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329" r:id="rId6"/>
    <p:sldId id="307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 varScale="1">
        <p:scale>
          <a:sx n="58" d="100"/>
          <a:sy n="58" d="100"/>
        </p:scale>
        <p:origin x="5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2025/3/19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563058 w 10280458"/>
              <a:gd name="connsiteY2" fmla="*/ 0 h 1698304"/>
              <a:gd name="connsiteX3" fmla="*/ 1037346 w 10280458"/>
              <a:gd name="connsiteY3" fmla="*/ 0 h 1698304"/>
              <a:gd name="connsiteX4" fmla="*/ 1414492 w 10280458"/>
              <a:gd name="connsiteY4" fmla="*/ 0 h 1698304"/>
              <a:gd name="connsiteX5" fmla="*/ 1888780 w 10280458"/>
              <a:gd name="connsiteY5" fmla="*/ 0 h 1698304"/>
              <a:gd name="connsiteX6" fmla="*/ 2265925 w 10280458"/>
              <a:gd name="connsiteY6" fmla="*/ 0 h 1698304"/>
              <a:gd name="connsiteX7" fmla="*/ 2837358 w 10280458"/>
              <a:gd name="connsiteY7" fmla="*/ 0 h 1698304"/>
              <a:gd name="connsiteX8" fmla="*/ 3214503 w 10280458"/>
              <a:gd name="connsiteY8" fmla="*/ 0 h 1698304"/>
              <a:gd name="connsiteX9" fmla="*/ 3688791 w 10280458"/>
              <a:gd name="connsiteY9" fmla="*/ 0 h 1698304"/>
              <a:gd name="connsiteX10" fmla="*/ 4260224 w 10280458"/>
              <a:gd name="connsiteY10" fmla="*/ 0 h 1698304"/>
              <a:gd name="connsiteX11" fmla="*/ 4831656 w 10280458"/>
              <a:gd name="connsiteY11" fmla="*/ 0 h 1698304"/>
              <a:gd name="connsiteX12" fmla="*/ 5597375 w 10280458"/>
              <a:gd name="connsiteY12" fmla="*/ 0 h 1698304"/>
              <a:gd name="connsiteX13" fmla="*/ 6265950 w 10280458"/>
              <a:gd name="connsiteY13" fmla="*/ 0 h 1698304"/>
              <a:gd name="connsiteX14" fmla="*/ 6545952 w 10280458"/>
              <a:gd name="connsiteY14" fmla="*/ 0 h 1698304"/>
              <a:gd name="connsiteX15" fmla="*/ 7311671 w 10280458"/>
              <a:gd name="connsiteY15" fmla="*/ 0 h 1698304"/>
              <a:gd name="connsiteX16" fmla="*/ 8077390 w 10280458"/>
              <a:gd name="connsiteY16" fmla="*/ 0 h 1698304"/>
              <a:gd name="connsiteX17" fmla="*/ 8454535 w 10280458"/>
              <a:gd name="connsiteY17" fmla="*/ 0 h 1698304"/>
              <a:gd name="connsiteX18" fmla="*/ 9220254 w 10280458"/>
              <a:gd name="connsiteY18" fmla="*/ 0 h 1698304"/>
              <a:gd name="connsiteX19" fmla="*/ 9997402 w 10280458"/>
              <a:gd name="connsiteY19" fmla="*/ 0 h 1698304"/>
              <a:gd name="connsiteX20" fmla="*/ 10280458 w 10280458"/>
              <a:gd name="connsiteY20" fmla="*/ 283056 h 1698304"/>
              <a:gd name="connsiteX21" fmla="*/ 10280458 w 10280458"/>
              <a:gd name="connsiteY21" fmla="*/ 826508 h 1698304"/>
              <a:gd name="connsiteX22" fmla="*/ 10280458 w 10280458"/>
              <a:gd name="connsiteY22" fmla="*/ 1415248 h 1698304"/>
              <a:gd name="connsiteX23" fmla="*/ 9997402 w 10280458"/>
              <a:gd name="connsiteY23" fmla="*/ 1698304 h 1698304"/>
              <a:gd name="connsiteX24" fmla="*/ 9328826 w 10280458"/>
              <a:gd name="connsiteY24" fmla="*/ 1698304 h 1698304"/>
              <a:gd name="connsiteX25" fmla="*/ 8854538 w 10280458"/>
              <a:gd name="connsiteY25" fmla="*/ 1698304 h 1698304"/>
              <a:gd name="connsiteX26" fmla="*/ 8574536 w 10280458"/>
              <a:gd name="connsiteY26" fmla="*/ 1698304 h 1698304"/>
              <a:gd name="connsiteX27" fmla="*/ 8294534 w 10280458"/>
              <a:gd name="connsiteY27" fmla="*/ 1698304 h 1698304"/>
              <a:gd name="connsiteX28" fmla="*/ 7917389 w 10280458"/>
              <a:gd name="connsiteY28" fmla="*/ 1698304 h 1698304"/>
              <a:gd name="connsiteX29" fmla="*/ 7540244 w 10280458"/>
              <a:gd name="connsiteY29" fmla="*/ 1698304 h 1698304"/>
              <a:gd name="connsiteX30" fmla="*/ 7163099 w 10280458"/>
              <a:gd name="connsiteY30" fmla="*/ 1698304 h 1698304"/>
              <a:gd name="connsiteX31" fmla="*/ 6397380 w 10280458"/>
              <a:gd name="connsiteY31" fmla="*/ 1698304 h 1698304"/>
              <a:gd name="connsiteX32" fmla="*/ 5728804 w 10280458"/>
              <a:gd name="connsiteY32" fmla="*/ 1698304 h 1698304"/>
              <a:gd name="connsiteX33" fmla="*/ 5254515 w 10280458"/>
              <a:gd name="connsiteY33" fmla="*/ 1698304 h 1698304"/>
              <a:gd name="connsiteX34" fmla="*/ 4780227 w 10280458"/>
              <a:gd name="connsiteY34" fmla="*/ 1698304 h 1698304"/>
              <a:gd name="connsiteX35" fmla="*/ 4500225 w 10280458"/>
              <a:gd name="connsiteY35" fmla="*/ 1698304 h 1698304"/>
              <a:gd name="connsiteX36" fmla="*/ 3831649 w 10280458"/>
              <a:gd name="connsiteY36" fmla="*/ 1698304 h 1698304"/>
              <a:gd name="connsiteX37" fmla="*/ 3163074 w 10280458"/>
              <a:gd name="connsiteY37" fmla="*/ 1698304 h 1698304"/>
              <a:gd name="connsiteX38" fmla="*/ 2494498 w 10280458"/>
              <a:gd name="connsiteY38" fmla="*/ 1698304 h 1698304"/>
              <a:gd name="connsiteX39" fmla="*/ 1825923 w 10280458"/>
              <a:gd name="connsiteY39" fmla="*/ 1698304 h 1698304"/>
              <a:gd name="connsiteX40" fmla="*/ 1157347 w 10280458"/>
              <a:gd name="connsiteY40" fmla="*/ 1698304 h 1698304"/>
              <a:gd name="connsiteX41" fmla="*/ 283056 w 10280458"/>
              <a:gd name="connsiteY41" fmla="*/ 1698304 h 1698304"/>
              <a:gd name="connsiteX42" fmla="*/ 0 w 10280458"/>
              <a:gd name="connsiteY42" fmla="*/ 1415248 h 1698304"/>
              <a:gd name="connsiteX43" fmla="*/ 0 w 10280458"/>
              <a:gd name="connsiteY43" fmla="*/ 837830 h 1698304"/>
              <a:gd name="connsiteX44" fmla="*/ 0 w 10280458"/>
              <a:gd name="connsiteY44" fmla="*/ 283056 h 1698304"/>
              <a:gd name="connsiteX0" fmla="*/ 0 w 10280458"/>
              <a:gd name="connsiteY0" fmla="*/ 283056 h 1698304"/>
              <a:gd name="connsiteX1" fmla="*/ 283056 w 10280458"/>
              <a:gd name="connsiteY1" fmla="*/ 0 h 1698304"/>
              <a:gd name="connsiteX2" fmla="*/ 951632 w 10280458"/>
              <a:gd name="connsiteY2" fmla="*/ 0 h 1698304"/>
              <a:gd name="connsiteX3" fmla="*/ 1620207 w 10280458"/>
              <a:gd name="connsiteY3" fmla="*/ 0 h 1698304"/>
              <a:gd name="connsiteX4" fmla="*/ 2288783 w 10280458"/>
              <a:gd name="connsiteY4" fmla="*/ 0 h 1698304"/>
              <a:gd name="connsiteX5" fmla="*/ 3054502 w 10280458"/>
              <a:gd name="connsiteY5" fmla="*/ 0 h 1698304"/>
              <a:gd name="connsiteX6" fmla="*/ 3431647 w 10280458"/>
              <a:gd name="connsiteY6" fmla="*/ 0 h 1698304"/>
              <a:gd name="connsiteX7" fmla="*/ 4003079 w 10280458"/>
              <a:gd name="connsiteY7" fmla="*/ 0 h 1698304"/>
              <a:gd name="connsiteX8" fmla="*/ 4477368 w 10280458"/>
              <a:gd name="connsiteY8" fmla="*/ 0 h 1698304"/>
              <a:gd name="connsiteX9" fmla="*/ 4854513 w 10280458"/>
              <a:gd name="connsiteY9" fmla="*/ 0 h 1698304"/>
              <a:gd name="connsiteX10" fmla="*/ 5523089 w 10280458"/>
              <a:gd name="connsiteY10" fmla="*/ 0 h 1698304"/>
              <a:gd name="connsiteX11" fmla="*/ 5803090 w 10280458"/>
              <a:gd name="connsiteY11" fmla="*/ 0 h 1698304"/>
              <a:gd name="connsiteX12" fmla="*/ 6083092 w 10280458"/>
              <a:gd name="connsiteY12" fmla="*/ 0 h 1698304"/>
              <a:gd name="connsiteX13" fmla="*/ 6751668 w 10280458"/>
              <a:gd name="connsiteY13" fmla="*/ 0 h 1698304"/>
              <a:gd name="connsiteX14" fmla="*/ 7128813 w 10280458"/>
              <a:gd name="connsiteY14" fmla="*/ 0 h 1698304"/>
              <a:gd name="connsiteX15" fmla="*/ 7505958 w 10280458"/>
              <a:gd name="connsiteY15" fmla="*/ 0 h 1698304"/>
              <a:gd name="connsiteX16" fmla="*/ 8271677 w 10280458"/>
              <a:gd name="connsiteY16" fmla="*/ 0 h 1698304"/>
              <a:gd name="connsiteX17" fmla="*/ 9037396 w 10280458"/>
              <a:gd name="connsiteY17" fmla="*/ 0 h 1698304"/>
              <a:gd name="connsiteX18" fmla="*/ 9997402 w 10280458"/>
              <a:gd name="connsiteY18" fmla="*/ 0 h 1698304"/>
              <a:gd name="connsiteX19" fmla="*/ 10280458 w 10280458"/>
              <a:gd name="connsiteY19" fmla="*/ 283056 h 1698304"/>
              <a:gd name="connsiteX20" fmla="*/ 10280458 w 10280458"/>
              <a:gd name="connsiteY20" fmla="*/ 860474 h 1698304"/>
              <a:gd name="connsiteX21" fmla="*/ 10280458 w 10280458"/>
              <a:gd name="connsiteY21" fmla="*/ 1415248 h 1698304"/>
              <a:gd name="connsiteX22" fmla="*/ 9997402 w 10280458"/>
              <a:gd name="connsiteY22" fmla="*/ 1698304 h 1698304"/>
              <a:gd name="connsiteX23" fmla="*/ 9328826 w 10280458"/>
              <a:gd name="connsiteY23" fmla="*/ 1698304 h 1698304"/>
              <a:gd name="connsiteX24" fmla="*/ 9048825 w 10280458"/>
              <a:gd name="connsiteY24" fmla="*/ 1698304 h 1698304"/>
              <a:gd name="connsiteX25" fmla="*/ 8671679 w 10280458"/>
              <a:gd name="connsiteY25" fmla="*/ 1698304 h 1698304"/>
              <a:gd name="connsiteX26" fmla="*/ 8391678 w 10280458"/>
              <a:gd name="connsiteY26" fmla="*/ 1698304 h 1698304"/>
              <a:gd name="connsiteX27" fmla="*/ 8014533 w 10280458"/>
              <a:gd name="connsiteY27" fmla="*/ 1698304 h 1698304"/>
              <a:gd name="connsiteX28" fmla="*/ 7345957 w 10280458"/>
              <a:gd name="connsiteY28" fmla="*/ 1698304 h 1698304"/>
              <a:gd name="connsiteX29" fmla="*/ 6968812 w 10280458"/>
              <a:gd name="connsiteY29" fmla="*/ 1698304 h 1698304"/>
              <a:gd name="connsiteX30" fmla="*/ 6397380 w 10280458"/>
              <a:gd name="connsiteY30" fmla="*/ 1698304 h 1698304"/>
              <a:gd name="connsiteX31" fmla="*/ 5923091 w 10280458"/>
              <a:gd name="connsiteY31" fmla="*/ 1698304 h 1698304"/>
              <a:gd name="connsiteX32" fmla="*/ 5545946 w 10280458"/>
              <a:gd name="connsiteY32" fmla="*/ 1698304 h 1698304"/>
              <a:gd name="connsiteX33" fmla="*/ 4780227 w 10280458"/>
              <a:gd name="connsiteY33" fmla="*/ 1698304 h 1698304"/>
              <a:gd name="connsiteX34" fmla="*/ 4403082 w 10280458"/>
              <a:gd name="connsiteY34" fmla="*/ 1698304 h 1698304"/>
              <a:gd name="connsiteX35" fmla="*/ 3734506 w 10280458"/>
              <a:gd name="connsiteY35" fmla="*/ 1698304 h 1698304"/>
              <a:gd name="connsiteX36" fmla="*/ 3357361 w 10280458"/>
              <a:gd name="connsiteY36" fmla="*/ 1698304 h 1698304"/>
              <a:gd name="connsiteX37" fmla="*/ 2980216 w 10280458"/>
              <a:gd name="connsiteY37" fmla="*/ 1698304 h 1698304"/>
              <a:gd name="connsiteX38" fmla="*/ 2214497 w 10280458"/>
              <a:gd name="connsiteY38" fmla="*/ 1698304 h 1698304"/>
              <a:gd name="connsiteX39" fmla="*/ 1545921 w 10280458"/>
              <a:gd name="connsiteY39" fmla="*/ 1698304 h 1698304"/>
              <a:gd name="connsiteX40" fmla="*/ 1265919 w 10280458"/>
              <a:gd name="connsiteY40" fmla="*/ 1698304 h 1698304"/>
              <a:gd name="connsiteX41" fmla="*/ 791631 w 10280458"/>
              <a:gd name="connsiteY41" fmla="*/ 1698304 h 1698304"/>
              <a:gd name="connsiteX42" fmla="*/ 283056 w 10280458"/>
              <a:gd name="connsiteY42" fmla="*/ 1698304 h 1698304"/>
              <a:gd name="connsiteX43" fmla="*/ 0 w 10280458"/>
              <a:gd name="connsiteY43" fmla="*/ 1415248 h 1698304"/>
              <a:gd name="connsiteX44" fmla="*/ 0 w 10280458"/>
              <a:gd name="connsiteY44" fmla="*/ 871796 h 1698304"/>
              <a:gd name="connsiteX45" fmla="*/ 0 w 10280458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280458" h="1698304" fill="none" extrusionOk="0">
                <a:moveTo>
                  <a:pt x="0" y="283056"/>
                </a:moveTo>
                <a:cubicBezTo>
                  <a:pt x="29780" y="106998"/>
                  <a:pt x="112638" y="32074"/>
                  <a:pt x="283056" y="0"/>
                </a:cubicBezTo>
                <a:cubicBezTo>
                  <a:pt x="380449" y="-6605"/>
                  <a:pt x="471975" y="13989"/>
                  <a:pt x="563058" y="0"/>
                </a:cubicBezTo>
                <a:cubicBezTo>
                  <a:pt x="650464" y="12304"/>
                  <a:pt x="798590" y="24572"/>
                  <a:pt x="1037346" y="0"/>
                </a:cubicBezTo>
                <a:cubicBezTo>
                  <a:pt x="1278817" y="-13978"/>
                  <a:pt x="1323617" y="-5528"/>
                  <a:pt x="1414492" y="0"/>
                </a:cubicBezTo>
                <a:cubicBezTo>
                  <a:pt x="1517592" y="10532"/>
                  <a:pt x="1802899" y="5756"/>
                  <a:pt x="1888780" y="0"/>
                </a:cubicBezTo>
                <a:cubicBezTo>
                  <a:pt x="1988275" y="-8237"/>
                  <a:pt x="2164389" y="46261"/>
                  <a:pt x="2265925" y="0"/>
                </a:cubicBezTo>
                <a:cubicBezTo>
                  <a:pt x="2356544" y="-40116"/>
                  <a:pt x="2684058" y="45912"/>
                  <a:pt x="2837358" y="0"/>
                </a:cubicBezTo>
                <a:cubicBezTo>
                  <a:pt x="2975350" y="-35444"/>
                  <a:pt x="3042578" y="30439"/>
                  <a:pt x="3214503" y="0"/>
                </a:cubicBezTo>
                <a:cubicBezTo>
                  <a:pt x="3375454" y="-53170"/>
                  <a:pt x="3506869" y="9162"/>
                  <a:pt x="3688791" y="0"/>
                </a:cubicBezTo>
                <a:cubicBezTo>
                  <a:pt x="3836503" y="21758"/>
                  <a:pt x="4006491" y="48794"/>
                  <a:pt x="4260224" y="0"/>
                </a:cubicBezTo>
                <a:cubicBezTo>
                  <a:pt x="4486513" y="-68829"/>
                  <a:pt x="4719454" y="34146"/>
                  <a:pt x="4831656" y="0"/>
                </a:cubicBezTo>
                <a:cubicBezTo>
                  <a:pt x="5011181" y="-30201"/>
                  <a:pt x="5223938" y="19724"/>
                  <a:pt x="5597375" y="0"/>
                </a:cubicBezTo>
                <a:cubicBezTo>
                  <a:pt x="5991138" y="-32229"/>
                  <a:pt x="6020957" y="65752"/>
                  <a:pt x="6265950" y="0"/>
                </a:cubicBezTo>
                <a:cubicBezTo>
                  <a:pt x="6508893" y="-68257"/>
                  <a:pt x="6449296" y="14824"/>
                  <a:pt x="6545952" y="0"/>
                </a:cubicBezTo>
                <a:cubicBezTo>
                  <a:pt x="6656834" y="-7573"/>
                  <a:pt x="6967542" y="21624"/>
                  <a:pt x="7311671" y="0"/>
                </a:cubicBezTo>
                <a:cubicBezTo>
                  <a:pt x="7607200" y="-67772"/>
                  <a:pt x="7852090" y="112698"/>
                  <a:pt x="8077390" y="0"/>
                </a:cubicBezTo>
                <a:cubicBezTo>
                  <a:pt x="8271448" y="-54528"/>
                  <a:pt x="8352982" y="21403"/>
                  <a:pt x="8454535" y="0"/>
                </a:cubicBezTo>
                <a:cubicBezTo>
                  <a:pt x="8554642" y="-17109"/>
                  <a:pt x="8980656" y="50031"/>
                  <a:pt x="9220254" y="0"/>
                </a:cubicBezTo>
                <a:cubicBezTo>
                  <a:pt x="9530094" y="-39485"/>
                  <a:pt x="9854652" y="59163"/>
                  <a:pt x="9997402" y="0"/>
                </a:cubicBezTo>
                <a:cubicBezTo>
                  <a:pt x="10144231" y="-10572"/>
                  <a:pt x="10285612" y="146585"/>
                  <a:pt x="10280458" y="283056"/>
                </a:cubicBezTo>
                <a:cubicBezTo>
                  <a:pt x="10305250" y="505475"/>
                  <a:pt x="10283563" y="676128"/>
                  <a:pt x="10280458" y="826508"/>
                </a:cubicBezTo>
                <a:cubicBezTo>
                  <a:pt x="10297448" y="991688"/>
                  <a:pt x="10228962" y="1137130"/>
                  <a:pt x="10280458" y="1415248"/>
                </a:cubicBezTo>
                <a:cubicBezTo>
                  <a:pt x="10308246" y="1512584"/>
                  <a:pt x="10148071" y="1723189"/>
                  <a:pt x="9997402" y="1698304"/>
                </a:cubicBezTo>
                <a:cubicBezTo>
                  <a:pt x="9725123" y="1796036"/>
                  <a:pt x="9493236" y="1624590"/>
                  <a:pt x="9328826" y="1698304"/>
                </a:cubicBezTo>
                <a:cubicBezTo>
                  <a:pt x="9155020" y="1740949"/>
                  <a:pt x="9006594" y="1703709"/>
                  <a:pt x="8854538" y="1698304"/>
                </a:cubicBezTo>
                <a:cubicBezTo>
                  <a:pt x="8718984" y="1721520"/>
                  <a:pt x="8670522" y="1686037"/>
                  <a:pt x="8574536" y="1698304"/>
                </a:cubicBezTo>
                <a:cubicBezTo>
                  <a:pt x="8504990" y="1718977"/>
                  <a:pt x="8412762" y="1651125"/>
                  <a:pt x="8294534" y="1698304"/>
                </a:cubicBezTo>
                <a:cubicBezTo>
                  <a:pt x="8157378" y="1731730"/>
                  <a:pt x="8013719" y="1666594"/>
                  <a:pt x="7917389" y="1698304"/>
                </a:cubicBezTo>
                <a:cubicBezTo>
                  <a:pt x="7860909" y="1742503"/>
                  <a:pt x="7649829" y="1671864"/>
                  <a:pt x="7540244" y="1698304"/>
                </a:cubicBezTo>
                <a:cubicBezTo>
                  <a:pt x="7441186" y="1751517"/>
                  <a:pt x="7272364" y="1676388"/>
                  <a:pt x="7163099" y="1698304"/>
                </a:cubicBezTo>
                <a:cubicBezTo>
                  <a:pt x="7068587" y="1707497"/>
                  <a:pt x="6696081" y="1735186"/>
                  <a:pt x="6397380" y="1698304"/>
                </a:cubicBezTo>
                <a:cubicBezTo>
                  <a:pt x="6141340" y="1725170"/>
                  <a:pt x="5950903" y="1598410"/>
                  <a:pt x="5728804" y="1698304"/>
                </a:cubicBezTo>
                <a:cubicBezTo>
                  <a:pt x="5504196" y="1753098"/>
                  <a:pt x="5358029" y="1648715"/>
                  <a:pt x="5254515" y="1698304"/>
                </a:cubicBezTo>
                <a:cubicBezTo>
                  <a:pt x="5123406" y="1788332"/>
                  <a:pt x="5020362" y="1685799"/>
                  <a:pt x="4780227" y="1698304"/>
                </a:cubicBezTo>
                <a:cubicBezTo>
                  <a:pt x="4546743" y="1763341"/>
                  <a:pt x="4633964" y="1681352"/>
                  <a:pt x="4500225" y="1698304"/>
                </a:cubicBezTo>
                <a:cubicBezTo>
                  <a:pt x="4364153" y="1747320"/>
                  <a:pt x="4059395" y="1733419"/>
                  <a:pt x="3831649" y="1698304"/>
                </a:cubicBezTo>
                <a:cubicBezTo>
                  <a:pt x="3550772" y="1714827"/>
                  <a:pt x="3350462" y="1652610"/>
                  <a:pt x="3163074" y="1698304"/>
                </a:cubicBezTo>
                <a:cubicBezTo>
                  <a:pt x="2997414" y="1736033"/>
                  <a:pt x="2659601" y="1672476"/>
                  <a:pt x="2494498" y="1698304"/>
                </a:cubicBezTo>
                <a:cubicBezTo>
                  <a:pt x="2372124" y="1747575"/>
                  <a:pt x="1997142" y="1662984"/>
                  <a:pt x="1825923" y="1698304"/>
                </a:cubicBezTo>
                <a:cubicBezTo>
                  <a:pt x="1638001" y="1717564"/>
                  <a:pt x="1333708" y="1641017"/>
                  <a:pt x="1157347" y="1698304"/>
                </a:cubicBezTo>
                <a:cubicBezTo>
                  <a:pt x="1002892" y="1687366"/>
                  <a:pt x="488669" y="1597805"/>
                  <a:pt x="283056" y="1698304"/>
                </a:cubicBezTo>
                <a:cubicBezTo>
                  <a:pt x="110583" y="1705494"/>
                  <a:pt x="42475" y="1586267"/>
                  <a:pt x="0" y="1415248"/>
                </a:cubicBezTo>
                <a:cubicBezTo>
                  <a:pt x="-12045" y="1209118"/>
                  <a:pt x="-1553" y="1122043"/>
                  <a:pt x="0" y="837830"/>
                </a:cubicBezTo>
                <a:cubicBezTo>
                  <a:pt x="-4164" y="550399"/>
                  <a:pt x="3225" y="475039"/>
                  <a:pt x="0" y="283056"/>
                </a:cubicBezTo>
                <a:close/>
              </a:path>
              <a:path w="10280458" h="1698304" stroke="0" extrusionOk="0">
                <a:moveTo>
                  <a:pt x="0" y="283056"/>
                </a:moveTo>
                <a:cubicBezTo>
                  <a:pt x="-44362" y="91524"/>
                  <a:pt x="124108" y="38270"/>
                  <a:pt x="283056" y="0"/>
                </a:cubicBezTo>
                <a:cubicBezTo>
                  <a:pt x="492220" y="-87080"/>
                  <a:pt x="730788" y="-4696"/>
                  <a:pt x="951632" y="0"/>
                </a:cubicBezTo>
                <a:cubicBezTo>
                  <a:pt x="1181953" y="7483"/>
                  <a:pt x="1352437" y="94033"/>
                  <a:pt x="1620207" y="0"/>
                </a:cubicBezTo>
                <a:cubicBezTo>
                  <a:pt x="1896012" y="-77792"/>
                  <a:pt x="2102799" y="73929"/>
                  <a:pt x="2288783" y="0"/>
                </a:cubicBezTo>
                <a:cubicBezTo>
                  <a:pt x="2473644" y="-74688"/>
                  <a:pt x="2870223" y="13474"/>
                  <a:pt x="3054502" y="0"/>
                </a:cubicBezTo>
                <a:cubicBezTo>
                  <a:pt x="3227254" y="-30298"/>
                  <a:pt x="3276716" y="9759"/>
                  <a:pt x="3431647" y="0"/>
                </a:cubicBezTo>
                <a:cubicBezTo>
                  <a:pt x="3604370" y="7052"/>
                  <a:pt x="3874347" y="-21417"/>
                  <a:pt x="4003079" y="0"/>
                </a:cubicBezTo>
                <a:cubicBezTo>
                  <a:pt x="4124540" y="-173"/>
                  <a:pt x="4259196" y="23363"/>
                  <a:pt x="4477368" y="0"/>
                </a:cubicBezTo>
                <a:cubicBezTo>
                  <a:pt x="4683124" y="-20608"/>
                  <a:pt x="4721961" y="37391"/>
                  <a:pt x="4854513" y="0"/>
                </a:cubicBezTo>
                <a:cubicBezTo>
                  <a:pt x="4959228" y="7833"/>
                  <a:pt x="5187091" y="18530"/>
                  <a:pt x="5523089" y="0"/>
                </a:cubicBezTo>
                <a:cubicBezTo>
                  <a:pt x="5788464" y="-29344"/>
                  <a:pt x="5662005" y="64877"/>
                  <a:pt x="5803090" y="0"/>
                </a:cubicBezTo>
                <a:cubicBezTo>
                  <a:pt x="5925248" y="-30028"/>
                  <a:pt x="5985708" y="15042"/>
                  <a:pt x="6083092" y="0"/>
                </a:cubicBezTo>
                <a:cubicBezTo>
                  <a:pt x="6188675" y="63793"/>
                  <a:pt x="6436942" y="-7248"/>
                  <a:pt x="6751668" y="0"/>
                </a:cubicBezTo>
                <a:cubicBezTo>
                  <a:pt x="7051776" y="-8897"/>
                  <a:pt x="6993577" y="8840"/>
                  <a:pt x="7128813" y="0"/>
                </a:cubicBezTo>
                <a:cubicBezTo>
                  <a:pt x="7255309" y="-5944"/>
                  <a:pt x="7331805" y="6311"/>
                  <a:pt x="7505958" y="0"/>
                </a:cubicBezTo>
                <a:cubicBezTo>
                  <a:pt x="7611759" y="-32989"/>
                  <a:pt x="8045116" y="79952"/>
                  <a:pt x="8271677" y="0"/>
                </a:cubicBezTo>
                <a:cubicBezTo>
                  <a:pt x="8485143" y="-57317"/>
                  <a:pt x="8909179" y="75157"/>
                  <a:pt x="9037396" y="0"/>
                </a:cubicBezTo>
                <a:cubicBezTo>
                  <a:pt x="9169515" y="-76329"/>
                  <a:pt x="9811993" y="41706"/>
                  <a:pt x="9997402" y="0"/>
                </a:cubicBezTo>
                <a:cubicBezTo>
                  <a:pt x="10178876" y="-47276"/>
                  <a:pt x="10298621" y="177672"/>
                  <a:pt x="10280458" y="283056"/>
                </a:cubicBezTo>
                <a:cubicBezTo>
                  <a:pt x="10344646" y="420664"/>
                  <a:pt x="10214872" y="699525"/>
                  <a:pt x="10280458" y="860474"/>
                </a:cubicBezTo>
                <a:cubicBezTo>
                  <a:pt x="10355068" y="1073313"/>
                  <a:pt x="10249515" y="1304991"/>
                  <a:pt x="10280458" y="1415248"/>
                </a:cubicBezTo>
                <a:cubicBezTo>
                  <a:pt x="10283231" y="1578840"/>
                  <a:pt x="10175543" y="1732557"/>
                  <a:pt x="9997402" y="1698304"/>
                </a:cubicBezTo>
                <a:cubicBezTo>
                  <a:pt x="9874459" y="1702188"/>
                  <a:pt x="9519309" y="1614162"/>
                  <a:pt x="9328826" y="1698304"/>
                </a:cubicBezTo>
                <a:cubicBezTo>
                  <a:pt x="9127990" y="1752504"/>
                  <a:pt x="9127424" y="1682185"/>
                  <a:pt x="9048825" y="1698304"/>
                </a:cubicBezTo>
                <a:cubicBezTo>
                  <a:pt x="8969587" y="1744422"/>
                  <a:pt x="8789422" y="1693119"/>
                  <a:pt x="8671679" y="1698304"/>
                </a:cubicBezTo>
                <a:cubicBezTo>
                  <a:pt x="8548644" y="1709724"/>
                  <a:pt x="8454320" y="1701654"/>
                  <a:pt x="8391678" y="1698304"/>
                </a:cubicBezTo>
                <a:cubicBezTo>
                  <a:pt x="8329417" y="1718346"/>
                  <a:pt x="8172594" y="1662563"/>
                  <a:pt x="8014533" y="1698304"/>
                </a:cubicBezTo>
                <a:cubicBezTo>
                  <a:pt x="7832943" y="1725708"/>
                  <a:pt x="7592720" y="1664200"/>
                  <a:pt x="7345957" y="1698304"/>
                </a:cubicBezTo>
                <a:cubicBezTo>
                  <a:pt x="7113896" y="1716680"/>
                  <a:pt x="7116551" y="1648511"/>
                  <a:pt x="6968812" y="1698304"/>
                </a:cubicBezTo>
                <a:cubicBezTo>
                  <a:pt x="6817624" y="1750716"/>
                  <a:pt x="6707387" y="1647268"/>
                  <a:pt x="6397380" y="1698304"/>
                </a:cubicBezTo>
                <a:cubicBezTo>
                  <a:pt x="6095651" y="1753098"/>
                  <a:pt x="6108625" y="1678394"/>
                  <a:pt x="5923091" y="1698304"/>
                </a:cubicBezTo>
                <a:cubicBezTo>
                  <a:pt x="5743108" y="1718534"/>
                  <a:pt x="5704103" y="1682279"/>
                  <a:pt x="5545946" y="1698304"/>
                </a:cubicBezTo>
                <a:cubicBezTo>
                  <a:pt x="5403787" y="1689890"/>
                  <a:pt x="4982870" y="1609787"/>
                  <a:pt x="4780227" y="1698304"/>
                </a:cubicBezTo>
                <a:cubicBezTo>
                  <a:pt x="4605755" y="1790152"/>
                  <a:pt x="4498794" y="1681493"/>
                  <a:pt x="4403082" y="1698304"/>
                </a:cubicBezTo>
                <a:cubicBezTo>
                  <a:pt x="4219516" y="1713614"/>
                  <a:pt x="3926136" y="1661078"/>
                  <a:pt x="3734506" y="1698304"/>
                </a:cubicBezTo>
                <a:cubicBezTo>
                  <a:pt x="3527257" y="1794928"/>
                  <a:pt x="3525514" y="1705666"/>
                  <a:pt x="3357361" y="1698304"/>
                </a:cubicBezTo>
                <a:cubicBezTo>
                  <a:pt x="3207064" y="1722054"/>
                  <a:pt x="3145025" y="1685206"/>
                  <a:pt x="2980216" y="1698304"/>
                </a:cubicBezTo>
                <a:cubicBezTo>
                  <a:pt x="2813201" y="1710961"/>
                  <a:pt x="2386466" y="1634698"/>
                  <a:pt x="2214497" y="1698304"/>
                </a:cubicBezTo>
                <a:cubicBezTo>
                  <a:pt x="1986503" y="1706352"/>
                  <a:pt x="1806938" y="1714703"/>
                  <a:pt x="1545921" y="1698304"/>
                </a:cubicBezTo>
                <a:cubicBezTo>
                  <a:pt x="1312707" y="1705209"/>
                  <a:pt x="1389971" y="1682611"/>
                  <a:pt x="1265919" y="1698304"/>
                </a:cubicBezTo>
                <a:cubicBezTo>
                  <a:pt x="1151625" y="1710136"/>
                  <a:pt x="963445" y="1661686"/>
                  <a:pt x="791631" y="1698304"/>
                </a:cubicBezTo>
                <a:cubicBezTo>
                  <a:pt x="621677" y="1698320"/>
                  <a:pt x="514566" y="1648631"/>
                  <a:pt x="283056" y="1698304"/>
                </a:cubicBezTo>
                <a:cubicBezTo>
                  <a:pt x="90323" y="1656946"/>
                  <a:pt x="17418" y="1625086"/>
                  <a:pt x="0" y="1415248"/>
                </a:cubicBezTo>
                <a:cubicBezTo>
                  <a:pt x="-27116" y="1181341"/>
                  <a:pt x="5033" y="1019510"/>
                  <a:pt x="0" y="871796"/>
                </a:cubicBezTo>
                <a:cubicBezTo>
                  <a:pt x="-35530" y="755286"/>
                  <a:pt x="25573" y="600536"/>
                  <a:pt x="0" y="283056"/>
                </a:cubicBezTo>
                <a:close/>
              </a:path>
              <a:path w="10280458" h="1698304" fill="none" stroke="0" extrusionOk="0">
                <a:moveTo>
                  <a:pt x="0" y="283056"/>
                </a:moveTo>
                <a:cubicBezTo>
                  <a:pt x="4258" y="106521"/>
                  <a:pt x="141579" y="23350"/>
                  <a:pt x="283056" y="0"/>
                </a:cubicBezTo>
                <a:cubicBezTo>
                  <a:pt x="394064" y="-5878"/>
                  <a:pt x="493374" y="13053"/>
                  <a:pt x="563058" y="0"/>
                </a:cubicBezTo>
                <a:cubicBezTo>
                  <a:pt x="612732" y="19603"/>
                  <a:pt x="807611" y="34095"/>
                  <a:pt x="1037346" y="0"/>
                </a:cubicBezTo>
                <a:cubicBezTo>
                  <a:pt x="1274275" y="-19565"/>
                  <a:pt x="1308217" y="-2542"/>
                  <a:pt x="1414492" y="0"/>
                </a:cubicBezTo>
                <a:cubicBezTo>
                  <a:pt x="1492061" y="-11222"/>
                  <a:pt x="1777042" y="4680"/>
                  <a:pt x="1888780" y="0"/>
                </a:cubicBezTo>
                <a:cubicBezTo>
                  <a:pt x="1987992" y="-8837"/>
                  <a:pt x="2174269" y="32028"/>
                  <a:pt x="2265925" y="0"/>
                </a:cubicBezTo>
                <a:cubicBezTo>
                  <a:pt x="2382933" y="-38677"/>
                  <a:pt x="2708670" y="63072"/>
                  <a:pt x="2837358" y="0"/>
                </a:cubicBezTo>
                <a:cubicBezTo>
                  <a:pt x="2972220" y="-86365"/>
                  <a:pt x="3078083" y="-12545"/>
                  <a:pt x="3214503" y="0"/>
                </a:cubicBezTo>
                <a:cubicBezTo>
                  <a:pt x="3331135" y="1385"/>
                  <a:pt x="3533846" y="-38790"/>
                  <a:pt x="3688791" y="0"/>
                </a:cubicBezTo>
                <a:cubicBezTo>
                  <a:pt x="3849462" y="10924"/>
                  <a:pt x="4019709" y="113881"/>
                  <a:pt x="4260224" y="0"/>
                </a:cubicBezTo>
                <a:cubicBezTo>
                  <a:pt x="4513402" y="-102894"/>
                  <a:pt x="4682209" y="21212"/>
                  <a:pt x="4831656" y="0"/>
                </a:cubicBezTo>
                <a:cubicBezTo>
                  <a:pt x="4999231" y="-22100"/>
                  <a:pt x="5168976" y="60775"/>
                  <a:pt x="5597375" y="0"/>
                </a:cubicBezTo>
                <a:cubicBezTo>
                  <a:pt x="5985642" y="-7850"/>
                  <a:pt x="6054587" y="63474"/>
                  <a:pt x="6265950" y="0"/>
                </a:cubicBezTo>
                <a:cubicBezTo>
                  <a:pt x="6514305" y="-79295"/>
                  <a:pt x="6458329" y="21215"/>
                  <a:pt x="6545952" y="0"/>
                </a:cubicBezTo>
                <a:cubicBezTo>
                  <a:pt x="6607916" y="-29243"/>
                  <a:pt x="7019021" y="18556"/>
                  <a:pt x="7311671" y="0"/>
                </a:cubicBezTo>
                <a:cubicBezTo>
                  <a:pt x="7664128" y="-76696"/>
                  <a:pt x="7857960" y="-12465"/>
                  <a:pt x="8077390" y="0"/>
                </a:cubicBezTo>
                <a:cubicBezTo>
                  <a:pt x="8301321" y="-30877"/>
                  <a:pt x="8363921" y="-8705"/>
                  <a:pt x="8454535" y="0"/>
                </a:cubicBezTo>
                <a:cubicBezTo>
                  <a:pt x="8481852" y="-55654"/>
                  <a:pt x="8943951" y="39769"/>
                  <a:pt x="9220254" y="0"/>
                </a:cubicBezTo>
                <a:cubicBezTo>
                  <a:pt x="9467778" y="-31713"/>
                  <a:pt x="9784865" y="48729"/>
                  <a:pt x="9997402" y="0"/>
                </a:cubicBezTo>
                <a:cubicBezTo>
                  <a:pt x="10152057" y="9024"/>
                  <a:pt x="10248980" y="133796"/>
                  <a:pt x="10280458" y="283056"/>
                </a:cubicBezTo>
                <a:cubicBezTo>
                  <a:pt x="10325997" y="462393"/>
                  <a:pt x="10297645" y="647230"/>
                  <a:pt x="10280458" y="826508"/>
                </a:cubicBezTo>
                <a:cubicBezTo>
                  <a:pt x="10299427" y="993593"/>
                  <a:pt x="10258935" y="1107949"/>
                  <a:pt x="10280458" y="1415248"/>
                </a:cubicBezTo>
                <a:cubicBezTo>
                  <a:pt x="10301459" y="1544414"/>
                  <a:pt x="10133673" y="1706290"/>
                  <a:pt x="9997402" y="1698304"/>
                </a:cubicBezTo>
                <a:cubicBezTo>
                  <a:pt x="9696969" y="1726366"/>
                  <a:pt x="9484394" y="1626641"/>
                  <a:pt x="9328826" y="1698304"/>
                </a:cubicBezTo>
                <a:cubicBezTo>
                  <a:pt x="9157802" y="1739412"/>
                  <a:pt x="8999435" y="1678463"/>
                  <a:pt x="8854538" y="1698304"/>
                </a:cubicBezTo>
                <a:cubicBezTo>
                  <a:pt x="8725285" y="1703008"/>
                  <a:pt x="8678627" y="1663503"/>
                  <a:pt x="8574536" y="1698304"/>
                </a:cubicBezTo>
                <a:cubicBezTo>
                  <a:pt x="8478264" y="1742843"/>
                  <a:pt x="8435416" y="1668986"/>
                  <a:pt x="8294534" y="1698304"/>
                </a:cubicBezTo>
                <a:cubicBezTo>
                  <a:pt x="8147321" y="1704971"/>
                  <a:pt x="8005091" y="1672323"/>
                  <a:pt x="7917389" y="1698304"/>
                </a:cubicBezTo>
                <a:cubicBezTo>
                  <a:pt x="7813493" y="1746334"/>
                  <a:pt x="7642278" y="1665662"/>
                  <a:pt x="7540244" y="1698304"/>
                </a:cubicBezTo>
                <a:cubicBezTo>
                  <a:pt x="7472537" y="1730866"/>
                  <a:pt x="7267076" y="1693594"/>
                  <a:pt x="7163099" y="1698304"/>
                </a:cubicBezTo>
                <a:cubicBezTo>
                  <a:pt x="7041416" y="1724151"/>
                  <a:pt x="6650623" y="1725599"/>
                  <a:pt x="6397380" y="1698304"/>
                </a:cubicBezTo>
                <a:cubicBezTo>
                  <a:pt x="6185573" y="1705529"/>
                  <a:pt x="5924712" y="1605285"/>
                  <a:pt x="5728804" y="1698304"/>
                </a:cubicBezTo>
                <a:cubicBezTo>
                  <a:pt x="5504027" y="1761832"/>
                  <a:pt x="5366166" y="1637138"/>
                  <a:pt x="5254515" y="1698304"/>
                </a:cubicBezTo>
                <a:cubicBezTo>
                  <a:pt x="5152148" y="1785889"/>
                  <a:pt x="5019599" y="1683976"/>
                  <a:pt x="4780227" y="1698304"/>
                </a:cubicBezTo>
                <a:cubicBezTo>
                  <a:pt x="4554459" y="1740742"/>
                  <a:pt x="4637701" y="1672078"/>
                  <a:pt x="4500225" y="1698304"/>
                </a:cubicBezTo>
                <a:cubicBezTo>
                  <a:pt x="4368317" y="1663884"/>
                  <a:pt x="4085115" y="1705828"/>
                  <a:pt x="3831649" y="1698304"/>
                </a:cubicBezTo>
                <a:cubicBezTo>
                  <a:pt x="3545070" y="1702141"/>
                  <a:pt x="3354470" y="1679356"/>
                  <a:pt x="3163074" y="1698304"/>
                </a:cubicBezTo>
                <a:cubicBezTo>
                  <a:pt x="2982671" y="1700667"/>
                  <a:pt x="2646513" y="1620133"/>
                  <a:pt x="2494498" y="1698304"/>
                </a:cubicBezTo>
                <a:cubicBezTo>
                  <a:pt x="2362829" y="1746614"/>
                  <a:pt x="1968275" y="1647697"/>
                  <a:pt x="1825923" y="1698304"/>
                </a:cubicBezTo>
                <a:cubicBezTo>
                  <a:pt x="1628123" y="1756902"/>
                  <a:pt x="1389123" y="1692921"/>
                  <a:pt x="1157347" y="1698304"/>
                </a:cubicBezTo>
                <a:cubicBezTo>
                  <a:pt x="1000384" y="1719603"/>
                  <a:pt x="488386" y="1642149"/>
                  <a:pt x="283056" y="1698304"/>
                </a:cubicBezTo>
                <a:cubicBezTo>
                  <a:pt x="155117" y="1700575"/>
                  <a:pt x="12059" y="1618197"/>
                  <a:pt x="0" y="1415248"/>
                </a:cubicBezTo>
                <a:cubicBezTo>
                  <a:pt x="-29209" y="1182710"/>
                  <a:pt x="8607" y="1115975"/>
                  <a:pt x="0" y="837830"/>
                </a:cubicBezTo>
                <a:cubicBezTo>
                  <a:pt x="-10869" y="549006"/>
                  <a:pt x="3297" y="459531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50" y="2292673"/>
            <a:ext cx="3021100" cy="199548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3A0E66-C1C9-4B5F-9892-5016D32E0498}"/>
              </a:ext>
            </a:extLst>
          </p:cNvPr>
          <p:cNvSpPr txBox="1"/>
          <p:nvPr/>
        </p:nvSpPr>
        <p:spPr>
          <a:xfrm>
            <a:off x="1575428" y="4679829"/>
            <a:ext cx="653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36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chua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4CDA2F-12E0-4F95-903D-CE14776D6755}"/>
              </a:ext>
            </a:extLst>
          </p:cNvPr>
          <p:cNvSpPr/>
          <p:nvPr/>
        </p:nvSpPr>
        <p:spPr>
          <a:xfrm>
            <a:off x="205554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3A836E-5056-476B-BF79-BF84B64D660B}"/>
              </a:ext>
            </a:extLst>
          </p:cNvPr>
          <p:cNvSpPr/>
          <p:nvPr/>
        </p:nvSpPr>
        <p:spPr>
          <a:xfrm>
            <a:off x="303922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CF7089D-072A-4C7B-BE4F-F49B87DB39EF}"/>
              </a:ext>
            </a:extLst>
          </p:cNvPr>
          <p:cNvSpPr/>
          <p:nvPr/>
        </p:nvSpPr>
        <p:spPr>
          <a:xfrm>
            <a:off x="4022909" y="313724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06965-E3B5-4118-896F-21BFB0EC8859}"/>
              </a:ext>
            </a:extLst>
          </p:cNvPr>
          <p:cNvSpPr/>
          <p:nvPr/>
        </p:nvSpPr>
        <p:spPr>
          <a:xfrm>
            <a:off x="5033134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892E66-434F-488C-9962-466D5B77DB29}"/>
              </a:ext>
            </a:extLst>
          </p:cNvPr>
          <p:cNvSpPr/>
          <p:nvPr/>
        </p:nvSpPr>
        <p:spPr>
          <a:xfrm>
            <a:off x="6057899" y="3145458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0CFF75-B5BE-4837-9DF6-D2E428DEBE45}"/>
              </a:ext>
            </a:extLst>
          </p:cNvPr>
          <p:cNvSpPr/>
          <p:nvPr/>
        </p:nvSpPr>
        <p:spPr>
          <a:xfrm>
            <a:off x="2106919" y="3204292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A8F394-FAF9-48CD-A35B-D20B170F665E}"/>
              </a:ext>
            </a:extLst>
          </p:cNvPr>
          <p:cNvSpPr/>
          <p:nvPr/>
        </p:nvSpPr>
        <p:spPr>
          <a:xfrm>
            <a:off x="3155958" y="3202368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E66077-4EE5-4CC9-838C-2A3F7E4EA601}"/>
              </a:ext>
            </a:extLst>
          </p:cNvPr>
          <p:cNvSpPr/>
          <p:nvPr/>
        </p:nvSpPr>
        <p:spPr>
          <a:xfrm>
            <a:off x="4071167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D51E6AA-36FB-42A3-9DE8-41FF735532D3}"/>
              </a:ext>
            </a:extLst>
          </p:cNvPr>
          <p:cNvSpPr/>
          <p:nvPr/>
        </p:nvSpPr>
        <p:spPr>
          <a:xfrm>
            <a:off x="5088426" y="320236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5650C8-8C26-491D-AF1D-321748861DBA}"/>
              </a:ext>
            </a:extLst>
          </p:cNvPr>
          <p:cNvSpPr/>
          <p:nvPr/>
        </p:nvSpPr>
        <p:spPr>
          <a:xfrm>
            <a:off x="6081792" y="3244881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182759"/>
            <a:ext cx="11854149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8" name="矩形: 圆角 13"/>
          <p:cNvSpPr/>
          <p:nvPr/>
        </p:nvSpPr>
        <p:spPr>
          <a:xfrm>
            <a:off x="2704944" y="1887046"/>
            <a:ext cx="6273665" cy="4934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1" name="矩形: 圆角 14"/>
          <p:cNvSpPr/>
          <p:nvPr/>
        </p:nvSpPr>
        <p:spPr>
          <a:xfrm>
            <a:off x="4901460" y="2528460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11234-908D-4BC1-8635-717D35E68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1513" y="3299664"/>
            <a:ext cx="698052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00666087-0732-0CF0-381D-55069E0AAAEF}"/>
              </a:ext>
            </a:extLst>
          </p:cNvPr>
          <p:cNvSpPr txBox="1">
            <a:spLocks/>
          </p:cNvSpPr>
          <p:nvPr/>
        </p:nvSpPr>
        <p:spPr>
          <a:xfrm>
            <a:off x="1132678" y="770142"/>
            <a:ext cx="8825345" cy="17949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err="1">
                <a:latin typeface="Arial" pitchFamily="34" charset="0"/>
                <a:cs typeface="Arial" pitchFamily="34" charset="0"/>
              </a:rPr>
              <a:t>Tính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7F580B-DC5F-DE93-4FDF-210B8119D63E}"/>
              </a:ext>
            </a:extLst>
          </p:cNvPr>
          <p:cNvSpPr/>
          <p:nvPr/>
        </p:nvSpPr>
        <p:spPr>
          <a:xfrm>
            <a:off x="478216" y="7913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66C77-180A-2783-4FEC-A7CA7E51E181}"/>
              </a:ext>
            </a:extLst>
          </p:cNvPr>
          <p:cNvSpPr txBox="1"/>
          <p:nvPr/>
        </p:nvSpPr>
        <p:spPr>
          <a:xfrm>
            <a:off x="8417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21571-A426-92A4-2C76-99D4E9FB4DAD}"/>
              </a:ext>
            </a:extLst>
          </p:cNvPr>
          <p:cNvSpPr txBox="1"/>
          <p:nvPr/>
        </p:nvSpPr>
        <p:spPr>
          <a:xfrm>
            <a:off x="401553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E0FF6-99C7-8342-7382-0D7EDFF88E43}"/>
              </a:ext>
            </a:extLst>
          </p:cNvPr>
          <p:cNvSpPr txBox="1"/>
          <p:nvPr/>
        </p:nvSpPr>
        <p:spPr>
          <a:xfrm>
            <a:off x="7223197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B445A-50CE-000A-07E1-9089971BB211}"/>
              </a:ext>
            </a:extLst>
          </p:cNvPr>
          <p:cNvSpPr txBox="1"/>
          <p:nvPr/>
        </p:nvSpPr>
        <p:spPr>
          <a:xfrm>
            <a:off x="876920" y="3487394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1A406-7868-1C68-4BD7-EE2BBC1023B8}"/>
              </a:ext>
            </a:extLst>
          </p:cNvPr>
          <p:cNvSpPr txBox="1"/>
          <p:nvPr/>
        </p:nvSpPr>
        <p:spPr>
          <a:xfrm>
            <a:off x="4028075" y="35032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AEAD-3E84-DAA3-C563-361FDD827051}"/>
              </a:ext>
            </a:extLst>
          </p:cNvPr>
          <p:cNvSpPr txBox="1"/>
          <p:nvPr/>
        </p:nvSpPr>
        <p:spPr>
          <a:xfrm>
            <a:off x="7255091" y="348387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4ECB7-04BF-EED6-20DA-0C1B6FA0513F}"/>
              </a:ext>
            </a:extLst>
          </p:cNvPr>
          <p:cNvSpPr txBox="1"/>
          <p:nvPr/>
        </p:nvSpPr>
        <p:spPr>
          <a:xfrm>
            <a:off x="834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E7E9C-C614-5D25-97C5-131FBAE0ADD3}"/>
              </a:ext>
            </a:extLst>
          </p:cNvPr>
          <p:cNvSpPr txBox="1"/>
          <p:nvPr/>
        </p:nvSpPr>
        <p:spPr>
          <a:xfrm>
            <a:off x="325727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A11CA-5B0E-9DAE-B215-F54DB3092EC2}"/>
              </a:ext>
            </a:extLst>
          </p:cNvPr>
          <p:cNvSpPr txBox="1"/>
          <p:nvPr/>
        </p:nvSpPr>
        <p:spPr>
          <a:xfrm>
            <a:off x="6464936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4D9AC8-C338-955C-9C0B-E80ECB8460BE}"/>
              </a:ext>
            </a:extLst>
          </p:cNvPr>
          <p:cNvCxnSpPr/>
          <p:nvPr/>
        </p:nvCxnSpPr>
        <p:spPr>
          <a:xfrm>
            <a:off x="2841192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959D-958B-A024-9E99-FC373D4F2B5C}"/>
              </a:ext>
            </a:extLst>
          </p:cNvPr>
          <p:cNvCxnSpPr/>
          <p:nvPr/>
        </p:nvCxnSpPr>
        <p:spPr>
          <a:xfrm>
            <a:off x="6057213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B16D6-0E94-4ADC-720B-14053F12B3F5}"/>
              </a:ext>
            </a:extLst>
          </p:cNvPr>
          <p:cNvCxnSpPr/>
          <p:nvPr/>
        </p:nvCxnSpPr>
        <p:spPr>
          <a:xfrm>
            <a:off x="5369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CB033-EEB1-E1C9-2C3B-39692B3C28BA}"/>
              </a:ext>
            </a:extLst>
          </p:cNvPr>
          <p:cNvCxnSpPr/>
          <p:nvPr/>
        </p:nvCxnSpPr>
        <p:spPr>
          <a:xfrm>
            <a:off x="371073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4E6AA-FE87-3D96-C0EC-F5B81F4577E8}"/>
              </a:ext>
            </a:extLst>
          </p:cNvPr>
          <p:cNvCxnSpPr/>
          <p:nvPr/>
        </p:nvCxnSpPr>
        <p:spPr>
          <a:xfrm>
            <a:off x="7019997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19E45-F62D-BEC1-B11E-256356BA8EBF}"/>
              </a:ext>
            </a:extLst>
          </p:cNvPr>
          <p:cNvCxnSpPr/>
          <p:nvPr/>
        </p:nvCxnSpPr>
        <p:spPr>
          <a:xfrm>
            <a:off x="9348424" y="2252711"/>
            <a:ext cx="0" cy="3587223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089310-9FAA-6958-FC71-5BA03A46A0D3}"/>
              </a:ext>
            </a:extLst>
          </p:cNvPr>
          <p:cNvSpPr txBox="1"/>
          <p:nvPr/>
        </p:nvSpPr>
        <p:spPr>
          <a:xfrm>
            <a:off x="10253153" y="230899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E0853-C386-18BE-0EDD-46FB14E4A039}"/>
              </a:ext>
            </a:extLst>
          </p:cNvPr>
          <p:cNvSpPr txBox="1"/>
          <p:nvPr/>
        </p:nvSpPr>
        <p:spPr>
          <a:xfrm>
            <a:off x="10262824" y="34583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C40689-BABA-A5E5-401A-987CABEA645C}"/>
              </a:ext>
            </a:extLst>
          </p:cNvPr>
          <p:cNvSpPr txBox="1"/>
          <p:nvPr/>
        </p:nvSpPr>
        <p:spPr>
          <a:xfrm>
            <a:off x="9494892" y="2904197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E4CAA-5E3C-9EA0-97AE-A374048D3674}"/>
              </a:ext>
            </a:extLst>
          </p:cNvPr>
          <p:cNvCxnSpPr/>
          <p:nvPr/>
        </p:nvCxnSpPr>
        <p:spPr>
          <a:xfrm>
            <a:off x="10049953" y="4575978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5A2275F-6790-A352-E7E2-13BEE1D4C25E}"/>
              </a:ext>
            </a:extLst>
          </p:cNvPr>
          <p:cNvSpPr txBox="1"/>
          <p:nvPr/>
        </p:nvSpPr>
        <p:spPr>
          <a:xfrm>
            <a:off x="610824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355A06-1BA3-1F8E-A72E-EAB65AE27884}"/>
              </a:ext>
            </a:extLst>
          </p:cNvPr>
          <p:cNvSpPr txBox="1"/>
          <p:nvPr/>
        </p:nvSpPr>
        <p:spPr>
          <a:xfrm>
            <a:off x="1138080" y="446247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76B980-9089-D736-64D1-9357126C0A01}"/>
              </a:ext>
            </a:extLst>
          </p:cNvPr>
          <p:cNvSpPr txBox="1"/>
          <p:nvPr/>
        </p:nvSpPr>
        <p:spPr>
          <a:xfrm>
            <a:off x="3736232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F9693-2F29-E6A2-F793-3C0F5A710065}"/>
              </a:ext>
            </a:extLst>
          </p:cNvPr>
          <p:cNvSpPr txBox="1"/>
          <p:nvPr/>
        </p:nvSpPr>
        <p:spPr>
          <a:xfrm>
            <a:off x="4263488" y="4474379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ED1CD-7C94-7CDB-FB51-E645C9E63CA6}"/>
              </a:ext>
            </a:extLst>
          </p:cNvPr>
          <p:cNvSpPr txBox="1"/>
          <p:nvPr/>
        </p:nvSpPr>
        <p:spPr>
          <a:xfrm>
            <a:off x="6999343" y="4506016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6FC3E-DCBA-9AD6-6D17-E931BADC07C5}"/>
              </a:ext>
            </a:extLst>
          </p:cNvPr>
          <p:cNvSpPr txBox="1"/>
          <p:nvPr/>
        </p:nvSpPr>
        <p:spPr>
          <a:xfrm>
            <a:off x="7519528" y="4481824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B7DF09-74D4-A968-9384-4B2A78D1C532}"/>
              </a:ext>
            </a:extLst>
          </p:cNvPr>
          <p:cNvSpPr txBox="1"/>
          <p:nvPr/>
        </p:nvSpPr>
        <p:spPr>
          <a:xfrm>
            <a:off x="9987048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EF9739-273F-D317-2185-05F05EC7BC6A}"/>
              </a:ext>
            </a:extLst>
          </p:cNvPr>
          <p:cNvSpPr txBox="1"/>
          <p:nvPr/>
        </p:nvSpPr>
        <p:spPr>
          <a:xfrm>
            <a:off x="10514304" y="4498192"/>
            <a:ext cx="1364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35806C-7B08-C62D-908C-A0806DB229A9}"/>
              </a:ext>
            </a:extLst>
          </p:cNvPr>
          <p:cNvSpPr/>
          <p:nvPr/>
        </p:nvSpPr>
        <p:spPr>
          <a:xfrm>
            <a:off x="528754" y="62538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BED7D04-4FF3-396F-049E-E40CA60178C2}"/>
              </a:ext>
            </a:extLst>
          </p:cNvPr>
          <p:cNvSpPr txBox="1">
            <a:spLocks/>
          </p:cNvSpPr>
          <p:nvPr/>
        </p:nvSpPr>
        <p:spPr>
          <a:xfrm>
            <a:off x="1195504" y="445470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 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BD8CA741-0682-32AE-3501-BB4CF48C8BEC}"/>
              </a:ext>
            </a:extLst>
          </p:cNvPr>
          <p:cNvSpPr/>
          <p:nvPr/>
        </p:nvSpPr>
        <p:spPr>
          <a:xfrm>
            <a:off x="544723" y="1625964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 + 21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0E447F33-3E5B-2322-695D-ACC96C51E0A1}"/>
              </a:ext>
            </a:extLst>
          </p:cNvPr>
          <p:cNvSpPr/>
          <p:nvPr/>
        </p:nvSpPr>
        <p:spPr>
          <a:xfrm>
            <a:off x="3491124" y="1668298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+ 64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FDA5DD3-1970-5DFD-3F49-89F38253FE21}"/>
              </a:ext>
            </a:extLst>
          </p:cNvPr>
          <p:cNvSpPr/>
          <p:nvPr/>
        </p:nvSpPr>
        <p:spPr>
          <a:xfrm>
            <a:off x="6553636" y="1735151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+ 40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3C23B-1677-4886-CBBA-00A5438E5857}"/>
              </a:ext>
            </a:extLst>
          </p:cNvPr>
          <p:cNvSpPr txBox="1"/>
          <p:nvPr/>
        </p:nvSpPr>
        <p:spPr>
          <a:xfrm>
            <a:off x="100940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D6520-AB32-78D9-8001-4285512581E6}"/>
              </a:ext>
            </a:extLst>
          </p:cNvPr>
          <p:cNvSpPr txBox="1"/>
          <p:nvPr/>
        </p:nvSpPr>
        <p:spPr>
          <a:xfrm>
            <a:off x="4026832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2B60C-B91F-88F7-5EC3-6F2F9E57FCD0}"/>
              </a:ext>
            </a:extLst>
          </p:cNvPr>
          <p:cNvSpPr txBox="1"/>
          <p:nvPr/>
        </p:nvSpPr>
        <p:spPr>
          <a:xfrm>
            <a:off x="7174123" y="277842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B20A7-6874-A664-AE6D-4DA105724A95}"/>
              </a:ext>
            </a:extLst>
          </p:cNvPr>
          <p:cNvSpPr txBox="1"/>
          <p:nvPr/>
        </p:nvSpPr>
        <p:spPr>
          <a:xfrm>
            <a:off x="1009402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165D0-6927-2525-558A-750530984387}"/>
              </a:ext>
            </a:extLst>
          </p:cNvPr>
          <p:cNvSpPr txBox="1"/>
          <p:nvPr/>
        </p:nvSpPr>
        <p:spPr>
          <a:xfrm>
            <a:off x="4002867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7A28B-A65C-09C9-8932-78A0AA357963}"/>
              </a:ext>
            </a:extLst>
          </p:cNvPr>
          <p:cNvSpPr txBox="1"/>
          <p:nvPr/>
        </p:nvSpPr>
        <p:spPr>
          <a:xfrm>
            <a:off x="7174123" y="3972653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80911-D41E-6D62-767A-AC0B9F710CEC}"/>
              </a:ext>
            </a:extLst>
          </p:cNvPr>
          <p:cNvSpPr txBox="1"/>
          <p:nvPr/>
        </p:nvSpPr>
        <p:spPr>
          <a:xfrm>
            <a:off x="239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CFDC5-68C1-BCD8-0FC7-ED709B7F1E2D}"/>
              </a:ext>
            </a:extLst>
          </p:cNvPr>
          <p:cNvSpPr txBox="1"/>
          <p:nvPr/>
        </p:nvSpPr>
        <p:spPr>
          <a:xfrm>
            <a:off x="32879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241B37-5D07-6DED-78B1-B2EF01281406}"/>
              </a:ext>
            </a:extLst>
          </p:cNvPr>
          <p:cNvSpPr txBox="1"/>
          <p:nvPr/>
        </p:nvSpPr>
        <p:spPr>
          <a:xfrm>
            <a:off x="6437523" y="3373625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43FEB7-BBE9-3074-4E6C-1EBDEBDCCDFC}"/>
              </a:ext>
            </a:extLst>
          </p:cNvPr>
          <p:cNvCxnSpPr/>
          <p:nvPr/>
        </p:nvCxnSpPr>
        <p:spPr>
          <a:xfrm>
            <a:off x="674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5E712A-4E9D-C78E-B362-52297FB8A3DB}"/>
              </a:ext>
            </a:extLst>
          </p:cNvPr>
          <p:cNvCxnSpPr/>
          <p:nvPr/>
        </p:nvCxnSpPr>
        <p:spPr>
          <a:xfrm>
            <a:off x="37220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0D9150-F83B-8C88-9B6F-974CABDA99BA}"/>
              </a:ext>
            </a:extLst>
          </p:cNvPr>
          <p:cNvCxnSpPr/>
          <p:nvPr/>
        </p:nvCxnSpPr>
        <p:spPr>
          <a:xfrm>
            <a:off x="6973232" y="5045406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B54B3F-947B-01BE-7867-DD9683C60132}"/>
              </a:ext>
            </a:extLst>
          </p:cNvPr>
          <p:cNvSpPr txBox="1"/>
          <p:nvPr/>
        </p:nvSpPr>
        <p:spPr>
          <a:xfrm>
            <a:off x="1009402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E3865-356E-C5CD-564B-58BF2CDBC4FF}"/>
              </a:ext>
            </a:extLst>
          </p:cNvPr>
          <p:cNvSpPr txBox="1"/>
          <p:nvPr/>
        </p:nvSpPr>
        <p:spPr>
          <a:xfrm>
            <a:off x="4022214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A056E1-58F6-D032-ADA5-35C2CC0255C8}"/>
              </a:ext>
            </a:extLst>
          </p:cNvPr>
          <p:cNvSpPr txBox="1"/>
          <p:nvPr/>
        </p:nvSpPr>
        <p:spPr>
          <a:xfrm>
            <a:off x="7174123" y="4957661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740B584-2513-1097-CA6F-278389AFC2EC}"/>
              </a:ext>
            </a:extLst>
          </p:cNvPr>
          <p:cNvSpPr/>
          <p:nvPr/>
        </p:nvSpPr>
        <p:spPr>
          <a:xfrm>
            <a:off x="9548418" y="1739768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333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30CFD-85DE-91EC-1D70-8BC6F2EDCDAC}"/>
              </a:ext>
            </a:extLst>
          </p:cNvPr>
          <p:cNvSpPr txBox="1"/>
          <p:nvPr/>
        </p:nvSpPr>
        <p:spPr>
          <a:xfrm>
            <a:off x="10222123" y="279494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49EA5-AB69-0BFA-F3A0-F47ED844A811}"/>
              </a:ext>
            </a:extLst>
          </p:cNvPr>
          <p:cNvSpPr txBox="1"/>
          <p:nvPr/>
        </p:nvSpPr>
        <p:spPr>
          <a:xfrm>
            <a:off x="10222123" y="3989178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8D2AB6-CED8-5A2A-E10D-B3CA4C8766C3}"/>
              </a:ext>
            </a:extLst>
          </p:cNvPr>
          <p:cNvSpPr txBox="1"/>
          <p:nvPr/>
        </p:nvSpPr>
        <p:spPr>
          <a:xfrm>
            <a:off x="9485523" y="3390150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37EFC-4451-205F-4EA1-D553EE113891}"/>
              </a:ext>
            </a:extLst>
          </p:cNvPr>
          <p:cNvCxnSpPr/>
          <p:nvPr/>
        </p:nvCxnSpPr>
        <p:spPr>
          <a:xfrm>
            <a:off x="10021232" y="5061931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8E02276-38F5-7802-D4A1-E0970664235C}"/>
              </a:ext>
            </a:extLst>
          </p:cNvPr>
          <p:cNvSpPr txBox="1"/>
          <p:nvPr/>
        </p:nvSpPr>
        <p:spPr>
          <a:xfrm>
            <a:off x="10222123" y="4974186"/>
            <a:ext cx="142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7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7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40" grpId="0"/>
      <p:bldP spid="41" grpId="0"/>
      <p:bldP spid="42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274</Words>
  <Application>Microsoft Office PowerPoint</Application>
  <PresentationFormat>Widescreen</PresentationFormat>
  <Paragraphs>124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微软雅黑</vt:lpstr>
      <vt:lpstr>宋体</vt:lpstr>
      <vt:lpstr>.VnArial</vt:lpstr>
      <vt:lpstr>Arial</vt:lpstr>
      <vt:lpstr>Arial-Rounded</vt:lpstr>
      <vt:lpstr>Calibri</vt:lpstr>
      <vt:lpstr>Calibri Light</vt:lpstr>
      <vt:lpstr>Cambria</vt:lpstr>
      <vt:lpstr>等线</vt:lpstr>
      <vt:lpstr>zihun7hao-wennuantongzhiti</vt:lpstr>
      <vt:lpstr>印品黑体</vt:lpstr>
      <vt:lpstr>字魂59号-创粗黑</vt:lpstr>
      <vt:lpstr>迷你简细行楷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22</cp:revision>
  <dcterms:created xsi:type="dcterms:W3CDTF">2021-12-26T02:40:49Z</dcterms:created>
  <dcterms:modified xsi:type="dcterms:W3CDTF">2025-03-19T03:37:06Z</dcterms:modified>
</cp:coreProperties>
</file>