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7"/>
  </p:notesMasterIdLst>
  <p:sldIdLst>
    <p:sldId id="285" r:id="rId5"/>
    <p:sldId id="260" r:id="rId6"/>
    <p:sldId id="259" r:id="rId7"/>
    <p:sldId id="261" r:id="rId8"/>
    <p:sldId id="262" r:id="rId9"/>
    <p:sldId id="263" r:id="rId10"/>
    <p:sldId id="264" r:id="rId11"/>
    <p:sldId id="268" r:id="rId12"/>
    <p:sldId id="280" r:id="rId13"/>
    <p:sldId id="282" r:id="rId14"/>
    <p:sldId id="286" r:id="rId15"/>
    <p:sldId id="287" r:id="rId16"/>
    <p:sldId id="288" r:id="rId17"/>
    <p:sldId id="270" r:id="rId18"/>
    <p:sldId id="289" r:id="rId19"/>
    <p:sldId id="290" r:id="rId20"/>
    <p:sldId id="427" r:id="rId21"/>
    <p:sldId id="445" r:id="rId22"/>
    <p:sldId id="414" r:id="rId23"/>
    <p:sldId id="446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CA048-FC7F-4243-B66E-19D374933C3A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4F28B-701E-4072-A80D-D40E67654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7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4F28B-701E-4072-A80D-D40E67654D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7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 MÓN ĂN</a:t>
            </a:r>
            <a:r>
              <a:rPr lang="en-US" dirty="0">
                <a:sym typeface="Wingdings" panose="05000000000000000000" pitchFamily="2" charset="2"/>
              </a:rPr>
              <a:t> SLIDE CÂU HỎI</a:t>
            </a:r>
          </a:p>
          <a:p>
            <a:r>
              <a:rPr lang="en-US" dirty="0">
                <a:sym typeface="Wingdings" panose="05000000000000000000" pitchFamily="2" charset="2"/>
              </a:rPr>
              <a:t>CLICK VÀO MŨI TÊN GÓC PHẢI  KẾT THÚC TRÒ 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52998-562F-4100-AC3B-3F66AF854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15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 ĐÁP ÁN </a:t>
            </a:r>
            <a:r>
              <a:rPr lang="en-US" dirty="0">
                <a:sym typeface="Wingdings" panose="05000000000000000000" pitchFamily="2" charset="2"/>
              </a:rPr>
              <a:t> KẾT QUẢ ĐÚNG/SAI</a:t>
            </a:r>
          </a:p>
          <a:p>
            <a:r>
              <a:rPr lang="en-US" dirty="0">
                <a:sym typeface="Wingdings" panose="05000000000000000000" pitchFamily="2" charset="2"/>
              </a:rPr>
              <a:t>CLICK VÀO MŨI TÊN GÓC PHẢI  SLIDE MENU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52998-562F-4100-AC3B-3F66AF854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028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7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E408-4DF9-4A3E-8605-A4E5C6455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7BC45-696A-4DCF-AD10-194737439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B1F5-15A9-42D6-9B87-C399C5B5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201E-1BAC-4EEE-B5EF-3AF2ED65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1E72D-5879-4E6B-8B74-600C42C7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7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816B-657D-4D26-B66E-D758FE369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2D172-6AAE-48C8-91DF-9484D7BCF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6FF98-E8C0-40A2-A7A8-9CFBA0A4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AD81-AA25-4B78-A169-2D2E3CB1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AA885-9348-4DAF-B3F4-616AFE6D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8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2FC42-9046-46CD-93B5-C288338DF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6CE1-9565-49CB-A7F7-E91E596BC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B6E65-ECAB-40B6-AFDF-CC395044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3E9DF-FAE7-4575-A5AB-377A6C49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91EC7-044B-4C24-B266-FD4837C8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80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C366CA-B051-FE08-E806-9D8DD99BF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336D5E8-FFD8-CA96-DD58-4A0B92F6D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ED416E-3E7B-E580-D144-E076402C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CCBD23-B547-BAF3-FAF3-EE9368D7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268FB9-3AC4-39F0-A27D-4D5BD20D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4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2C986C-7330-8150-DB5A-C797D0ED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3851DD-6242-4D47-3F5B-7A8F22025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85D927-BCFC-CF5C-C44C-F57280EE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C6DBBE-9908-F4D1-2BEB-E5245F02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7F2D1B-16A2-57D5-229A-A25C000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03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29759F-D2B5-B0C3-89AF-82853A9D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6BCA40C-25E1-9EF4-BB33-13975A80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CC71C7B-D823-D317-6BC5-27D7D6648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4A0F5A5-6E18-0AE3-3D18-50CBC6CCE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A7856-CEDF-46BF-6A6B-DA696BF9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12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795B90-5894-5A12-6119-8152B1BD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47D26AE-C969-05C4-AC96-6DFFB8378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0F1825-793C-B39F-BA03-85E4B344C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C72FF5-BCE2-BC70-DF96-D6399BEC2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17BCA36-CBA0-919E-97BF-82FC121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6384D3-9444-82AA-83D0-06A02C09B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5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75FB1-85E2-B9DB-B2B1-7F5C690DC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1F1FAD-20A0-5FA5-739B-CCA95FA9D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3E93D1-3E44-0254-EEB5-D3544E838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3426DCD-B8D8-A070-AD88-C178BD770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2E90A24-E252-F76D-B5D6-1B35554079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ADA509F-4075-1AB0-5891-363C078D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BFC6E6B-0F13-3328-7A94-2CC0D7E2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3537723-4C4F-D760-254D-1EE11891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7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04C537-A475-DF47-0533-F3586D2A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6A864E5-9FB4-6591-0623-8566D6B6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AE144F8-7AD2-DF37-DBA7-89651824E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0E5A006-462A-31E4-A8F4-DEE6C3CF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01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2FD79D-5FC9-AC77-BA75-45FD9362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15787F-D888-C39D-6332-01535182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BEEC9FF-D40B-4334-9D51-3379E778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9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4D0277-A023-E12A-401A-61293209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7E11A7-9FF4-D0D9-53AF-35FCD8B79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15F9C8-E988-B67E-971A-8C3B0D875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4C589C9-95C9-0E86-2A02-542F821E9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684C35F-8BF8-FEA6-93FE-9E5BAF61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CF398E-BB96-75D2-35FA-BDA4C3BD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AC3D4-4971-4A83-8323-E3A2EFF7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FA839-0D55-4FEF-B614-924224C58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1AEBA-9882-4DC6-8C30-AF1EC03C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E531B-A0E3-492C-A4EF-0E78AC28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1FEF-16AB-40C4-AB4A-BC0741AA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29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56EAD6-3975-238C-0849-D069979A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2639B40-5ABC-D947-93C5-C7D38F28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611EECB-D453-9056-A44E-F2EC76D6E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A1D708F-3324-DE9A-CB3C-028B2B84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AE38F4-836C-EA97-F2DF-89EB3E0E8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93BB9AF-FA48-62E8-2DAD-261622A5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56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503C08-901C-F953-58AB-0A61768C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680BDC-0EC4-B261-09EE-A2315E718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2C7AF9-EF5F-B063-9483-AC26A6C50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3D43B7-53B9-8839-7CAD-B52A0DD1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C7B1CC-2F87-4E9C-9D6E-C977C004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4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A087760-39BF-6469-629A-C4D6502D2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ED9D0-132C-99E5-554C-219D985D4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523E50-A1AB-B4B1-26D5-A49B0477C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5ADE6C-C8FA-7D6F-5CC6-E50B92BDC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7D210B-5BE1-8CFC-0C26-F7FD373D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28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24/11/2023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925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24/11/2023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2147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24/11/2023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5739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24/11/2023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5678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24/11/2023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180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24/11/2023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8028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24/11/2023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655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9B4FD-5D6B-4A0E-8213-70DF816B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71592-9153-4872-B805-04A7DC150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1A664-DF43-4730-BA44-B8E27D71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90F56-E0D1-4EB3-B31B-D7D5FA567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419BD-B75C-4BEA-AD36-4775F075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18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24/11/2023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507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24/11/2023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1723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24/11/2023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2385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24/11/2023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8315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20"/>
          <p:cNvGrpSpPr/>
          <p:nvPr/>
        </p:nvGrpSpPr>
        <p:grpSpPr>
          <a:xfrm>
            <a:off x="4069489" y="-3808298"/>
            <a:ext cx="273619" cy="4984091"/>
            <a:chOff x="806403" y="1477939"/>
            <a:chExt cx="61436" cy="1119048"/>
          </a:xfrm>
        </p:grpSpPr>
        <p:sp>
          <p:nvSpPr>
            <p:cNvPr id="1591" name="Google Shape;1591;p20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2332801" y="-4070599"/>
            <a:ext cx="885867" cy="5626949"/>
            <a:chOff x="1674094" y="1477939"/>
            <a:chExt cx="183151" cy="1163362"/>
          </a:xfrm>
        </p:grpSpPr>
        <p:sp>
          <p:nvSpPr>
            <p:cNvPr id="1594" name="Google Shape;1594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0"/>
          <p:cNvGrpSpPr/>
          <p:nvPr/>
        </p:nvGrpSpPr>
        <p:grpSpPr>
          <a:xfrm>
            <a:off x="7439368" y="-4129732"/>
            <a:ext cx="885867" cy="5626949"/>
            <a:chOff x="1674094" y="1477939"/>
            <a:chExt cx="183151" cy="1163362"/>
          </a:xfrm>
        </p:grpSpPr>
        <p:sp>
          <p:nvSpPr>
            <p:cNvPr id="1597" name="Google Shape;1597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20"/>
          <p:cNvGrpSpPr/>
          <p:nvPr/>
        </p:nvGrpSpPr>
        <p:grpSpPr>
          <a:xfrm rot="-3599983" flipH="1">
            <a:off x="10108325" y="-78294"/>
            <a:ext cx="1120009" cy="2421583"/>
            <a:chOff x="4773700" y="4444775"/>
            <a:chExt cx="332100" cy="718100"/>
          </a:xfrm>
        </p:grpSpPr>
        <p:sp>
          <p:nvSpPr>
            <p:cNvPr id="1600" name="Google Shape;1600;p2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3" name="Google Shape;1613;p20"/>
          <p:cNvSpPr/>
          <p:nvPr/>
        </p:nvSpPr>
        <p:spPr>
          <a:xfrm rot="-899765" flipH="1">
            <a:off x="5893077" y="1306855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614" name="Google Shape;1614;p2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615" name="Google Shape;1615;p2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1" name="Google Shape;1691;p20"/>
          <p:cNvSpPr txBox="1">
            <a:spLocks noGrp="1"/>
          </p:cNvSpPr>
          <p:nvPr>
            <p:ph type="title" hasCustomPrompt="1"/>
          </p:nvPr>
        </p:nvSpPr>
        <p:spPr>
          <a:xfrm>
            <a:off x="1431200" y="2076103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2" name="Google Shape;1692;p20"/>
          <p:cNvSpPr txBox="1">
            <a:spLocks noGrp="1"/>
          </p:cNvSpPr>
          <p:nvPr>
            <p:ph type="subTitle" idx="1"/>
          </p:nvPr>
        </p:nvSpPr>
        <p:spPr>
          <a:xfrm>
            <a:off x="1431200" y="2869964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0"/>
          <p:cNvSpPr txBox="1">
            <a:spLocks noGrp="1"/>
          </p:cNvSpPr>
          <p:nvPr>
            <p:ph type="title" idx="2" hasCustomPrompt="1"/>
          </p:nvPr>
        </p:nvSpPr>
        <p:spPr>
          <a:xfrm>
            <a:off x="5127200" y="3634436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4" name="Google Shape;1694;p20"/>
          <p:cNvSpPr txBox="1">
            <a:spLocks noGrp="1"/>
          </p:cNvSpPr>
          <p:nvPr>
            <p:ph type="subTitle" idx="3"/>
          </p:nvPr>
        </p:nvSpPr>
        <p:spPr>
          <a:xfrm>
            <a:off x="5127200" y="4428297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9546-E034-49EE-93CC-D1407E6C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4E61C-0A93-425E-A20E-B82AEB119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92557-3991-4E32-A88A-498BC9018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3CE58-511B-4B01-8F82-844A9028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BA8E1-A374-4B36-BC5B-4C40741B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2D9E1-AB84-48F0-BE78-469BC13C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B3A2-F6C8-4C2D-BEDE-B8BD4F38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B75AB-1793-4D00-ADAC-D64F23671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AED8-FEDD-4691-A927-68E917BAB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47020-5732-426E-AB5F-B5BC4DAAF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6E21F-A96C-41AB-A52F-C2CF2C42A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70FDA-89E3-451A-854E-04B2F4FF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EF262-E633-4BCD-8E2A-5A5E480E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450B6-5A47-4C8D-A832-FCD7920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2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4F2F-CEE2-4ADA-B771-27B6ABFFA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DDC07-4716-4F71-98F3-A951B353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DAFB2-9182-4104-920E-B45E0950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D9955-D37C-4305-AF54-BF322C0C7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2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26A9D-29A5-4800-B025-0E6EA48E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D65A8-E9B8-4670-AD0E-3D4E85EF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F4436-60FE-40B1-B024-4923A24F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A3A7-B71D-4CD8-AE7B-C75CD04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E05A4-18B6-4B17-82CA-1F6B3E9D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2C0CA-5A52-42E5-845C-5C014B34F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FE92C-57C6-4674-BB4D-B8CD6916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BEFFD-2B3A-429D-B5A0-ECF107A8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3384F-696C-4309-BFA7-5869158A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CD54-0C9C-41BD-B4DF-E13663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31E60-F328-43D8-99A2-A7E246210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B7091-B816-4DEC-960A-4FE688BCE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3A4E9-4B4B-4C8B-9CD7-18B738B3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08D3A-303E-4563-84E4-21B5B975DEE3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BC05A-A1FE-4B30-8B94-0C6A9A83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98F33-EAFB-4544-92AF-A33BE106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1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93A1E2B-B390-FA37-7C7B-4617F3FE1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581" y="246472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213B440-7B95-DE3F-55FD-B9B77A2E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8B978A-CE30-3C97-64A9-9AB46EFC6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001987-8593-19BB-3DAA-08C9F4D3A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99EF5-DC63-4F6C-881D-8A47E373558F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9AE8255-740C-19F4-7DC5-E55AB0E75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B95AB4-6CC2-99C3-3B38-650A1E886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3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24/11/2023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AA0EF16-FF05-5AA3-1DF0-A2BB32D910C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6" y="4667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9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2789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8.xml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7.xml"/><Relationship Id="rId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slide" Target="slide4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ê Thị Yến Nhi">
            <a:extLst>
              <a:ext uri="{FF2B5EF4-FFF2-40B4-BE49-F238E27FC236}">
                <a16:creationId xmlns:a16="http://schemas.microsoft.com/office/drawing/2014/main" id="{BA0279A3-334B-3377-FA4C-2E98ECD1CDA6}"/>
              </a:ext>
            </a:extLst>
          </p:cNvPr>
          <p:cNvSpPr/>
          <p:nvPr/>
        </p:nvSpPr>
        <p:spPr>
          <a:xfrm>
            <a:off x="1822344" y="397565"/>
            <a:ext cx="8547309" cy="4698909"/>
          </a:xfrm>
          <a:custGeom>
            <a:avLst/>
            <a:gdLst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  <a:gd name="connsiteX0" fmla="*/ 0 w 8547309"/>
              <a:gd name="connsiteY0" fmla="*/ 470359 h 4698909"/>
              <a:gd name="connsiteX1" fmla="*/ 366245 w 8547309"/>
              <a:gd name="connsiteY1" fmla="*/ 0 h 4698909"/>
              <a:gd name="connsiteX2" fmla="*/ 8181062 w 8547309"/>
              <a:gd name="connsiteY2" fmla="*/ 0 h 4698909"/>
              <a:gd name="connsiteX3" fmla="*/ 8547309 w 8547309"/>
              <a:gd name="connsiteY3" fmla="*/ 470359 h 4698909"/>
              <a:gd name="connsiteX4" fmla="*/ 8547309 w 8547309"/>
              <a:gd name="connsiteY4" fmla="*/ 4228548 h 4698909"/>
              <a:gd name="connsiteX5" fmla="*/ 8181062 w 8547309"/>
              <a:gd name="connsiteY5" fmla="*/ 4698909 h 4698909"/>
              <a:gd name="connsiteX6" fmla="*/ 366245 w 8547309"/>
              <a:gd name="connsiteY6" fmla="*/ 4698909 h 4698909"/>
              <a:gd name="connsiteX7" fmla="*/ 0 w 8547309"/>
              <a:gd name="connsiteY7" fmla="*/ 4228548 h 4698909"/>
              <a:gd name="connsiteX8" fmla="*/ 0 w 8547309"/>
              <a:gd name="connsiteY8" fmla="*/ 470359 h 469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47309" h="4698909" fill="none" extrusionOk="0">
                <a:moveTo>
                  <a:pt x="0" y="470359"/>
                </a:moveTo>
                <a:cubicBezTo>
                  <a:pt x="4549" y="260090"/>
                  <a:pt x="215112" y="-44637"/>
                  <a:pt x="366245" y="0"/>
                </a:cubicBezTo>
                <a:cubicBezTo>
                  <a:pt x="3162906" y="199758"/>
                  <a:pt x="6388544" y="-308817"/>
                  <a:pt x="8181062" y="0"/>
                </a:cubicBezTo>
                <a:cubicBezTo>
                  <a:pt x="8314943" y="-12410"/>
                  <a:pt x="8619959" y="146424"/>
                  <a:pt x="8547309" y="470359"/>
                </a:cubicBezTo>
                <a:cubicBezTo>
                  <a:pt x="8648119" y="2029573"/>
                  <a:pt x="8748953" y="2742667"/>
                  <a:pt x="8547309" y="4228548"/>
                </a:cubicBezTo>
                <a:cubicBezTo>
                  <a:pt x="8497850" y="4546659"/>
                  <a:pt x="8440916" y="4696636"/>
                  <a:pt x="8181062" y="4698909"/>
                </a:cubicBezTo>
                <a:cubicBezTo>
                  <a:pt x="6508446" y="4580188"/>
                  <a:pt x="3705612" y="4607216"/>
                  <a:pt x="366245" y="4698909"/>
                </a:cubicBezTo>
                <a:cubicBezTo>
                  <a:pt x="154101" y="4625457"/>
                  <a:pt x="1309" y="4555702"/>
                  <a:pt x="0" y="4228548"/>
                </a:cubicBezTo>
                <a:cubicBezTo>
                  <a:pt x="-226146" y="2659623"/>
                  <a:pt x="85336" y="1687835"/>
                  <a:pt x="0" y="470359"/>
                </a:cubicBezTo>
                <a:close/>
              </a:path>
              <a:path w="8547309" h="4698909" stroke="0" extrusionOk="0">
                <a:moveTo>
                  <a:pt x="0" y="470359"/>
                </a:moveTo>
                <a:cubicBezTo>
                  <a:pt x="-44794" y="212634"/>
                  <a:pt x="202730" y="-35968"/>
                  <a:pt x="366245" y="0"/>
                </a:cubicBezTo>
                <a:cubicBezTo>
                  <a:pt x="2896258" y="-615473"/>
                  <a:pt x="4229029" y="408043"/>
                  <a:pt x="8181062" y="0"/>
                </a:cubicBezTo>
                <a:cubicBezTo>
                  <a:pt x="8314308" y="-7039"/>
                  <a:pt x="8550325" y="282453"/>
                  <a:pt x="8547309" y="470359"/>
                </a:cubicBezTo>
                <a:cubicBezTo>
                  <a:pt x="8684692" y="1536713"/>
                  <a:pt x="8797574" y="2853353"/>
                  <a:pt x="8547309" y="4228548"/>
                </a:cubicBezTo>
                <a:cubicBezTo>
                  <a:pt x="8550376" y="4524055"/>
                  <a:pt x="8355224" y="4690586"/>
                  <a:pt x="8181062" y="4698909"/>
                </a:cubicBezTo>
                <a:cubicBezTo>
                  <a:pt x="5022296" y="4629636"/>
                  <a:pt x="1222759" y="4697251"/>
                  <a:pt x="366245" y="4698909"/>
                </a:cubicBezTo>
                <a:cubicBezTo>
                  <a:pt x="171884" y="4615656"/>
                  <a:pt x="-20660" y="4424418"/>
                  <a:pt x="0" y="4228548"/>
                </a:cubicBezTo>
                <a:cubicBezTo>
                  <a:pt x="-262777" y="2908228"/>
                  <a:pt x="-265189" y="1977643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-14834" y="186082"/>
                  <a:pt x="193777" y="-11008"/>
                  <a:pt x="366245" y="0"/>
                </a:cubicBezTo>
                <a:cubicBezTo>
                  <a:pt x="2838673" y="386584"/>
                  <a:pt x="6422366" y="-68420"/>
                  <a:pt x="8181062" y="0"/>
                </a:cubicBezTo>
                <a:cubicBezTo>
                  <a:pt x="8387244" y="20491"/>
                  <a:pt x="8580137" y="215451"/>
                  <a:pt x="8547309" y="470359"/>
                </a:cubicBezTo>
                <a:cubicBezTo>
                  <a:pt x="8526884" y="2245159"/>
                  <a:pt x="8693002" y="2660390"/>
                  <a:pt x="8547309" y="4228548"/>
                </a:cubicBezTo>
                <a:cubicBezTo>
                  <a:pt x="8538220" y="4559777"/>
                  <a:pt x="8387643" y="4676406"/>
                  <a:pt x="8181062" y="4698909"/>
                </a:cubicBezTo>
                <a:cubicBezTo>
                  <a:pt x="5823836" y="4370020"/>
                  <a:pt x="4252449" y="4663613"/>
                  <a:pt x="366245" y="4698909"/>
                </a:cubicBezTo>
                <a:cubicBezTo>
                  <a:pt x="152218" y="4639341"/>
                  <a:pt x="33199" y="4510636"/>
                  <a:pt x="0" y="4228548"/>
                </a:cubicBezTo>
                <a:cubicBezTo>
                  <a:pt x="-141022" y="2837552"/>
                  <a:pt x="-47331" y="1770337"/>
                  <a:pt x="0" y="470359"/>
                </a:cubicBezTo>
                <a:close/>
              </a:path>
              <a:path w="8547309" h="4698909" fill="none" stroke="0" extrusionOk="0">
                <a:moveTo>
                  <a:pt x="0" y="470359"/>
                </a:moveTo>
                <a:cubicBezTo>
                  <a:pt x="300" y="215970"/>
                  <a:pt x="210870" y="-34822"/>
                  <a:pt x="366245" y="0"/>
                </a:cubicBezTo>
                <a:cubicBezTo>
                  <a:pt x="2890702" y="410161"/>
                  <a:pt x="6606298" y="-393399"/>
                  <a:pt x="8181062" y="0"/>
                </a:cubicBezTo>
                <a:cubicBezTo>
                  <a:pt x="8326222" y="-4621"/>
                  <a:pt x="8605087" y="204487"/>
                  <a:pt x="8547309" y="470359"/>
                </a:cubicBezTo>
                <a:cubicBezTo>
                  <a:pt x="8549985" y="2165040"/>
                  <a:pt x="8740996" y="2697189"/>
                  <a:pt x="8547309" y="4228548"/>
                </a:cubicBezTo>
                <a:cubicBezTo>
                  <a:pt x="8508968" y="4543419"/>
                  <a:pt x="8393047" y="4668552"/>
                  <a:pt x="8181062" y="4698909"/>
                </a:cubicBezTo>
                <a:cubicBezTo>
                  <a:pt x="6143293" y="4186728"/>
                  <a:pt x="4130691" y="4491980"/>
                  <a:pt x="366245" y="4698909"/>
                </a:cubicBezTo>
                <a:cubicBezTo>
                  <a:pt x="150269" y="4631507"/>
                  <a:pt x="24901" y="4525735"/>
                  <a:pt x="0" y="4228548"/>
                </a:cubicBezTo>
                <a:cubicBezTo>
                  <a:pt x="-361385" y="2872270"/>
                  <a:pt x="235539" y="1706258"/>
                  <a:pt x="0" y="47035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Hình ảnh 10" descr="Ảnh có chứa búp bê, mẫu họa&#10;&#10;Mô tả được tạo tự động">
            <a:extLst>
              <a:ext uri="{FF2B5EF4-FFF2-40B4-BE49-F238E27FC236}">
                <a16:creationId xmlns:a16="http://schemas.microsoft.com/office/drawing/2014/main" id="{701374CC-5693-9D53-8BD5-8984C94C5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575" y1="45481" x2="69575" y2="45481"/>
                        <a14:foregroundMark x1="68893" y1="43190" x2="68893" y2="46748"/>
                        <a14:foregroundMark x1="71416" y1="45685" x2="73506" y2="51493"/>
                        <a14:foregroundMark x1="68075" y1="42372" x2="70279" y2="45890"/>
                        <a14:foregroundMark x1="72347" y1="47566" x2="72347" y2="50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38"/>
          <a:stretch/>
        </p:blipFill>
        <p:spPr>
          <a:xfrm>
            <a:off x="9197924" y="3356621"/>
            <a:ext cx="3441897" cy="3752253"/>
          </a:xfrm>
          <a:prstGeom prst="rect">
            <a:avLst/>
          </a:prstGeom>
        </p:spPr>
      </p:pic>
      <p:pic>
        <p:nvPicPr>
          <p:cNvPr id="13" name="Hình ảnh 12" descr="Ảnh có chứa búp bê, mẫu họa&#10;&#10;Mô tả được tạo tự động">
            <a:extLst>
              <a:ext uri="{FF2B5EF4-FFF2-40B4-BE49-F238E27FC236}">
                <a16:creationId xmlns:a16="http://schemas.microsoft.com/office/drawing/2014/main" id="{4D1AA19D-6CB9-8793-E473-1DBDF65ADF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89980" l="4908" r="46194">
                        <a14:foregroundMark x1="40604" y1="43599" x2="40604" y2="43599"/>
                        <a14:foregroundMark x1="46489" y1="50470" x2="44876" y2="42045"/>
                        <a14:foregroundMark x1="44876" y1="42045" x2="40877" y2="42209"/>
                        <a14:foregroundMark x1="40877" y1="42209" x2="38650" y2="48016"/>
                        <a14:foregroundMark x1="38650" y1="48016" x2="38650" y2="53579"/>
                        <a14:foregroundMark x1="46149" y1="53783" x2="46194" y2="43845"/>
                        <a14:foregroundMark x1="46194" y1="43845" x2="41104" y2="40573"/>
                        <a14:foregroundMark x1="41104" y1="40573" x2="37264" y2="46421"/>
                        <a14:foregroundMark x1="37264" y1="46421" x2="37810" y2="56196"/>
                        <a14:foregroundMark x1="37810" y1="56196" x2="37969" y2="56687"/>
                        <a14:backgroundMark x1="18996" y1="84540" x2="18996" y2="84540"/>
                        <a14:backgroundMark x1="19973" y1="78896" x2="19768" y2="83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6"/>
          <a:stretch/>
        </p:blipFill>
        <p:spPr>
          <a:xfrm>
            <a:off x="-112544" y="3477122"/>
            <a:ext cx="3321063" cy="3753672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3B3B0160-6560-CDEA-3ADE-108EA2E6FAD0}"/>
              </a:ext>
            </a:extLst>
          </p:cNvPr>
          <p:cNvSpPr txBox="1"/>
          <p:nvPr/>
        </p:nvSpPr>
        <p:spPr>
          <a:xfrm>
            <a:off x="2092534" y="473720"/>
            <a:ext cx="8052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….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…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…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F90C5E-B672-7ABC-02DA-4419996B7D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729" y="1034737"/>
            <a:ext cx="6425741" cy="1359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44DE9-DBC3-7C7E-2336-8176254C7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4104" y="2499245"/>
            <a:ext cx="8303472" cy="2651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BBE7D3-8321-D205-BF27-4706F8A21DE8}"/>
              </a:ext>
            </a:extLst>
          </p:cNvPr>
          <p:cNvSpPr txBox="1"/>
          <p:nvPr/>
        </p:nvSpPr>
        <p:spPr>
          <a:xfrm>
            <a:off x="5110480" y="2174240"/>
            <a:ext cx="297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Bài</a:t>
            </a:r>
            <a:r>
              <a:rPr lang="en-US" sz="3200" dirty="0"/>
              <a:t> 25: </a:t>
            </a:r>
            <a:r>
              <a:rPr lang="en-US" sz="3200" dirty="0" err="1"/>
              <a:t>Tiết</a:t>
            </a:r>
            <a:r>
              <a:rPr lang="en-US" sz="32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93301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79809-98C5-DFBC-E457-78EBE2EF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233209-6AD5-1FD2-9DF4-D9EE49DCFFFC}"/>
              </a:ext>
            </a:extLst>
          </p:cNvPr>
          <p:cNvSpPr txBox="1"/>
          <p:nvPr/>
        </p:nvSpPr>
        <p:spPr>
          <a:xfrm>
            <a:off x="5153025" y="3199173"/>
            <a:ext cx="5981700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i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khác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bắt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nạt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E6BAF-D880-8E04-0077-5E83D522A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4" y="2619375"/>
            <a:ext cx="3992825" cy="29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0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79809-98C5-DFBC-E457-78EBE2EF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233209-6AD5-1FD2-9DF4-D9EE49DCFFFC}"/>
              </a:ext>
            </a:extLst>
          </p:cNvPr>
          <p:cNvSpPr txBox="1"/>
          <p:nvPr/>
        </p:nvSpPr>
        <p:spPr>
          <a:xfrm>
            <a:off x="5191125" y="2703873"/>
            <a:ext cx="59817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gọi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lớn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D0C65-131E-3C5D-7224-69EAEF973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2705100"/>
            <a:ext cx="3883308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9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79809-98C5-DFBC-E457-78EBE2EF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233209-6AD5-1FD2-9DF4-D9EE49DCFFFC}"/>
              </a:ext>
            </a:extLst>
          </p:cNvPr>
          <p:cNvSpPr txBox="1"/>
          <p:nvPr/>
        </p:nvSpPr>
        <p:spPr>
          <a:xfrm>
            <a:off x="5191125" y="2884848"/>
            <a:ext cx="5981700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31570-4EFD-0FBE-CE3C-DA12EA73D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2" y="2552700"/>
            <a:ext cx="3454718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72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79809-98C5-DFBC-E457-78EBE2EF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233209-6AD5-1FD2-9DF4-D9EE49DCFFFC}"/>
              </a:ext>
            </a:extLst>
          </p:cNvPr>
          <p:cNvSpPr txBox="1"/>
          <p:nvPr/>
        </p:nvSpPr>
        <p:spPr>
          <a:xfrm>
            <a:off x="5191125" y="2884848"/>
            <a:ext cx="59817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gọi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giúp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ủi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động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viên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8959A-F284-BAF2-E33F-5771B37F5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825" y="2581275"/>
            <a:ext cx="337578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3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BB6B28D0-BC49-4BC9-7293-C93EA584163A}"/>
              </a:ext>
            </a:extLst>
          </p:cNvPr>
          <p:cNvSpPr/>
          <p:nvPr/>
        </p:nvSpPr>
        <p:spPr>
          <a:xfrm>
            <a:off x="600075" y="2358719"/>
            <a:ext cx="10963275" cy="377465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95000"/>
            </a:scheme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BC980F4A-949C-31D2-F36C-E63CF03966D8}"/>
              </a:ext>
            </a:extLst>
          </p:cNvPr>
          <p:cNvSpPr txBox="1"/>
          <p:nvPr/>
        </p:nvSpPr>
        <p:spPr>
          <a:xfrm>
            <a:off x="952499" y="2844427"/>
            <a:ext cx="107156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nạt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Ngăn</a:t>
            </a:r>
            <a:r>
              <a:rPr lang="en-US" sz="4000" b="1" i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lại</a:t>
            </a:r>
            <a:endParaRPr lang="en-US" sz="4000" b="1" i="1" dirty="0">
              <a:ln w="0"/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Báo</a:t>
            </a:r>
            <a:r>
              <a:rPr lang="en-US" sz="4000" b="1" i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cho</a:t>
            </a:r>
            <a:r>
              <a:rPr lang="en-US" sz="4000" b="1" i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thầy</a:t>
            </a:r>
            <a:r>
              <a:rPr lang="en-US" sz="4000" b="1" i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cô</a:t>
            </a:r>
            <a:endParaRPr lang="en-US" sz="4000" b="1" i="1" dirty="0">
              <a:ln w="0"/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Báo</a:t>
            </a:r>
            <a:r>
              <a:rPr kumimoji="0" lang="en-US" sz="4000" b="1" i="1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cho</a:t>
            </a:r>
            <a:r>
              <a:rPr kumimoji="0" lang="en-US" sz="4000" b="1" i="1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bảo</a:t>
            </a:r>
            <a:r>
              <a:rPr kumimoji="0" lang="en-US" sz="4000" b="1" i="1" u="none" strike="noStrike" kern="1200" cap="none" spc="0" normalizeH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vệ</a:t>
            </a:r>
            <a:endParaRPr kumimoji="0" lang="en-US" sz="4000" b="1" i="1" u="none" strike="noStrike" kern="1200" cap="none" spc="0" normalizeH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i="1" baseline="0" dirty="0" err="1">
                <a:ln w="0"/>
                <a:solidFill>
                  <a:prstClr val="black"/>
                </a:solidFill>
                <a:latin typeface="Calibri" panose="020F0502020204030204"/>
              </a:rPr>
              <a:t>Kéo</a:t>
            </a:r>
            <a:r>
              <a:rPr lang="en-US" sz="4000" b="1" i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4000" b="1" i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bỏ</a:t>
            </a:r>
            <a:r>
              <a:rPr lang="en-US" sz="4000" b="1" i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chạy</a:t>
            </a:r>
            <a:r>
              <a:rPr lang="en-US" sz="4000" b="1" i="1" dirty="0">
                <a:ln w="0"/>
                <a:solidFill>
                  <a:prstClr val="black"/>
                </a:solidFill>
                <a:latin typeface="Calibri" panose="020F0502020204030204"/>
              </a:rPr>
              <a:t>…</a:t>
            </a:r>
            <a:endParaRPr kumimoji="0" lang="en-US" sz="4000" b="1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9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30087DD8-D5D5-5756-0432-356A0C581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78" y="-116690"/>
            <a:ext cx="4575827" cy="27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4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10589428" y="3910198"/>
            <a:ext cx="3205143" cy="32228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B90B02-0623-4018-B391-B402A4F698D4}"/>
              </a:ext>
            </a:extLst>
          </p:cNvPr>
          <p:cNvSpPr txBox="1"/>
          <p:nvPr/>
        </p:nvSpPr>
        <p:spPr>
          <a:xfrm>
            <a:off x="914400" y="342900"/>
            <a:ext cx="105251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7F803-FCBB-A87D-42B1-42F673820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137" y="1690687"/>
            <a:ext cx="793432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4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48F693-4C46-76C3-133B-A2FD5008C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818" y="1200424"/>
            <a:ext cx="8053514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4715665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răng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2662240" cy="8646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 huống 1: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95BB6-DA14-17BC-084A-D80FFDF4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2461701"/>
            <a:ext cx="4171950" cy="339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894810" y="2691792"/>
            <a:ext cx="4715665" cy="26231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chờ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2662240" cy="86465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17756-9275-750A-C027-1E6268600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975" y="1933575"/>
            <a:ext cx="34099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E2F463-EB49-8668-FAB9-66B8CB6219F8}"/>
              </a:ext>
            </a:extLst>
          </p:cNvPr>
          <p:cNvSpPr txBox="1"/>
          <p:nvPr/>
        </p:nvSpPr>
        <p:spPr>
          <a:xfrm>
            <a:off x="2118099" y="1522055"/>
            <a:ext cx="8139080" cy="107721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Bình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Chọn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Giải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Thưởng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EC9F3F46-0B83-5F5C-C310-547A768B191C}"/>
              </a:ext>
            </a:extLst>
          </p:cNvPr>
          <p:cNvGrpSpPr/>
          <p:nvPr/>
        </p:nvGrpSpPr>
        <p:grpSpPr>
          <a:xfrm>
            <a:off x="1870721" y="3056797"/>
            <a:ext cx="5756726" cy="1049684"/>
            <a:chOff x="549893" y="2088191"/>
            <a:chExt cx="3707608" cy="787263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32D3F7A8-9F7E-832A-4A43-C0236E44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9893" y="2088191"/>
              <a:ext cx="3707608" cy="78726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9C048FE8-4BDC-17E0-6D1B-B79CCB10DA11}"/>
                </a:ext>
              </a:extLst>
            </p:cNvPr>
            <p:cNvSpPr txBox="1"/>
            <p:nvPr/>
          </p:nvSpPr>
          <p:spPr>
            <a:xfrm>
              <a:off x="736987" y="2103780"/>
              <a:ext cx="3352374" cy="52322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Diễn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viên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xuất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sắc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nhất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6B1542E9-291E-6094-1E3D-3181F0E4F0DD}"/>
              </a:ext>
            </a:extLst>
          </p:cNvPr>
          <p:cNvGrpSpPr/>
          <p:nvPr/>
        </p:nvGrpSpPr>
        <p:grpSpPr>
          <a:xfrm>
            <a:off x="667656" y="4335841"/>
            <a:ext cx="8640923" cy="1049684"/>
            <a:chOff x="-514976" y="2088191"/>
            <a:chExt cx="5612130" cy="787263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BBB57ADE-C960-9EE0-6E6F-2B7A365E6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514976" y="2088191"/>
              <a:ext cx="5612130" cy="787263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8659944A-1F2B-7ABB-C400-6AC59686F842}"/>
                </a:ext>
              </a:extLst>
            </p:cNvPr>
            <p:cNvSpPr txBox="1"/>
            <p:nvPr/>
          </p:nvSpPr>
          <p:spPr>
            <a:xfrm>
              <a:off x="-95374" y="2163370"/>
              <a:ext cx="4912006" cy="52322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Nhóm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giải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quyết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tình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huống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hay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nhất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3" name="Picture 18">
            <a:extLst>
              <a:ext uri="{FF2B5EF4-FFF2-40B4-BE49-F238E27FC236}">
                <a16:creationId xmlns:a16="http://schemas.microsoft.com/office/drawing/2014/main" id="{E2B192E1-053C-C104-D266-C612E98BE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7263323" y="2715369"/>
            <a:ext cx="348563" cy="327015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6E7E8163-894C-C6AC-92F6-5F464001F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9144194" y="1080451"/>
            <a:ext cx="456113" cy="427917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A7503FF2-D851-4163-21C2-08E49D43E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847013" y="4222120"/>
            <a:ext cx="456113" cy="427917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A9888551-5426-0040-4CAC-B78D39660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8072911" y="2484323"/>
            <a:ext cx="360952" cy="338639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416B7FAC-6CCC-475A-418C-58FD0DB8D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965535">
            <a:off x="1891082" y="2801556"/>
            <a:ext cx="456113" cy="427917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BAE0CC85-7091-BCCC-D49E-C4A894B7012F}"/>
              </a:ext>
            </a:extLst>
          </p:cNvPr>
          <p:cNvGrpSpPr/>
          <p:nvPr/>
        </p:nvGrpSpPr>
        <p:grpSpPr>
          <a:xfrm>
            <a:off x="7813632" y="2438677"/>
            <a:ext cx="3970995" cy="4101859"/>
            <a:chOff x="5860224" y="1829008"/>
            <a:chExt cx="2978246" cy="3076394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53CC7099-BFD9-7F2A-F5C0-333F76A3F4D1}"/>
                </a:ext>
              </a:extLst>
            </p:cNvPr>
            <p:cNvGrpSpPr/>
            <p:nvPr/>
          </p:nvGrpSpPr>
          <p:grpSpPr>
            <a:xfrm>
              <a:off x="5860224" y="1829008"/>
              <a:ext cx="2978246" cy="3076394"/>
              <a:chOff x="5860224" y="1852391"/>
              <a:chExt cx="2978246" cy="3076394"/>
            </a:xfrm>
          </p:grpSpPr>
          <p:pic>
            <p:nvPicPr>
              <p:cNvPr id="18" name="Hình ảnh 17">
                <a:extLst>
                  <a:ext uri="{FF2B5EF4-FFF2-40B4-BE49-F238E27FC236}">
                    <a16:creationId xmlns:a16="http://schemas.microsoft.com/office/drawing/2014/main" id="{8AF5AC5C-A6F6-8F18-8F1C-A2A4F9C3D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35942" y1="17093" x2="36422" y2="1964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60224" y="1852391"/>
                <a:ext cx="2978246" cy="3076394"/>
              </a:xfrm>
              <a:prstGeom prst="rect">
                <a:avLst/>
              </a:prstGeom>
            </p:spPr>
          </p:pic>
          <p:sp>
            <p:nvSpPr>
              <p:cNvPr id="20" name="Hình chữ nhật 19">
                <a:extLst>
                  <a:ext uri="{FF2B5EF4-FFF2-40B4-BE49-F238E27FC236}">
                    <a16:creationId xmlns:a16="http://schemas.microsoft.com/office/drawing/2014/main" id="{3A4305B2-BD18-B070-22A8-250F931EF28B}"/>
                  </a:ext>
                </a:extLst>
              </p:cNvPr>
              <p:cNvSpPr/>
              <p:nvPr/>
            </p:nvSpPr>
            <p:spPr>
              <a:xfrm>
                <a:off x="6981435" y="4122420"/>
                <a:ext cx="735824" cy="2148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4911525B-7440-AD05-0A98-0F3BA3BBD667}"/>
                </a:ext>
              </a:extLst>
            </p:cNvPr>
            <p:cNvSpPr txBox="1"/>
            <p:nvPr/>
          </p:nvSpPr>
          <p:spPr>
            <a:xfrm>
              <a:off x="7124227" y="3984593"/>
              <a:ext cx="3740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8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758BB78-25A1-469E-7D38-64461B64F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1" b="96742" l="4217" r="96386">
                        <a14:foregroundMark x1="23092" y1="12281" x2="20884" y2="76190"/>
                        <a14:foregroundMark x1="20884" y1="76190" x2="20884" y2="76190"/>
                        <a14:foregroundMark x1="10843" y1="17794" x2="87952" y2="20050"/>
                        <a14:foregroundMark x1="88153" y1="13534" x2="32129" y2="20050"/>
                        <a14:foregroundMark x1="16064" y1="9023" x2="55622" y2="72932"/>
                        <a14:foregroundMark x1="55622" y1="72932" x2="27108" y2="72682"/>
                        <a14:foregroundMark x1="27108" y1="72682" x2="21486" y2="83459"/>
                        <a14:foregroundMark x1="21486" y1="83459" x2="63052" y2="86717"/>
                        <a14:foregroundMark x1="63052" y1="86717" x2="84940" y2="76190"/>
                        <a14:foregroundMark x1="84940" y1="76190" x2="63454" y2="39098"/>
                        <a14:foregroundMark x1="63454" y1="39098" x2="49398" y2="53133"/>
                        <a14:foregroundMark x1="49398" y1="53133" x2="35743" y2="48371"/>
                        <a14:foregroundMark x1="35743" y1="48371" x2="51406" y2="42356"/>
                        <a14:foregroundMark x1="51406" y1="42356" x2="40161" y2="23308"/>
                        <a14:foregroundMark x1="40161" y1="23308" x2="19277" y2="52381"/>
                        <a14:foregroundMark x1="19277" y1="52381" x2="28112" y2="30326"/>
                        <a14:foregroundMark x1="28112" y1="30326" x2="12048" y2="35088"/>
                        <a14:foregroundMark x1="12048" y1="35088" x2="8233" y2="78446"/>
                        <a14:foregroundMark x1="8233" y1="78446" x2="34739" y2="89223"/>
                        <a14:foregroundMark x1="34739" y1="89223" x2="77711" y2="88221"/>
                        <a14:foregroundMark x1="77711" y1="88221" x2="82329" y2="89223"/>
                        <a14:foregroundMark x1="47590" y1="27820" x2="51807" y2="52882"/>
                        <a14:foregroundMark x1="51807" y1="52882" x2="41165" y2="49123"/>
                        <a14:foregroundMark x1="41165" y1="49123" x2="58434" y2="60401"/>
                        <a14:foregroundMark x1="58434" y1="60401" x2="61245" y2="78697"/>
                        <a14:foregroundMark x1="61245" y1="78697" x2="49197" y2="79699"/>
                        <a14:foregroundMark x1="49197" y1="79699" x2="59438" y2="84211"/>
                        <a14:foregroundMark x1="59438" y1="84211" x2="26305" y2="83709"/>
                        <a14:foregroundMark x1="26305" y1="83709" x2="32932" y2="93233"/>
                        <a14:foregroundMark x1="32932" y1="93233" x2="12249" y2="86216"/>
                        <a14:foregroundMark x1="12249" y1="86216" x2="80522" y2="95238"/>
                        <a14:foregroundMark x1="80522" y1="95238" x2="86747" y2="94486"/>
                        <a14:foregroundMark x1="83936" y1="26065" x2="47189" y2="36591"/>
                        <a14:foregroundMark x1="47189" y1="36591" x2="70080" y2="27318"/>
                        <a14:foregroundMark x1="70080" y1="27318" x2="71285" y2="51378"/>
                        <a14:foregroundMark x1="71285" y1="51378" x2="51004" y2="49123"/>
                        <a14:foregroundMark x1="51004" y1="49123" x2="42369" y2="40100"/>
                        <a14:foregroundMark x1="42369" y1="40100" x2="46586" y2="31328"/>
                        <a14:foregroundMark x1="41968" y1="33083" x2="37751" y2="53634"/>
                        <a14:foregroundMark x1="37751" y1="53634" x2="28112" y2="63910"/>
                        <a14:foregroundMark x1="28112" y1="63910" x2="37149" y2="72932"/>
                        <a14:foregroundMark x1="37149" y1="72932" x2="57028" y2="75439"/>
                        <a14:foregroundMark x1="57028" y1="75439" x2="44980" y2="80702"/>
                        <a14:foregroundMark x1="44980" y1="80702" x2="59036" y2="76441"/>
                        <a14:foregroundMark x1="73092" y1="20551" x2="35542" y2="20802"/>
                        <a14:foregroundMark x1="35542" y1="20802" x2="47189" y2="9273"/>
                        <a14:foregroundMark x1="47189" y1="9273" x2="68876" y2="13534"/>
                        <a14:foregroundMark x1="68876" y1="13534" x2="54418" y2="4261"/>
                        <a14:foregroundMark x1="83936" y1="11278" x2="84137" y2="38596"/>
                        <a14:foregroundMark x1="84137" y1="38596" x2="62048" y2="51629"/>
                        <a14:foregroundMark x1="62048" y1="51629" x2="55823" y2="51629"/>
                        <a14:foregroundMark x1="32329" y1="30576" x2="32329" y2="84211"/>
                        <a14:foregroundMark x1="32329" y1="84211" x2="55823" y2="85213"/>
                        <a14:foregroundMark x1="55823" y1="85213" x2="67269" y2="78195"/>
                        <a14:foregroundMark x1="67269" y1="78195" x2="89357" y2="90977"/>
                        <a14:foregroundMark x1="89357" y1="90977" x2="12048" y2="91980"/>
                        <a14:foregroundMark x1="12048" y1="91980" x2="16667" y2="96992"/>
                        <a14:foregroundMark x1="21084" y1="6516" x2="43373" y2="9023"/>
                        <a14:foregroundMark x1="43373" y1="9023" x2="88554" y2="6516"/>
                        <a14:foregroundMark x1="19679" y1="13033" x2="31325" y2="12030"/>
                        <a14:foregroundMark x1="31325" y1="12030" x2="38353" y2="16291"/>
                        <a14:foregroundMark x1="90161" y1="19799" x2="96386" y2="31830"/>
                        <a14:foregroundMark x1="58233" y1="30827" x2="57831" y2="46617"/>
                        <a14:foregroundMark x1="57831" y1="46617" x2="55020" y2="46115"/>
                        <a14:foregroundMark x1="6827" y1="27068" x2="4217" y2="28321"/>
                        <a14:foregroundMark x1="57831" y1="22807" x2="50803" y2="81955"/>
                        <a14:foregroundMark x1="50803" y1="81955" x2="50803" y2="81955"/>
                        <a14:foregroundMark x1="69679" y1="24060" x2="12851" y2="27068"/>
                        <a14:foregroundMark x1="12851" y1="27068" x2="55221" y2="10777"/>
                        <a14:foregroundMark x1="55221" y1="10777" x2="36747" y2="4261"/>
                        <a14:foregroundMark x1="36747" y1="4261" x2="50402" y2="6516"/>
                        <a14:foregroundMark x1="70683" y1="40100" x2="50602" y2="52130"/>
                        <a14:foregroundMark x1="50602" y1="52130" x2="42972" y2="66416"/>
                        <a14:foregroundMark x1="42972" y1="66416" x2="39759" y2="80451"/>
                        <a14:foregroundMark x1="39759" y1="80451" x2="57631" y2="70175"/>
                        <a14:foregroundMark x1="57631" y1="70175" x2="58233" y2="69424"/>
                        <a14:foregroundMark x1="31727" y1="72682" x2="30120" y2="84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60" y="612201"/>
            <a:ext cx="7476454" cy="5990171"/>
          </a:xfrm>
          <a:prstGeom prst="rect">
            <a:avLst/>
          </a:prstGeom>
        </p:spPr>
      </p:pic>
      <p:pic>
        <p:nvPicPr>
          <p:cNvPr id="10" name="Graphic 11">
            <a:extLst>
              <a:ext uri="{FF2B5EF4-FFF2-40B4-BE49-F238E27FC236}">
                <a16:creationId xmlns:a16="http://schemas.microsoft.com/office/drawing/2014/main" id="{6E40DC06-D442-9430-927F-9241160E0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8" y="239877"/>
            <a:ext cx="5158925" cy="1132536"/>
          </a:xfrm>
          <a:prstGeom prst="rect">
            <a:avLst/>
          </a:prstGeom>
        </p:spPr>
      </p:pic>
      <p:sp>
        <p:nvSpPr>
          <p:cNvPr id="13" name="Lưu đồ: Điểm Kết Thúc 12">
            <a:extLst>
              <a:ext uri="{FF2B5EF4-FFF2-40B4-BE49-F238E27FC236}">
                <a16:creationId xmlns:a16="http://schemas.microsoft.com/office/drawing/2014/main" id="{E97E4915-400B-90FE-C04F-E2F947956704}"/>
              </a:ext>
            </a:extLst>
          </p:cNvPr>
          <p:cNvSpPr/>
          <p:nvPr/>
        </p:nvSpPr>
        <p:spPr>
          <a:xfrm>
            <a:off x="90578" y="3933271"/>
            <a:ext cx="5015994" cy="2560288"/>
          </a:xfrm>
          <a:prstGeom prst="flowChartTerminator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7727443-AA88-247A-3E34-8AA0EB72D5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3431698" y="2744826"/>
            <a:ext cx="4572051" cy="459735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592453F-9C21-BC89-24AC-0907498203CC}"/>
              </a:ext>
            </a:extLst>
          </p:cNvPr>
          <p:cNvSpPr txBox="1"/>
          <p:nvPr/>
        </p:nvSpPr>
        <p:spPr>
          <a:xfrm>
            <a:off x="241130" y="3832383"/>
            <a:ext cx="36961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Mi.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Mời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ủng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30FAF-7E45-F160-325D-3F68AF9D64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699" y="142442"/>
            <a:ext cx="49138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64E0D-F572-578B-DD56-7727D2059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112" y="585787"/>
            <a:ext cx="7389130" cy="5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37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71AF41-242D-5E54-3CED-A404E3DB2706}"/>
              </a:ext>
            </a:extLst>
          </p:cNvPr>
          <p:cNvSpPr txBox="1"/>
          <p:nvPr/>
        </p:nvSpPr>
        <p:spPr>
          <a:xfrm>
            <a:off x="5886742" y="1973017"/>
            <a:ext cx="5533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1F2B947-83C8-4F31-36A8-9BE239E4F980}"/>
              </a:ext>
            </a:extLst>
          </p:cNvPr>
          <p:cNvSpPr txBox="1"/>
          <p:nvPr/>
        </p:nvSpPr>
        <p:spPr>
          <a:xfrm>
            <a:off x="4833378" y="823188"/>
            <a:ext cx="7640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Dặn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dò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Hình ảnh 3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84D05A6-DB8E-6E2D-1513-E891A9AFE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90465" l="9769" r="89717">
                        <a14:foregroundMark x1="43188" y1="87775" x2="46530" y2="90220"/>
                        <a14:foregroundMark x1="55013" y1="87286" x2="58869" y2="9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6" y="2027583"/>
            <a:ext cx="4755462" cy="49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207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5C935B-F7BF-3F60-B995-C24CB7E5F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9205"/>
            <a:ext cx="12192000" cy="138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8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6246055" y="232003"/>
            <a:ext cx="7118250" cy="7157639"/>
          </a:xfrm>
          <a:prstGeom prst="rect">
            <a:avLst/>
          </a:prstGeom>
        </p:spPr>
      </p:pic>
      <p:pic>
        <p:nvPicPr>
          <p:cNvPr id="11" name="Graphic 25">
            <a:extLst>
              <a:ext uri="{FF2B5EF4-FFF2-40B4-BE49-F238E27FC236}">
                <a16:creationId xmlns:a16="http://schemas.microsoft.com/office/drawing/2014/main" id="{992A03E7-0A25-111D-CCEA-9B79F6872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960" y="232003"/>
            <a:ext cx="6445377" cy="3611127"/>
          </a:xfrm>
          <a:prstGeom prst="cloud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8A7B8ED-0A52-4148-E797-C8A5D41E28A1}"/>
              </a:ext>
            </a:extLst>
          </p:cNvPr>
          <p:cNvSpPr txBox="1"/>
          <p:nvPr/>
        </p:nvSpPr>
        <p:spPr>
          <a:xfrm>
            <a:off x="918911" y="467905"/>
            <a:ext cx="49554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Rất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hân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hạnh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đón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tiếp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quý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6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5" name="Mũi tên: Phải 4">
            <a:extLst>
              <a:ext uri="{FF2B5EF4-FFF2-40B4-BE49-F238E27FC236}">
                <a16:creationId xmlns:a16="http://schemas.microsoft.com/office/drawing/2014/main" id="{A4AFEC49-6F2D-C7C3-F24B-05E6F5852363}"/>
              </a:ext>
            </a:extLst>
          </p:cNvPr>
          <p:cNvSpPr/>
          <p:nvPr/>
        </p:nvSpPr>
        <p:spPr>
          <a:xfrm>
            <a:off x="2156460" y="4322844"/>
            <a:ext cx="2177001" cy="183134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Mời xem menu</a:t>
            </a:r>
          </a:p>
        </p:txBody>
      </p:sp>
    </p:spTree>
    <p:extLst>
      <p:ext uri="{BB962C8B-B14F-4D97-AF65-F5344CB8AC3E}">
        <p14:creationId xmlns:p14="http://schemas.microsoft.com/office/powerpoint/2010/main" val="173121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ộn: Dọc 6">
            <a:extLst>
              <a:ext uri="{FF2B5EF4-FFF2-40B4-BE49-F238E27FC236}">
                <a16:creationId xmlns:a16="http://schemas.microsoft.com/office/drawing/2014/main" id="{5271B787-9B0E-AC93-7B08-A4194DE41E77}"/>
              </a:ext>
            </a:extLst>
          </p:cNvPr>
          <p:cNvSpPr/>
          <p:nvPr/>
        </p:nvSpPr>
        <p:spPr>
          <a:xfrm>
            <a:off x="282251" y="520147"/>
            <a:ext cx="5963804" cy="6105850"/>
          </a:xfrm>
          <a:custGeom>
            <a:avLst/>
            <a:gdLst>
              <a:gd name="connsiteX0" fmla="*/ 372738 w 5963804"/>
              <a:gd name="connsiteY0" fmla="*/ 6105850 h 6105850"/>
              <a:gd name="connsiteX1" fmla="*/ 745476 w 5963804"/>
              <a:gd name="connsiteY1" fmla="*/ 5733112 h 6105850"/>
              <a:gd name="connsiteX2" fmla="*/ 372738 w 5963804"/>
              <a:gd name="connsiteY2" fmla="*/ 5733112 h 6105850"/>
              <a:gd name="connsiteX3" fmla="*/ 559107 w 5963804"/>
              <a:gd name="connsiteY3" fmla="*/ 5546743 h 6105850"/>
              <a:gd name="connsiteX4" fmla="*/ 372738 w 5963804"/>
              <a:gd name="connsiteY4" fmla="*/ 5360374 h 6105850"/>
              <a:gd name="connsiteX5" fmla="*/ 745476 w 5963804"/>
              <a:gd name="connsiteY5" fmla="*/ 5360375 h 6105850"/>
              <a:gd name="connsiteX6" fmla="*/ 745476 w 5963804"/>
              <a:gd name="connsiteY6" fmla="*/ 4905946 h 6105850"/>
              <a:gd name="connsiteX7" fmla="*/ 745476 w 5963804"/>
              <a:gd name="connsiteY7" fmla="*/ 4451517 h 6105850"/>
              <a:gd name="connsiteX8" fmla="*/ 745476 w 5963804"/>
              <a:gd name="connsiteY8" fmla="*/ 3847458 h 6105850"/>
              <a:gd name="connsiteX9" fmla="*/ 745476 w 5963804"/>
              <a:gd name="connsiteY9" fmla="*/ 3293277 h 6105850"/>
              <a:gd name="connsiteX10" fmla="*/ 745476 w 5963804"/>
              <a:gd name="connsiteY10" fmla="*/ 2788971 h 6105850"/>
              <a:gd name="connsiteX11" fmla="*/ 745476 w 5963804"/>
              <a:gd name="connsiteY11" fmla="*/ 2184913 h 6105850"/>
              <a:gd name="connsiteX12" fmla="*/ 745476 w 5963804"/>
              <a:gd name="connsiteY12" fmla="*/ 1630731 h 6105850"/>
              <a:gd name="connsiteX13" fmla="*/ 745476 w 5963804"/>
              <a:gd name="connsiteY13" fmla="*/ 1126425 h 6105850"/>
              <a:gd name="connsiteX14" fmla="*/ 745476 w 5963804"/>
              <a:gd name="connsiteY14" fmla="*/ 372738 h 6105850"/>
              <a:gd name="connsiteX15" fmla="*/ 1118214 w 5963804"/>
              <a:gd name="connsiteY15" fmla="*/ 0 h 6105850"/>
              <a:gd name="connsiteX16" fmla="*/ 1587863 w 5963804"/>
              <a:gd name="connsiteY16" fmla="*/ 0 h 6105850"/>
              <a:gd name="connsiteX17" fmla="*/ 2191698 w 5963804"/>
              <a:gd name="connsiteY17" fmla="*/ 0 h 6105850"/>
              <a:gd name="connsiteX18" fmla="*/ 2706076 w 5963804"/>
              <a:gd name="connsiteY18" fmla="*/ 0 h 6105850"/>
              <a:gd name="connsiteX19" fmla="*/ 3220454 w 5963804"/>
              <a:gd name="connsiteY19" fmla="*/ 0 h 6105850"/>
              <a:gd name="connsiteX20" fmla="*/ 3869018 w 5963804"/>
              <a:gd name="connsiteY20" fmla="*/ 0 h 6105850"/>
              <a:gd name="connsiteX21" fmla="*/ 4517582 w 5963804"/>
              <a:gd name="connsiteY21" fmla="*/ 0 h 6105850"/>
              <a:gd name="connsiteX22" fmla="*/ 5591066 w 5963804"/>
              <a:gd name="connsiteY22" fmla="*/ 0 h 6105850"/>
              <a:gd name="connsiteX23" fmla="*/ 5963804 w 5963804"/>
              <a:gd name="connsiteY23" fmla="*/ 372738 h 6105850"/>
              <a:gd name="connsiteX24" fmla="*/ 5591066 w 5963804"/>
              <a:gd name="connsiteY24" fmla="*/ 745476 h 6105850"/>
              <a:gd name="connsiteX25" fmla="*/ 5218329 w 5963804"/>
              <a:gd name="connsiteY25" fmla="*/ 745476 h 6105850"/>
              <a:gd name="connsiteX26" fmla="*/ 5218329 w 5963804"/>
              <a:gd name="connsiteY26" fmla="*/ 1299658 h 6105850"/>
              <a:gd name="connsiteX27" fmla="*/ 5218329 w 5963804"/>
              <a:gd name="connsiteY27" fmla="*/ 1754087 h 6105850"/>
              <a:gd name="connsiteX28" fmla="*/ 5218329 w 5963804"/>
              <a:gd name="connsiteY28" fmla="*/ 2158640 h 6105850"/>
              <a:gd name="connsiteX29" fmla="*/ 5218329 w 5963804"/>
              <a:gd name="connsiteY29" fmla="*/ 2662945 h 6105850"/>
              <a:gd name="connsiteX30" fmla="*/ 5218329 w 5963804"/>
              <a:gd name="connsiteY30" fmla="*/ 3316879 h 6105850"/>
              <a:gd name="connsiteX31" fmla="*/ 5218329 w 5963804"/>
              <a:gd name="connsiteY31" fmla="*/ 3721432 h 6105850"/>
              <a:gd name="connsiteX32" fmla="*/ 5218329 w 5963804"/>
              <a:gd name="connsiteY32" fmla="*/ 4275614 h 6105850"/>
              <a:gd name="connsiteX33" fmla="*/ 5218329 w 5963804"/>
              <a:gd name="connsiteY33" fmla="*/ 4929548 h 6105850"/>
              <a:gd name="connsiteX34" fmla="*/ 5218329 w 5963804"/>
              <a:gd name="connsiteY34" fmla="*/ 5733112 h 6105850"/>
              <a:gd name="connsiteX35" fmla="*/ 4845591 w 5963804"/>
              <a:gd name="connsiteY35" fmla="*/ 6105850 h 6105850"/>
              <a:gd name="connsiteX36" fmla="*/ 4241756 w 5963804"/>
              <a:gd name="connsiteY36" fmla="*/ 6105850 h 6105850"/>
              <a:gd name="connsiteX37" fmla="*/ 3772106 w 5963804"/>
              <a:gd name="connsiteY37" fmla="*/ 6105850 h 6105850"/>
              <a:gd name="connsiteX38" fmla="*/ 3123543 w 5963804"/>
              <a:gd name="connsiteY38" fmla="*/ 6105850 h 6105850"/>
              <a:gd name="connsiteX39" fmla="*/ 2698622 w 5963804"/>
              <a:gd name="connsiteY39" fmla="*/ 6105850 h 6105850"/>
              <a:gd name="connsiteX40" fmla="*/ 2273701 w 5963804"/>
              <a:gd name="connsiteY40" fmla="*/ 6105850 h 6105850"/>
              <a:gd name="connsiteX41" fmla="*/ 1759322 w 5963804"/>
              <a:gd name="connsiteY41" fmla="*/ 6105850 h 6105850"/>
              <a:gd name="connsiteX42" fmla="*/ 1155487 w 5963804"/>
              <a:gd name="connsiteY42" fmla="*/ 6105850 h 6105850"/>
              <a:gd name="connsiteX43" fmla="*/ 372738 w 5963804"/>
              <a:gd name="connsiteY43" fmla="*/ 6105850 h 6105850"/>
              <a:gd name="connsiteX44" fmla="*/ 1490951 w 5963804"/>
              <a:gd name="connsiteY44" fmla="*/ 372738 h 6105850"/>
              <a:gd name="connsiteX45" fmla="*/ 1118213 w 5963804"/>
              <a:gd name="connsiteY45" fmla="*/ 745476 h 6105850"/>
              <a:gd name="connsiteX46" fmla="*/ 931844 w 5963804"/>
              <a:gd name="connsiteY46" fmla="*/ 559107 h 6105850"/>
              <a:gd name="connsiteX47" fmla="*/ 1118213 w 5963804"/>
              <a:gd name="connsiteY47" fmla="*/ 372738 h 6105850"/>
              <a:gd name="connsiteX48" fmla="*/ 1490951 w 5963804"/>
              <a:gd name="connsiteY48" fmla="*/ 372738 h 6105850"/>
              <a:gd name="connsiteX0" fmla="*/ 1490951 w 5963804"/>
              <a:gd name="connsiteY0" fmla="*/ 372738 h 6105850"/>
              <a:gd name="connsiteX1" fmla="*/ 1118213 w 5963804"/>
              <a:gd name="connsiteY1" fmla="*/ 745476 h 6105850"/>
              <a:gd name="connsiteX2" fmla="*/ 931844 w 5963804"/>
              <a:gd name="connsiteY2" fmla="*/ 559107 h 6105850"/>
              <a:gd name="connsiteX3" fmla="*/ 1118213 w 5963804"/>
              <a:gd name="connsiteY3" fmla="*/ 372738 h 6105850"/>
              <a:gd name="connsiteX4" fmla="*/ 1490951 w 5963804"/>
              <a:gd name="connsiteY4" fmla="*/ 372738 h 6105850"/>
              <a:gd name="connsiteX5" fmla="*/ 745476 w 5963804"/>
              <a:gd name="connsiteY5" fmla="*/ 5733112 h 6105850"/>
              <a:gd name="connsiteX6" fmla="*/ 372738 w 5963804"/>
              <a:gd name="connsiteY6" fmla="*/ 6105850 h 6105850"/>
              <a:gd name="connsiteX7" fmla="*/ 0 w 5963804"/>
              <a:gd name="connsiteY7" fmla="*/ 5733112 h 6105850"/>
              <a:gd name="connsiteX8" fmla="*/ 372738 w 5963804"/>
              <a:gd name="connsiteY8" fmla="*/ 5360374 h 6105850"/>
              <a:gd name="connsiteX9" fmla="*/ 559107 w 5963804"/>
              <a:gd name="connsiteY9" fmla="*/ 5546743 h 6105850"/>
              <a:gd name="connsiteX10" fmla="*/ 372738 w 5963804"/>
              <a:gd name="connsiteY10" fmla="*/ 5733112 h 6105850"/>
              <a:gd name="connsiteX11" fmla="*/ 745476 w 5963804"/>
              <a:gd name="connsiteY11" fmla="*/ 5733112 h 6105850"/>
              <a:gd name="connsiteX0" fmla="*/ 745476 w 5963804"/>
              <a:gd name="connsiteY0" fmla="*/ 5360375 h 6105850"/>
              <a:gd name="connsiteX1" fmla="*/ 745476 w 5963804"/>
              <a:gd name="connsiteY1" fmla="*/ 4706440 h 6105850"/>
              <a:gd name="connsiteX2" fmla="*/ 745476 w 5963804"/>
              <a:gd name="connsiteY2" fmla="*/ 4052506 h 6105850"/>
              <a:gd name="connsiteX3" fmla="*/ 745476 w 5963804"/>
              <a:gd name="connsiteY3" fmla="*/ 3598077 h 6105850"/>
              <a:gd name="connsiteX4" fmla="*/ 745476 w 5963804"/>
              <a:gd name="connsiteY4" fmla="*/ 3143647 h 6105850"/>
              <a:gd name="connsiteX5" fmla="*/ 745476 w 5963804"/>
              <a:gd name="connsiteY5" fmla="*/ 2539589 h 6105850"/>
              <a:gd name="connsiteX6" fmla="*/ 745476 w 5963804"/>
              <a:gd name="connsiteY6" fmla="*/ 1985407 h 6105850"/>
              <a:gd name="connsiteX7" fmla="*/ 745476 w 5963804"/>
              <a:gd name="connsiteY7" fmla="*/ 1331473 h 6105850"/>
              <a:gd name="connsiteX8" fmla="*/ 745476 w 5963804"/>
              <a:gd name="connsiteY8" fmla="*/ 926920 h 6105850"/>
              <a:gd name="connsiteX9" fmla="*/ 745476 w 5963804"/>
              <a:gd name="connsiteY9" fmla="*/ 372738 h 6105850"/>
              <a:gd name="connsiteX10" fmla="*/ 1118214 w 5963804"/>
              <a:gd name="connsiteY10" fmla="*/ 0 h 6105850"/>
              <a:gd name="connsiteX11" fmla="*/ 1722049 w 5963804"/>
              <a:gd name="connsiteY11" fmla="*/ 0 h 6105850"/>
              <a:gd name="connsiteX12" fmla="*/ 2325884 w 5963804"/>
              <a:gd name="connsiteY12" fmla="*/ 0 h 6105850"/>
              <a:gd name="connsiteX13" fmla="*/ 2974448 w 5963804"/>
              <a:gd name="connsiteY13" fmla="*/ 0 h 6105850"/>
              <a:gd name="connsiteX14" fmla="*/ 3488826 w 5963804"/>
              <a:gd name="connsiteY14" fmla="*/ 0 h 6105850"/>
              <a:gd name="connsiteX15" fmla="*/ 3913747 w 5963804"/>
              <a:gd name="connsiteY15" fmla="*/ 0 h 6105850"/>
              <a:gd name="connsiteX16" fmla="*/ 4562310 w 5963804"/>
              <a:gd name="connsiteY16" fmla="*/ 0 h 6105850"/>
              <a:gd name="connsiteX17" fmla="*/ 5076688 w 5963804"/>
              <a:gd name="connsiteY17" fmla="*/ 0 h 6105850"/>
              <a:gd name="connsiteX18" fmla="*/ 5591066 w 5963804"/>
              <a:gd name="connsiteY18" fmla="*/ 0 h 6105850"/>
              <a:gd name="connsiteX19" fmla="*/ 5963804 w 5963804"/>
              <a:gd name="connsiteY19" fmla="*/ 372738 h 6105850"/>
              <a:gd name="connsiteX20" fmla="*/ 5591066 w 5963804"/>
              <a:gd name="connsiteY20" fmla="*/ 745476 h 6105850"/>
              <a:gd name="connsiteX21" fmla="*/ 5218329 w 5963804"/>
              <a:gd name="connsiteY21" fmla="*/ 745476 h 6105850"/>
              <a:gd name="connsiteX22" fmla="*/ 5218329 w 5963804"/>
              <a:gd name="connsiteY22" fmla="*/ 1299658 h 6105850"/>
              <a:gd name="connsiteX23" fmla="*/ 5218329 w 5963804"/>
              <a:gd name="connsiteY23" fmla="*/ 1754087 h 6105850"/>
              <a:gd name="connsiteX24" fmla="*/ 5218329 w 5963804"/>
              <a:gd name="connsiteY24" fmla="*/ 2308269 h 6105850"/>
              <a:gd name="connsiteX25" fmla="*/ 5218329 w 5963804"/>
              <a:gd name="connsiteY25" fmla="*/ 2862450 h 6105850"/>
              <a:gd name="connsiteX26" fmla="*/ 5218329 w 5963804"/>
              <a:gd name="connsiteY26" fmla="*/ 3416632 h 6105850"/>
              <a:gd name="connsiteX27" fmla="*/ 5218329 w 5963804"/>
              <a:gd name="connsiteY27" fmla="*/ 3970814 h 6105850"/>
              <a:gd name="connsiteX28" fmla="*/ 5218329 w 5963804"/>
              <a:gd name="connsiteY28" fmla="*/ 4524996 h 6105850"/>
              <a:gd name="connsiteX29" fmla="*/ 5218329 w 5963804"/>
              <a:gd name="connsiteY29" fmla="*/ 4929548 h 6105850"/>
              <a:gd name="connsiteX30" fmla="*/ 5218329 w 5963804"/>
              <a:gd name="connsiteY30" fmla="*/ 5733112 h 6105850"/>
              <a:gd name="connsiteX31" fmla="*/ 4845591 w 5963804"/>
              <a:gd name="connsiteY31" fmla="*/ 6105850 h 6105850"/>
              <a:gd name="connsiteX32" fmla="*/ 4375941 w 5963804"/>
              <a:gd name="connsiteY32" fmla="*/ 6105850 h 6105850"/>
              <a:gd name="connsiteX33" fmla="*/ 3727378 w 5963804"/>
              <a:gd name="connsiteY33" fmla="*/ 6105850 h 6105850"/>
              <a:gd name="connsiteX34" fmla="*/ 3213000 w 5963804"/>
              <a:gd name="connsiteY34" fmla="*/ 6105850 h 6105850"/>
              <a:gd name="connsiteX35" fmla="*/ 2788079 w 5963804"/>
              <a:gd name="connsiteY35" fmla="*/ 6105850 h 6105850"/>
              <a:gd name="connsiteX36" fmla="*/ 2318429 w 5963804"/>
              <a:gd name="connsiteY36" fmla="*/ 6105850 h 6105850"/>
              <a:gd name="connsiteX37" fmla="*/ 1804051 w 5963804"/>
              <a:gd name="connsiteY37" fmla="*/ 6105850 h 6105850"/>
              <a:gd name="connsiteX38" fmla="*/ 1379130 w 5963804"/>
              <a:gd name="connsiteY38" fmla="*/ 6105850 h 6105850"/>
              <a:gd name="connsiteX39" fmla="*/ 372738 w 5963804"/>
              <a:gd name="connsiteY39" fmla="*/ 6105850 h 6105850"/>
              <a:gd name="connsiteX40" fmla="*/ 0 w 5963804"/>
              <a:gd name="connsiteY40" fmla="*/ 5733112 h 6105850"/>
              <a:gd name="connsiteX41" fmla="*/ 372738 w 5963804"/>
              <a:gd name="connsiteY41" fmla="*/ 5360374 h 6105850"/>
              <a:gd name="connsiteX42" fmla="*/ 745476 w 5963804"/>
              <a:gd name="connsiteY42" fmla="*/ 5360375 h 6105850"/>
              <a:gd name="connsiteX43" fmla="*/ 1118213 w 5963804"/>
              <a:gd name="connsiteY43" fmla="*/ 0 h 6105850"/>
              <a:gd name="connsiteX44" fmla="*/ 1490951 w 5963804"/>
              <a:gd name="connsiteY44" fmla="*/ 372738 h 6105850"/>
              <a:gd name="connsiteX45" fmla="*/ 1118213 w 5963804"/>
              <a:gd name="connsiteY45" fmla="*/ 745476 h 6105850"/>
              <a:gd name="connsiteX46" fmla="*/ 931844 w 5963804"/>
              <a:gd name="connsiteY46" fmla="*/ 559107 h 6105850"/>
              <a:gd name="connsiteX47" fmla="*/ 1118213 w 5963804"/>
              <a:gd name="connsiteY47" fmla="*/ 372738 h 6105850"/>
              <a:gd name="connsiteX48" fmla="*/ 1490951 w 5963804"/>
              <a:gd name="connsiteY48" fmla="*/ 372738 h 6105850"/>
              <a:gd name="connsiteX49" fmla="*/ 5218329 w 5963804"/>
              <a:gd name="connsiteY49" fmla="*/ 745476 h 6105850"/>
              <a:gd name="connsiteX50" fmla="*/ 4632598 w 5963804"/>
              <a:gd name="connsiteY50" fmla="*/ 745476 h 6105850"/>
              <a:gd name="connsiteX51" fmla="*/ 4005866 w 5963804"/>
              <a:gd name="connsiteY51" fmla="*/ 745476 h 6105850"/>
              <a:gd name="connsiteX52" fmla="*/ 3338133 w 5963804"/>
              <a:gd name="connsiteY52" fmla="*/ 745476 h 6105850"/>
              <a:gd name="connsiteX53" fmla="*/ 2711401 w 5963804"/>
              <a:gd name="connsiteY53" fmla="*/ 745476 h 6105850"/>
              <a:gd name="connsiteX54" fmla="*/ 2207672 w 5963804"/>
              <a:gd name="connsiteY54" fmla="*/ 745476 h 6105850"/>
              <a:gd name="connsiteX55" fmla="*/ 1744945 w 5963804"/>
              <a:gd name="connsiteY55" fmla="*/ 745476 h 6105850"/>
              <a:gd name="connsiteX56" fmla="*/ 1118213 w 5963804"/>
              <a:gd name="connsiteY56" fmla="*/ 745476 h 6105850"/>
              <a:gd name="connsiteX57" fmla="*/ 372738 w 5963804"/>
              <a:gd name="connsiteY57" fmla="*/ 5360375 h 6105850"/>
              <a:gd name="connsiteX58" fmla="*/ 559107 w 5963804"/>
              <a:gd name="connsiteY58" fmla="*/ 5546744 h 6105850"/>
              <a:gd name="connsiteX59" fmla="*/ 372738 w 5963804"/>
              <a:gd name="connsiteY59" fmla="*/ 5733113 h 6105850"/>
              <a:gd name="connsiteX60" fmla="*/ 745476 w 5963804"/>
              <a:gd name="connsiteY60" fmla="*/ 5733112 h 6105850"/>
              <a:gd name="connsiteX61" fmla="*/ 372738 w 5963804"/>
              <a:gd name="connsiteY61" fmla="*/ 6105850 h 6105850"/>
              <a:gd name="connsiteX62" fmla="*/ 745476 w 5963804"/>
              <a:gd name="connsiteY62" fmla="*/ 5733112 h 6105850"/>
              <a:gd name="connsiteX63" fmla="*/ 745476 w 5963804"/>
              <a:gd name="connsiteY63" fmla="*/ 5360375 h 610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63804" h="6105850" stroke="0" extrusionOk="0">
                <a:moveTo>
                  <a:pt x="372738" y="6105850"/>
                </a:moveTo>
                <a:cubicBezTo>
                  <a:pt x="628335" y="6123493"/>
                  <a:pt x="768354" y="5886117"/>
                  <a:pt x="745476" y="5733112"/>
                </a:cubicBezTo>
                <a:cubicBezTo>
                  <a:pt x="560823" y="5772844"/>
                  <a:pt x="506654" y="5717609"/>
                  <a:pt x="372738" y="5733112"/>
                </a:cubicBezTo>
                <a:cubicBezTo>
                  <a:pt x="469178" y="5755480"/>
                  <a:pt x="557244" y="5646066"/>
                  <a:pt x="559107" y="5546743"/>
                </a:cubicBezTo>
                <a:cubicBezTo>
                  <a:pt x="558870" y="5419023"/>
                  <a:pt x="455609" y="5360041"/>
                  <a:pt x="372738" y="5360374"/>
                </a:cubicBezTo>
                <a:cubicBezTo>
                  <a:pt x="468531" y="5352167"/>
                  <a:pt x="604940" y="5385283"/>
                  <a:pt x="745476" y="5360375"/>
                </a:cubicBezTo>
                <a:cubicBezTo>
                  <a:pt x="706999" y="5161987"/>
                  <a:pt x="779133" y="5043803"/>
                  <a:pt x="745476" y="4905946"/>
                </a:cubicBezTo>
                <a:cubicBezTo>
                  <a:pt x="711819" y="4768089"/>
                  <a:pt x="785827" y="4620721"/>
                  <a:pt x="745476" y="4451517"/>
                </a:cubicBezTo>
                <a:cubicBezTo>
                  <a:pt x="705125" y="4282313"/>
                  <a:pt x="747636" y="3974747"/>
                  <a:pt x="745476" y="3847458"/>
                </a:cubicBezTo>
                <a:cubicBezTo>
                  <a:pt x="743316" y="3720169"/>
                  <a:pt x="775887" y="3483268"/>
                  <a:pt x="745476" y="3293277"/>
                </a:cubicBezTo>
                <a:cubicBezTo>
                  <a:pt x="715065" y="3103286"/>
                  <a:pt x="765586" y="3033609"/>
                  <a:pt x="745476" y="2788971"/>
                </a:cubicBezTo>
                <a:cubicBezTo>
                  <a:pt x="725366" y="2544333"/>
                  <a:pt x="759874" y="2357899"/>
                  <a:pt x="745476" y="2184913"/>
                </a:cubicBezTo>
                <a:cubicBezTo>
                  <a:pt x="731078" y="2011927"/>
                  <a:pt x="795746" y="1883347"/>
                  <a:pt x="745476" y="1630731"/>
                </a:cubicBezTo>
                <a:cubicBezTo>
                  <a:pt x="695206" y="1378115"/>
                  <a:pt x="783597" y="1333262"/>
                  <a:pt x="745476" y="1126425"/>
                </a:cubicBezTo>
                <a:cubicBezTo>
                  <a:pt x="707355" y="919588"/>
                  <a:pt x="751046" y="556815"/>
                  <a:pt x="745476" y="372738"/>
                </a:cubicBezTo>
                <a:cubicBezTo>
                  <a:pt x="701314" y="153343"/>
                  <a:pt x="935154" y="15024"/>
                  <a:pt x="1118214" y="0"/>
                </a:cubicBezTo>
                <a:cubicBezTo>
                  <a:pt x="1334149" y="-15908"/>
                  <a:pt x="1432542" y="24706"/>
                  <a:pt x="1587863" y="0"/>
                </a:cubicBezTo>
                <a:cubicBezTo>
                  <a:pt x="1743184" y="-24706"/>
                  <a:pt x="2049837" y="45641"/>
                  <a:pt x="2191698" y="0"/>
                </a:cubicBezTo>
                <a:cubicBezTo>
                  <a:pt x="2333560" y="-45641"/>
                  <a:pt x="2593452" y="55904"/>
                  <a:pt x="2706076" y="0"/>
                </a:cubicBezTo>
                <a:cubicBezTo>
                  <a:pt x="2818700" y="-55904"/>
                  <a:pt x="2996242" y="19529"/>
                  <a:pt x="3220454" y="0"/>
                </a:cubicBezTo>
                <a:cubicBezTo>
                  <a:pt x="3444666" y="-19529"/>
                  <a:pt x="3706993" y="42182"/>
                  <a:pt x="3869018" y="0"/>
                </a:cubicBezTo>
                <a:cubicBezTo>
                  <a:pt x="4031043" y="-42182"/>
                  <a:pt x="4383939" y="66912"/>
                  <a:pt x="4517582" y="0"/>
                </a:cubicBezTo>
                <a:cubicBezTo>
                  <a:pt x="4651225" y="-66912"/>
                  <a:pt x="5226074" y="24269"/>
                  <a:pt x="5591066" y="0"/>
                </a:cubicBezTo>
                <a:cubicBezTo>
                  <a:pt x="5831108" y="3090"/>
                  <a:pt x="5960107" y="161700"/>
                  <a:pt x="5963804" y="372738"/>
                </a:cubicBezTo>
                <a:cubicBezTo>
                  <a:pt x="5964065" y="561819"/>
                  <a:pt x="5785631" y="751423"/>
                  <a:pt x="5591066" y="745476"/>
                </a:cubicBezTo>
                <a:cubicBezTo>
                  <a:pt x="5474101" y="748979"/>
                  <a:pt x="5380063" y="740208"/>
                  <a:pt x="5218329" y="745476"/>
                </a:cubicBezTo>
                <a:cubicBezTo>
                  <a:pt x="5260901" y="883578"/>
                  <a:pt x="5212063" y="1135449"/>
                  <a:pt x="5218329" y="1299658"/>
                </a:cubicBezTo>
                <a:cubicBezTo>
                  <a:pt x="5224595" y="1463867"/>
                  <a:pt x="5167644" y="1602015"/>
                  <a:pt x="5218329" y="1754087"/>
                </a:cubicBezTo>
                <a:cubicBezTo>
                  <a:pt x="5269014" y="1906159"/>
                  <a:pt x="5170910" y="2028949"/>
                  <a:pt x="5218329" y="2158640"/>
                </a:cubicBezTo>
                <a:cubicBezTo>
                  <a:pt x="5265748" y="2288331"/>
                  <a:pt x="5188181" y="2427259"/>
                  <a:pt x="5218329" y="2662945"/>
                </a:cubicBezTo>
                <a:cubicBezTo>
                  <a:pt x="5248477" y="2898632"/>
                  <a:pt x="5142778" y="3071076"/>
                  <a:pt x="5218329" y="3316879"/>
                </a:cubicBezTo>
                <a:cubicBezTo>
                  <a:pt x="5293880" y="3562682"/>
                  <a:pt x="5170430" y="3627010"/>
                  <a:pt x="5218329" y="3721432"/>
                </a:cubicBezTo>
                <a:cubicBezTo>
                  <a:pt x="5266228" y="3815854"/>
                  <a:pt x="5207492" y="4043535"/>
                  <a:pt x="5218329" y="4275614"/>
                </a:cubicBezTo>
                <a:cubicBezTo>
                  <a:pt x="5229166" y="4507693"/>
                  <a:pt x="5175296" y="4660992"/>
                  <a:pt x="5218329" y="4929548"/>
                </a:cubicBezTo>
                <a:cubicBezTo>
                  <a:pt x="5261362" y="5198104"/>
                  <a:pt x="5126272" y="5434875"/>
                  <a:pt x="5218329" y="5733112"/>
                </a:cubicBezTo>
                <a:cubicBezTo>
                  <a:pt x="5160925" y="5959332"/>
                  <a:pt x="5066280" y="6052001"/>
                  <a:pt x="4845591" y="6105850"/>
                </a:cubicBezTo>
                <a:cubicBezTo>
                  <a:pt x="4710947" y="6170263"/>
                  <a:pt x="4518159" y="6037854"/>
                  <a:pt x="4241756" y="6105850"/>
                </a:cubicBezTo>
                <a:cubicBezTo>
                  <a:pt x="3965353" y="6173846"/>
                  <a:pt x="3980261" y="6053562"/>
                  <a:pt x="3772106" y="6105850"/>
                </a:cubicBezTo>
                <a:cubicBezTo>
                  <a:pt x="3563951" y="6158138"/>
                  <a:pt x="3359687" y="6040649"/>
                  <a:pt x="3123543" y="6105850"/>
                </a:cubicBezTo>
                <a:cubicBezTo>
                  <a:pt x="2887399" y="6171051"/>
                  <a:pt x="2907380" y="6086161"/>
                  <a:pt x="2698622" y="6105850"/>
                </a:cubicBezTo>
                <a:cubicBezTo>
                  <a:pt x="2489864" y="6125539"/>
                  <a:pt x="2387475" y="6085605"/>
                  <a:pt x="2273701" y="6105850"/>
                </a:cubicBezTo>
                <a:cubicBezTo>
                  <a:pt x="2159927" y="6126095"/>
                  <a:pt x="1868226" y="6084854"/>
                  <a:pt x="1759322" y="6105850"/>
                </a:cubicBezTo>
                <a:cubicBezTo>
                  <a:pt x="1650418" y="6126846"/>
                  <a:pt x="1368107" y="6101136"/>
                  <a:pt x="1155487" y="6105850"/>
                </a:cubicBezTo>
                <a:cubicBezTo>
                  <a:pt x="942868" y="6110564"/>
                  <a:pt x="719715" y="6070876"/>
                  <a:pt x="372738" y="6105850"/>
                </a:cubicBezTo>
                <a:close/>
                <a:moveTo>
                  <a:pt x="1490951" y="372738"/>
                </a:moveTo>
                <a:cubicBezTo>
                  <a:pt x="1476789" y="631661"/>
                  <a:pt x="1294291" y="775063"/>
                  <a:pt x="1118213" y="745476"/>
                </a:cubicBezTo>
                <a:cubicBezTo>
                  <a:pt x="1005325" y="750189"/>
                  <a:pt x="947252" y="688185"/>
                  <a:pt x="931844" y="559107"/>
                </a:cubicBezTo>
                <a:cubicBezTo>
                  <a:pt x="919355" y="452369"/>
                  <a:pt x="1002627" y="368144"/>
                  <a:pt x="1118213" y="372738"/>
                </a:cubicBezTo>
                <a:cubicBezTo>
                  <a:pt x="1240617" y="332315"/>
                  <a:pt x="1402454" y="374223"/>
                  <a:pt x="1490951" y="372738"/>
                </a:cubicBezTo>
                <a:close/>
              </a:path>
              <a:path w="5963804" h="6105850" fill="darkenLess" stroke="0" extrusionOk="0">
                <a:moveTo>
                  <a:pt x="1490951" y="372738"/>
                </a:moveTo>
                <a:cubicBezTo>
                  <a:pt x="1445838" y="575522"/>
                  <a:pt x="1302705" y="756272"/>
                  <a:pt x="1118213" y="745476"/>
                </a:cubicBezTo>
                <a:cubicBezTo>
                  <a:pt x="1001982" y="740349"/>
                  <a:pt x="941044" y="641338"/>
                  <a:pt x="931844" y="559107"/>
                </a:cubicBezTo>
                <a:cubicBezTo>
                  <a:pt x="944088" y="463689"/>
                  <a:pt x="1012172" y="378412"/>
                  <a:pt x="1118213" y="372738"/>
                </a:cubicBezTo>
                <a:cubicBezTo>
                  <a:pt x="1193018" y="330931"/>
                  <a:pt x="1340359" y="395164"/>
                  <a:pt x="1490951" y="372738"/>
                </a:cubicBezTo>
                <a:close/>
                <a:moveTo>
                  <a:pt x="745476" y="5733112"/>
                </a:moveTo>
                <a:cubicBezTo>
                  <a:pt x="754774" y="5880605"/>
                  <a:pt x="583867" y="6110464"/>
                  <a:pt x="372738" y="6105850"/>
                </a:cubicBezTo>
                <a:cubicBezTo>
                  <a:pt x="172105" y="6098796"/>
                  <a:pt x="-31660" y="5988247"/>
                  <a:pt x="0" y="5733112"/>
                </a:cubicBezTo>
                <a:cubicBezTo>
                  <a:pt x="-7685" y="5485793"/>
                  <a:pt x="151284" y="5339071"/>
                  <a:pt x="372738" y="5360374"/>
                </a:cubicBezTo>
                <a:cubicBezTo>
                  <a:pt x="480416" y="5335525"/>
                  <a:pt x="557591" y="5452829"/>
                  <a:pt x="559107" y="5546743"/>
                </a:cubicBezTo>
                <a:cubicBezTo>
                  <a:pt x="571158" y="5651824"/>
                  <a:pt x="479330" y="5731161"/>
                  <a:pt x="372738" y="5733112"/>
                </a:cubicBezTo>
                <a:cubicBezTo>
                  <a:pt x="462847" y="5725402"/>
                  <a:pt x="594315" y="5751087"/>
                  <a:pt x="745476" y="5733112"/>
                </a:cubicBezTo>
                <a:close/>
              </a:path>
              <a:path w="5963804" h="6105850" fill="none" extrusionOk="0">
                <a:moveTo>
                  <a:pt x="745476" y="5360375"/>
                </a:moveTo>
                <a:cubicBezTo>
                  <a:pt x="696139" y="5043768"/>
                  <a:pt x="783713" y="5016564"/>
                  <a:pt x="745476" y="4706440"/>
                </a:cubicBezTo>
                <a:cubicBezTo>
                  <a:pt x="707239" y="4396316"/>
                  <a:pt x="810165" y="4369063"/>
                  <a:pt x="745476" y="4052506"/>
                </a:cubicBezTo>
                <a:cubicBezTo>
                  <a:pt x="680787" y="3735949"/>
                  <a:pt x="773264" y="3775074"/>
                  <a:pt x="745476" y="3598077"/>
                </a:cubicBezTo>
                <a:cubicBezTo>
                  <a:pt x="717688" y="3421080"/>
                  <a:pt x="769961" y="3322093"/>
                  <a:pt x="745476" y="3143647"/>
                </a:cubicBezTo>
                <a:cubicBezTo>
                  <a:pt x="720991" y="2965201"/>
                  <a:pt x="757798" y="2792116"/>
                  <a:pt x="745476" y="2539589"/>
                </a:cubicBezTo>
                <a:cubicBezTo>
                  <a:pt x="733154" y="2287062"/>
                  <a:pt x="796819" y="2232235"/>
                  <a:pt x="745476" y="1985407"/>
                </a:cubicBezTo>
                <a:cubicBezTo>
                  <a:pt x="694133" y="1738579"/>
                  <a:pt x="795943" y="1546789"/>
                  <a:pt x="745476" y="1331473"/>
                </a:cubicBezTo>
                <a:cubicBezTo>
                  <a:pt x="695009" y="1116157"/>
                  <a:pt x="779100" y="1025030"/>
                  <a:pt x="745476" y="926920"/>
                </a:cubicBezTo>
                <a:cubicBezTo>
                  <a:pt x="711852" y="828810"/>
                  <a:pt x="809374" y="639016"/>
                  <a:pt x="745476" y="372738"/>
                </a:cubicBezTo>
                <a:cubicBezTo>
                  <a:pt x="737738" y="179810"/>
                  <a:pt x="901125" y="7921"/>
                  <a:pt x="1118214" y="0"/>
                </a:cubicBezTo>
                <a:cubicBezTo>
                  <a:pt x="1252833" y="-65883"/>
                  <a:pt x="1487871" y="1425"/>
                  <a:pt x="1722049" y="0"/>
                </a:cubicBezTo>
                <a:cubicBezTo>
                  <a:pt x="1956228" y="-1425"/>
                  <a:pt x="2195955" y="49872"/>
                  <a:pt x="2325884" y="0"/>
                </a:cubicBezTo>
                <a:cubicBezTo>
                  <a:pt x="2455813" y="-49872"/>
                  <a:pt x="2685909" y="49276"/>
                  <a:pt x="2974448" y="0"/>
                </a:cubicBezTo>
                <a:cubicBezTo>
                  <a:pt x="3262987" y="-49276"/>
                  <a:pt x="3278707" y="41366"/>
                  <a:pt x="3488826" y="0"/>
                </a:cubicBezTo>
                <a:cubicBezTo>
                  <a:pt x="3698945" y="-41366"/>
                  <a:pt x="3751223" y="21414"/>
                  <a:pt x="3913747" y="0"/>
                </a:cubicBezTo>
                <a:cubicBezTo>
                  <a:pt x="4076271" y="-21414"/>
                  <a:pt x="4242126" y="45469"/>
                  <a:pt x="4562310" y="0"/>
                </a:cubicBezTo>
                <a:cubicBezTo>
                  <a:pt x="4882494" y="-45469"/>
                  <a:pt x="4840477" y="26940"/>
                  <a:pt x="5076688" y="0"/>
                </a:cubicBezTo>
                <a:cubicBezTo>
                  <a:pt x="5312899" y="-26940"/>
                  <a:pt x="5457603" y="21961"/>
                  <a:pt x="5591066" y="0"/>
                </a:cubicBezTo>
                <a:cubicBezTo>
                  <a:pt x="5790651" y="3060"/>
                  <a:pt x="5937059" y="203313"/>
                  <a:pt x="5963804" y="372738"/>
                </a:cubicBezTo>
                <a:cubicBezTo>
                  <a:pt x="5970004" y="585330"/>
                  <a:pt x="5770937" y="745326"/>
                  <a:pt x="5591066" y="745476"/>
                </a:cubicBezTo>
                <a:cubicBezTo>
                  <a:pt x="5448134" y="779640"/>
                  <a:pt x="5391717" y="742206"/>
                  <a:pt x="5218329" y="745476"/>
                </a:cubicBezTo>
                <a:cubicBezTo>
                  <a:pt x="5265163" y="940747"/>
                  <a:pt x="5186892" y="1043196"/>
                  <a:pt x="5218329" y="1299658"/>
                </a:cubicBezTo>
                <a:cubicBezTo>
                  <a:pt x="5249766" y="1556120"/>
                  <a:pt x="5188677" y="1626899"/>
                  <a:pt x="5218329" y="1754087"/>
                </a:cubicBezTo>
                <a:cubicBezTo>
                  <a:pt x="5247981" y="1881275"/>
                  <a:pt x="5166750" y="2124717"/>
                  <a:pt x="5218329" y="2308269"/>
                </a:cubicBezTo>
                <a:cubicBezTo>
                  <a:pt x="5269908" y="2491821"/>
                  <a:pt x="5210172" y="2612318"/>
                  <a:pt x="5218329" y="2862450"/>
                </a:cubicBezTo>
                <a:cubicBezTo>
                  <a:pt x="5226486" y="3112582"/>
                  <a:pt x="5190816" y="3293889"/>
                  <a:pt x="5218329" y="3416632"/>
                </a:cubicBezTo>
                <a:cubicBezTo>
                  <a:pt x="5245842" y="3539375"/>
                  <a:pt x="5180218" y="3744464"/>
                  <a:pt x="5218329" y="3970814"/>
                </a:cubicBezTo>
                <a:cubicBezTo>
                  <a:pt x="5256440" y="4197164"/>
                  <a:pt x="5153366" y="4252907"/>
                  <a:pt x="5218329" y="4524996"/>
                </a:cubicBezTo>
                <a:cubicBezTo>
                  <a:pt x="5283292" y="4797085"/>
                  <a:pt x="5205009" y="4755878"/>
                  <a:pt x="5218329" y="4929548"/>
                </a:cubicBezTo>
                <a:cubicBezTo>
                  <a:pt x="5231649" y="5103218"/>
                  <a:pt x="5203222" y="5369519"/>
                  <a:pt x="5218329" y="5733112"/>
                </a:cubicBezTo>
                <a:cubicBezTo>
                  <a:pt x="5220854" y="5930203"/>
                  <a:pt x="5106622" y="6097528"/>
                  <a:pt x="4845591" y="6105850"/>
                </a:cubicBezTo>
                <a:cubicBezTo>
                  <a:pt x="4655528" y="6158643"/>
                  <a:pt x="4518916" y="6089480"/>
                  <a:pt x="4375941" y="6105850"/>
                </a:cubicBezTo>
                <a:cubicBezTo>
                  <a:pt x="4232966" y="6122220"/>
                  <a:pt x="3902178" y="6074598"/>
                  <a:pt x="3727378" y="6105850"/>
                </a:cubicBezTo>
                <a:cubicBezTo>
                  <a:pt x="3552578" y="6137102"/>
                  <a:pt x="3365483" y="6076597"/>
                  <a:pt x="3213000" y="6105850"/>
                </a:cubicBezTo>
                <a:cubicBezTo>
                  <a:pt x="3060517" y="6135103"/>
                  <a:pt x="2984310" y="6075144"/>
                  <a:pt x="2788079" y="6105850"/>
                </a:cubicBezTo>
                <a:cubicBezTo>
                  <a:pt x="2591848" y="6136556"/>
                  <a:pt x="2550653" y="6054201"/>
                  <a:pt x="2318429" y="6105850"/>
                </a:cubicBezTo>
                <a:cubicBezTo>
                  <a:pt x="2086205" y="6157499"/>
                  <a:pt x="1964080" y="6066181"/>
                  <a:pt x="1804051" y="6105850"/>
                </a:cubicBezTo>
                <a:cubicBezTo>
                  <a:pt x="1644022" y="6145519"/>
                  <a:pt x="1561460" y="6103549"/>
                  <a:pt x="1379130" y="6105850"/>
                </a:cubicBezTo>
                <a:cubicBezTo>
                  <a:pt x="1196800" y="6108151"/>
                  <a:pt x="826490" y="6020093"/>
                  <a:pt x="372738" y="6105850"/>
                </a:cubicBezTo>
                <a:cubicBezTo>
                  <a:pt x="183197" y="6107711"/>
                  <a:pt x="10691" y="5949923"/>
                  <a:pt x="0" y="5733112"/>
                </a:cubicBezTo>
                <a:cubicBezTo>
                  <a:pt x="-27823" y="5504162"/>
                  <a:pt x="188294" y="5392035"/>
                  <a:pt x="372738" y="5360374"/>
                </a:cubicBezTo>
                <a:cubicBezTo>
                  <a:pt x="473680" y="5327251"/>
                  <a:pt x="581488" y="5371682"/>
                  <a:pt x="745476" y="5360375"/>
                </a:cubicBezTo>
                <a:close/>
                <a:moveTo>
                  <a:pt x="1118213" y="0"/>
                </a:moveTo>
                <a:cubicBezTo>
                  <a:pt x="1327414" y="55861"/>
                  <a:pt x="1497369" y="190937"/>
                  <a:pt x="1490951" y="372738"/>
                </a:cubicBezTo>
                <a:cubicBezTo>
                  <a:pt x="1501804" y="579734"/>
                  <a:pt x="1278569" y="767212"/>
                  <a:pt x="1118213" y="745476"/>
                </a:cubicBezTo>
                <a:cubicBezTo>
                  <a:pt x="1006752" y="760672"/>
                  <a:pt x="930533" y="668618"/>
                  <a:pt x="931844" y="559107"/>
                </a:cubicBezTo>
                <a:cubicBezTo>
                  <a:pt x="916697" y="471170"/>
                  <a:pt x="1004282" y="354850"/>
                  <a:pt x="1118213" y="372738"/>
                </a:cubicBezTo>
                <a:cubicBezTo>
                  <a:pt x="1264744" y="333811"/>
                  <a:pt x="1342262" y="377990"/>
                  <a:pt x="1490951" y="372738"/>
                </a:cubicBezTo>
                <a:moveTo>
                  <a:pt x="5218329" y="745476"/>
                </a:moveTo>
                <a:cubicBezTo>
                  <a:pt x="5022633" y="811659"/>
                  <a:pt x="4894177" y="728410"/>
                  <a:pt x="4632598" y="745476"/>
                </a:cubicBezTo>
                <a:cubicBezTo>
                  <a:pt x="4371019" y="762542"/>
                  <a:pt x="4146200" y="691692"/>
                  <a:pt x="4005866" y="745476"/>
                </a:cubicBezTo>
                <a:cubicBezTo>
                  <a:pt x="3865532" y="799260"/>
                  <a:pt x="3660527" y="723022"/>
                  <a:pt x="3338133" y="745476"/>
                </a:cubicBezTo>
                <a:cubicBezTo>
                  <a:pt x="3015739" y="767930"/>
                  <a:pt x="2880386" y="698982"/>
                  <a:pt x="2711401" y="745476"/>
                </a:cubicBezTo>
                <a:cubicBezTo>
                  <a:pt x="2542416" y="791970"/>
                  <a:pt x="2394234" y="725271"/>
                  <a:pt x="2207672" y="745476"/>
                </a:cubicBezTo>
                <a:cubicBezTo>
                  <a:pt x="2021110" y="765681"/>
                  <a:pt x="1971908" y="717837"/>
                  <a:pt x="1744945" y="745476"/>
                </a:cubicBezTo>
                <a:cubicBezTo>
                  <a:pt x="1517982" y="773115"/>
                  <a:pt x="1414970" y="704597"/>
                  <a:pt x="1118213" y="745476"/>
                </a:cubicBezTo>
                <a:moveTo>
                  <a:pt x="372738" y="5360375"/>
                </a:moveTo>
                <a:cubicBezTo>
                  <a:pt x="479722" y="5352900"/>
                  <a:pt x="574368" y="5433925"/>
                  <a:pt x="559107" y="5546744"/>
                </a:cubicBezTo>
                <a:cubicBezTo>
                  <a:pt x="563176" y="5653424"/>
                  <a:pt x="454321" y="5714365"/>
                  <a:pt x="372738" y="5733113"/>
                </a:cubicBezTo>
                <a:cubicBezTo>
                  <a:pt x="554717" y="5712376"/>
                  <a:pt x="610264" y="5739391"/>
                  <a:pt x="745476" y="5733112"/>
                </a:cubicBezTo>
                <a:moveTo>
                  <a:pt x="372738" y="6105850"/>
                </a:moveTo>
                <a:cubicBezTo>
                  <a:pt x="604478" y="6142528"/>
                  <a:pt x="760233" y="5956057"/>
                  <a:pt x="745476" y="5733112"/>
                </a:cubicBezTo>
                <a:cubicBezTo>
                  <a:pt x="734463" y="5604932"/>
                  <a:pt x="750501" y="5529903"/>
                  <a:pt x="745476" y="5360375"/>
                </a:cubicBezTo>
              </a:path>
              <a:path w="5963804" h="6105850" fill="none" stroke="0" extrusionOk="0">
                <a:moveTo>
                  <a:pt x="745476" y="5360375"/>
                </a:moveTo>
                <a:cubicBezTo>
                  <a:pt x="700539" y="5114579"/>
                  <a:pt x="804039" y="4973353"/>
                  <a:pt x="745476" y="4856069"/>
                </a:cubicBezTo>
                <a:cubicBezTo>
                  <a:pt x="686913" y="4738785"/>
                  <a:pt x="811319" y="4466767"/>
                  <a:pt x="745476" y="4202135"/>
                </a:cubicBezTo>
                <a:cubicBezTo>
                  <a:pt x="679633" y="3937503"/>
                  <a:pt x="788264" y="3920639"/>
                  <a:pt x="745476" y="3747706"/>
                </a:cubicBezTo>
                <a:cubicBezTo>
                  <a:pt x="702688" y="3574773"/>
                  <a:pt x="793177" y="3454163"/>
                  <a:pt x="745476" y="3343153"/>
                </a:cubicBezTo>
                <a:cubicBezTo>
                  <a:pt x="697775" y="3232143"/>
                  <a:pt x="793162" y="3011376"/>
                  <a:pt x="745476" y="2788971"/>
                </a:cubicBezTo>
                <a:cubicBezTo>
                  <a:pt x="697790" y="2566566"/>
                  <a:pt x="752314" y="2457705"/>
                  <a:pt x="745476" y="2234789"/>
                </a:cubicBezTo>
                <a:cubicBezTo>
                  <a:pt x="738638" y="2011873"/>
                  <a:pt x="795756" y="1897131"/>
                  <a:pt x="745476" y="1780360"/>
                </a:cubicBezTo>
                <a:cubicBezTo>
                  <a:pt x="695196" y="1663589"/>
                  <a:pt x="793972" y="1377557"/>
                  <a:pt x="745476" y="1276054"/>
                </a:cubicBezTo>
                <a:cubicBezTo>
                  <a:pt x="696980" y="1174551"/>
                  <a:pt x="763515" y="734682"/>
                  <a:pt x="745476" y="372738"/>
                </a:cubicBezTo>
                <a:cubicBezTo>
                  <a:pt x="720983" y="216954"/>
                  <a:pt x="892269" y="-25503"/>
                  <a:pt x="1118214" y="0"/>
                </a:cubicBezTo>
                <a:cubicBezTo>
                  <a:pt x="1332790" y="-37271"/>
                  <a:pt x="1402287" y="29127"/>
                  <a:pt x="1632592" y="0"/>
                </a:cubicBezTo>
                <a:cubicBezTo>
                  <a:pt x="1862897" y="-29127"/>
                  <a:pt x="1914878" y="26604"/>
                  <a:pt x="2102241" y="0"/>
                </a:cubicBezTo>
                <a:cubicBezTo>
                  <a:pt x="2289604" y="-26604"/>
                  <a:pt x="2491445" y="39381"/>
                  <a:pt x="2661348" y="0"/>
                </a:cubicBezTo>
                <a:cubicBezTo>
                  <a:pt x="2831251" y="-39381"/>
                  <a:pt x="2997932" y="60989"/>
                  <a:pt x="3309911" y="0"/>
                </a:cubicBezTo>
                <a:cubicBezTo>
                  <a:pt x="3621890" y="-60989"/>
                  <a:pt x="3644369" y="50792"/>
                  <a:pt x="3779561" y="0"/>
                </a:cubicBezTo>
                <a:cubicBezTo>
                  <a:pt x="3914753" y="-50792"/>
                  <a:pt x="4088487" y="30477"/>
                  <a:pt x="4249210" y="0"/>
                </a:cubicBezTo>
                <a:cubicBezTo>
                  <a:pt x="4409933" y="-30477"/>
                  <a:pt x="4628545" y="37189"/>
                  <a:pt x="4853045" y="0"/>
                </a:cubicBezTo>
                <a:cubicBezTo>
                  <a:pt x="5077546" y="-37189"/>
                  <a:pt x="5260756" y="87802"/>
                  <a:pt x="5591066" y="0"/>
                </a:cubicBezTo>
                <a:cubicBezTo>
                  <a:pt x="5787424" y="10660"/>
                  <a:pt x="5945610" y="111949"/>
                  <a:pt x="5963804" y="372738"/>
                </a:cubicBezTo>
                <a:cubicBezTo>
                  <a:pt x="5916503" y="610808"/>
                  <a:pt x="5806651" y="737056"/>
                  <a:pt x="5591066" y="745476"/>
                </a:cubicBezTo>
                <a:cubicBezTo>
                  <a:pt x="5428773" y="786047"/>
                  <a:pt x="5345877" y="742584"/>
                  <a:pt x="5218329" y="745476"/>
                </a:cubicBezTo>
                <a:cubicBezTo>
                  <a:pt x="5241993" y="1042964"/>
                  <a:pt x="5175855" y="1156251"/>
                  <a:pt x="5218329" y="1349534"/>
                </a:cubicBezTo>
                <a:cubicBezTo>
                  <a:pt x="5260803" y="1542817"/>
                  <a:pt x="5188336" y="1691516"/>
                  <a:pt x="5218329" y="2003469"/>
                </a:cubicBezTo>
                <a:cubicBezTo>
                  <a:pt x="5248322" y="2315422"/>
                  <a:pt x="5216690" y="2488394"/>
                  <a:pt x="5218329" y="2657403"/>
                </a:cubicBezTo>
                <a:cubicBezTo>
                  <a:pt x="5219968" y="2826412"/>
                  <a:pt x="5196346" y="3016426"/>
                  <a:pt x="5218329" y="3311338"/>
                </a:cubicBezTo>
                <a:cubicBezTo>
                  <a:pt x="5240312" y="3606250"/>
                  <a:pt x="5212804" y="3754330"/>
                  <a:pt x="5218329" y="3965272"/>
                </a:cubicBezTo>
                <a:cubicBezTo>
                  <a:pt x="5223854" y="4176214"/>
                  <a:pt x="5196563" y="4405687"/>
                  <a:pt x="5218329" y="4569330"/>
                </a:cubicBezTo>
                <a:cubicBezTo>
                  <a:pt x="5240095" y="4732973"/>
                  <a:pt x="5162171" y="4898129"/>
                  <a:pt x="5218329" y="5073636"/>
                </a:cubicBezTo>
                <a:cubicBezTo>
                  <a:pt x="5274487" y="5249143"/>
                  <a:pt x="5173330" y="5410967"/>
                  <a:pt x="5218329" y="5733112"/>
                </a:cubicBezTo>
                <a:cubicBezTo>
                  <a:pt x="5258347" y="5958699"/>
                  <a:pt x="5039533" y="6107523"/>
                  <a:pt x="4845591" y="6105850"/>
                </a:cubicBezTo>
                <a:cubicBezTo>
                  <a:pt x="4645254" y="6167088"/>
                  <a:pt x="4455433" y="6040688"/>
                  <a:pt x="4286484" y="6105850"/>
                </a:cubicBezTo>
                <a:cubicBezTo>
                  <a:pt x="4117535" y="6171012"/>
                  <a:pt x="3926394" y="6075146"/>
                  <a:pt x="3682649" y="6105850"/>
                </a:cubicBezTo>
                <a:cubicBezTo>
                  <a:pt x="3438905" y="6136554"/>
                  <a:pt x="3312595" y="6098449"/>
                  <a:pt x="3213000" y="6105850"/>
                </a:cubicBezTo>
                <a:cubicBezTo>
                  <a:pt x="3113405" y="6113251"/>
                  <a:pt x="2931642" y="6080428"/>
                  <a:pt x="2743350" y="6105850"/>
                </a:cubicBezTo>
                <a:cubicBezTo>
                  <a:pt x="2555058" y="6131272"/>
                  <a:pt x="2504632" y="6076094"/>
                  <a:pt x="2273701" y="6105850"/>
                </a:cubicBezTo>
                <a:cubicBezTo>
                  <a:pt x="2042770" y="6135606"/>
                  <a:pt x="2008119" y="6103019"/>
                  <a:pt x="1848779" y="6105850"/>
                </a:cubicBezTo>
                <a:cubicBezTo>
                  <a:pt x="1689439" y="6108681"/>
                  <a:pt x="1582381" y="6098415"/>
                  <a:pt x="1334401" y="6105850"/>
                </a:cubicBezTo>
                <a:cubicBezTo>
                  <a:pt x="1086421" y="6113285"/>
                  <a:pt x="634107" y="6076975"/>
                  <a:pt x="372738" y="6105850"/>
                </a:cubicBezTo>
                <a:cubicBezTo>
                  <a:pt x="154520" y="6118547"/>
                  <a:pt x="-11902" y="5937742"/>
                  <a:pt x="0" y="5733112"/>
                </a:cubicBezTo>
                <a:cubicBezTo>
                  <a:pt x="-31308" y="5563610"/>
                  <a:pt x="172494" y="5358311"/>
                  <a:pt x="372738" y="5360374"/>
                </a:cubicBezTo>
                <a:cubicBezTo>
                  <a:pt x="531704" y="5335781"/>
                  <a:pt x="607185" y="5391900"/>
                  <a:pt x="745476" y="5360375"/>
                </a:cubicBezTo>
                <a:close/>
                <a:moveTo>
                  <a:pt x="1118213" y="0"/>
                </a:moveTo>
                <a:cubicBezTo>
                  <a:pt x="1302137" y="-49962"/>
                  <a:pt x="1468595" y="153969"/>
                  <a:pt x="1490951" y="372738"/>
                </a:cubicBezTo>
                <a:cubicBezTo>
                  <a:pt x="1512553" y="594198"/>
                  <a:pt x="1334655" y="793037"/>
                  <a:pt x="1118213" y="745476"/>
                </a:cubicBezTo>
                <a:cubicBezTo>
                  <a:pt x="1036944" y="725522"/>
                  <a:pt x="926354" y="655438"/>
                  <a:pt x="931844" y="559107"/>
                </a:cubicBezTo>
                <a:cubicBezTo>
                  <a:pt x="938331" y="447274"/>
                  <a:pt x="1001162" y="388643"/>
                  <a:pt x="1118213" y="372738"/>
                </a:cubicBezTo>
                <a:cubicBezTo>
                  <a:pt x="1233502" y="343843"/>
                  <a:pt x="1330801" y="379975"/>
                  <a:pt x="1490951" y="372738"/>
                </a:cubicBezTo>
                <a:moveTo>
                  <a:pt x="5218329" y="745476"/>
                </a:moveTo>
                <a:cubicBezTo>
                  <a:pt x="4986186" y="751014"/>
                  <a:pt x="4810762" y="743980"/>
                  <a:pt x="4673599" y="745476"/>
                </a:cubicBezTo>
                <a:cubicBezTo>
                  <a:pt x="4536436" y="746972"/>
                  <a:pt x="4281614" y="707534"/>
                  <a:pt x="4128870" y="745476"/>
                </a:cubicBezTo>
                <a:cubicBezTo>
                  <a:pt x="3976126" y="783418"/>
                  <a:pt x="3736673" y="709198"/>
                  <a:pt x="3625141" y="745476"/>
                </a:cubicBezTo>
                <a:cubicBezTo>
                  <a:pt x="3513609" y="781754"/>
                  <a:pt x="3298689" y="719866"/>
                  <a:pt x="3162414" y="745476"/>
                </a:cubicBezTo>
                <a:cubicBezTo>
                  <a:pt x="3026139" y="771086"/>
                  <a:pt x="2778988" y="724166"/>
                  <a:pt x="2576683" y="745476"/>
                </a:cubicBezTo>
                <a:cubicBezTo>
                  <a:pt x="2374378" y="766786"/>
                  <a:pt x="2219900" y="696479"/>
                  <a:pt x="1908950" y="745476"/>
                </a:cubicBezTo>
                <a:cubicBezTo>
                  <a:pt x="1598000" y="794473"/>
                  <a:pt x="1459892" y="699610"/>
                  <a:pt x="1118213" y="745476"/>
                </a:cubicBezTo>
                <a:moveTo>
                  <a:pt x="372738" y="5360375"/>
                </a:moveTo>
                <a:cubicBezTo>
                  <a:pt x="478131" y="5365445"/>
                  <a:pt x="535654" y="5448832"/>
                  <a:pt x="559107" y="5546744"/>
                </a:cubicBezTo>
                <a:cubicBezTo>
                  <a:pt x="581094" y="5652209"/>
                  <a:pt x="479011" y="5722175"/>
                  <a:pt x="372738" y="5733113"/>
                </a:cubicBezTo>
                <a:cubicBezTo>
                  <a:pt x="467899" y="5711099"/>
                  <a:pt x="669812" y="5740330"/>
                  <a:pt x="745476" y="5733112"/>
                </a:cubicBezTo>
                <a:moveTo>
                  <a:pt x="372738" y="6105850"/>
                </a:moveTo>
                <a:cubicBezTo>
                  <a:pt x="567877" y="6143021"/>
                  <a:pt x="744004" y="5901050"/>
                  <a:pt x="745476" y="5733112"/>
                </a:cubicBezTo>
                <a:cubicBezTo>
                  <a:pt x="713269" y="5636583"/>
                  <a:pt x="763321" y="5453584"/>
                  <a:pt x="745476" y="536037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562423058">
                  <a:prstGeom prst="verticalScroll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6246055" y="232003"/>
            <a:ext cx="7118250" cy="7157639"/>
          </a:xfrm>
          <a:prstGeom prst="rect">
            <a:avLst/>
          </a:prstGeom>
        </p:spPr>
      </p:pic>
      <p:pic>
        <p:nvPicPr>
          <p:cNvPr id="6" name="Hình ảnh 5">
            <a:hlinkClick r:id="rId6" action="ppaction://hlinksldjump"/>
            <a:extLst>
              <a:ext uri="{FF2B5EF4-FFF2-40B4-BE49-F238E27FC236}">
                <a16:creationId xmlns:a16="http://schemas.microsoft.com/office/drawing/2014/main" id="{479E8157-E536-F4D7-8160-D23D1DB643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1131914" y="1099929"/>
            <a:ext cx="2411663" cy="2329071"/>
          </a:xfrm>
          <a:prstGeom prst="rect">
            <a:avLst/>
          </a:prstGeom>
        </p:spPr>
      </p:pic>
      <p:pic>
        <p:nvPicPr>
          <p:cNvPr id="9" name="Hình ảnh 8">
            <a:hlinkClick r:id="rId9" action="ppaction://hlinksldjump"/>
            <a:extLst>
              <a:ext uri="{FF2B5EF4-FFF2-40B4-BE49-F238E27FC236}">
                <a16:creationId xmlns:a16="http://schemas.microsoft.com/office/drawing/2014/main" id="{9D6F1D66-C2A9-1C95-99AC-95338F7DC6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677" b="97051" l="75491" r="97258">
                        <a14:foregroundMark x1="77483" y1="75960" x2="77483" y2="75960"/>
                        <a14:foregroundMark x1="85075" y1="71677" x2="85075" y2="71677"/>
                        <a14:foregroundMark x1="85075" y1="71677" x2="85075" y2="71677"/>
                        <a14:foregroundMark x1="85075" y1="71677" x2="85075" y2="71677"/>
                        <a14:foregroundMark x1="85075" y1="71677" x2="85075" y2="71677"/>
                        <a14:foregroundMark x1="89203" y1="73051" x2="83949" y2="71879"/>
                        <a14:foregroundMark x1="83949" y1="71879" x2="82304" y2="73253"/>
                        <a14:foregroundMark x1="80081" y1="74020" x2="77598" y2="78263"/>
                        <a14:foregroundMark x1="80225" y1="74384" x2="78724" y2="78667"/>
                        <a14:foregroundMark x1="80225" y1="74788" x2="77483" y2="78667"/>
                        <a14:foregroundMark x1="81900" y1="78263" x2="85191" y2="80202"/>
                        <a14:foregroundMark x1="89059" y1="79030" x2="91830" y2="79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78" t="70531"/>
          <a:stretch/>
        </p:blipFill>
        <p:spPr>
          <a:xfrm>
            <a:off x="3226436" y="1806952"/>
            <a:ext cx="2613168" cy="2020957"/>
          </a:xfrm>
          <a:prstGeom prst="rect">
            <a:avLst/>
          </a:prstGeom>
        </p:spPr>
      </p:pic>
      <p:pic>
        <p:nvPicPr>
          <p:cNvPr id="16" name="Hình ảnh 15">
            <a:hlinkClick r:id="rId11" action="ppaction://hlinksldjump"/>
            <a:extLst>
              <a:ext uri="{FF2B5EF4-FFF2-40B4-BE49-F238E27FC236}">
                <a16:creationId xmlns:a16="http://schemas.microsoft.com/office/drawing/2014/main" id="{A06D9672-1AD9-C5D1-8753-C463A31C5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889" b="68929" l="5196" r="24711">
                        <a14:foregroundMark x1="13424" y1="40929" x2="13424" y2="40929"/>
                        <a14:foregroundMark x1="13684" y1="41293" x2="13684" y2="41293"/>
                        <a14:foregroundMark x1="13164" y1="68929" x2="16917" y2="68929"/>
                        <a14:foregroundMark x1="11952" y1="67798" x2="17667" y2="68404"/>
                        <a14:foregroundMark x1="17667" y1="68404" x2="17985" y2="68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3" t="38724" r="72807" b="28267"/>
          <a:stretch/>
        </p:blipFill>
        <p:spPr>
          <a:xfrm>
            <a:off x="1773404" y="3862963"/>
            <a:ext cx="2408843" cy="2329071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91C57A7-7130-7403-8749-02F7EA73EE2B}"/>
              </a:ext>
            </a:extLst>
          </p:cNvPr>
          <p:cNvSpPr txBox="1"/>
          <p:nvPr/>
        </p:nvSpPr>
        <p:spPr>
          <a:xfrm>
            <a:off x="2842033" y="340161"/>
            <a:ext cx="2680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MENU</a:t>
            </a:r>
          </a:p>
        </p:txBody>
      </p:sp>
      <p:sp>
        <p:nvSpPr>
          <p:cNvPr id="10" name="Nút Hành động: Tiến hoặc Tiếp theo 9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B89F1F3D-5247-3AB2-8F5C-87E1190D0962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3309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718;p39">
            <a:extLst>
              <a:ext uri="{FF2B5EF4-FFF2-40B4-BE49-F238E27FC236}">
                <a16:creationId xmlns:a16="http://schemas.microsoft.com/office/drawing/2014/main" id="{EC4AECBE-9269-F1B6-6019-C8089D5B5303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A85B356A-4A63-4270-331F-3B4AA96893B9}"/>
              </a:ext>
            </a:extLst>
          </p:cNvPr>
          <p:cNvSpPr/>
          <p:nvPr/>
        </p:nvSpPr>
        <p:spPr>
          <a:xfrm>
            <a:off x="1811054" y="5379330"/>
            <a:ext cx="4665946" cy="10962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</a:rPr>
              <a:t>V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thao.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79E8157-E536-F4D7-8160-D23D1DB643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36889" l="74856" r="97200">
                        <a14:foregroundMark x1="91830" y1="26667" x2="86259" y2="35030"/>
                        <a14:foregroundMark x1="86259" y1="35030" x2="85191" y2="35152"/>
                        <a14:foregroundMark x1="78031" y1="23960" x2="77598" y2="28808"/>
                        <a14:foregroundMark x1="82592" y1="35960" x2="87529" y2="36889"/>
                        <a14:foregroundMark x1="87529" y1="36889" x2="89752" y2="36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80" b="62256"/>
          <a:stretch/>
        </p:blipFill>
        <p:spPr>
          <a:xfrm>
            <a:off x="-271488" y="3236780"/>
            <a:ext cx="2119047" cy="2046476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E6A7F2A-CF32-6AD6-73DB-3EC16EB9F227}"/>
              </a:ext>
            </a:extLst>
          </p:cNvPr>
          <p:cNvSpPr txBox="1"/>
          <p:nvPr/>
        </p:nvSpPr>
        <p:spPr>
          <a:xfrm>
            <a:off x="8480643" y="205211"/>
            <a:ext cx="3176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giữ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cơ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khoẻ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mạnh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út Hành động: Tiến hoặc Tiếp theo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63D1182E-6578-BE16-564D-95D8BFE741E0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6625D14-1C17-0833-2FAC-F51860F9A6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6111409" y="5410920"/>
            <a:ext cx="1152719" cy="919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DFAC9-A651-19FD-7FC6-50EFC4F64E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9300" y="938212"/>
            <a:ext cx="4038600" cy="39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7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718;p39">
            <a:extLst>
              <a:ext uri="{FF2B5EF4-FFF2-40B4-BE49-F238E27FC236}">
                <a16:creationId xmlns:a16="http://schemas.microsoft.com/office/drawing/2014/main" id="{EC4AECBE-9269-F1B6-6019-C8089D5B5303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E6A7F2A-CF32-6AD6-73DB-3EC16EB9F227}"/>
              </a:ext>
            </a:extLst>
          </p:cNvPr>
          <p:cNvSpPr txBox="1"/>
          <p:nvPr/>
        </p:nvSpPr>
        <p:spPr>
          <a:xfrm>
            <a:off x="8020050" y="501519"/>
            <a:ext cx="4171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</a:rPr>
              <a:t>Để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giữ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cơ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khoẻ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mạnh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em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cần</a:t>
            </a:r>
            <a:r>
              <a:rPr lang="en-US" sz="4000" dirty="0">
                <a:solidFill>
                  <a:prstClr val="black"/>
                </a:solidFill>
              </a:rPr>
              <a:t>: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C338567-B4AE-5E70-85C6-195312B14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677" b="97051" l="75491" r="97258">
                        <a14:foregroundMark x1="77483" y1="75960" x2="77483" y2="75960"/>
                        <a14:foregroundMark x1="85075" y1="71677" x2="85075" y2="71677"/>
                        <a14:foregroundMark x1="85075" y1="71677" x2="85075" y2="71677"/>
                        <a14:foregroundMark x1="85075" y1="71677" x2="85075" y2="71677"/>
                        <a14:foregroundMark x1="85075" y1="71677" x2="85075" y2="71677"/>
                        <a14:foregroundMark x1="89203" y1="73051" x2="83949" y2="71879"/>
                        <a14:foregroundMark x1="83949" y1="71879" x2="82304" y2="73253"/>
                        <a14:foregroundMark x1="80081" y1="74020" x2="77598" y2="78263"/>
                        <a14:foregroundMark x1="80225" y1="74384" x2="78724" y2="78667"/>
                        <a14:foregroundMark x1="80225" y1="74788" x2="77483" y2="78667"/>
                        <a14:foregroundMark x1="81900" y1="78263" x2="85191" y2="80202"/>
                        <a14:foregroundMark x1="89059" y1="79030" x2="91830" y2="79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78" t="70531"/>
          <a:stretch/>
        </p:blipFill>
        <p:spPr>
          <a:xfrm>
            <a:off x="6082499" y="3746222"/>
            <a:ext cx="2613168" cy="2020957"/>
          </a:xfrm>
          <a:prstGeom prst="rect">
            <a:avLst/>
          </a:prstGeom>
        </p:spPr>
      </p:pic>
      <p:sp>
        <p:nvSpPr>
          <p:cNvPr id="13" name="Nút Hành động: Tiến hoặc Tiếp theo 1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55DDC17-2F03-512D-265B-61F53D616378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0E255-9D91-CA4D-D9EC-0554A0ACA8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1174" y="485774"/>
            <a:ext cx="4072303" cy="3781425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ED29CB68-9242-905F-200C-8F4A807DD268}"/>
              </a:ext>
            </a:extLst>
          </p:cNvPr>
          <p:cNvSpPr/>
          <p:nvPr/>
        </p:nvSpPr>
        <p:spPr>
          <a:xfrm>
            <a:off x="1077629" y="5255505"/>
            <a:ext cx="4665946" cy="10962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</a:rPr>
              <a:t>Vệ sinh cơ thể: rửa tay, rửa mặt, chải răng.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12">
            <a:extLst>
              <a:ext uri="{FF2B5EF4-FFF2-40B4-BE49-F238E27FC236}">
                <a16:creationId xmlns:a16="http://schemas.microsoft.com/office/drawing/2014/main" id="{BB1059DA-A94B-6A1E-25E6-4E80481689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5463709" y="5544270"/>
            <a:ext cx="1152719" cy="9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8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718;p39">
            <a:extLst>
              <a:ext uri="{FF2B5EF4-FFF2-40B4-BE49-F238E27FC236}">
                <a16:creationId xmlns:a16="http://schemas.microsoft.com/office/drawing/2014/main" id="{EC4AECBE-9269-F1B6-6019-C8089D5B5303}"/>
              </a:ext>
            </a:extLst>
          </p:cNvPr>
          <p:cNvSpPr/>
          <p:nvPr/>
        </p:nvSpPr>
        <p:spPr>
          <a:xfrm flipH="1">
            <a:off x="7919109" y="139339"/>
            <a:ext cx="4428810" cy="3097441"/>
          </a:xfrm>
          <a:custGeom>
            <a:avLst/>
            <a:gdLst/>
            <a:ahLst/>
            <a:cxnLst/>
            <a:rect l="l" t="t" r="r" b="b"/>
            <a:pathLst>
              <a:path w="16578" h="12738" extrusionOk="0">
                <a:moveTo>
                  <a:pt x="10541" y="1"/>
                </a:moveTo>
                <a:cubicBezTo>
                  <a:pt x="9602" y="1"/>
                  <a:pt x="8932" y="85"/>
                  <a:pt x="8932" y="85"/>
                </a:cubicBezTo>
                <a:cubicBezTo>
                  <a:pt x="8932" y="85"/>
                  <a:pt x="2669" y="355"/>
                  <a:pt x="2025" y="668"/>
                </a:cubicBezTo>
                <a:cubicBezTo>
                  <a:pt x="0" y="1662"/>
                  <a:pt x="1329" y="9341"/>
                  <a:pt x="1828" y="10007"/>
                </a:cubicBezTo>
                <a:cubicBezTo>
                  <a:pt x="2106" y="10376"/>
                  <a:pt x="3080" y="10458"/>
                  <a:pt x="3894" y="10458"/>
                </a:cubicBezTo>
                <a:cubicBezTo>
                  <a:pt x="4551" y="10458"/>
                  <a:pt x="5105" y="10404"/>
                  <a:pt x="5105" y="10404"/>
                </a:cubicBezTo>
                <a:cubicBezTo>
                  <a:pt x="5105" y="10404"/>
                  <a:pt x="5487" y="11969"/>
                  <a:pt x="5487" y="12636"/>
                </a:cubicBezTo>
                <a:cubicBezTo>
                  <a:pt x="5487" y="12706"/>
                  <a:pt x="5523" y="12738"/>
                  <a:pt x="5589" y="12738"/>
                </a:cubicBezTo>
                <a:cubicBezTo>
                  <a:pt x="6146" y="12738"/>
                  <a:pt x="8808" y="10458"/>
                  <a:pt x="9033" y="10236"/>
                </a:cubicBezTo>
                <a:cubicBezTo>
                  <a:pt x="9281" y="9985"/>
                  <a:pt x="15255" y="10487"/>
                  <a:pt x="15670" y="9155"/>
                </a:cubicBezTo>
                <a:cubicBezTo>
                  <a:pt x="16086" y="7826"/>
                  <a:pt x="16577" y="2459"/>
                  <a:pt x="15551" y="1433"/>
                </a:cubicBezTo>
                <a:cubicBezTo>
                  <a:pt x="14347" y="229"/>
                  <a:pt x="12082" y="1"/>
                  <a:pt x="10541" y="1"/>
                </a:cubicBezTo>
                <a:close/>
              </a:path>
            </a:pathLst>
          </a:custGeom>
          <a:solidFill>
            <a:srgbClr val="FEFDD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7533629" cy="4912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8121761" y="1948069"/>
            <a:ext cx="5266655" cy="5295798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DE6A7F2A-CF32-6AD6-73DB-3EC16EB9F227}"/>
              </a:ext>
            </a:extLst>
          </p:cNvPr>
          <p:cNvSpPr txBox="1"/>
          <p:nvPr/>
        </p:nvSpPr>
        <p:spPr>
          <a:xfrm>
            <a:off x="8172450" y="477092"/>
            <a:ext cx="3634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giữ cơ thể khoẻ mạnh, em cần:</a:t>
            </a:r>
            <a:endParaRPr kumimoji="0" lang="vi-VN" sz="4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3C58DDF-6FF2-51B1-D2D3-A36390F5D2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889" b="68929" l="5196" r="24711">
                        <a14:foregroundMark x1="13424" y1="40929" x2="13424" y2="40929"/>
                        <a14:foregroundMark x1="13684" y1="41293" x2="13684" y2="41293"/>
                        <a14:foregroundMark x1="13164" y1="68929" x2="16917" y2="68929"/>
                        <a14:foregroundMark x1="11952" y1="67798" x2="17667" y2="68404"/>
                        <a14:foregroundMark x1="17667" y1="68404" x2="17985" y2="68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3" t="38724" r="72807" b="28267"/>
          <a:stretch/>
        </p:blipFill>
        <p:spPr>
          <a:xfrm>
            <a:off x="6613362" y="3088359"/>
            <a:ext cx="2408843" cy="2329071"/>
          </a:xfrm>
          <a:prstGeom prst="rect">
            <a:avLst/>
          </a:prstGeom>
        </p:spPr>
      </p:pic>
      <p:sp>
        <p:nvSpPr>
          <p:cNvPr id="12" name="Nút Hành động: Tiến hoặc Tiếp theo 1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29FE70DA-C63D-123F-3EE3-0DA3AD8C4FA9}"/>
              </a:ext>
            </a:extLst>
          </p:cNvPr>
          <p:cNvSpPr/>
          <p:nvPr/>
        </p:nvSpPr>
        <p:spPr>
          <a:xfrm>
            <a:off x="11290852" y="6082748"/>
            <a:ext cx="675861" cy="635913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34176-288B-0E00-493A-503D590A3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8412" y="728662"/>
            <a:ext cx="3195638" cy="329009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5C8BC2CE-E549-5B90-16BE-4E734CDF5BAB}"/>
              </a:ext>
            </a:extLst>
          </p:cNvPr>
          <p:cNvSpPr/>
          <p:nvPr/>
        </p:nvSpPr>
        <p:spPr>
          <a:xfrm>
            <a:off x="1258604" y="5131680"/>
            <a:ext cx="4504021" cy="10962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</a:rPr>
              <a:t>ngủ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</a:rPr>
              <a:t>đủ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</a:rPr>
              <a:t>giấc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Hình ảnh 12">
            <a:extLst>
              <a:ext uri="{FF2B5EF4-FFF2-40B4-BE49-F238E27FC236}">
                <a16:creationId xmlns:a16="http://schemas.microsoft.com/office/drawing/2014/main" id="{6AA52E92-9F35-174F-4806-2378BD00DB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4" b="89962" l="7900" r="90000">
                        <a14:foregroundMark x1="8900" y1="29987" x2="8900" y2="29987"/>
                        <a14:foregroundMark x1="8600" y1="59212" x2="8600" y2="59212"/>
                        <a14:foregroundMark x1="7900" y1="29352" x2="7900" y2="29352"/>
                        <a14:foregroundMark x1="71200" y1="51715" x2="71200" y2="51715"/>
                        <a14:foregroundMark x1="89200" y1="25413" x2="72800" y2="52732"/>
                        <a14:foregroundMark x1="72800" y1="52732" x2="58500" y2="38628"/>
                        <a14:foregroundMark x1="58500" y1="38628" x2="57900" y2="36595"/>
                        <a14:backgroundMark x1="61400" y1="43075" x2="61400" y2="43075"/>
                        <a14:backgroundMark x1="32700" y1="46379" x2="32700" y2="46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17" t="21987" r="3382" b="28258"/>
          <a:stretch/>
        </p:blipFill>
        <p:spPr>
          <a:xfrm>
            <a:off x="5558959" y="5163270"/>
            <a:ext cx="1152719" cy="9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7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D32C0-491F-0E95-CBBA-A96AACF3C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251" y="2981652"/>
            <a:ext cx="7645047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1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C8B45000-BC84-4FA3-31EA-7A22F4C25191}"/>
              </a:ext>
            </a:extLst>
          </p:cNvPr>
          <p:cNvSpPr/>
          <p:nvPr/>
        </p:nvSpPr>
        <p:spPr>
          <a:xfrm>
            <a:off x="385480" y="139339"/>
            <a:ext cx="11120720" cy="63757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BFCBCAE-395C-78DF-10D0-1E96E4AF0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38" b="95756" l="9994" r="89942">
                        <a14:foregroundMark x1="35834" y1="21140" x2="45440" y2="17866"/>
                        <a14:foregroundMark x1="45440" y1="17866" x2="62160" y2="26880"/>
                        <a14:foregroundMark x1="62160" y1="26880" x2="67917" y2="43775"/>
                        <a14:foregroundMark x1="67917" y1="43775" x2="68338" y2="48019"/>
                        <a14:foregroundMark x1="38939" y1="14551" x2="53752" y2="11520"/>
                        <a14:foregroundMark x1="53752" y1="11520" x2="73933" y2="21059"/>
                        <a14:foregroundMark x1="73933" y1="21059" x2="75948" y2="56514"/>
                        <a14:foregroundMark x1="51746" y1="5740" x2="51746" y2="5740"/>
                        <a14:foregroundMark x1="51746" y1="5740" x2="51746" y2="5740"/>
                        <a14:foregroundMark x1="62096" y1="34883" x2="54269" y2="24939"/>
                        <a14:foregroundMark x1="54269" y1="24939" x2="64295" y2="33064"/>
                        <a14:foregroundMark x1="64295" y1="33064" x2="43047" y2="21544"/>
                        <a14:foregroundMark x1="47639" y1="74859" x2="47801" y2="90057"/>
                        <a14:foregroundMark x1="47801" y1="90057" x2="43273" y2="82619"/>
                        <a14:foregroundMark x1="43273" y1="82619" x2="50550" y2="86217"/>
                        <a14:foregroundMark x1="50550" y1="86217" x2="40524" y2="89127"/>
                        <a14:foregroundMark x1="40524" y1="89127" x2="48900" y2="81205"/>
                        <a14:foregroundMark x1="48900" y1="81205" x2="52555" y2="81043"/>
                        <a14:foregroundMark x1="39101" y1="89450" x2="47736" y2="93816"/>
                        <a14:foregroundMark x1="47736" y1="93816" x2="53590" y2="91593"/>
                        <a14:foregroundMark x1="53590" y1="91593" x2="56339" y2="88601"/>
                        <a14:foregroundMark x1="57665" y1="88197" x2="52393" y2="95796"/>
                        <a14:foregroundMark x1="52393" y1="95796" x2="44017" y2="95796"/>
                        <a14:foregroundMark x1="44017" y1="95796" x2="35349" y2="91916"/>
                        <a14:foregroundMark x1="56501" y1="89652" x2="59314" y2="92926"/>
                        <a14:foregroundMark x1="45055" y1="6144" x2="49612" y2="5538"/>
                        <a14:foregroundMark x1="49612" y1="5538" x2="49612" y2="5538"/>
                        <a14:foregroundMark x1="66589" y1="11534" x2="67432" y2="12086"/>
                        <a14:foregroundMark x1="59961" y1="7195" x2="61230" y2="8026"/>
                        <a14:foregroundMark x1="67432" y1="12086" x2="67497" y2="12086"/>
                        <a14:foregroundMark x1="80789" y1="26273" x2="80789" y2="27284"/>
                        <a14:foregroundMark x1="59961" y1="8448" x2="64845" y2="15602"/>
                        <a14:foregroundMark x1="46151" y1="6548" x2="40427" y2="13500"/>
                        <a14:foregroundMark x1="33215" y1="13703" x2="32697" y2="21706"/>
                        <a14:foregroundMark x1="32697" y1="21706" x2="32697" y2="21706"/>
                        <a14:foregroundMark x1="33538" y1="14349" x2="32697" y2="20655"/>
                        <a14:foregroundMark x1="32697" y1="15400" x2="31856" y2="22352"/>
                        <a14:foregroundMark x1="33215" y1="14551" x2="31856" y2="22959"/>
                        <a14:foregroundMark x1="31856" y1="22959" x2="31856" y2="22959"/>
                        <a14:foregroundMark x1="32374" y1="17057" x2="33700" y2="14147"/>
                        <a14:foregroundMark x1="32018" y1="15198" x2="31695" y2="22352"/>
                        <a14:foregroundMark x1="31695" y1="22352" x2="31695" y2="21706"/>
                        <a14:backgroundMark x1="37419" y1="7033" x2="31727" y2="13662"/>
                        <a14:backgroundMark x1="31219" y1="20699" x2="19825" y2="63703"/>
                        <a14:backgroundMark x1="34476" y1="8407" x2="33077" y2="13689"/>
                        <a14:backgroundMark x1="19825" y1="63703" x2="18920" y2="64915"/>
                        <a14:backgroundMark x1="28978" y1="23727" x2="18726" y2="40218"/>
                        <a14:backgroundMark x1="22574" y1="22595" x2="24580" y2="34276"/>
                        <a14:backgroundMark x1="24968" y1="20534" x2="24288" y2="38804"/>
                        <a14:backgroundMark x1="24288" y1="38804" x2="24418" y2="26677"/>
                        <a14:backgroundMark x1="24418" y1="26677" x2="25129" y2="23727"/>
                        <a14:backgroundMark x1="41785" y1="8205" x2="48383" y2="3153"/>
                        <a14:backgroundMark x1="60640" y1="6589" x2="61740" y2="9782"/>
                        <a14:backgroundMark x1="63034" y1="7518" x2="65039" y2="14147"/>
                        <a14:backgroundMark x1="86449" y1="32902" x2="71992" y2="93088"/>
                        <a14:backgroundMark x1="71992" y1="93088" x2="71798" y2="93088"/>
                        <a14:backgroundMark x1="81145" y1="56023" x2="72251" y2="64753"/>
                        <a14:backgroundMark x1="72251" y1="64753" x2="70375" y2="73080"/>
                        <a14:backgroundMark x1="70375" y1="73080" x2="72348" y2="85853"/>
                        <a14:backgroundMark x1="72348" y1="85853" x2="69987" y2="90340"/>
                        <a14:backgroundMark x1="76585" y1="56912" x2="75097" y2="57599"/>
                        <a14:backgroundMark x1="74191" y1="76839" x2="66332" y2="94220"/>
                        <a14:backgroundMark x1="66332" y1="94220" x2="66332" y2="94220"/>
                        <a14:backgroundMark x1="57536" y1="77526" x2="69405" y2="87753"/>
                        <a14:backgroundMark x1="69405" y1="87753" x2="72186" y2="88723"/>
                        <a14:backgroundMark x1="33926" y1="76152" x2="26779" y2="94665"/>
                        <a14:backgroundMark x1="24968" y1="30396" x2="22542" y2="39895"/>
                        <a14:backgroundMark x1="22542" y1="39895" x2="23318" y2="37227"/>
                        <a14:backgroundMark x1="48189" y1="4285" x2="48577" y2="5659"/>
                        <a14:backgroundMark x1="61934" y1="5901" x2="67788" y2="10469"/>
                        <a14:backgroundMark x1="67788" y1="10469" x2="67982" y2="10469"/>
                        <a14:backgroundMark x1="67238" y1="9337" x2="67044" y2="10711"/>
                        <a14:backgroundMark x1="61190" y1="6589" x2="67206" y2="10954"/>
                        <a14:backgroundMark x1="67206" y1="10954" x2="63034" y2="10954"/>
                        <a14:backgroundMark x1="61384" y1="6144" x2="65039" y2="12086"/>
                        <a14:backgroundMark x1="61384" y1="7033" x2="62646" y2="9580"/>
                        <a14:backgroundMark x1="44534" y1="6346" x2="49838" y2="4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0"/>
          <a:stretch/>
        </p:blipFill>
        <p:spPr>
          <a:xfrm>
            <a:off x="10589428" y="3910198"/>
            <a:ext cx="3205143" cy="32228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B90B02-0623-4018-B391-B402A4F698D4}"/>
              </a:ext>
            </a:extLst>
          </p:cNvPr>
          <p:cNvSpPr txBox="1"/>
          <p:nvPr/>
        </p:nvSpPr>
        <p:spPr>
          <a:xfrm>
            <a:off x="914400" y="342900"/>
            <a:ext cx="105251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BD17B-DE44-883D-D394-662C813D2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837" y="1719262"/>
            <a:ext cx="8758238" cy="436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3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rt Subject for Elementary - 1st Grade: Theater by Slidesgo">
  <a:themeElements>
    <a:clrScheme name="Simple Light">
      <a:dk1>
        <a:srgbClr val="39354D"/>
      </a:dk1>
      <a:lt1>
        <a:srgbClr val="FFFFFF"/>
      </a:lt1>
      <a:dk2>
        <a:srgbClr val="6A1C1C"/>
      </a:dk2>
      <a:lt2>
        <a:srgbClr val="C23233"/>
      </a:lt2>
      <a:accent1>
        <a:srgbClr val="F8A967"/>
      </a:accent1>
      <a:accent2>
        <a:srgbClr val="AC6C36"/>
      </a:accent2>
      <a:accent3>
        <a:srgbClr val="474747"/>
      </a:accent3>
      <a:accent4>
        <a:srgbClr val="8EB1B3"/>
      </a:accent4>
      <a:accent5>
        <a:srgbClr val="616C99"/>
      </a:accent5>
      <a:accent6>
        <a:srgbClr val="FFE89A"/>
      </a:accent6>
      <a:hlink>
        <a:srgbClr val="FFFFFF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373</Words>
  <Application>Microsoft Office PowerPoint</Application>
  <PresentationFormat>Widescreen</PresentationFormat>
  <Paragraphs>49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Chewy</vt:lpstr>
      <vt:lpstr>Quicksand</vt:lpstr>
      <vt:lpstr>Arial</vt:lpstr>
      <vt:lpstr>Calibri</vt:lpstr>
      <vt:lpstr>Calibri Light</vt:lpstr>
      <vt:lpstr>Times New Roman</vt:lpstr>
      <vt:lpstr>UTM Cookies</vt:lpstr>
      <vt:lpstr>Custom Design</vt:lpstr>
      <vt:lpstr>1_Chủ đề Office</vt:lpstr>
      <vt:lpstr>2_Office Theme</vt:lpstr>
      <vt:lpstr>Art Subject for Elementary - 1st Grade: Theater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2023-11-23T11:28:50Z</dcterms:created>
  <dcterms:modified xsi:type="dcterms:W3CDTF">2023-11-24T13:39:52Z</dcterms:modified>
</cp:coreProperties>
</file>