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30" r:id="rId4"/>
  </p:sldMasterIdLst>
  <p:notesMasterIdLst>
    <p:notesMasterId r:id="rId19"/>
  </p:notesMasterIdLst>
  <p:sldIdLst>
    <p:sldId id="257" r:id="rId5"/>
    <p:sldId id="291" r:id="rId6"/>
    <p:sldId id="315" r:id="rId7"/>
    <p:sldId id="294" r:id="rId8"/>
    <p:sldId id="295" r:id="rId9"/>
    <p:sldId id="2007577518" r:id="rId10"/>
    <p:sldId id="2007577519" r:id="rId11"/>
    <p:sldId id="292" r:id="rId12"/>
    <p:sldId id="327" r:id="rId13"/>
    <p:sldId id="2007577521" r:id="rId14"/>
    <p:sldId id="2007577520" r:id="rId15"/>
    <p:sldId id="400" r:id="rId16"/>
    <p:sldId id="405" r:id="rId17"/>
    <p:sldId id="32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5A3B4-9476-4F13-B67E-C83D69C435A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7FE53-6BD3-46DB-AF68-E3E03B67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2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6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95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669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8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4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76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5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11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32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3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6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22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9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5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8" y="-1018560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369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1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5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7" y="1606305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7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4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4" y="3236000"/>
            <a:ext cx="58468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26700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597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2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3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8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12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71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93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1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68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22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0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58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78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13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6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847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5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8" y="-1018560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4419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1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5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7" y="1606305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7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4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4" y="3236000"/>
            <a:ext cx="58468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26700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164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4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533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35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0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25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5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577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95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075854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2416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690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450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39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22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0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D6555-5A17-43EC-AD60-A02D9CB5220E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024FA5F-2253-B64E-8F11-A66CAA0603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4287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2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2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2023/11/22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1" name="菱形 10"/>
          <p:cNvSpPr/>
          <p:nvPr userDrawn="1"/>
        </p:nvSpPr>
        <p:spPr>
          <a:xfrm>
            <a:off x="939585" y="764171"/>
            <a:ext cx="314131" cy="314131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2615786" y="804145"/>
            <a:ext cx="1576072" cy="24622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</a:rPr>
              <a:t>please add the title here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1241525" y="777604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  <a:sym typeface="+mn-ea"/>
              </a:rPr>
              <a:t>添加标题内容</a:t>
            </a:r>
          </a:p>
        </p:txBody>
      </p:sp>
    </p:spTree>
    <p:extLst>
      <p:ext uri="{BB962C8B-B14F-4D97-AF65-F5344CB8AC3E}">
        <p14:creationId xmlns:p14="http://schemas.microsoft.com/office/powerpoint/2010/main" val="114760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EAB6D99-088E-D782-28CF-A0890C4B405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5" y="2857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0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 l="27938" r="28272"/>
          <a:stretch>
            <a:fillRect/>
          </a:stretch>
        </p:blipFill>
        <p:spPr>
          <a:xfrm>
            <a:off x="93779" y="2726756"/>
            <a:ext cx="1586731" cy="2558918"/>
          </a:xfrm>
          <a:prstGeom prst="rect">
            <a:avLst/>
          </a:prstGeom>
        </p:spPr>
      </p:pic>
      <p:pic>
        <p:nvPicPr>
          <p:cNvPr id="13" name="图片 12" descr="E:\设计\PPT\党建素材包\图片3.png图片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07502" y="5836207"/>
            <a:ext cx="1494703" cy="917575"/>
          </a:xfrm>
          <a:prstGeom prst="rect">
            <a:avLst/>
          </a:prstGeom>
        </p:spPr>
      </p:pic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3" name="图片 2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495" y="1687195"/>
            <a:ext cx="2914650" cy="47612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-67177" y="-85725"/>
            <a:ext cx="2534653" cy="6096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21703" y="371475"/>
            <a:ext cx="2903621" cy="1078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9942188" y="24802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22C6B-ADD8-3DF8-E7FC-BC39A13290BB}"/>
              </a:ext>
            </a:extLst>
          </p:cNvPr>
          <p:cNvSpPr txBox="1"/>
          <p:nvPr/>
        </p:nvSpPr>
        <p:spPr>
          <a:xfrm>
            <a:off x="3190875" y="704850"/>
            <a:ext cx="651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066AF-4CF2-4C45-9F9D-FEF4363C3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5829" y="1506824"/>
            <a:ext cx="2298391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91EE-9F04-A401-4ACF-A523054D4A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4374" y="2311814"/>
            <a:ext cx="8163252" cy="2158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84EE2-11EF-A677-6DAB-FA57EF77AA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7544" y="4514851"/>
            <a:ext cx="3820300" cy="1215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5DA26D8-37D4-AEA1-78A8-F5C54D18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06" b="15532"/>
          <a:stretch/>
        </p:blipFill>
        <p:spPr>
          <a:xfrm>
            <a:off x="13541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F829D4-7788-8C06-D98F-B625C3E07B0C}"/>
              </a:ext>
            </a:extLst>
          </p:cNvPr>
          <p:cNvGrpSpPr/>
          <p:nvPr/>
        </p:nvGrpSpPr>
        <p:grpSpPr>
          <a:xfrm>
            <a:off x="2931228" y="685782"/>
            <a:ext cx="8477661" cy="4585349"/>
            <a:chOff x="2931228" y="685782"/>
            <a:chExt cx="8342115" cy="5068298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5A2417A-A4EA-2973-967C-892E7CADAD4C}"/>
                </a:ext>
              </a:extLst>
            </p:cNvPr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8BCCF0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27B0D6B1-17A1-4A69-4698-40A2588AFE21}"/>
                </a:ext>
              </a:extLst>
            </p:cNvPr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1D208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825E3C17-1B90-9DF8-8CD4-A2EF3DAA6CD0}"/>
                </a:ext>
              </a:extLst>
            </p:cNvPr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8041D2C5-CD51-9C8C-35BF-6D32B0B07696}"/>
                </a:ext>
              </a:extLst>
            </p:cNvPr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7B0EBD-A894-4CBF-4CE3-37C1135A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918" y="1783731"/>
            <a:ext cx="70902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94201-0994-7A91-D930-CCABCFD044FB}"/>
              </a:ext>
            </a:extLst>
          </p:cNvPr>
          <p:cNvSpPr txBox="1"/>
          <p:nvPr/>
        </p:nvSpPr>
        <p:spPr>
          <a:xfrm>
            <a:off x="1171576" y="137795"/>
            <a:ext cx="10306050" cy="119181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70823-DF02-A4E5-8D1A-A1EA94CFB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1695450"/>
            <a:ext cx="8748713" cy="354378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5E481D-0D13-C35C-3822-69D40D084A60}"/>
              </a:ext>
            </a:extLst>
          </p:cNvPr>
          <p:cNvSpPr/>
          <p:nvPr/>
        </p:nvSpPr>
        <p:spPr>
          <a:xfrm>
            <a:off x="1381126" y="5057777"/>
            <a:ext cx="2990849" cy="962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3F4C4-772B-F627-E258-1AF48D8C9849}"/>
              </a:ext>
            </a:extLst>
          </p:cNvPr>
          <p:cNvSpPr/>
          <p:nvPr/>
        </p:nvSpPr>
        <p:spPr>
          <a:xfrm>
            <a:off x="4610101" y="5095877"/>
            <a:ext cx="2990849" cy="962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26C755-A355-1B20-BF85-9B32C5BEC4FA}"/>
              </a:ext>
            </a:extLst>
          </p:cNvPr>
          <p:cNvSpPr/>
          <p:nvPr/>
        </p:nvSpPr>
        <p:spPr>
          <a:xfrm>
            <a:off x="7753351" y="5076827"/>
            <a:ext cx="2990849" cy="962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ruồi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43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CDC _ Cách lựa chọn thực phẩm an toàn cho gia đình">
            <a:hlinkClick r:id="" action="ppaction://media"/>
            <a:extLst>
              <a:ext uri="{FF2B5EF4-FFF2-40B4-BE49-F238E27FC236}">
                <a16:creationId xmlns:a16="http://schemas.microsoft.com/office/drawing/2014/main" id="{044DE4DB-B31A-D75C-8C62-581E6BAE41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8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0F0DBF-DF25-4B6E-98B2-F9CC695A4EA8}"/>
              </a:ext>
            </a:extLst>
          </p:cNvPr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9A656C86-1C72-4296-B9D9-51B03499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1A638E2D-051B-4516-93EC-12AD48744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AA6F7E-4B05-A87F-3BC9-BA7C3E3AB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1862137"/>
            <a:ext cx="9348890" cy="38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57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 l="27938" r="28272"/>
          <a:stretch>
            <a:fillRect/>
          </a:stretch>
        </p:blipFill>
        <p:spPr>
          <a:xfrm>
            <a:off x="579554" y="1783781"/>
            <a:ext cx="1586731" cy="2558918"/>
          </a:xfrm>
          <a:prstGeom prst="rect">
            <a:avLst/>
          </a:prstGeom>
        </p:spPr>
      </p:pic>
      <p:pic>
        <p:nvPicPr>
          <p:cNvPr id="13" name="图片 12" descr="E:\设计\PPT\党建素材包\图片3.png图片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555577" y="406957"/>
            <a:ext cx="1494703" cy="917575"/>
          </a:xfrm>
          <a:prstGeom prst="rect">
            <a:avLst/>
          </a:prstGeom>
        </p:spPr>
      </p:pic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3" name="图片 2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070" y="1896745"/>
            <a:ext cx="2914650" cy="4761230"/>
          </a:xfrm>
          <a:prstGeom prst="rect">
            <a:avLst/>
          </a:prstGeom>
        </p:spPr>
      </p:pic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340" y="294640"/>
            <a:ext cx="1682750" cy="237109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362950" y="4018280"/>
            <a:ext cx="3366135" cy="2772410"/>
            <a:chOff x="13170" y="6328"/>
            <a:chExt cx="5301" cy="4366"/>
          </a:xfrm>
        </p:grpSpPr>
        <p:pic>
          <p:nvPicPr>
            <p:cNvPr id="118" name="图片 117" descr="花瓶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43" y="6328"/>
              <a:ext cx="4029" cy="4029"/>
            </a:xfrm>
            <a:prstGeom prst="rect">
              <a:avLst/>
            </a:prstGeom>
          </p:spPr>
        </p:pic>
        <p:pic>
          <p:nvPicPr>
            <p:cNvPr id="10" name="图片 9" descr="花瓶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70" y="6666"/>
              <a:ext cx="4029" cy="4029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7522838" y="520102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FFC91-F5E5-CE02-9410-3CD23DB802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6629" y="2022249"/>
            <a:ext cx="7388992" cy="2280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17A9B-6844-E21C-1C2B-4770C0B64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802" y="1222493"/>
            <a:ext cx="9035055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8146C-0B6B-854E-9290-FC61638A8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667" y1="46265" x2="32000" y2="65783"/>
                        <a14:foregroundMark x1="25333" y1="60241" x2="28167" y2="61928"/>
                        <a14:foregroundMark x1="26667" y1="58072" x2="23333" y2="61928"/>
                        <a14:foregroundMark x1="24167" y1="52771" x2="24167" y2="56627"/>
                        <a14:foregroundMark x1="23000" y1="53976" x2="24167" y2="57108"/>
                        <a14:foregroundMark x1="24167" y1="59277" x2="24000" y2="66265"/>
                        <a14:foregroundMark x1="23000" y1="61928" x2="27500" y2="71807"/>
                        <a14:foregroundMark x1="27667" y1="67711" x2="27167" y2="81446"/>
                        <a14:foregroundMark x1="27333" y1="80964" x2="29833" y2="89157"/>
                        <a14:foregroundMark x1="30167" y1="67952" x2="25333" y2="83133"/>
                        <a14:foregroundMark x1="26167" y1="83614" x2="37667" y2="85783"/>
                        <a14:foregroundMark x1="37167" y1="76145" x2="40333" y2="85783"/>
                        <a14:foregroundMark x1="39167" y1="67952" x2="39500" y2="76386"/>
                        <a14:foregroundMark x1="40167" y1="61687" x2="42500" y2="71325"/>
                        <a14:foregroundMark x1="42167" y1="57831" x2="42500" y2="70602"/>
                        <a14:foregroundMark x1="38833" y1="73494" x2="41333" y2="82410"/>
                        <a14:foregroundMark x1="57500" y1="64578" x2="72000" y2="82651"/>
                        <a14:foregroundMark x1="66500" y1="63373" x2="72167" y2="62410"/>
                        <a14:foregroundMark x1="53833" y1="55181" x2="54167" y2="63614"/>
                        <a14:foregroundMark x1="51500" y1="59277" x2="55667" y2="65783"/>
                        <a14:foregroundMark x1="25000" y1="59277" x2="28833" y2="67711"/>
                        <a14:foregroundMark x1="26667" y1="54940" x2="24500" y2="71084"/>
                        <a14:foregroundMark x1="43833" y1="52530" x2="46500" y2="69639"/>
                        <a14:foregroundMark x1="27500" y1="73976" x2="25500" y2="80964"/>
                        <a14:backgroundMark x1="11333" y1="37349" x2="41333" y2="24578"/>
                        <a14:backgroundMark x1="38000" y1="26988" x2="67333" y2="32530"/>
                        <a14:backgroundMark x1="67167" y1="28193" x2="82667" y2="44337"/>
                        <a14:backgroundMark x1="71167" y1="24819" x2="81333" y2="47952"/>
                        <a14:backgroundMark x1="75500" y1="32289" x2="80833" y2="61928"/>
                        <a14:backgroundMark x1="69500" y1="37590" x2="76333" y2="53735"/>
                        <a14:backgroundMark x1="51000" y1="35663" x2="64333" y2="33253"/>
                        <a14:backgroundMark x1="44500" y1="29398" x2="46000" y2="39036"/>
                        <a14:backgroundMark x1="19167" y1="32530" x2="39167" y2="32530"/>
                        <a14:backgroundMark x1="17000" y1="35904" x2="16000" y2="45060"/>
                        <a14:backgroundMark x1="25833" y1="35904" x2="20833" y2="56145"/>
                        <a14:backgroundMark x1="25667" y1="40241" x2="38500" y2="37108"/>
                        <a14:backgroundMark x1="44333" y1="35904" x2="49667" y2="48675"/>
                        <a14:backgroundMark x1="57500" y1="37108" x2="51833" y2="44337"/>
                        <a14:backgroundMark x1="64667" y1="29398" x2="73000" y2="35422"/>
                        <a14:backgroundMark x1="60500" y1="28675" x2="74167" y2="416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3482" r="18419"/>
          <a:stretch>
            <a:fillRect/>
          </a:stretch>
        </p:blipFill>
        <p:spPr>
          <a:xfrm>
            <a:off x="3707710" y="3171666"/>
            <a:ext cx="5591908" cy="350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ÀO MÌNH CÙNG ĐI ĂN">
            <a:hlinkClick r:id="" action="ppaction://media"/>
            <a:extLst>
              <a:ext uri="{FF2B5EF4-FFF2-40B4-BE49-F238E27FC236}">
                <a16:creationId xmlns:a16="http://schemas.microsoft.com/office/drawing/2014/main" id="{87A1B715-EF13-A698-84FE-B5ECADC49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791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10671803" y="266229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5830" y="2271395"/>
            <a:ext cx="2914650" cy="4761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CC78AF-B0B3-4473-7ECF-C4B3F113A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473" y="1874316"/>
            <a:ext cx="9035055" cy="174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94201-0994-7A91-D930-CCABCFD044FB}"/>
              </a:ext>
            </a:extLst>
          </p:cNvPr>
          <p:cNvSpPr txBox="1"/>
          <p:nvPr/>
        </p:nvSpPr>
        <p:spPr>
          <a:xfrm>
            <a:off x="1133476" y="194945"/>
            <a:ext cx="10220960" cy="71508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đầy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99FA8-BA27-8FE9-E7AC-CC33986BA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62" y="1052512"/>
            <a:ext cx="8053388" cy="518013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EC1CF-6535-70CD-A369-AFF63FFBD5C2}"/>
              </a:ext>
            </a:extLst>
          </p:cNvPr>
          <p:cNvSpPr/>
          <p:nvPr/>
        </p:nvSpPr>
        <p:spPr>
          <a:xfrm>
            <a:off x="2733675" y="5810252"/>
            <a:ext cx="2247900" cy="828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B590CA-8E31-2A3C-18D0-0790AE4DA8F6}"/>
              </a:ext>
            </a:extLst>
          </p:cNvPr>
          <p:cNvSpPr/>
          <p:nvPr/>
        </p:nvSpPr>
        <p:spPr>
          <a:xfrm>
            <a:off x="5353050" y="5848352"/>
            <a:ext cx="2247900" cy="828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9B014D-4442-ED3E-87B4-BC3827CCAD19}"/>
              </a:ext>
            </a:extLst>
          </p:cNvPr>
          <p:cNvSpPr/>
          <p:nvPr/>
        </p:nvSpPr>
        <p:spPr>
          <a:xfrm>
            <a:off x="7905750" y="5915027"/>
            <a:ext cx="2247900" cy="828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sức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khoẻ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5CCF51-4348-C4F4-A767-D92B31A870CC}"/>
              </a:ext>
            </a:extLst>
          </p:cNvPr>
          <p:cNvSpPr/>
          <p:nvPr/>
        </p:nvSpPr>
        <p:spPr>
          <a:xfrm>
            <a:off x="876299" y="352425"/>
            <a:ext cx="9410701" cy="3295650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290932D2-6230-0873-49D8-54FFFFB3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8880500" y="3038790"/>
            <a:ext cx="2935503" cy="32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67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94201-0994-7A91-D930-CCABCFD044FB}"/>
              </a:ext>
            </a:extLst>
          </p:cNvPr>
          <p:cNvSpPr txBox="1"/>
          <p:nvPr/>
        </p:nvSpPr>
        <p:spPr>
          <a:xfrm>
            <a:off x="1133476" y="194945"/>
            <a:ext cx="10220960" cy="71508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Minh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0C5CE4-75A2-E920-3B7B-FCBC750D4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9749" y="1366837"/>
            <a:ext cx="7019207" cy="470058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2B5A9-0B4F-A7DB-FB16-C318712307B3}"/>
              </a:ext>
            </a:extLst>
          </p:cNvPr>
          <p:cNvSpPr/>
          <p:nvPr/>
        </p:nvSpPr>
        <p:spPr>
          <a:xfrm>
            <a:off x="8867775" y="1257302"/>
            <a:ext cx="2895599" cy="828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3CCF14-819E-7EB6-FA12-AEB76725405B}"/>
              </a:ext>
            </a:extLst>
          </p:cNvPr>
          <p:cNvSpPr/>
          <p:nvPr/>
        </p:nvSpPr>
        <p:spPr>
          <a:xfrm>
            <a:off x="8867775" y="3038477"/>
            <a:ext cx="2895599" cy="828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751B0A-6FD8-EC9E-8062-CEF2446E181C}"/>
              </a:ext>
            </a:extLst>
          </p:cNvPr>
          <p:cNvSpPr/>
          <p:nvPr/>
        </p:nvSpPr>
        <p:spPr>
          <a:xfrm>
            <a:off x="8858250" y="4943477"/>
            <a:ext cx="2895599" cy="828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đun</a:t>
            </a:r>
            <a:r>
              <a:rPr lang="en-US" sz="2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5DA26D8-37D4-AEA1-78A8-F5C54D18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06" b="15532"/>
          <a:stretch/>
        </p:blipFill>
        <p:spPr>
          <a:xfrm>
            <a:off x="13541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F829D4-7788-8C06-D98F-B625C3E07B0C}"/>
              </a:ext>
            </a:extLst>
          </p:cNvPr>
          <p:cNvGrpSpPr/>
          <p:nvPr/>
        </p:nvGrpSpPr>
        <p:grpSpPr>
          <a:xfrm>
            <a:off x="2931228" y="685782"/>
            <a:ext cx="8477661" cy="4585349"/>
            <a:chOff x="2931228" y="685782"/>
            <a:chExt cx="8342115" cy="5068298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5A2417A-A4EA-2973-967C-892E7CADAD4C}"/>
                </a:ext>
              </a:extLst>
            </p:cNvPr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8BCCF0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27B0D6B1-17A1-4A69-4698-40A2588AFE21}"/>
                </a:ext>
              </a:extLst>
            </p:cNvPr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1D208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825E3C17-1B90-9DF8-8CD4-A2EF3DAA6CD0}"/>
                </a:ext>
              </a:extLst>
            </p:cNvPr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8041D2C5-CD51-9C8C-35BF-6D32B0B07696}"/>
                </a:ext>
              </a:extLst>
            </p:cNvPr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AEE57C5-D593-643F-2D8A-D41AA018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156" y="1939959"/>
            <a:ext cx="7047587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94201-0994-7A91-D930-CCABCFD044FB}"/>
              </a:ext>
            </a:extLst>
          </p:cNvPr>
          <p:cNvSpPr txBox="1"/>
          <p:nvPr/>
        </p:nvSpPr>
        <p:spPr>
          <a:xfrm>
            <a:off x="666750" y="166370"/>
            <a:ext cx="10725149" cy="64698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E685E8-C035-3292-F4A7-8809C1EFC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49" y="1357312"/>
            <a:ext cx="8239125" cy="300770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E9612C-00CA-860B-2B26-84B964325900}"/>
              </a:ext>
            </a:extLst>
          </p:cNvPr>
          <p:cNvSpPr/>
          <p:nvPr/>
        </p:nvSpPr>
        <p:spPr>
          <a:xfrm>
            <a:off x="2038351" y="4371977"/>
            <a:ext cx="3105150" cy="962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49556D-79E4-2F60-AC8B-6E8908466324}"/>
              </a:ext>
            </a:extLst>
          </p:cNvPr>
          <p:cNvSpPr/>
          <p:nvPr/>
        </p:nvSpPr>
        <p:spPr>
          <a:xfrm>
            <a:off x="5238750" y="4381502"/>
            <a:ext cx="2695575" cy="962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F95373-F84A-0201-C065-640606EA474A}"/>
              </a:ext>
            </a:extLst>
          </p:cNvPr>
          <p:cNvSpPr/>
          <p:nvPr/>
        </p:nvSpPr>
        <p:spPr>
          <a:xfrm>
            <a:off x="8201025" y="4391027"/>
            <a:ext cx="2695575" cy="962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9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包图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rkkch5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181</Words>
  <Application>Microsoft Office PowerPoint</Application>
  <PresentationFormat>Widescreen</PresentationFormat>
  <Paragraphs>20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等线</vt:lpstr>
      <vt:lpstr>等线 Light</vt:lpstr>
      <vt:lpstr>Noto Sans S Chinese Light</vt:lpstr>
      <vt:lpstr>Arial</vt:lpstr>
      <vt:lpstr>Calibri</vt:lpstr>
      <vt:lpstr>Cambria</vt:lpstr>
      <vt:lpstr>包图网</vt:lpstr>
      <vt:lpstr>千图网海量PPT模板www.58pic.com ​​</vt:lpstr>
      <vt:lpstr>2_千图网海量PPT模板www.58pic.com 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2023-11-22T12:19:16Z</dcterms:created>
  <dcterms:modified xsi:type="dcterms:W3CDTF">2023-11-22T13:45:59Z</dcterms:modified>
</cp:coreProperties>
</file>