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Lst>
  <p:notesMasterIdLst>
    <p:notesMasterId r:id="rId32"/>
  </p:notesMasterIdLst>
  <p:sldIdLst>
    <p:sldId id="260" r:id="rId4"/>
    <p:sldId id="365" r:id="rId5"/>
    <p:sldId id="377" r:id="rId6"/>
    <p:sldId id="257" r:id="rId7"/>
    <p:sldId id="398" r:id="rId8"/>
    <p:sldId id="373" r:id="rId9"/>
    <p:sldId id="374" r:id="rId10"/>
    <p:sldId id="375" r:id="rId11"/>
    <p:sldId id="399" r:id="rId12"/>
    <p:sldId id="382" r:id="rId13"/>
    <p:sldId id="400" r:id="rId14"/>
    <p:sldId id="401" r:id="rId15"/>
    <p:sldId id="402" r:id="rId16"/>
    <p:sldId id="403" r:id="rId17"/>
    <p:sldId id="387" r:id="rId18"/>
    <p:sldId id="383" r:id="rId19"/>
    <p:sldId id="405" r:id="rId20"/>
    <p:sldId id="404" r:id="rId21"/>
    <p:sldId id="368" r:id="rId22"/>
    <p:sldId id="369" r:id="rId23"/>
    <p:sldId id="265" r:id="rId24"/>
    <p:sldId id="264" r:id="rId25"/>
    <p:sldId id="291" r:id="rId26"/>
    <p:sldId id="292" r:id="rId27"/>
    <p:sldId id="293" r:id="rId28"/>
    <p:sldId id="406" r:id="rId29"/>
    <p:sldId id="306"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3CAFF-4D11-4A8E-8C2F-A098D7A7599D}"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vi-VN"/>
        </a:p>
      </dgm:t>
    </dgm:pt>
    <dgm:pt modelId="{B81FFDE4-37E0-4398-A38C-A20AB7406FBB}">
      <dgm:prSet phldrT="[Text]"/>
      <dgm:spPr/>
      <dgm:t>
        <a:bodyPr/>
        <a:lstStyle/>
        <a:p>
          <a:r>
            <a:rPr lang="en-US" dirty="0" err="1"/>
            <a:t>Nhiệm</a:t>
          </a:r>
          <a:r>
            <a:rPr lang="en-US" dirty="0"/>
            <a:t> </a:t>
          </a:r>
          <a:r>
            <a:rPr lang="en-US" dirty="0" err="1"/>
            <a:t>vụ</a:t>
          </a:r>
          <a:r>
            <a:rPr lang="en-US" dirty="0"/>
            <a:t> 1</a:t>
          </a:r>
          <a:endParaRPr lang="vi-VN" dirty="0"/>
        </a:p>
      </dgm:t>
    </dgm:pt>
    <dgm:pt modelId="{ADCA8967-9584-47A7-AA79-C7F8123CE735}" type="parTrans" cxnId="{F7BE2C68-D3F1-434D-A3DA-BB941AFBB594}">
      <dgm:prSet/>
      <dgm:spPr/>
      <dgm:t>
        <a:bodyPr/>
        <a:lstStyle/>
        <a:p>
          <a:endParaRPr lang="vi-VN"/>
        </a:p>
      </dgm:t>
    </dgm:pt>
    <dgm:pt modelId="{36A29620-F57F-4589-BB35-742A53C19163}" type="sibTrans" cxnId="{F7BE2C68-D3F1-434D-A3DA-BB941AFBB594}">
      <dgm:prSet/>
      <dgm:spPr/>
      <dgm:t>
        <a:bodyPr/>
        <a:lstStyle/>
        <a:p>
          <a:endParaRPr lang="vi-VN"/>
        </a:p>
      </dgm:t>
    </dgm:pt>
    <dgm:pt modelId="{B7C2736B-1AFC-4284-8FC6-712FC621D23E}">
      <dgm:prSet phldrT="[Text]"/>
      <dgm:spPr/>
      <dgm:t>
        <a:bodyPr/>
        <a:lstStyle/>
        <a:p>
          <a:r>
            <a:rPr lang="en-US" dirty="0" err="1"/>
            <a:t>Nhiệm</a:t>
          </a:r>
          <a:r>
            <a:rPr lang="en-US" dirty="0"/>
            <a:t> </a:t>
          </a:r>
          <a:r>
            <a:rPr lang="en-US" dirty="0" err="1"/>
            <a:t>vụ</a:t>
          </a:r>
          <a:r>
            <a:rPr lang="en-US" dirty="0"/>
            <a:t> 2</a:t>
          </a:r>
          <a:endParaRPr lang="vi-VN" dirty="0"/>
        </a:p>
      </dgm:t>
    </dgm:pt>
    <dgm:pt modelId="{6CA8DA56-0A00-4CA8-9804-4A7374F83C32}" type="parTrans" cxnId="{E94BA9C5-6138-4F47-9D5D-2DF6EB6CF064}">
      <dgm:prSet/>
      <dgm:spPr/>
      <dgm:t>
        <a:bodyPr/>
        <a:lstStyle/>
        <a:p>
          <a:endParaRPr lang="vi-VN"/>
        </a:p>
      </dgm:t>
    </dgm:pt>
    <dgm:pt modelId="{B7F6EF2F-1811-4014-ACBF-D6A29114937A}" type="sibTrans" cxnId="{E94BA9C5-6138-4F47-9D5D-2DF6EB6CF064}">
      <dgm:prSet/>
      <dgm:spPr/>
      <dgm:t>
        <a:bodyPr/>
        <a:lstStyle/>
        <a:p>
          <a:endParaRPr lang="vi-VN"/>
        </a:p>
      </dgm:t>
    </dgm:pt>
    <dgm:pt modelId="{A0DD9849-9E71-4B7E-90B7-2EC3072B79C6}">
      <dgm:prSet phldrT="[Text]" custT="1"/>
      <dgm:spPr/>
      <dgm:t>
        <a:bodyPr/>
        <a:lstStyle/>
        <a:p>
          <a:pPr>
            <a:lnSpc>
              <a:spcPct val="100000"/>
            </a:lnSpc>
          </a:pPr>
          <a:r>
            <a:rPr lang="en-US" sz="2800" dirty="0" err="1">
              <a:latin typeface="+mj-lt"/>
              <a:cs typeface="Times New Roman" pitchFamily="18" charset="0"/>
            </a:rPr>
            <a:t>Dán</a:t>
          </a:r>
          <a:r>
            <a:rPr lang="en-US" sz="2800" dirty="0">
              <a:latin typeface="+mj-lt"/>
              <a:cs typeface="Times New Roman" pitchFamily="18" charset="0"/>
            </a:rPr>
            <a:t> “</a:t>
          </a:r>
          <a:r>
            <a:rPr lang="en-US" sz="2800" i="1" dirty="0" err="1">
              <a:latin typeface="+mj-lt"/>
              <a:cs typeface="Times New Roman" pitchFamily="18" charset="0"/>
            </a:rPr>
            <a:t>mặt</a:t>
          </a:r>
          <a:r>
            <a:rPr lang="en-US" sz="2800" i="1" dirty="0">
              <a:latin typeface="+mj-lt"/>
              <a:cs typeface="Times New Roman" pitchFamily="18" charset="0"/>
            </a:rPr>
            <a:t> </a:t>
          </a:r>
          <a:r>
            <a:rPr lang="en-US" sz="2800" i="1" dirty="0" err="1">
              <a:latin typeface="+mj-lt"/>
              <a:cs typeface="Times New Roman" pitchFamily="18" charset="0"/>
            </a:rPr>
            <a:t>cười</a:t>
          </a:r>
          <a:r>
            <a:rPr lang="en-US" sz="2800" dirty="0">
              <a:latin typeface="+mj-lt"/>
              <a:cs typeface="Times New Roman" pitchFamily="18" charset="0"/>
            </a:rPr>
            <a:t>” </a:t>
          </a:r>
          <a:r>
            <a:rPr lang="en-US" sz="2800" dirty="0" err="1">
              <a:latin typeface="+mj-lt"/>
              <a:cs typeface="Times New Roman" pitchFamily="18" charset="0"/>
            </a:rPr>
            <a:t>vào</a:t>
          </a:r>
          <a:r>
            <a:rPr lang="en-US" sz="2800" dirty="0">
              <a:latin typeface="+mj-lt"/>
              <a:cs typeface="Times New Roman" pitchFamily="18" charset="0"/>
            </a:rPr>
            <a:t> </a:t>
          </a:r>
          <a:r>
            <a:rPr lang="en-US" sz="2800" dirty="0" err="1">
              <a:latin typeface="+mj-lt"/>
              <a:cs typeface="Times New Roman" pitchFamily="18" charset="0"/>
            </a:rPr>
            <a:t>hoạt</a:t>
          </a:r>
          <a:r>
            <a:rPr lang="en-US" sz="2800" dirty="0">
              <a:latin typeface="+mj-lt"/>
              <a:cs typeface="Times New Roman" pitchFamily="18" charset="0"/>
            </a:rPr>
            <a:t> </a:t>
          </a:r>
          <a:r>
            <a:rPr lang="en-US" sz="2800" dirty="0" err="1">
              <a:latin typeface="+mj-lt"/>
              <a:cs typeface="Times New Roman" pitchFamily="18" charset="0"/>
            </a:rPr>
            <a:t>động</a:t>
          </a:r>
          <a:r>
            <a:rPr lang="en-US" sz="2800" dirty="0">
              <a:latin typeface="+mj-lt"/>
              <a:cs typeface="Times New Roman" pitchFamily="18" charset="0"/>
            </a:rPr>
            <a:t> </a:t>
          </a:r>
          <a:r>
            <a:rPr lang="en-US" sz="2800" dirty="0" err="1">
              <a:latin typeface="+mj-lt"/>
              <a:cs typeface="Times New Roman" pitchFamily="18" charset="0"/>
            </a:rPr>
            <a:t>có</a:t>
          </a:r>
          <a:r>
            <a:rPr lang="en-US" sz="2800" dirty="0">
              <a:latin typeface="+mj-lt"/>
              <a:cs typeface="Times New Roman" pitchFamily="18" charset="0"/>
            </a:rPr>
            <a:t> </a:t>
          </a:r>
          <a:r>
            <a:rPr lang="en-US" sz="2800" dirty="0" err="1">
              <a:latin typeface="+mj-lt"/>
              <a:cs typeface="Times New Roman" pitchFamily="18" charset="0"/>
            </a:rPr>
            <a:t>lợi</a:t>
          </a:r>
          <a:r>
            <a:rPr lang="en-US" sz="2800" dirty="0">
              <a:latin typeface="+mj-lt"/>
              <a:cs typeface="Times New Roman" pitchFamily="18" charset="0"/>
            </a:rPr>
            <a:t> </a:t>
          </a:r>
          <a:r>
            <a:rPr lang="en-US" sz="2800" dirty="0" err="1">
              <a:latin typeface="+mj-lt"/>
              <a:cs typeface="Times New Roman" pitchFamily="18" charset="0"/>
            </a:rPr>
            <a:t>cho</a:t>
          </a:r>
          <a:r>
            <a:rPr lang="en-US" sz="2800" dirty="0">
              <a:latin typeface="+mj-lt"/>
              <a:cs typeface="Times New Roman" pitchFamily="18" charset="0"/>
            </a:rPr>
            <a:t> </a:t>
          </a:r>
          <a:r>
            <a:rPr lang="en-US" sz="2800" dirty="0" err="1">
              <a:latin typeface="+mj-lt"/>
              <a:cs typeface="Times New Roman" pitchFamily="18" charset="0"/>
            </a:rPr>
            <a:t>sức</a:t>
          </a:r>
          <a:r>
            <a:rPr lang="en-US" sz="2800" dirty="0">
              <a:latin typeface="+mj-lt"/>
              <a:cs typeface="Times New Roman" pitchFamily="18" charset="0"/>
            </a:rPr>
            <a:t> </a:t>
          </a:r>
          <a:r>
            <a:rPr lang="en-US" sz="2800" dirty="0" err="1">
              <a:latin typeface="+mj-lt"/>
              <a:cs typeface="Times New Roman" pitchFamily="18" charset="0"/>
            </a:rPr>
            <a:t>khỏe</a:t>
          </a:r>
          <a:r>
            <a:rPr lang="en-US" sz="2800" dirty="0">
              <a:latin typeface="+mj-lt"/>
              <a:cs typeface="Times New Roman" pitchFamily="18" charset="0"/>
            </a:rPr>
            <a:t>.</a:t>
          </a:r>
          <a:endParaRPr lang="vi-VN" sz="2800" dirty="0">
            <a:latin typeface="+mj-lt"/>
            <a:cs typeface="Times New Roman" pitchFamily="18" charset="0"/>
          </a:endParaRPr>
        </a:p>
      </dgm:t>
    </dgm:pt>
    <dgm:pt modelId="{F87E260F-7F60-4EA5-88B2-EF43362D50D3}" type="parTrans" cxnId="{E2CD9927-4543-4144-B87B-E106015E0187}">
      <dgm:prSet/>
      <dgm:spPr/>
      <dgm:t>
        <a:bodyPr/>
        <a:lstStyle/>
        <a:p>
          <a:endParaRPr lang="vi-VN"/>
        </a:p>
      </dgm:t>
    </dgm:pt>
    <dgm:pt modelId="{B7052F69-96D5-441A-9FAD-F3E74ADF0812}" type="sibTrans" cxnId="{E2CD9927-4543-4144-B87B-E106015E0187}">
      <dgm:prSet/>
      <dgm:spPr/>
      <dgm:t>
        <a:bodyPr/>
        <a:lstStyle/>
        <a:p>
          <a:endParaRPr lang="vi-VN"/>
        </a:p>
      </dgm:t>
    </dgm:pt>
    <dgm:pt modelId="{80BC9CD4-B6ED-4E9B-9C63-28988D51808F}">
      <dgm:prSet custT="1"/>
      <dgm:spPr/>
      <dgm:t>
        <a:bodyPr/>
        <a:lstStyle/>
        <a:p>
          <a:r>
            <a:rPr lang="en-US" sz="3200" dirty="0" err="1">
              <a:latin typeface="+mj-lt"/>
              <a:cs typeface="Times New Roman" pitchFamily="18" charset="0"/>
            </a:rPr>
            <a:t>Các</a:t>
          </a:r>
          <a:r>
            <a:rPr lang="en-US" sz="3200" dirty="0">
              <a:latin typeface="+mj-lt"/>
              <a:cs typeface="Times New Roman" pitchFamily="18" charset="0"/>
            </a:rPr>
            <a:t> </a:t>
          </a:r>
          <a:r>
            <a:rPr lang="en-US" sz="3200" dirty="0" err="1">
              <a:latin typeface="+mj-lt"/>
              <a:cs typeface="Times New Roman" pitchFamily="18" charset="0"/>
            </a:rPr>
            <a:t>bạn</a:t>
          </a:r>
          <a:r>
            <a:rPr lang="en-US" sz="3200" dirty="0">
              <a:latin typeface="+mj-lt"/>
              <a:cs typeface="Times New Roman" pitchFamily="18" charset="0"/>
            </a:rPr>
            <a:t> nhỏ </a:t>
          </a:r>
          <a:r>
            <a:rPr lang="en-US" sz="3200" dirty="0" err="1">
              <a:latin typeface="+mj-lt"/>
              <a:cs typeface="Times New Roman" pitchFamily="18" charset="0"/>
            </a:rPr>
            <a:t>trong</a:t>
          </a:r>
          <a:r>
            <a:rPr lang="en-US" sz="3200" dirty="0">
              <a:latin typeface="+mj-lt"/>
              <a:cs typeface="Times New Roman" pitchFamily="18" charset="0"/>
            </a:rPr>
            <a:t> </a:t>
          </a:r>
          <a:r>
            <a:rPr lang="en-US" sz="3200" dirty="0" err="1">
              <a:latin typeface="+mj-lt"/>
              <a:cs typeface="Times New Roman" pitchFamily="18" charset="0"/>
            </a:rPr>
            <a:t>hình</a:t>
          </a:r>
          <a:r>
            <a:rPr lang="en-US" sz="3200" dirty="0">
              <a:latin typeface="+mj-lt"/>
              <a:cs typeface="Times New Roman" pitchFamily="18" charset="0"/>
            </a:rPr>
            <a:t> </a:t>
          </a:r>
          <a:r>
            <a:rPr lang="en-US" sz="3200" dirty="0" err="1">
              <a:latin typeface="+mj-lt"/>
              <a:cs typeface="Times New Roman" pitchFamily="18" charset="0"/>
            </a:rPr>
            <a:t>đang</a:t>
          </a:r>
          <a:r>
            <a:rPr lang="en-US" sz="3200" dirty="0">
              <a:latin typeface="+mj-lt"/>
              <a:cs typeface="Times New Roman" pitchFamily="18" charset="0"/>
            </a:rPr>
            <a:t> </a:t>
          </a:r>
          <a:r>
            <a:rPr lang="en-US" sz="3200" dirty="0" err="1">
              <a:latin typeface="+mj-lt"/>
              <a:cs typeface="Times New Roman" pitchFamily="18" charset="0"/>
            </a:rPr>
            <a:t>làm</a:t>
          </a:r>
          <a:r>
            <a:rPr lang="en-US" sz="3200" dirty="0">
              <a:latin typeface="+mj-lt"/>
              <a:cs typeface="Times New Roman" pitchFamily="18" charset="0"/>
            </a:rPr>
            <a:t> </a:t>
          </a:r>
          <a:r>
            <a:rPr lang="en-US" sz="3200" dirty="0" err="1">
              <a:latin typeface="+mj-lt"/>
              <a:cs typeface="Times New Roman" pitchFamily="18" charset="0"/>
            </a:rPr>
            <a:t>gì</a:t>
          </a:r>
          <a:r>
            <a:rPr lang="en-US" sz="3200" dirty="0">
              <a:latin typeface="+mj-lt"/>
              <a:cs typeface="Times New Roman" pitchFamily="18" charset="0"/>
            </a:rPr>
            <a:t>?  </a:t>
          </a:r>
          <a:endParaRPr lang="vi-VN" sz="3200" dirty="0">
            <a:latin typeface="+mj-lt"/>
            <a:cs typeface="Times New Roman" pitchFamily="18" charset="0"/>
          </a:endParaRPr>
        </a:p>
      </dgm:t>
    </dgm:pt>
    <dgm:pt modelId="{1EB01221-F285-4B21-96D4-E570EC3472BF}" type="parTrans" cxnId="{B0F5F645-E7DB-4689-8833-B9874FA8AF12}">
      <dgm:prSet/>
      <dgm:spPr/>
      <dgm:t>
        <a:bodyPr/>
        <a:lstStyle/>
        <a:p>
          <a:endParaRPr lang="vi-VN"/>
        </a:p>
      </dgm:t>
    </dgm:pt>
    <dgm:pt modelId="{BB447631-007F-4598-BAD1-B601DF480596}" type="sibTrans" cxnId="{B0F5F645-E7DB-4689-8833-B9874FA8AF12}">
      <dgm:prSet/>
      <dgm:spPr/>
      <dgm:t>
        <a:bodyPr/>
        <a:lstStyle/>
        <a:p>
          <a:endParaRPr lang="vi-VN"/>
        </a:p>
      </dgm:t>
    </dgm:pt>
    <dgm:pt modelId="{D6997345-355F-4BCF-827E-4ADFC7B0F78C}">
      <dgm:prSet phldrT="[Text]" custT="1"/>
      <dgm:spPr/>
      <dgm:t>
        <a:bodyPr/>
        <a:lstStyle/>
        <a:p>
          <a:pPr>
            <a:lnSpc>
              <a:spcPct val="100000"/>
            </a:lnSpc>
          </a:pPr>
          <a:r>
            <a:rPr lang="en-US" sz="2800" dirty="0" err="1">
              <a:latin typeface="+mj-lt"/>
              <a:cs typeface="Times New Roman" pitchFamily="18" charset="0"/>
            </a:rPr>
            <a:t>Dán</a:t>
          </a:r>
          <a:r>
            <a:rPr lang="en-US" sz="2800" dirty="0">
              <a:latin typeface="+mj-lt"/>
              <a:cs typeface="Times New Roman" pitchFamily="18" charset="0"/>
            </a:rPr>
            <a:t> “</a:t>
          </a:r>
          <a:r>
            <a:rPr lang="en-US" sz="2800" i="1" dirty="0" err="1">
              <a:latin typeface="+mj-lt"/>
              <a:cs typeface="Times New Roman" pitchFamily="18" charset="0"/>
            </a:rPr>
            <a:t>mặt</a:t>
          </a:r>
          <a:r>
            <a:rPr lang="en-US" sz="2800" i="1" dirty="0">
              <a:latin typeface="+mj-lt"/>
              <a:cs typeface="Times New Roman" pitchFamily="18" charset="0"/>
            </a:rPr>
            <a:t> </a:t>
          </a:r>
          <a:r>
            <a:rPr lang="en-US" sz="2800" i="1" dirty="0" err="1">
              <a:latin typeface="+mj-lt"/>
              <a:cs typeface="Times New Roman" pitchFamily="18" charset="0"/>
            </a:rPr>
            <a:t>giận</a:t>
          </a:r>
          <a:r>
            <a:rPr lang="en-US" sz="2800" i="1" dirty="0">
              <a:latin typeface="+mj-lt"/>
              <a:cs typeface="Times New Roman" pitchFamily="18" charset="0"/>
            </a:rPr>
            <a:t>” </a:t>
          </a:r>
          <a:r>
            <a:rPr lang="en-US" sz="2800" dirty="0" err="1">
              <a:latin typeface="+mj-lt"/>
              <a:cs typeface="Times New Roman" pitchFamily="18" charset="0"/>
            </a:rPr>
            <a:t>vào</a:t>
          </a:r>
          <a:r>
            <a:rPr lang="en-US" sz="2800" dirty="0">
              <a:latin typeface="+mj-lt"/>
              <a:cs typeface="Times New Roman" pitchFamily="18" charset="0"/>
            </a:rPr>
            <a:t> </a:t>
          </a:r>
          <a:r>
            <a:rPr lang="en-US" sz="2800" dirty="0" err="1">
              <a:latin typeface="+mj-lt"/>
              <a:cs typeface="Times New Roman" pitchFamily="18" charset="0"/>
            </a:rPr>
            <a:t>hoạt</a:t>
          </a:r>
          <a:r>
            <a:rPr lang="en-US" sz="2800" dirty="0">
              <a:latin typeface="+mj-lt"/>
              <a:cs typeface="Times New Roman" pitchFamily="18" charset="0"/>
            </a:rPr>
            <a:t> </a:t>
          </a:r>
          <a:r>
            <a:rPr lang="en-US" sz="2800" dirty="0" err="1">
              <a:latin typeface="+mj-lt"/>
              <a:cs typeface="Times New Roman" pitchFamily="18" charset="0"/>
            </a:rPr>
            <a:t>động</a:t>
          </a:r>
          <a:r>
            <a:rPr lang="en-US" sz="2800" dirty="0">
              <a:latin typeface="+mj-lt"/>
              <a:cs typeface="Times New Roman" pitchFamily="18" charset="0"/>
            </a:rPr>
            <a:t> </a:t>
          </a:r>
          <a:r>
            <a:rPr lang="en-US" sz="2800" dirty="0" err="1">
              <a:latin typeface="+mj-lt"/>
              <a:cs typeface="Times New Roman" pitchFamily="18" charset="0"/>
            </a:rPr>
            <a:t>không</a:t>
          </a:r>
          <a:r>
            <a:rPr lang="en-US" sz="2800" dirty="0">
              <a:latin typeface="+mj-lt"/>
              <a:cs typeface="Times New Roman" pitchFamily="18" charset="0"/>
            </a:rPr>
            <a:t> </a:t>
          </a:r>
          <a:r>
            <a:rPr lang="en-US" sz="2800" dirty="0" err="1">
              <a:latin typeface="+mj-lt"/>
              <a:cs typeface="Times New Roman" pitchFamily="18" charset="0"/>
            </a:rPr>
            <a:t>có</a:t>
          </a:r>
          <a:r>
            <a:rPr lang="en-US" sz="2800" dirty="0">
              <a:latin typeface="+mj-lt"/>
              <a:cs typeface="Times New Roman" pitchFamily="18" charset="0"/>
            </a:rPr>
            <a:t> </a:t>
          </a:r>
          <a:r>
            <a:rPr lang="en-US" sz="2800" dirty="0" err="1">
              <a:latin typeface="+mj-lt"/>
              <a:cs typeface="Times New Roman" pitchFamily="18" charset="0"/>
            </a:rPr>
            <a:t>lợi</a:t>
          </a:r>
          <a:r>
            <a:rPr lang="en-US" sz="2800" dirty="0">
              <a:latin typeface="+mj-lt"/>
              <a:cs typeface="Times New Roman" pitchFamily="18" charset="0"/>
            </a:rPr>
            <a:t> </a:t>
          </a:r>
          <a:r>
            <a:rPr lang="en-US" sz="2800" dirty="0" err="1">
              <a:latin typeface="+mj-lt"/>
              <a:cs typeface="Times New Roman" pitchFamily="18" charset="0"/>
            </a:rPr>
            <a:t>cho</a:t>
          </a:r>
          <a:r>
            <a:rPr lang="en-US" sz="2800" dirty="0">
              <a:latin typeface="+mj-lt"/>
              <a:cs typeface="Times New Roman" pitchFamily="18" charset="0"/>
            </a:rPr>
            <a:t> </a:t>
          </a:r>
          <a:r>
            <a:rPr lang="en-US" sz="2800" dirty="0" err="1">
              <a:latin typeface="+mj-lt"/>
              <a:cs typeface="Times New Roman" pitchFamily="18" charset="0"/>
            </a:rPr>
            <a:t>sức</a:t>
          </a:r>
          <a:r>
            <a:rPr lang="en-US" sz="2800" dirty="0">
              <a:latin typeface="+mj-lt"/>
              <a:cs typeface="Times New Roman" pitchFamily="18" charset="0"/>
            </a:rPr>
            <a:t> </a:t>
          </a:r>
          <a:r>
            <a:rPr lang="en-US" sz="2800" dirty="0" err="1">
              <a:latin typeface="+mj-lt"/>
              <a:cs typeface="Times New Roman" pitchFamily="18" charset="0"/>
            </a:rPr>
            <a:t>khỏe</a:t>
          </a:r>
          <a:r>
            <a:rPr lang="en-US" sz="2800" dirty="0">
              <a:latin typeface="+mj-lt"/>
              <a:cs typeface="Times New Roman" pitchFamily="18" charset="0"/>
            </a:rPr>
            <a:t>? </a:t>
          </a:r>
          <a:endParaRPr lang="vi-VN" sz="2800" dirty="0">
            <a:latin typeface="+mj-lt"/>
            <a:cs typeface="Times New Roman" pitchFamily="18" charset="0"/>
          </a:endParaRPr>
        </a:p>
      </dgm:t>
    </dgm:pt>
    <dgm:pt modelId="{FD4F3487-120A-432F-B64B-E022E1C301B2}" type="parTrans" cxnId="{A9B9C299-6CCC-40F8-AE07-7F5484DE9CDD}">
      <dgm:prSet/>
      <dgm:spPr/>
      <dgm:t>
        <a:bodyPr/>
        <a:lstStyle/>
        <a:p>
          <a:endParaRPr lang="en-US"/>
        </a:p>
      </dgm:t>
    </dgm:pt>
    <dgm:pt modelId="{C228CDF6-70BA-498A-AC70-D207DDDA5EE0}" type="sibTrans" cxnId="{A9B9C299-6CCC-40F8-AE07-7F5484DE9CDD}">
      <dgm:prSet/>
      <dgm:spPr/>
      <dgm:t>
        <a:bodyPr/>
        <a:lstStyle/>
        <a:p>
          <a:endParaRPr lang="en-US"/>
        </a:p>
      </dgm:t>
    </dgm:pt>
    <dgm:pt modelId="{A289DBCC-811D-46AB-8213-CAA093E1ADA7}">
      <dgm:prSet phldrT="[Text]" custT="1"/>
      <dgm:spPr/>
      <dgm:t>
        <a:bodyPr/>
        <a:lstStyle/>
        <a:p>
          <a:pPr>
            <a:lnSpc>
              <a:spcPct val="100000"/>
            </a:lnSpc>
          </a:pPr>
          <a:r>
            <a:rPr lang="en-US" sz="2800" dirty="0" err="1">
              <a:latin typeface="+mj-lt"/>
              <a:cs typeface="Times New Roman" pitchFamily="18" charset="0"/>
            </a:rPr>
            <a:t>Vì</a:t>
          </a:r>
          <a:r>
            <a:rPr lang="en-US" sz="2800" dirty="0">
              <a:latin typeface="+mj-lt"/>
              <a:cs typeface="Times New Roman" pitchFamily="18" charset="0"/>
            </a:rPr>
            <a:t> </a:t>
          </a:r>
          <a:r>
            <a:rPr lang="en-US" sz="2800" dirty="0" err="1">
              <a:latin typeface="+mj-lt"/>
              <a:cs typeface="Times New Roman" pitchFamily="18" charset="0"/>
            </a:rPr>
            <a:t>sao</a:t>
          </a:r>
          <a:r>
            <a:rPr lang="en-US" sz="2800" dirty="0">
              <a:latin typeface="+mj-lt"/>
              <a:cs typeface="Times New Roman" pitchFamily="18" charset="0"/>
            </a:rPr>
            <a:t>?</a:t>
          </a:r>
          <a:endParaRPr lang="vi-VN" sz="2800" dirty="0">
            <a:latin typeface="+mj-lt"/>
            <a:cs typeface="Times New Roman" pitchFamily="18" charset="0"/>
          </a:endParaRPr>
        </a:p>
      </dgm:t>
    </dgm:pt>
    <dgm:pt modelId="{87194CAB-10CB-41C8-BBC7-2A8185CF364C}" type="parTrans" cxnId="{49565964-DE8E-4F85-9001-7B3E075A8191}">
      <dgm:prSet/>
      <dgm:spPr/>
      <dgm:t>
        <a:bodyPr/>
        <a:lstStyle/>
        <a:p>
          <a:endParaRPr lang="en-US"/>
        </a:p>
      </dgm:t>
    </dgm:pt>
    <dgm:pt modelId="{BBC7BEE6-B7CB-45DF-B044-FFE875D63EE9}" type="sibTrans" cxnId="{49565964-DE8E-4F85-9001-7B3E075A8191}">
      <dgm:prSet/>
      <dgm:spPr/>
      <dgm:t>
        <a:bodyPr/>
        <a:lstStyle/>
        <a:p>
          <a:endParaRPr lang="en-US"/>
        </a:p>
      </dgm:t>
    </dgm:pt>
    <dgm:pt modelId="{7450ACA7-CB77-4C5C-889A-D01C10F75CF4}" type="pres">
      <dgm:prSet presAssocID="{6C63CAFF-4D11-4A8E-8C2F-A098D7A7599D}" presName="linearFlow" presStyleCnt="0">
        <dgm:presLayoutVars>
          <dgm:dir/>
          <dgm:animLvl val="lvl"/>
          <dgm:resizeHandles val="exact"/>
        </dgm:presLayoutVars>
      </dgm:prSet>
      <dgm:spPr/>
    </dgm:pt>
    <dgm:pt modelId="{02C24CC4-2D45-4785-AE1C-F9050ADBF639}" type="pres">
      <dgm:prSet presAssocID="{B81FFDE4-37E0-4398-A38C-A20AB7406FBB}" presName="composite" presStyleCnt="0"/>
      <dgm:spPr/>
    </dgm:pt>
    <dgm:pt modelId="{1FA54AD4-3594-4176-82CF-786C2CC26D62}" type="pres">
      <dgm:prSet presAssocID="{B81FFDE4-37E0-4398-A38C-A20AB7406FBB}" presName="parentText" presStyleLbl="alignNode1" presStyleIdx="0" presStyleCnt="2">
        <dgm:presLayoutVars>
          <dgm:chMax val="1"/>
          <dgm:bulletEnabled val="1"/>
        </dgm:presLayoutVars>
      </dgm:prSet>
      <dgm:spPr/>
    </dgm:pt>
    <dgm:pt modelId="{8C432A67-9393-4BD4-9DF8-DFC3E3E003E9}" type="pres">
      <dgm:prSet presAssocID="{B81FFDE4-37E0-4398-A38C-A20AB7406FBB}" presName="descendantText" presStyleLbl="alignAcc1" presStyleIdx="0" presStyleCnt="2">
        <dgm:presLayoutVars>
          <dgm:bulletEnabled val="1"/>
        </dgm:presLayoutVars>
      </dgm:prSet>
      <dgm:spPr/>
    </dgm:pt>
    <dgm:pt modelId="{A79E5F35-408D-4CF1-B741-041230A2218D}" type="pres">
      <dgm:prSet presAssocID="{36A29620-F57F-4589-BB35-742A53C19163}" presName="sp" presStyleCnt="0"/>
      <dgm:spPr/>
    </dgm:pt>
    <dgm:pt modelId="{F037A37D-2B00-4720-9D7A-EB6812105D0B}" type="pres">
      <dgm:prSet presAssocID="{B7C2736B-1AFC-4284-8FC6-712FC621D23E}" presName="composite" presStyleCnt="0"/>
      <dgm:spPr/>
    </dgm:pt>
    <dgm:pt modelId="{2FF2A10E-9748-43E3-9F4C-56523AA9C415}" type="pres">
      <dgm:prSet presAssocID="{B7C2736B-1AFC-4284-8FC6-712FC621D23E}" presName="parentText" presStyleLbl="alignNode1" presStyleIdx="1" presStyleCnt="2">
        <dgm:presLayoutVars>
          <dgm:chMax val="1"/>
          <dgm:bulletEnabled val="1"/>
        </dgm:presLayoutVars>
      </dgm:prSet>
      <dgm:spPr/>
    </dgm:pt>
    <dgm:pt modelId="{124BDEB3-6D42-4914-80BB-F6581D90A8CB}" type="pres">
      <dgm:prSet presAssocID="{B7C2736B-1AFC-4284-8FC6-712FC621D23E}" presName="descendantText" presStyleLbl="alignAcc1" presStyleIdx="1" presStyleCnt="2" custScaleY="190039">
        <dgm:presLayoutVars>
          <dgm:bulletEnabled val="1"/>
        </dgm:presLayoutVars>
      </dgm:prSet>
      <dgm:spPr/>
    </dgm:pt>
  </dgm:ptLst>
  <dgm:cxnLst>
    <dgm:cxn modelId="{E2CD9927-4543-4144-B87B-E106015E0187}" srcId="{B7C2736B-1AFC-4284-8FC6-712FC621D23E}" destId="{A0DD9849-9E71-4B7E-90B7-2EC3072B79C6}" srcOrd="0" destOrd="0" parTransId="{F87E260F-7F60-4EA5-88B2-EF43362D50D3}" sibTransId="{B7052F69-96D5-441A-9FAD-F3E74ADF0812}"/>
    <dgm:cxn modelId="{655F9D3C-DB1A-41F8-996C-74D2B2196668}" type="presOf" srcId="{B81FFDE4-37E0-4398-A38C-A20AB7406FBB}" destId="{1FA54AD4-3594-4176-82CF-786C2CC26D62}" srcOrd="0" destOrd="0" presId="urn:microsoft.com/office/officeart/2005/8/layout/chevron2"/>
    <dgm:cxn modelId="{49565964-DE8E-4F85-9001-7B3E075A8191}" srcId="{B7C2736B-1AFC-4284-8FC6-712FC621D23E}" destId="{A289DBCC-811D-46AB-8213-CAA093E1ADA7}" srcOrd="2" destOrd="0" parTransId="{87194CAB-10CB-41C8-BBC7-2A8185CF364C}" sibTransId="{BBC7BEE6-B7CB-45DF-B044-FFE875D63EE9}"/>
    <dgm:cxn modelId="{B0F5F645-E7DB-4689-8833-B9874FA8AF12}" srcId="{B81FFDE4-37E0-4398-A38C-A20AB7406FBB}" destId="{80BC9CD4-B6ED-4E9B-9C63-28988D51808F}" srcOrd="0" destOrd="0" parTransId="{1EB01221-F285-4B21-96D4-E570EC3472BF}" sibTransId="{BB447631-007F-4598-BAD1-B601DF480596}"/>
    <dgm:cxn modelId="{F7BE2C68-D3F1-434D-A3DA-BB941AFBB594}" srcId="{6C63CAFF-4D11-4A8E-8C2F-A098D7A7599D}" destId="{B81FFDE4-37E0-4398-A38C-A20AB7406FBB}" srcOrd="0" destOrd="0" parTransId="{ADCA8967-9584-47A7-AA79-C7F8123CE735}" sibTransId="{36A29620-F57F-4589-BB35-742A53C19163}"/>
    <dgm:cxn modelId="{5074477D-249D-4820-9D4D-D1FABF5EA392}" type="presOf" srcId="{A289DBCC-811D-46AB-8213-CAA093E1ADA7}" destId="{124BDEB3-6D42-4914-80BB-F6581D90A8CB}" srcOrd="0" destOrd="2" presId="urn:microsoft.com/office/officeart/2005/8/layout/chevron2"/>
    <dgm:cxn modelId="{02CCCF82-0D20-413E-B17F-9EA6EEE5C334}" type="presOf" srcId="{80BC9CD4-B6ED-4E9B-9C63-28988D51808F}" destId="{8C432A67-9393-4BD4-9DF8-DFC3E3E003E9}" srcOrd="0" destOrd="0" presId="urn:microsoft.com/office/officeart/2005/8/layout/chevron2"/>
    <dgm:cxn modelId="{A9B9C299-6CCC-40F8-AE07-7F5484DE9CDD}" srcId="{B7C2736B-1AFC-4284-8FC6-712FC621D23E}" destId="{D6997345-355F-4BCF-827E-4ADFC7B0F78C}" srcOrd="1" destOrd="0" parTransId="{FD4F3487-120A-432F-B64B-E022E1C301B2}" sibTransId="{C228CDF6-70BA-498A-AC70-D207DDDA5EE0}"/>
    <dgm:cxn modelId="{4002F2A5-D31E-4F1E-A56D-DA7F3EE84BA7}" type="presOf" srcId="{B7C2736B-1AFC-4284-8FC6-712FC621D23E}" destId="{2FF2A10E-9748-43E3-9F4C-56523AA9C415}" srcOrd="0" destOrd="0" presId="urn:microsoft.com/office/officeart/2005/8/layout/chevron2"/>
    <dgm:cxn modelId="{9F136FB8-5275-45D8-BF38-90C2826A01B5}" type="presOf" srcId="{6C63CAFF-4D11-4A8E-8C2F-A098D7A7599D}" destId="{7450ACA7-CB77-4C5C-889A-D01C10F75CF4}" srcOrd="0" destOrd="0" presId="urn:microsoft.com/office/officeart/2005/8/layout/chevron2"/>
    <dgm:cxn modelId="{E94BA9C5-6138-4F47-9D5D-2DF6EB6CF064}" srcId="{6C63CAFF-4D11-4A8E-8C2F-A098D7A7599D}" destId="{B7C2736B-1AFC-4284-8FC6-712FC621D23E}" srcOrd="1" destOrd="0" parTransId="{6CA8DA56-0A00-4CA8-9804-4A7374F83C32}" sibTransId="{B7F6EF2F-1811-4014-ACBF-D6A29114937A}"/>
    <dgm:cxn modelId="{F11108E3-E9C3-462F-B201-DCA320B80E29}" type="presOf" srcId="{D6997345-355F-4BCF-827E-4ADFC7B0F78C}" destId="{124BDEB3-6D42-4914-80BB-F6581D90A8CB}" srcOrd="0" destOrd="1" presId="urn:microsoft.com/office/officeart/2005/8/layout/chevron2"/>
    <dgm:cxn modelId="{6E10CEFB-21C5-472C-9E55-04D4DDEC198A}" type="presOf" srcId="{A0DD9849-9E71-4B7E-90B7-2EC3072B79C6}" destId="{124BDEB3-6D42-4914-80BB-F6581D90A8CB}" srcOrd="0" destOrd="0" presId="urn:microsoft.com/office/officeart/2005/8/layout/chevron2"/>
    <dgm:cxn modelId="{A69F89F5-FBD1-441A-8208-31DD1622693C}" type="presParOf" srcId="{7450ACA7-CB77-4C5C-889A-D01C10F75CF4}" destId="{02C24CC4-2D45-4785-AE1C-F9050ADBF639}" srcOrd="0" destOrd="0" presId="urn:microsoft.com/office/officeart/2005/8/layout/chevron2"/>
    <dgm:cxn modelId="{2EE17EE7-2347-4808-8E45-F295B9CA2188}" type="presParOf" srcId="{02C24CC4-2D45-4785-AE1C-F9050ADBF639}" destId="{1FA54AD4-3594-4176-82CF-786C2CC26D62}" srcOrd="0" destOrd="0" presId="urn:microsoft.com/office/officeart/2005/8/layout/chevron2"/>
    <dgm:cxn modelId="{AD253301-2278-419D-997B-FBD74749B10D}" type="presParOf" srcId="{02C24CC4-2D45-4785-AE1C-F9050ADBF639}" destId="{8C432A67-9393-4BD4-9DF8-DFC3E3E003E9}" srcOrd="1" destOrd="0" presId="urn:microsoft.com/office/officeart/2005/8/layout/chevron2"/>
    <dgm:cxn modelId="{603EEB56-F53A-42FB-B8AC-1D260C50F525}" type="presParOf" srcId="{7450ACA7-CB77-4C5C-889A-D01C10F75CF4}" destId="{A79E5F35-408D-4CF1-B741-041230A2218D}" srcOrd="1" destOrd="0" presId="urn:microsoft.com/office/officeart/2005/8/layout/chevron2"/>
    <dgm:cxn modelId="{F1379F23-E111-40DE-9B1A-893F1493BBD9}" type="presParOf" srcId="{7450ACA7-CB77-4C5C-889A-D01C10F75CF4}" destId="{F037A37D-2B00-4720-9D7A-EB6812105D0B}" srcOrd="2" destOrd="0" presId="urn:microsoft.com/office/officeart/2005/8/layout/chevron2"/>
    <dgm:cxn modelId="{4758B70A-75B3-4E61-BF6B-3C876E5CA577}" type="presParOf" srcId="{F037A37D-2B00-4720-9D7A-EB6812105D0B}" destId="{2FF2A10E-9748-43E3-9F4C-56523AA9C415}" srcOrd="0" destOrd="0" presId="urn:microsoft.com/office/officeart/2005/8/layout/chevron2"/>
    <dgm:cxn modelId="{A51C8796-EF03-44AC-95D4-0066B4A63FB4}" type="presParOf" srcId="{F037A37D-2B00-4720-9D7A-EB6812105D0B}" destId="{124BDEB3-6D42-4914-80BB-F6581D90A8C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54AD4-3594-4176-82CF-786C2CC26D62}">
      <dsp:nvSpPr>
        <dsp:cNvPr id="0" name=""/>
        <dsp:cNvSpPr/>
      </dsp:nvSpPr>
      <dsp:spPr>
        <a:xfrm rot="5400000">
          <a:off x="-283145" y="286165"/>
          <a:ext cx="1887634" cy="132134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err="1"/>
            <a:t>Nhiệm</a:t>
          </a:r>
          <a:r>
            <a:rPr lang="en-US" sz="2100" kern="1200" dirty="0"/>
            <a:t> </a:t>
          </a:r>
          <a:r>
            <a:rPr lang="en-US" sz="2100" kern="1200" dirty="0" err="1"/>
            <a:t>vụ</a:t>
          </a:r>
          <a:r>
            <a:rPr lang="en-US" sz="2100" kern="1200" dirty="0"/>
            <a:t> 1</a:t>
          </a:r>
          <a:endParaRPr lang="vi-VN" sz="2100" kern="1200" dirty="0"/>
        </a:p>
      </dsp:txBody>
      <dsp:txXfrm rot="-5400000">
        <a:off x="0" y="663692"/>
        <a:ext cx="1321344" cy="566290"/>
      </dsp:txXfrm>
    </dsp:sp>
    <dsp:sp modelId="{8C432A67-9393-4BD4-9DF8-DFC3E3E003E9}">
      <dsp:nvSpPr>
        <dsp:cNvPr id="0" name=""/>
        <dsp:cNvSpPr/>
      </dsp:nvSpPr>
      <dsp:spPr>
        <a:xfrm rot="5400000">
          <a:off x="3639958" y="-2315593"/>
          <a:ext cx="1227607" cy="586483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err="1">
              <a:latin typeface="+mj-lt"/>
              <a:cs typeface="Times New Roman" pitchFamily="18" charset="0"/>
            </a:rPr>
            <a:t>Các</a:t>
          </a:r>
          <a:r>
            <a:rPr lang="en-US" sz="3200" kern="1200" dirty="0">
              <a:latin typeface="+mj-lt"/>
              <a:cs typeface="Times New Roman" pitchFamily="18" charset="0"/>
            </a:rPr>
            <a:t> </a:t>
          </a:r>
          <a:r>
            <a:rPr lang="en-US" sz="3200" kern="1200" dirty="0" err="1">
              <a:latin typeface="+mj-lt"/>
              <a:cs typeface="Times New Roman" pitchFamily="18" charset="0"/>
            </a:rPr>
            <a:t>bạn</a:t>
          </a:r>
          <a:r>
            <a:rPr lang="en-US" sz="3200" kern="1200" dirty="0">
              <a:latin typeface="+mj-lt"/>
              <a:cs typeface="Times New Roman" pitchFamily="18" charset="0"/>
            </a:rPr>
            <a:t> nhỏ </a:t>
          </a:r>
          <a:r>
            <a:rPr lang="en-US" sz="3200" kern="1200" dirty="0" err="1">
              <a:latin typeface="+mj-lt"/>
              <a:cs typeface="Times New Roman" pitchFamily="18" charset="0"/>
            </a:rPr>
            <a:t>trong</a:t>
          </a:r>
          <a:r>
            <a:rPr lang="en-US" sz="3200" kern="1200" dirty="0">
              <a:latin typeface="+mj-lt"/>
              <a:cs typeface="Times New Roman" pitchFamily="18" charset="0"/>
            </a:rPr>
            <a:t> </a:t>
          </a:r>
          <a:r>
            <a:rPr lang="en-US" sz="3200" kern="1200" dirty="0" err="1">
              <a:latin typeface="+mj-lt"/>
              <a:cs typeface="Times New Roman" pitchFamily="18" charset="0"/>
            </a:rPr>
            <a:t>hình</a:t>
          </a:r>
          <a:r>
            <a:rPr lang="en-US" sz="3200" kern="1200" dirty="0">
              <a:latin typeface="+mj-lt"/>
              <a:cs typeface="Times New Roman" pitchFamily="18" charset="0"/>
            </a:rPr>
            <a:t> </a:t>
          </a:r>
          <a:r>
            <a:rPr lang="en-US" sz="3200" kern="1200" dirty="0" err="1">
              <a:latin typeface="+mj-lt"/>
              <a:cs typeface="Times New Roman" pitchFamily="18" charset="0"/>
            </a:rPr>
            <a:t>đang</a:t>
          </a:r>
          <a:r>
            <a:rPr lang="en-US" sz="3200" kern="1200" dirty="0">
              <a:latin typeface="+mj-lt"/>
              <a:cs typeface="Times New Roman" pitchFamily="18" charset="0"/>
            </a:rPr>
            <a:t> </a:t>
          </a:r>
          <a:r>
            <a:rPr lang="en-US" sz="3200" kern="1200" dirty="0" err="1">
              <a:latin typeface="+mj-lt"/>
              <a:cs typeface="Times New Roman" pitchFamily="18" charset="0"/>
            </a:rPr>
            <a:t>làm</a:t>
          </a:r>
          <a:r>
            <a:rPr lang="en-US" sz="3200" kern="1200" dirty="0">
              <a:latin typeface="+mj-lt"/>
              <a:cs typeface="Times New Roman" pitchFamily="18" charset="0"/>
            </a:rPr>
            <a:t> </a:t>
          </a:r>
          <a:r>
            <a:rPr lang="en-US" sz="3200" kern="1200" dirty="0" err="1">
              <a:latin typeface="+mj-lt"/>
              <a:cs typeface="Times New Roman" pitchFamily="18" charset="0"/>
            </a:rPr>
            <a:t>gì</a:t>
          </a:r>
          <a:r>
            <a:rPr lang="en-US" sz="3200" kern="1200" dirty="0">
              <a:latin typeface="+mj-lt"/>
              <a:cs typeface="Times New Roman" pitchFamily="18" charset="0"/>
            </a:rPr>
            <a:t>?  </a:t>
          </a:r>
          <a:endParaRPr lang="vi-VN" sz="3200" kern="1200" dirty="0">
            <a:latin typeface="+mj-lt"/>
            <a:cs typeface="Times New Roman" pitchFamily="18" charset="0"/>
          </a:endParaRPr>
        </a:p>
      </dsp:txBody>
      <dsp:txXfrm rot="-5400000">
        <a:off x="1321345" y="62947"/>
        <a:ext cx="5804908" cy="1107753"/>
      </dsp:txXfrm>
    </dsp:sp>
    <dsp:sp modelId="{2FF2A10E-9748-43E3-9F4C-56523AA9C415}">
      <dsp:nvSpPr>
        <dsp:cNvPr id="0" name=""/>
        <dsp:cNvSpPr/>
      </dsp:nvSpPr>
      <dsp:spPr>
        <a:xfrm rot="5400000">
          <a:off x="-283145" y="2478715"/>
          <a:ext cx="1887634" cy="1321344"/>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err="1"/>
            <a:t>Nhiệm</a:t>
          </a:r>
          <a:r>
            <a:rPr lang="en-US" sz="2100" kern="1200" dirty="0"/>
            <a:t> </a:t>
          </a:r>
          <a:r>
            <a:rPr lang="en-US" sz="2100" kern="1200" dirty="0" err="1"/>
            <a:t>vụ</a:t>
          </a:r>
          <a:r>
            <a:rPr lang="en-US" sz="2100" kern="1200" dirty="0"/>
            <a:t> 2</a:t>
          </a:r>
          <a:endParaRPr lang="vi-VN" sz="2100" kern="1200" dirty="0"/>
        </a:p>
      </dsp:txBody>
      <dsp:txXfrm rot="-5400000">
        <a:off x="0" y="2856242"/>
        <a:ext cx="1321344" cy="566290"/>
      </dsp:txXfrm>
    </dsp:sp>
    <dsp:sp modelId="{124BDEB3-6D42-4914-80BB-F6581D90A8CB}">
      <dsp:nvSpPr>
        <dsp:cNvPr id="0" name=""/>
        <dsp:cNvSpPr/>
      </dsp:nvSpPr>
      <dsp:spPr>
        <a:xfrm rot="5400000">
          <a:off x="3087908" y="-123366"/>
          <a:ext cx="2331707" cy="5864835"/>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100000"/>
            </a:lnSpc>
            <a:spcBef>
              <a:spcPct val="0"/>
            </a:spcBef>
            <a:spcAft>
              <a:spcPct val="15000"/>
            </a:spcAft>
            <a:buChar char="•"/>
          </a:pPr>
          <a:r>
            <a:rPr lang="en-US" sz="2800" kern="1200" dirty="0" err="1">
              <a:latin typeface="+mj-lt"/>
              <a:cs typeface="Times New Roman" pitchFamily="18" charset="0"/>
            </a:rPr>
            <a:t>Dán</a:t>
          </a:r>
          <a:r>
            <a:rPr lang="en-US" sz="2800" kern="1200" dirty="0">
              <a:latin typeface="+mj-lt"/>
              <a:cs typeface="Times New Roman" pitchFamily="18" charset="0"/>
            </a:rPr>
            <a:t> “</a:t>
          </a:r>
          <a:r>
            <a:rPr lang="en-US" sz="2800" i="1" kern="1200" dirty="0" err="1">
              <a:latin typeface="+mj-lt"/>
              <a:cs typeface="Times New Roman" pitchFamily="18" charset="0"/>
            </a:rPr>
            <a:t>mặt</a:t>
          </a:r>
          <a:r>
            <a:rPr lang="en-US" sz="2800" i="1" kern="1200" dirty="0">
              <a:latin typeface="+mj-lt"/>
              <a:cs typeface="Times New Roman" pitchFamily="18" charset="0"/>
            </a:rPr>
            <a:t> </a:t>
          </a:r>
          <a:r>
            <a:rPr lang="en-US" sz="2800" i="1" kern="1200" dirty="0" err="1">
              <a:latin typeface="+mj-lt"/>
              <a:cs typeface="Times New Roman" pitchFamily="18" charset="0"/>
            </a:rPr>
            <a:t>cười</a:t>
          </a:r>
          <a:r>
            <a:rPr lang="en-US" sz="2800" kern="1200" dirty="0">
              <a:latin typeface="+mj-lt"/>
              <a:cs typeface="Times New Roman" pitchFamily="18" charset="0"/>
            </a:rPr>
            <a:t>” </a:t>
          </a:r>
          <a:r>
            <a:rPr lang="en-US" sz="2800" kern="1200" dirty="0" err="1">
              <a:latin typeface="+mj-lt"/>
              <a:cs typeface="Times New Roman" pitchFamily="18" charset="0"/>
            </a:rPr>
            <a:t>vào</a:t>
          </a:r>
          <a:r>
            <a:rPr lang="en-US" sz="2800" kern="1200" dirty="0">
              <a:latin typeface="+mj-lt"/>
              <a:cs typeface="Times New Roman" pitchFamily="18" charset="0"/>
            </a:rPr>
            <a:t> </a:t>
          </a:r>
          <a:r>
            <a:rPr lang="en-US" sz="2800" kern="1200" dirty="0" err="1">
              <a:latin typeface="+mj-lt"/>
              <a:cs typeface="Times New Roman" pitchFamily="18" charset="0"/>
            </a:rPr>
            <a:t>hoạt</a:t>
          </a:r>
          <a:r>
            <a:rPr lang="en-US" sz="2800" kern="1200" dirty="0">
              <a:latin typeface="+mj-lt"/>
              <a:cs typeface="Times New Roman" pitchFamily="18" charset="0"/>
            </a:rPr>
            <a:t> </a:t>
          </a:r>
          <a:r>
            <a:rPr lang="en-US" sz="2800" kern="1200" dirty="0" err="1">
              <a:latin typeface="+mj-lt"/>
              <a:cs typeface="Times New Roman" pitchFamily="18" charset="0"/>
            </a:rPr>
            <a:t>động</a:t>
          </a:r>
          <a:r>
            <a:rPr lang="en-US" sz="2800" kern="1200" dirty="0">
              <a:latin typeface="+mj-lt"/>
              <a:cs typeface="Times New Roman" pitchFamily="18" charset="0"/>
            </a:rPr>
            <a:t> </a:t>
          </a:r>
          <a:r>
            <a:rPr lang="en-US" sz="2800" kern="1200" dirty="0" err="1">
              <a:latin typeface="+mj-lt"/>
              <a:cs typeface="Times New Roman" pitchFamily="18" charset="0"/>
            </a:rPr>
            <a:t>có</a:t>
          </a:r>
          <a:r>
            <a:rPr lang="en-US" sz="2800" kern="1200" dirty="0">
              <a:latin typeface="+mj-lt"/>
              <a:cs typeface="Times New Roman" pitchFamily="18" charset="0"/>
            </a:rPr>
            <a:t> </a:t>
          </a:r>
          <a:r>
            <a:rPr lang="en-US" sz="2800" kern="1200" dirty="0" err="1">
              <a:latin typeface="+mj-lt"/>
              <a:cs typeface="Times New Roman" pitchFamily="18" charset="0"/>
            </a:rPr>
            <a:t>lợi</a:t>
          </a:r>
          <a:r>
            <a:rPr lang="en-US" sz="2800" kern="1200" dirty="0">
              <a:latin typeface="+mj-lt"/>
              <a:cs typeface="Times New Roman" pitchFamily="18" charset="0"/>
            </a:rPr>
            <a:t> </a:t>
          </a:r>
          <a:r>
            <a:rPr lang="en-US" sz="2800" kern="1200" dirty="0" err="1">
              <a:latin typeface="+mj-lt"/>
              <a:cs typeface="Times New Roman" pitchFamily="18" charset="0"/>
            </a:rPr>
            <a:t>cho</a:t>
          </a:r>
          <a:r>
            <a:rPr lang="en-US" sz="2800" kern="1200" dirty="0">
              <a:latin typeface="+mj-lt"/>
              <a:cs typeface="Times New Roman" pitchFamily="18" charset="0"/>
            </a:rPr>
            <a:t> </a:t>
          </a:r>
          <a:r>
            <a:rPr lang="en-US" sz="2800" kern="1200" dirty="0" err="1">
              <a:latin typeface="+mj-lt"/>
              <a:cs typeface="Times New Roman" pitchFamily="18" charset="0"/>
            </a:rPr>
            <a:t>sức</a:t>
          </a:r>
          <a:r>
            <a:rPr lang="en-US" sz="2800" kern="1200" dirty="0">
              <a:latin typeface="+mj-lt"/>
              <a:cs typeface="Times New Roman" pitchFamily="18" charset="0"/>
            </a:rPr>
            <a:t> </a:t>
          </a:r>
          <a:r>
            <a:rPr lang="en-US" sz="2800" kern="1200" dirty="0" err="1">
              <a:latin typeface="+mj-lt"/>
              <a:cs typeface="Times New Roman" pitchFamily="18" charset="0"/>
            </a:rPr>
            <a:t>khỏe</a:t>
          </a:r>
          <a:r>
            <a:rPr lang="en-US" sz="2800" kern="1200" dirty="0">
              <a:latin typeface="+mj-lt"/>
              <a:cs typeface="Times New Roman" pitchFamily="18" charset="0"/>
            </a:rPr>
            <a:t>.</a:t>
          </a:r>
          <a:endParaRPr lang="vi-VN" sz="2800" kern="1200" dirty="0">
            <a:latin typeface="+mj-lt"/>
            <a:cs typeface="Times New Roman" pitchFamily="18" charset="0"/>
          </a:endParaRPr>
        </a:p>
        <a:p>
          <a:pPr marL="285750" lvl="1" indent="-285750" algn="l" defTabSz="1244600">
            <a:lnSpc>
              <a:spcPct val="100000"/>
            </a:lnSpc>
            <a:spcBef>
              <a:spcPct val="0"/>
            </a:spcBef>
            <a:spcAft>
              <a:spcPct val="15000"/>
            </a:spcAft>
            <a:buChar char="•"/>
          </a:pPr>
          <a:r>
            <a:rPr lang="en-US" sz="2800" kern="1200" dirty="0" err="1">
              <a:latin typeface="+mj-lt"/>
              <a:cs typeface="Times New Roman" pitchFamily="18" charset="0"/>
            </a:rPr>
            <a:t>Dán</a:t>
          </a:r>
          <a:r>
            <a:rPr lang="en-US" sz="2800" kern="1200" dirty="0">
              <a:latin typeface="+mj-lt"/>
              <a:cs typeface="Times New Roman" pitchFamily="18" charset="0"/>
            </a:rPr>
            <a:t> “</a:t>
          </a:r>
          <a:r>
            <a:rPr lang="en-US" sz="2800" i="1" kern="1200" dirty="0" err="1">
              <a:latin typeface="+mj-lt"/>
              <a:cs typeface="Times New Roman" pitchFamily="18" charset="0"/>
            </a:rPr>
            <a:t>mặt</a:t>
          </a:r>
          <a:r>
            <a:rPr lang="en-US" sz="2800" i="1" kern="1200" dirty="0">
              <a:latin typeface="+mj-lt"/>
              <a:cs typeface="Times New Roman" pitchFamily="18" charset="0"/>
            </a:rPr>
            <a:t> </a:t>
          </a:r>
          <a:r>
            <a:rPr lang="en-US" sz="2800" i="1" kern="1200" dirty="0" err="1">
              <a:latin typeface="+mj-lt"/>
              <a:cs typeface="Times New Roman" pitchFamily="18" charset="0"/>
            </a:rPr>
            <a:t>giận</a:t>
          </a:r>
          <a:r>
            <a:rPr lang="en-US" sz="2800" i="1" kern="1200" dirty="0">
              <a:latin typeface="+mj-lt"/>
              <a:cs typeface="Times New Roman" pitchFamily="18" charset="0"/>
            </a:rPr>
            <a:t>” </a:t>
          </a:r>
          <a:r>
            <a:rPr lang="en-US" sz="2800" kern="1200" dirty="0" err="1">
              <a:latin typeface="+mj-lt"/>
              <a:cs typeface="Times New Roman" pitchFamily="18" charset="0"/>
            </a:rPr>
            <a:t>vào</a:t>
          </a:r>
          <a:r>
            <a:rPr lang="en-US" sz="2800" kern="1200" dirty="0">
              <a:latin typeface="+mj-lt"/>
              <a:cs typeface="Times New Roman" pitchFamily="18" charset="0"/>
            </a:rPr>
            <a:t> </a:t>
          </a:r>
          <a:r>
            <a:rPr lang="en-US" sz="2800" kern="1200" dirty="0" err="1">
              <a:latin typeface="+mj-lt"/>
              <a:cs typeface="Times New Roman" pitchFamily="18" charset="0"/>
            </a:rPr>
            <a:t>hoạt</a:t>
          </a:r>
          <a:r>
            <a:rPr lang="en-US" sz="2800" kern="1200" dirty="0">
              <a:latin typeface="+mj-lt"/>
              <a:cs typeface="Times New Roman" pitchFamily="18" charset="0"/>
            </a:rPr>
            <a:t> </a:t>
          </a:r>
          <a:r>
            <a:rPr lang="en-US" sz="2800" kern="1200" dirty="0" err="1">
              <a:latin typeface="+mj-lt"/>
              <a:cs typeface="Times New Roman" pitchFamily="18" charset="0"/>
            </a:rPr>
            <a:t>động</a:t>
          </a:r>
          <a:r>
            <a:rPr lang="en-US" sz="2800" kern="1200" dirty="0">
              <a:latin typeface="+mj-lt"/>
              <a:cs typeface="Times New Roman" pitchFamily="18" charset="0"/>
            </a:rPr>
            <a:t> </a:t>
          </a:r>
          <a:r>
            <a:rPr lang="en-US" sz="2800" kern="1200" dirty="0" err="1">
              <a:latin typeface="+mj-lt"/>
              <a:cs typeface="Times New Roman" pitchFamily="18" charset="0"/>
            </a:rPr>
            <a:t>không</a:t>
          </a:r>
          <a:r>
            <a:rPr lang="en-US" sz="2800" kern="1200" dirty="0">
              <a:latin typeface="+mj-lt"/>
              <a:cs typeface="Times New Roman" pitchFamily="18" charset="0"/>
            </a:rPr>
            <a:t> </a:t>
          </a:r>
          <a:r>
            <a:rPr lang="en-US" sz="2800" kern="1200" dirty="0" err="1">
              <a:latin typeface="+mj-lt"/>
              <a:cs typeface="Times New Roman" pitchFamily="18" charset="0"/>
            </a:rPr>
            <a:t>có</a:t>
          </a:r>
          <a:r>
            <a:rPr lang="en-US" sz="2800" kern="1200" dirty="0">
              <a:latin typeface="+mj-lt"/>
              <a:cs typeface="Times New Roman" pitchFamily="18" charset="0"/>
            </a:rPr>
            <a:t> </a:t>
          </a:r>
          <a:r>
            <a:rPr lang="en-US" sz="2800" kern="1200" dirty="0" err="1">
              <a:latin typeface="+mj-lt"/>
              <a:cs typeface="Times New Roman" pitchFamily="18" charset="0"/>
            </a:rPr>
            <a:t>lợi</a:t>
          </a:r>
          <a:r>
            <a:rPr lang="en-US" sz="2800" kern="1200" dirty="0">
              <a:latin typeface="+mj-lt"/>
              <a:cs typeface="Times New Roman" pitchFamily="18" charset="0"/>
            </a:rPr>
            <a:t> </a:t>
          </a:r>
          <a:r>
            <a:rPr lang="en-US" sz="2800" kern="1200" dirty="0" err="1">
              <a:latin typeface="+mj-lt"/>
              <a:cs typeface="Times New Roman" pitchFamily="18" charset="0"/>
            </a:rPr>
            <a:t>cho</a:t>
          </a:r>
          <a:r>
            <a:rPr lang="en-US" sz="2800" kern="1200" dirty="0">
              <a:latin typeface="+mj-lt"/>
              <a:cs typeface="Times New Roman" pitchFamily="18" charset="0"/>
            </a:rPr>
            <a:t> </a:t>
          </a:r>
          <a:r>
            <a:rPr lang="en-US" sz="2800" kern="1200" dirty="0" err="1">
              <a:latin typeface="+mj-lt"/>
              <a:cs typeface="Times New Roman" pitchFamily="18" charset="0"/>
            </a:rPr>
            <a:t>sức</a:t>
          </a:r>
          <a:r>
            <a:rPr lang="en-US" sz="2800" kern="1200" dirty="0">
              <a:latin typeface="+mj-lt"/>
              <a:cs typeface="Times New Roman" pitchFamily="18" charset="0"/>
            </a:rPr>
            <a:t> </a:t>
          </a:r>
          <a:r>
            <a:rPr lang="en-US" sz="2800" kern="1200" dirty="0" err="1">
              <a:latin typeface="+mj-lt"/>
              <a:cs typeface="Times New Roman" pitchFamily="18" charset="0"/>
            </a:rPr>
            <a:t>khỏe</a:t>
          </a:r>
          <a:r>
            <a:rPr lang="en-US" sz="2800" kern="1200" dirty="0">
              <a:latin typeface="+mj-lt"/>
              <a:cs typeface="Times New Roman" pitchFamily="18" charset="0"/>
            </a:rPr>
            <a:t>? </a:t>
          </a:r>
          <a:endParaRPr lang="vi-VN" sz="2800" kern="1200" dirty="0">
            <a:latin typeface="+mj-lt"/>
            <a:cs typeface="Times New Roman" pitchFamily="18" charset="0"/>
          </a:endParaRPr>
        </a:p>
        <a:p>
          <a:pPr marL="285750" lvl="1" indent="-285750" algn="l" defTabSz="1244600">
            <a:lnSpc>
              <a:spcPct val="100000"/>
            </a:lnSpc>
            <a:spcBef>
              <a:spcPct val="0"/>
            </a:spcBef>
            <a:spcAft>
              <a:spcPct val="15000"/>
            </a:spcAft>
            <a:buChar char="•"/>
          </a:pPr>
          <a:r>
            <a:rPr lang="en-US" sz="2800" kern="1200" dirty="0" err="1">
              <a:latin typeface="+mj-lt"/>
              <a:cs typeface="Times New Roman" pitchFamily="18" charset="0"/>
            </a:rPr>
            <a:t>Vì</a:t>
          </a:r>
          <a:r>
            <a:rPr lang="en-US" sz="2800" kern="1200" dirty="0">
              <a:latin typeface="+mj-lt"/>
              <a:cs typeface="Times New Roman" pitchFamily="18" charset="0"/>
            </a:rPr>
            <a:t> </a:t>
          </a:r>
          <a:r>
            <a:rPr lang="en-US" sz="2800" kern="1200" dirty="0" err="1">
              <a:latin typeface="+mj-lt"/>
              <a:cs typeface="Times New Roman" pitchFamily="18" charset="0"/>
            </a:rPr>
            <a:t>sao</a:t>
          </a:r>
          <a:r>
            <a:rPr lang="en-US" sz="2800" kern="1200" dirty="0">
              <a:latin typeface="+mj-lt"/>
              <a:cs typeface="Times New Roman" pitchFamily="18" charset="0"/>
            </a:rPr>
            <a:t>?</a:t>
          </a:r>
          <a:endParaRPr lang="vi-VN" sz="2800" kern="1200" dirty="0">
            <a:latin typeface="+mj-lt"/>
            <a:cs typeface="Times New Roman" pitchFamily="18" charset="0"/>
          </a:endParaRPr>
        </a:p>
      </dsp:txBody>
      <dsp:txXfrm rot="-5400000">
        <a:off x="1321345" y="1757022"/>
        <a:ext cx="5751010" cy="21040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61DDC-BC3F-419F-8966-C618721C2CB2}"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39E9C-33FF-4289-8FD1-F7BC72285E92}" type="slidenum">
              <a:rPr lang="en-US" smtClean="0"/>
              <a:t>‹#›</a:t>
            </a:fld>
            <a:endParaRPr lang="en-US"/>
          </a:p>
        </p:txBody>
      </p:sp>
    </p:spTree>
    <p:extLst>
      <p:ext uri="{BB962C8B-B14F-4D97-AF65-F5344CB8AC3E}">
        <p14:creationId xmlns:p14="http://schemas.microsoft.com/office/powerpoint/2010/main" val="158085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1561bd6dd1d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1561bd6dd1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1561bd6dd1d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1561bd6dd1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1561bd6dd1d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1561bd6dd1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17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1561bd6dd1d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1561bd6dd1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6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1561bd6dd1d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1561bd6dd1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72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67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2022604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12842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18746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7167" y="3962901"/>
            <a:ext cx="3216469" cy="2427664"/>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331490" y="3336045"/>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89600" y="4011202"/>
            <a:ext cx="10908167" cy="2163425"/>
            <a:chOff x="-517200" y="3008401"/>
            <a:chExt cx="8181125" cy="1622569"/>
          </a:xfrm>
        </p:grpSpPr>
        <p:sp>
          <p:nvSpPr>
            <p:cNvPr id="12" name="Google Shape;12;p2"/>
            <p:cNvSpPr/>
            <p:nvPr/>
          </p:nvSpPr>
          <p:spPr>
            <a:xfrm>
              <a:off x="4100880" y="3161262"/>
              <a:ext cx="3563045" cy="1469707"/>
            </a:xfrm>
            <a:custGeom>
              <a:avLst/>
              <a:gdLst/>
              <a:ahLst/>
              <a:cxnLst/>
              <a:rect l="l" t="t" r="r" b="b"/>
              <a:pathLst>
                <a:path w="43957" h="19958" extrusionOk="0">
                  <a:moveTo>
                    <a:pt x="36650" y="1"/>
                  </a:moveTo>
                  <a:cubicBezTo>
                    <a:pt x="36345" y="1"/>
                    <a:pt x="36644" y="864"/>
                    <a:pt x="36797" y="1253"/>
                  </a:cubicBezTo>
                  <a:cubicBezTo>
                    <a:pt x="31878" y="1963"/>
                    <a:pt x="27549" y="2993"/>
                    <a:pt x="23771" y="4211"/>
                  </a:cubicBezTo>
                  <a:cubicBezTo>
                    <a:pt x="23806" y="3897"/>
                    <a:pt x="23820" y="3424"/>
                    <a:pt x="23589" y="3369"/>
                  </a:cubicBezTo>
                  <a:cubicBezTo>
                    <a:pt x="23577" y="3366"/>
                    <a:pt x="23565" y="3364"/>
                    <a:pt x="23554" y="3364"/>
                  </a:cubicBezTo>
                  <a:cubicBezTo>
                    <a:pt x="23318" y="3364"/>
                    <a:pt x="23312"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8" y="19957"/>
                  </a:lnTo>
                  <a:lnTo>
                    <a:pt x="43957" y="488"/>
                  </a:lnTo>
                  <a:lnTo>
                    <a:pt x="43957" y="488"/>
                  </a:lnTo>
                  <a:cubicBezTo>
                    <a:pt x="41821" y="640"/>
                    <a:pt x="39782" y="849"/>
                    <a:pt x="37835" y="1106"/>
                  </a:cubicBezTo>
                  <a:cubicBezTo>
                    <a:pt x="37951" y="781"/>
                    <a:pt x="38140" y="168"/>
                    <a:pt x="37876" y="36"/>
                  </a:cubicBezTo>
                  <a:cubicBezTo>
                    <a:pt x="37853" y="24"/>
                    <a:pt x="37830" y="19"/>
                    <a:pt x="37808" y="19"/>
                  </a:cubicBezTo>
                  <a:cubicBezTo>
                    <a:pt x="37527" y="19"/>
                    <a:pt x="37350" y="912"/>
                    <a:pt x="37305" y="1177"/>
                  </a:cubicBezTo>
                  <a:cubicBezTo>
                    <a:pt x="37298" y="1177"/>
                    <a:pt x="37292" y="1183"/>
                    <a:pt x="37277" y="1183"/>
                  </a:cubicBezTo>
                  <a:cubicBezTo>
                    <a:pt x="37222" y="919"/>
                    <a:pt x="36991" y="1"/>
                    <a:pt x="36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72875" y="3286292"/>
              <a:ext cx="6972138" cy="1314981"/>
              <a:chOff x="-72875" y="2823347"/>
              <a:chExt cx="6972138" cy="1552332"/>
            </a:xfrm>
          </p:grpSpPr>
          <p:sp>
            <p:nvSpPr>
              <p:cNvPr id="14" name="Google Shape;14;p2"/>
              <p:cNvSpPr/>
              <p:nvPr/>
            </p:nvSpPr>
            <p:spPr>
              <a:xfrm>
                <a:off x="3480663" y="2823347"/>
                <a:ext cx="341860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2875" y="2825675"/>
                <a:ext cx="3563016"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p:nvPr/>
          </p:nvSpPr>
          <p:spPr>
            <a:xfrm>
              <a:off x="-517200" y="3008401"/>
              <a:ext cx="3419167" cy="1367286"/>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a:off x="10012377" y="1643705"/>
            <a:ext cx="2625507" cy="800308"/>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305157" y="1515736"/>
            <a:ext cx="2272448" cy="692664"/>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65868" y="-364634"/>
            <a:ext cx="3546049" cy="1080908"/>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8291202" y="594001"/>
            <a:ext cx="1721159" cy="524644"/>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746011" y="3477892"/>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4677" y="3184552"/>
            <a:ext cx="3216577" cy="2724721"/>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1399" y="4889168"/>
            <a:ext cx="12428668" cy="2069785"/>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txBox="1">
            <a:spLocks noGrp="1"/>
          </p:cNvSpPr>
          <p:nvPr>
            <p:ph type="ctrTitle"/>
          </p:nvPr>
        </p:nvSpPr>
        <p:spPr>
          <a:xfrm>
            <a:off x="2075333" y="713333"/>
            <a:ext cx="8035200" cy="3501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11333" b="1">
                <a:latin typeface="Grandstander"/>
                <a:ea typeface="Grandstander"/>
                <a:cs typeface="Grandstander"/>
                <a:sym typeface="Grandstander"/>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5" name="Google Shape;25;p2"/>
          <p:cNvSpPr txBox="1">
            <a:spLocks noGrp="1"/>
          </p:cNvSpPr>
          <p:nvPr>
            <p:ph type="subTitle" idx="1"/>
          </p:nvPr>
        </p:nvSpPr>
        <p:spPr>
          <a:xfrm>
            <a:off x="4241333" y="5063337"/>
            <a:ext cx="3703200" cy="97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1600"/>
              <a:buNone/>
              <a:defRPr sz="2667">
                <a:solidFill>
                  <a:schemeClr val="dk1"/>
                </a:solidFill>
                <a:latin typeface="Gamja Flower"/>
                <a:ea typeface="Gamja Flower"/>
                <a:cs typeface="Gamja Flower"/>
                <a:sym typeface="Gamja Flower"/>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96780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p:nvPr/>
        </p:nvSpPr>
        <p:spPr>
          <a:xfrm>
            <a:off x="6922614" y="2877533"/>
            <a:ext cx="2047981" cy="624192"/>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8211" y="1879092"/>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9880277" y="948418"/>
            <a:ext cx="3216577" cy="2724721"/>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906990" y="4366059"/>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6024933" y="2381365"/>
            <a:ext cx="6209952" cy="3793217"/>
          </a:xfrm>
          <a:custGeom>
            <a:avLst/>
            <a:gdLst/>
            <a:ahLst/>
            <a:cxnLst/>
            <a:rect l="l" t="t" r="r" b="b"/>
            <a:pathLst>
              <a:path w="43957" h="19958" extrusionOk="0">
                <a:moveTo>
                  <a:pt x="36650" y="1"/>
                </a:moveTo>
                <a:cubicBezTo>
                  <a:pt x="36345" y="1"/>
                  <a:pt x="36644" y="864"/>
                  <a:pt x="36797" y="1253"/>
                </a:cubicBezTo>
                <a:cubicBezTo>
                  <a:pt x="31878" y="1963"/>
                  <a:pt x="27549" y="2993"/>
                  <a:pt x="23771" y="4211"/>
                </a:cubicBezTo>
                <a:cubicBezTo>
                  <a:pt x="23806" y="3897"/>
                  <a:pt x="23820" y="3424"/>
                  <a:pt x="23589" y="3369"/>
                </a:cubicBezTo>
                <a:cubicBezTo>
                  <a:pt x="23577" y="3366"/>
                  <a:pt x="23565" y="3364"/>
                  <a:pt x="23554" y="3364"/>
                </a:cubicBezTo>
                <a:cubicBezTo>
                  <a:pt x="23318" y="3364"/>
                  <a:pt x="23312"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8" y="19957"/>
                </a:lnTo>
                <a:lnTo>
                  <a:pt x="43957" y="488"/>
                </a:lnTo>
                <a:lnTo>
                  <a:pt x="43957" y="488"/>
                </a:lnTo>
                <a:cubicBezTo>
                  <a:pt x="41821" y="640"/>
                  <a:pt x="39782" y="849"/>
                  <a:pt x="37835" y="1106"/>
                </a:cubicBezTo>
                <a:cubicBezTo>
                  <a:pt x="37951" y="781"/>
                  <a:pt x="38140" y="168"/>
                  <a:pt x="37876" y="36"/>
                </a:cubicBezTo>
                <a:cubicBezTo>
                  <a:pt x="37853" y="24"/>
                  <a:pt x="37830" y="19"/>
                  <a:pt x="37808" y="19"/>
                </a:cubicBezTo>
                <a:cubicBezTo>
                  <a:pt x="37527" y="19"/>
                  <a:pt x="37350" y="912"/>
                  <a:pt x="37305" y="1177"/>
                </a:cubicBezTo>
                <a:cubicBezTo>
                  <a:pt x="37298" y="1177"/>
                  <a:pt x="37292" y="1183"/>
                  <a:pt x="37277" y="1183"/>
                </a:cubicBezTo>
                <a:cubicBezTo>
                  <a:pt x="37222" y="919"/>
                  <a:pt x="36991" y="1"/>
                  <a:pt x="36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 name="Google Shape;32;p3"/>
          <p:cNvGrpSpPr/>
          <p:nvPr/>
        </p:nvGrpSpPr>
        <p:grpSpPr>
          <a:xfrm>
            <a:off x="-992930" y="4712033"/>
            <a:ext cx="10575273" cy="1742131"/>
            <a:chOff x="-72875" y="2823335"/>
            <a:chExt cx="6972095" cy="1552332"/>
          </a:xfrm>
        </p:grpSpPr>
        <p:sp>
          <p:nvSpPr>
            <p:cNvPr id="33" name="Google Shape;33;p3"/>
            <p:cNvSpPr/>
            <p:nvPr/>
          </p:nvSpPr>
          <p:spPr>
            <a:xfrm>
              <a:off x="3399960" y="2823335"/>
              <a:ext cx="349926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72875" y="2825675"/>
              <a:ext cx="3563016"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26200" y="6075435"/>
            <a:ext cx="12261048" cy="828195"/>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26199" y="5781267"/>
            <a:ext cx="3122777" cy="1122376"/>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3"/>
          <p:cNvGrpSpPr/>
          <p:nvPr/>
        </p:nvGrpSpPr>
        <p:grpSpPr>
          <a:xfrm>
            <a:off x="857955" y="5712743"/>
            <a:ext cx="775236" cy="718807"/>
            <a:chOff x="247670" y="4242199"/>
            <a:chExt cx="638089" cy="591643"/>
          </a:xfrm>
        </p:grpSpPr>
        <p:sp>
          <p:nvSpPr>
            <p:cNvPr id="38" name="Google Shape;38;p3"/>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3"/>
          <p:cNvSpPr/>
          <p:nvPr/>
        </p:nvSpPr>
        <p:spPr>
          <a:xfrm>
            <a:off x="-62833" y="6454168"/>
            <a:ext cx="12297797" cy="505681"/>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89634" y="1781668"/>
            <a:ext cx="3472036" cy="1058224"/>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flipH="1">
            <a:off x="5778798" y="948434"/>
            <a:ext cx="2358364" cy="718804"/>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9623365" y="-212799"/>
            <a:ext cx="2358364" cy="718804"/>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3"/>
          <p:cNvGrpSpPr/>
          <p:nvPr/>
        </p:nvGrpSpPr>
        <p:grpSpPr>
          <a:xfrm>
            <a:off x="10888687" y="3427559"/>
            <a:ext cx="673227" cy="624223"/>
            <a:chOff x="247670" y="4242199"/>
            <a:chExt cx="638089" cy="591643"/>
          </a:xfrm>
        </p:grpSpPr>
        <p:sp>
          <p:nvSpPr>
            <p:cNvPr id="50" name="Google Shape;50;p3"/>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3"/>
          <p:cNvGrpSpPr/>
          <p:nvPr/>
        </p:nvGrpSpPr>
        <p:grpSpPr>
          <a:xfrm>
            <a:off x="6377236" y="5712742"/>
            <a:ext cx="545353" cy="505657"/>
            <a:chOff x="247670" y="4242199"/>
            <a:chExt cx="638089" cy="591643"/>
          </a:xfrm>
        </p:grpSpPr>
        <p:sp>
          <p:nvSpPr>
            <p:cNvPr id="58" name="Google Shape;58;p3"/>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3"/>
          <p:cNvSpPr txBox="1">
            <a:spLocks noGrp="1"/>
          </p:cNvSpPr>
          <p:nvPr>
            <p:ph type="title"/>
          </p:nvPr>
        </p:nvSpPr>
        <p:spPr>
          <a:xfrm>
            <a:off x="1633200" y="2039167"/>
            <a:ext cx="4913600" cy="2558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6" name="Google Shape;66;p3"/>
          <p:cNvSpPr txBox="1">
            <a:spLocks noGrp="1"/>
          </p:cNvSpPr>
          <p:nvPr>
            <p:ph type="title" idx="2" hasCustomPrompt="1"/>
          </p:nvPr>
        </p:nvSpPr>
        <p:spPr>
          <a:xfrm>
            <a:off x="3427000" y="681900"/>
            <a:ext cx="132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7" name="Google Shape;67;p3"/>
          <p:cNvSpPr txBox="1">
            <a:spLocks noGrp="1"/>
          </p:cNvSpPr>
          <p:nvPr>
            <p:ph type="subTitle" idx="1"/>
          </p:nvPr>
        </p:nvSpPr>
        <p:spPr>
          <a:xfrm>
            <a:off x="2401200" y="5000051"/>
            <a:ext cx="3377600" cy="9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871591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8"/>
        <p:cNvGrpSpPr/>
        <p:nvPr/>
      </p:nvGrpSpPr>
      <p:grpSpPr>
        <a:xfrm>
          <a:off x="0" y="0"/>
          <a:ext cx="0" cy="0"/>
          <a:chOff x="0" y="0"/>
          <a:chExt cx="0" cy="0"/>
        </a:xfrm>
      </p:grpSpPr>
      <p:sp>
        <p:nvSpPr>
          <p:cNvPr id="69" name="Google Shape;69;p4"/>
          <p:cNvSpPr/>
          <p:nvPr/>
        </p:nvSpPr>
        <p:spPr>
          <a:xfrm flipH="1">
            <a:off x="-456669" y="1326035"/>
            <a:ext cx="2505337" cy="763604"/>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181568" y="923866"/>
            <a:ext cx="3546049" cy="1080908"/>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921800" y="3834535"/>
            <a:ext cx="3216469" cy="2427664"/>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10638511" y="3962892"/>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 name="Google Shape;73;p4"/>
          <p:cNvGrpSpPr/>
          <p:nvPr/>
        </p:nvGrpSpPr>
        <p:grpSpPr>
          <a:xfrm>
            <a:off x="-52800" y="4737501"/>
            <a:ext cx="12297600" cy="1798599"/>
            <a:chOff x="-39600" y="3553125"/>
            <a:chExt cx="9223200" cy="1348949"/>
          </a:xfrm>
        </p:grpSpPr>
        <p:sp>
          <p:nvSpPr>
            <p:cNvPr id="74" name="Google Shape;74;p4"/>
            <p:cNvSpPr/>
            <p:nvPr/>
          </p:nvSpPr>
          <p:spPr>
            <a:xfrm>
              <a:off x="5166699" y="3680208"/>
              <a:ext cx="4016901" cy="1221829"/>
            </a:xfrm>
            <a:custGeom>
              <a:avLst/>
              <a:gdLst/>
              <a:ahLst/>
              <a:cxnLst/>
              <a:rect l="l" t="t" r="r" b="b"/>
              <a:pathLst>
                <a:path w="43957" h="19958" extrusionOk="0">
                  <a:moveTo>
                    <a:pt x="36650" y="1"/>
                  </a:moveTo>
                  <a:cubicBezTo>
                    <a:pt x="36345" y="1"/>
                    <a:pt x="36644" y="864"/>
                    <a:pt x="36797" y="1253"/>
                  </a:cubicBezTo>
                  <a:cubicBezTo>
                    <a:pt x="31878" y="1963"/>
                    <a:pt x="27549" y="2993"/>
                    <a:pt x="23771" y="4211"/>
                  </a:cubicBezTo>
                  <a:cubicBezTo>
                    <a:pt x="23806" y="3897"/>
                    <a:pt x="23820" y="3424"/>
                    <a:pt x="23589" y="3369"/>
                  </a:cubicBezTo>
                  <a:cubicBezTo>
                    <a:pt x="23577" y="3366"/>
                    <a:pt x="23565" y="3364"/>
                    <a:pt x="23554" y="3364"/>
                  </a:cubicBezTo>
                  <a:cubicBezTo>
                    <a:pt x="23318" y="3364"/>
                    <a:pt x="23312"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8" y="19957"/>
                  </a:lnTo>
                  <a:lnTo>
                    <a:pt x="43957" y="488"/>
                  </a:lnTo>
                  <a:lnTo>
                    <a:pt x="43957" y="488"/>
                  </a:lnTo>
                  <a:cubicBezTo>
                    <a:pt x="41821" y="640"/>
                    <a:pt x="39782" y="849"/>
                    <a:pt x="37835" y="1106"/>
                  </a:cubicBezTo>
                  <a:cubicBezTo>
                    <a:pt x="37951" y="781"/>
                    <a:pt x="38140" y="168"/>
                    <a:pt x="37876" y="36"/>
                  </a:cubicBezTo>
                  <a:cubicBezTo>
                    <a:pt x="37853" y="24"/>
                    <a:pt x="37830" y="19"/>
                    <a:pt x="37808" y="19"/>
                  </a:cubicBezTo>
                  <a:cubicBezTo>
                    <a:pt x="37527" y="19"/>
                    <a:pt x="37350" y="912"/>
                    <a:pt x="37305" y="1177"/>
                  </a:cubicBezTo>
                  <a:cubicBezTo>
                    <a:pt x="37298" y="1177"/>
                    <a:pt x="37292" y="1183"/>
                    <a:pt x="37277" y="1183"/>
                  </a:cubicBezTo>
                  <a:cubicBezTo>
                    <a:pt x="37222" y="919"/>
                    <a:pt x="36991" y="1"/>
                    <a:pt x="36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 name="Google Shape;75;p4"/>
            <p:cNvGrpSpPr/>
            <p:nvPr/>
          </p:nvGrpSpPr>
          <p:grpSpPr>
            <a:xfrm>
              <a:off x="461313" y="3784037"/>
              <a:ext cx="7860383" cy="1093152"/>
              <a:chOff x="-72870" y="2823347"/>
              <a:chExt cx="6972133" cy="1552332"/>
            </a:xfrm>
          </p:grpSpPr>
          <p:sp>
            <p:nvSpPr>
              <p:cNvPr id="76" name="Google Shape;76;p4"/>
              <p:cNvSpPr/>
              <p:nvPr/>
            </p:nvSpPr>
            <p:spPr>
              <a:xfrm>
                <a:off x="3480663" y="2823347"/>
                <a:ext cx="341860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2870" y="2825660"/>
                <a:ext cx="3654998"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4"/>
            <p:cNvSpPr/>
            <p:nvPr/>
          </p:nvSpPr>
          <p:spPr>
            <a:xfrm>
              <a:off x="-39600" y="3553125"/>
              <a:ext cx="3854697" cy="1348949"/>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4"/>
          <p:cNvSpPr/>
          <p:nvPr/>
        </p:nvSpPr>
        <p:spPr>
          <a:xfrm>
            <a:off x="-144000" y="6349734"/>
            <a:ext cx="12480043" cy="692679"/>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4"/>
          <p:cNvGrpSpPr/>
          <p:nvPr/>
        </p:nvGrpSpPr>
        <p:grpSpPr>
          <a:xfrm>
            <a:off x="11231993" y="5977677"/>
            <a:ext cx="564920" cy="524608"/>
            <a:chOff x="7806882" y="4508558"/>
            <a:chExt cx="423690" cy="393456"/>
          </a:xfrm>
        </p:grpSpPr>
        <p:sp>
          <p:nvSpPr>
            <p:cNvPr id="81" name="Google Shape;81;p4"/>
            <p:cNvSpPr/>
            <p:nvPr/>
          </p:nvSpPr>
          <p:spPr>
            <a:xfrm>
              <a:off x="7997532" y="4685266"/>
              <a:ext cx="204832" cy="168113"/>
            </a:xfrm>
            <a:custGeom>
              <a:avLst/>
              <a:gdLst/>
              <a:ahLst/>
              <a:cxnLst/>
              <a:rect l="l" t="t" r="r" b="b"/>
              <a:pathLst>
                <a:path w="2527" h="2074" extrusionOk="0">
                  <a:moveTo>
                    <a:pt x="620" y="0"/>
                  </a:moveTo>
                  <a:lnTo>
                    <a:pt x="0" y="501"/>
                  </a:lnTo>
                  <a:cubicBezTo>
                    <a:pt x="25" y="526"/>
                    <a:pt x="672" y="2073"/>
                    <a:pt x="1318" y="2073"/>
                  </a:cubicBezTo>
                  <a:cubicBezTo>
                    <a:pt x="1410" y="2073"/>
                    <a:pt x="1503" y="2041"/>
                    <a:pt x="1593" y="1969"/>
                  </a:cubicBezTo>
                  <a:cubicBezTo>
                    <a:pt x="2527" y="1239"/>
                    <a:pt x="620" y="0"/>
                    <a:pt x="620"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984482" y="4508558"/>
              <a:ext cx="175571" cy="175165"/>
            </a:xfrm>
            <a:custGeom>
              <a:avLst/>
              <a:gdLst/>
              <a:ahLst/>
              <a:cxnLst/>
              <a:rect l="l" t="t" r="r" b="b"/>
              <a:pathLst>
                <a:path w="2166" h="2161" extrusionOk="0">
                  <a:moveTo>
                    <a:pt x="1027" y="0"/>
                  </a:moveTo>
                  <a:cubicBezTo>
                    <a:pt x="204" y="0"/>
                    <a:pt x="1" y="1833"/>
                    <a:pt x="1" y="1833"/>
                  </a:cubicBezTo>
                  <a:lnTo>
                    <a:pt x="726" y="2160"/>
                  </a:lnTo>
                  <a:cubicBezTo>
                    <a:pt x="739" y="2125"/>
                    <a:pt x="2165" y="468"/>
                    <a:pt x="1323" y="73"/>
                  </a:cubicBezTo>
                  <a:cubicBezTo>
                    <a:pt x="1216" y="23"/>
                    <a:pt x="1118" y="0"/>
                    <a:pt x="1027"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806882" y="4656571"/>
              <a:ext cx="195186" cy="113237"/>
            </a:xfrm>
            <a:custGeom>
              <a:avLst/>
              <a:gdLst/>
              <a:ahLst/>
              <a:cxnLst/>
              <a:rect l="l" t="t" r="r" b="b"/>
              <a:pathLst>
                <a:path w="2408" h="1397" extrusionOk="0">
                  <a:moveTo>
                    <a:pt x="2220" y="75"/>
                  </a:moveTo>
                  <a:cubicBezTo>
                    <a:pt x="2185" y="84"/>
                    <a:pt x="1" y="0"/>
                    <a:pt x="209" y="897"/>
                  </a:cubicBezTo>
                  <a:cubicBezTo>
                    <a:pt x="297" y="1270"/>
                    <a:pt x="557" y="1397"/>
                    <a:pt x="870" y="1397"/>
                  </a:cubicBezTo>
                  <a:cubicBezTo>
                    <a:pt x="1524" y="1397"/>
                    <a:pt x="2407" y="842"/>
                    <a:pt x="2407" y="842"/>
                  </a:cubicBezTo>
                  <a:lnTo>
                    <a:pt x="2220" y="75"/>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001990" y="4571054"/>
              <a:ext cx="228582" cy="162763"/>
            </a:xfrm>
            <a:custGeom>
              <a:avLst/>
              <a:gdLst/>
              <a:ahLst/>
              <a:cxnLst/>
              <a:rect l="l" t="t" r="r" b="b"/>
              <a:pathLst>
                <a:path w="2820" h="2008" extrusionOk="0">
                  <a:moveTo>
                    <a:pt x="1952" y="1"/>
                  </a:moveTo>
                  <a:cubicBezTo>
                    <a:pt x="1392" y="1"/>
                    <a:pt x="0" y="1069"/>
                    <a:pt x="0" y="1069"/>
                  </a:cubicBezTo>
                  <a:lnTo>
                    <a:pt x="161" y="1743"/>
                  </a:lnTo>
                  <a:cubicBezTo>
                    <a:pt x="161" y="1743"/>
                    <a:pt x="1088" y="2007"/>
                    <a:pt x="1766" y="2007"/>
                  </a:cubicBezTo>
                  <a:cubicBezTo>
                    <a:pt x="1988" y="2007"/>
                    <a:pt x="2184" y="1979"/>
                    <a:pt x="2312" y="1904"/>
                  </a:cubicBezTo>
                  <a:cubicBezTo>
                    <a:pt x="2819" y="1598"/>
                    <a:pt x="1670" y="1069"/>
                    <a:pt x="1670" y="1069"/>
                  </a:cubicBezTo>
                  <a:cubicBezTo>
                    <a:pt x="1670" y="1069"/>
                    <a:pt x="2430" y="539"/>
                    <a:pt x="2145" y="87"/>
                  </a:cubicBezTo>
                  <a:cubicBezTo>
                    <a:pt x="2106" y="27"/>
                    <a:pt x="2039" y="1"/>
                    <a:pt x="1952"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7820419" y="4516663"/>
              <a:ext cx="214964" cy="201428"/>
            </a:xfrm>
            <a:custGeom>
              <a:avLst/>
              <a:gdLst/>
              <a:ahLst/>
              <a:cxnLst/>
              <a:rect l="l" t="t" r="r" b="b"/>
              <a:pathLst>
                <a:path w="2652" h="2485" extrusionOk="0">
                  <a:moveTo>
                    <a:pt x="1642" y="0"/>
                  </a:moveTo>
                  <a:cubicBezTo>
                    <a:pt x="1289" y="0"/>
                    <a:pt x="1350" y="1008"/>
                    <a:pt x="1350" y="1008"/>
                  </a:cubicBezTo>
                  <a:cubicBezTo>
                    <a:pt x="1350" y="1008"/>
                    <a:pt x="1004" y="830"/>
                    <a:pt x="689" y="830"/>
                  </a:cubicBezTo>
                  <a:cubicBezTo>
                    <a:pt x="519" y="830"/>
                    <a:pt x="357" y="882"/>
                    <a:pt x="265" y="1043"/>
                  </a:cubicBezTo>
                  <a:cubicBezTo>
                    <a:pt x="1" y="1509"/>
                    <a:pt x="2130" y="2484"/>
                    <a:pt x="2130" y="2484"/>
                  </a:cubicBezTo>
                  <a:lnTo>
                    <a:pt x="2651" y="2025"/>
                  </a:lnTo>
                  <a:cubicBezTo>
                    <a:pt x="2651" y="2025"/>
                    <a:pt x="2297" y="362"/>
                    <a:pt x="1789" y="48"/>
                  </a:cubicBezTo>
                  <a:cubicBezTo>
                    <a:pt x="1734" y="15"/>
                    <a:pt x="1685" y="0"/>
                    <a:pt x="1642"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862650" y="4691993"/>
              <a:ext cx="172734" cy="210020"/>
            </a:xfrm>
            <a:custGeom>
              <a:avLst/>
              <a:gdLst/>
              <a:ahLst/>
              <a:cxnLst/>
              <a:rect l="l" t="t" r="r" b="b"/>
              <a:pathLst>
                <a:path w="2131" h="2591" extrusionOk="0">
                  <a:moveTo>
                    <a:pt x="1510" y="1"/>
                  </a:moveTo>
                  <a:cubicBezTo>
                    <a:pt x="1510" y="1"/>
                    <a:pt x="113" y="974"/>
                    <a:pt x="29" y="1567"/>
                  </a:cubicBezTo>
                  <a:cubicBezTo>
                    <a:pt x="0" y="1772"/>
                    <a:pt x="117" y="1839"/>
                    <a:pt x="283" y="1839"/>
                  </a:cubicBezTo>
                  <a:cubicBezTo>
                    <a:pt x="595" y="1839"/>
                    <a:pt x="1079" y="1601"/>
                    <a:pt x="1080" y="1601"/>
                  </a:cubicBezTo>
                  <a:lnTo>
                    <a:pt x="1080" y="1601"/>
                  </a:lnTo>
                  <a:cubicBezTo>
                    <a:pt x="1080" y="1601"/>
                    <a:pt x="1009" y="2519"/>
                    <a:pt x="1539" y="2589"/>
                  </a:cubicBezTo>
                  <a:cubicBezTo>
                    <a:pt x="1546" y="2590"/>
                    <a:pt x="1553" y="2590"/>
                    <a:pt x="1560" y="2590"/>
                  </a:cubicBezTo>
                  <a:cubicBezTo>
                    <a:pt x="2070" y="2590"/>
                    <a:pt x="2130" y="306"/>
                    <a:pt x="2130" y="306"/>
                  </a:cubicBezTo>
                  <a:lnTo>
                    <a:pt x="1510"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7958624" y="4635009"/>
              <a:ext cx="114453" cy="114048"/>
            </a:xfrm>
            <a:custGeom>
              <a:avLst/>
              <a:gdLst/>
              <a:ahLst/>
              <a:cxnLst/>
              <a:rect l="l" t="t" r="r" b="b"/>
              <a:pathLst>
                <a:path w="1412" h="1407" extrusionOk="0">
                  <a:moveTo>
                    <a:pt x="702" y="1"/>
                  </a:moveTo>
                  <a:cubicBezTo>
                    <a:pt x="313" y="1"/>
                    <a:pt x="1" y="315"/>
                    <a:pt x="1" y="704"/>
                  </a:cubicBezTo>
                  <a:cubicBezTo>
                    <a:pt x="1" y="1093"/>
                    <a:pt x="313" y="1407"/>
                    <a:pt x="702" y="1407"/>
                  </a:cubicBezTo>
                  <a:cubicBezTo>
                    <a:pt x="1093" y="1407"/>
                    <a:pt x="1412" y="1093"/>
                    <a:pt x="1412" y="704"/>
                  </a:cubicBezTo>
                  <a:cubicBezTo>
                    <a:pt x="1412" y="315"/>
                    <a:pt x="1093" y="1"/>
                    <a:pt x="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264831" y="5892798"/>
            <a:ext cx="843221" cy="692669"/>
            <a:chOff x="8226523" y="3797510"/>
            <a:chExt cx="632416" cy="519502"/>
          </a:xfrm>
        </p:grpSpPr>
        <p:sp>
          <p:nvSpPr>
            <p:cNvPr id="89" name="Google Shape;89;p4"/>
            <p:cNvSpPr/>
            <p:nvPr/>
          </p:nvSpPr>
          <p:spPr>
            <a:xfrm>
              <a:off x="8440275" y="4064842"/>
              <a:ext cx="247144" cy="252170"/>
            </a:xfrm>
            <a:custGeom>
              <a:avLst/>
              <a:gdLst/>
              <a:ahLst/>
              <a:cxnLst/>
              <a:rect l="l" t="t" r="r" b="b"/>
              <a:pathLst>
                <a:path w="3049" h="3111" extrusionOk="0">
                  <a:moveTo>
                    <a:pt x="891" y="1"/>
                  </a:moveTo>
                  <a:cubicBezTo>
                    <a:pt x="891" y="49"/>
                    <a:pt x="1" y="3090"/>
                    <a:pt x="1343" y="3110"/>
                  </a:cubicBezTo>
                  <a:cubicBezTo>
                    <a:pt x="1349" y="3110"/>
                    <a:pt x="1355" y="3110"/>
                    <a:pt x="1361" y="3110"/>
                  </a:cubicBezTo>
                  <a:cubicBezTo>
                    <a:pt x="3048" y="3110"/>
                    <a:pt x="2040" y="1"/>
                    <a:pt x="2040"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8561052" y="3872733"/>
              <a:ext cx="297886" cy="204508"/>
            </a:xfrm>
            <a:custGeom>
              <a:avLst/>
              <a:gdLst/>
              <a:ahLst/>
              <a:cxnLst/>
              <a:rect l="l" t="t" r="r" b="b"/>
              <a:pathLst>
                <a:path w="3675" h="2523" extrusionOk="0">
                  <a:moveTo>
                    <a:pt x="2355" y="0"/>
                  </a:moveTo>
                  <a:cubicBezTo>
                    <a:pt x="1375" y="0"/>
                    <a:pt x="0" y="1494"/>
                    <a:pt x="0" y="1494"/>
                  </a:cubicBezTo>
                  <a:lnTo>
                    <a:pt x="508" y="2522"/>
                  </a:lnTo>
                  <a:cubicBezTo>
                    <a:pt x="556" y="2496"/>
                    <a:pt x="3674" y="1709"/>
                    <a:pt x="3090" y="498"/>
                  </a:cubicBezTo>
                  <a:cubicBezTo>
                    <a:pt x="2915" y="138"/>
                    <a:pt x="2653" y="0"/>
                    <a:pt x="2355"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8253597" y="3881893"/>
              <a:ext cx="304695" cy="204427"/>
            </a:xfrm>
            <a:custGeom>
              <a:avLst/>
              <a:gdLst/>
              <a:ahLst/>
              <a:cxnLst/>
              <a:rect l="l" t="t" r="r" b="b"/>
              <a:pathLst>
                <a:path w="3759" h="2522" extrusionOk="0">
                  <a:moveTo>
                    <a:pt x="1302" y="0"/>
                  </a:moveTo>
                  <a:cubicBezTo>
                    <a:pt x="1064" y="0"/>
                    <a:pt x="867" y="100"/>
                    <a:pt x="746" y="350"/>
                  </a:cubicBezTo>
                  <a:cubicBezTo>
                    <a:pt x="1" y="1895"/>
                    <a:pt x="3271" y="2521"/>
                    <a:pt x="3271" y="2521"/>
                  </a:cubicBezTo>
                  <a:lnTo>
                    <a:pt x="3758" y="1478"/>
                  </a:lnTo>
                  <a:cubicBezTo>
                    <a:pt x="3720" y="1462"/>
                    <a:pt x="2215" y="0"/>
                    <a:pt x="1302"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8544111" y="4010127"/>
              <a:ext cx="310774" cy="247631"/>
            </a:xfrm>
            <a:custGeom>
              <a:avLst/>
              <a:gdLst/>
              <a:ahLst/>
              <a:cxnLst/>
              <a:rect l="l" t="t" r="r" b="b"/>
              <a:pathLst>
                <a:path w="3834" h="3055" extrusionOk="0">
                  <a:moveTo>
                    <a:pt x="445" y="1"/>
                  </a:moveTo>
                  <a:lnTo>
                    <a:pt x="1" y="904"/>
                  </a:lnTo>
                  <a:cubicBezTo>
                    <a:pt x="1" y="904"/>
                    <a:pt x="1420" y="2923"/>
                    <a:pt x="2275" y="3049"/>
                  </a:cubicBezTo>
                  <a:cubicBezTo>
                    <a:pt x="2305" y="3053"/>
                    <a:pt x="2332" y="3055"/>
                    <a:pt x="2358" y="3055"/>
                  </a:cubicBezTo>
                  <a:cubicBezTo>
                    <a:pt x="3077" y="3055"/>
                    <a:pt x="2317" y="1524"/>
                    <a:pt x="2317" y="1524"/>
                  </a:cubicBezTo>
                  <a:lnTo>
                    <a:pt x="2317" y="1524"/>
                  </a:lnTo>
                  <a:cubicBezTo>
                    <a:pt x="2317" y="1524"/>
                    <a:pt x="2371" y="1528"/>
                    <a:pt x="2459" y="1528"/>
                  </a:cubicBezTo>
                  <a:cubicBezTo>
                    <a:pt x="2806" y="1528"/>
                    <a:pt x="3671" y="1466"/>
                    <a:pt x="3743" y="856"/>
                  </a:cubicBezTo>
                  <a:cubicBezTo>
                    <a:pt x="3833" y="91"/>
                    <a:pt x="445" y="1"/>
                    <a:pt x="445"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8392369" y="3797510"/>
              <a:ext cx="294482" cy="271867"/>
            </a:xfrm>
            <a:custGeom>
              <a:avLst/>
              <a:gdLst/>
              <a:ahLst/>
              <a:cxnLst/>
              <a:rect l="l" t="t" r="r" b="b"/>
              <a:pathLst>
                <a:path w="3633" h="3354" extrusionOk="0">
                  <a:moveTo>
                    <a:pt x="933" y="1"/>
                  </a:moveTo>
                  <a:cubicBezTo>
                    <a:pt x="863" y="1"/>
                    <a:pt x="791" y="13"/>
                    <a:pt x="717" y="42"/>
                  </a:cubicBezTo>
                  <a:cubicBezTo>
                    <a:pt x="1" y="319"/>
                    <a:pt x="1510" y="3354"/>
                    <a:pt x="1510" y="3354"/>
                  </a:cubicBezTo>
                  <a:lnTo>
                    <a:pt x="2519" y="3325"/>
                  </a:lnTo>
                  <a:cubicBezTo>
                    <a:pt x="2519" y="3325"/>
                    <a:pt x="3633" y="1128"/>
                    <a:pt x="3341" y="313"/>
                  </a:cubicBezTo>
                  <a:cubicBezTo>
                    <a:pt x="3278" y="138"/>
                    <a:pt x="3179" y="69"/>
                    <a:pt x="3063" y="69"/>
                  </a:cubicBezTo>
                  <a:cubicBezTo>
                    <a:pt x="2637" y="69"/>
                    <a:pt x="1976" y="987"/>
                    <a:pt x="1976" y="987"/>
                  </a:cubicBezTo>
                  <a:cubicBezTo>
                    <a:pt x="1976" y="987"/>
                    <a:pt x="1544" y="1"/>
                    <a:pt x="93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8226523" y="4031203"/>
              <a:ext cx="336794" cy="246415"/>
            </a:xfrm>
            <a:custGeom>
              <a:avLst/>
              <a:gdLst/>
              <a:ahLst/>
              <a:cxnLst/>
              <a:rect l="l" t="t" r="r" b="b"/>
              <a:pathLst>
                <a:path w="4155" h="3040" extrusionOk="0">
                  <a:moveTo>
                    <a:pt x="2942" y="1"/>
                  </a:moveTo>
                  <a:cubicBezTo>
                    <a:pt x="2164" y="1"/>
                    <a:pt x="1039" y="70"/>
                    <a:pt x="640" y="442"/>
                  </a:cubicBezTo>
                  <a:cubicBezTo>
                    <a:pt x="1" y="1027"/>
                    <a:pt x="1789" y="1438"/>
                    <a:pt x="1789" y="1438"/>
                  </a:cubicBezTo>
                  <a:cubicBezTo>
                    <a:pt x="1789" y="1438"/>
                    <a:pt x="871" y="2405"/>
                    <a:pt x="1405" y="2962"/>
                  </a:cubicBezTo>
                  <a:cubicBezTo>
                    <a:pt x="1457" y="3015"/>
                    <a:pt x="1524" y="3039"/>
                    <a:pt x="1604" y="3039"/>
                  </a:cubicBezTo>
                  <a:cubicBezTo>
                    <a:pt x="2348" y="3039"/>
                    <a:pt x="4154" y="943"/>
                    <a:pt x="4154" y="943"/>
                  </a:cubicBezTo>
                  <a:lnTo>
                    <a:pt x="3737" y="25"/>
                  </a:lnTo>
                  <a:cubicBezTo>
                    <a:pt x="3737" y="25"/>
                    <a:pt x="3399" y="1"/>
                    <a:pt x="2942"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8470753" y="3978758"/>
              <a:ext cx="186189" cy="165682"/>
            </a:xfrm>
            <a:custGeom>
              <a:avLst/>
              <a:gdLst/>
              <a:ahLst/>
              <a:cxnLst/>
              <a:rect l="l" t="t" r="r" b="b"/>
              <a:pathLst>
                <a:path w="2297" h="2044" extrusionOk="0">
                  <a:moveTo>
                    <a:pt x="1153" y="0"/>
                  </a:moveTo>
                  <a:cubicBezTo>
                    <a:pt x="854" y="0"/>
                    <a:pt x="557" y="130"/>
                    <a:pt x="354" y="379"/>
                  </a:cubicBezTo>
                  <a:cubicBezTo>
                    <a:pt x="0" y="819"/>
                    <a:pt x="71" y="1458"/>
                    <a:pt x="508" y="1814"/>
                  </a:cubicBezTo>
                  <a:cubicBezTo>
                    <a:pt x="699" y="1968"/>
                    <a:pt x="928" y="2043"/>
                    <a:pt x="1154" y="2043"/>
                  </a:cubicBezTo>
                  <a:cubicBezTo>
                    <a:pt x="1449" y="2043"/>
                    <a:pt x="1741" y="1915"/>
                    <a:pt x="1941" y="1667"/>
                  </a:cubicBezTo>
                  <a:cubicBezTo>
                    <a:pt x="2297" y="1230"/>
                    <a:pt x="2233" y="582"/>
                    <a:pt x="1796" y="228"/>
                  </a:cubicBezTo>
                  <a:cubicBezTo>
                    <a:pt x="1607" y="74"/>
                    <a:pt x="1379" y="0"/>
                    <a:pt x="1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atin typeface="Grandstander"/>
                <a:ea typeface="Grandstander"/>
                <a:cs typeface="Grandstander"/>
                <a:sym typeface="Grandstander"/>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4"/>
          <p:cNvSpPr txBox="1">
            <a:spLocks noGrp="1"/>
          </p:cNvSpPr>
          <p:nvPr>
            <p:ph type="body" idx="1"/>
          </p:nvPr>
        </p:nvSpPr>
        <p:spPr>
          <a:xfrm>
            <a:off x="960000" y="1784367"/>
            <a:ext cx="10272000" cy="5436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solidFill>
                  <a:schemeClr val="accent1"/>
                </a:solidFill>
              </a:defRPr>
            </a:lvl1pPr>
            <a:lvl2pPr marL="1219170" lvl="1" indent="-440256" rtl="0">
              <a:lnSpc>
                <a:spcPct val="115000"/>
              </a:lnSpc>
              <a:spcBef>
                <a:spcPts val="0"/>
              </a:spcBef>
              <a:spcAft>
                <a:spcPts val="0"/>
              </a:spcAft>
              <a:buSzPts val="1600"/>
              <a:buChar char="○"/>
              <a:defRPr/>
            </a:lvl2pPr>
            <a:lvl3pPr marL="1828754" lvl="2" indent="-440256" rtl="0">
              <a:lnSpc>
                <a:spcPct val="115000"/>
              </a:lnSpc>
              <a:spcBef>
                <a:spcPts val="0"/>
              </a:spcBef>
              <a:spcAft>
                <a:spcPts val="0"/>
              </a:spcAft>
              <a:buSzPts val="1600"/>
              <a:buChar char="■"/>
              <a:defRPr/>
            </a:lvl3pPr>
            <a:lvl4pPr marL="2438339" lvl="3" indent="-440256" rtl="0">
              <a:lnSpc>
                <a:spcPct val="115000"/>
              </a:lnSpc>
              <a:spcBef>
                <a:spcPts val="0"/>
              </a:spcBef>
              <a:spcAft>
                <a:spcPts val="0"/>
              </a:spcAft>
              <a:buSzPts val="1600"/>
              <a:buChar char="●"/>
              <a:defRPr/>
            </a:lvl4pPr>
            <a:lvl5pPr marL="3047924" lvl="4" indent="-440256" rtl="0">
              <a:lnSpc>
                <a:spcPct val="115000"/>
              </a:lnSpc>
              <a:spcBef>
                <a:spcPts val="0"/>
              </a:spcBef>
              <a:spcAft>
                <a:spcPts val="0"/>
              </a:spcAft>
              <a:buSzPts val="1600"/>
              <a:buChar char="○"/>
              <a:defRPr/>
            </a:lvl5pPr>
            <a:lvl6pPr marL="3657509" lvl="5" indent="-440256" rtl="0">
              <a:lnSpc>
                <a:spcPct val="115000"/>
              </a:lnSpc>
              <a:spcBef>
                <a:spcPts val="0"/>
              </a:spcBef>
              <a:spcAft>
                <a:spcPts val="0"/>
              </a:spcAft>
              <a:buSzPts val="1600"/>
              <a:buChar char="■"/>
              <a:defRPr/>
            </a:lvl6pPr>
            <a:lvl7pPr marL="4267093" lvl="6" indent="-440256" rtl="0">
              <a:lnSpc>
                <a:spcPct val="115000"/>
              </a:lnSpc>
              <a:spcBef>
                <a:spcPts val="0"/>
              </a:spcBef>
              <a:spcAft>
                <a:spcPts val="0"/>
              </a:spcAft>
              <a:buSzPts val="1600"/>
              <a:buChar char="●"/>
              <a:defRPr/>
            </a:lvl7pPr>
            <a:lvl8pPr marL="4876678" lvl="7" indent="-440256" rtl="0">
              <a:lnSpc>
                <a:spcPct val="115000"/>
              </a:lnSpc>
              <a:spcBef>
                <a:spcPts val="0"/>
              </a:spcBef>
              <a:spcAft>
                <a:spcPts val="0"/>
              </a:spcAft>
              <a:buSzPts val="1600"/>
              <a:buChar char="○"/>
              <a:defRPr/>
            </a:lvl8pPr>
            <a:lvl9pPr marL="5486263" lvl="8" indent="-440256" rtl="0">
              <a:lnSpc>
                <a:spcPct val="115000"/>
              </a:lnSpc>
              <a:spcBef>
                <a:spcPts val="0"/>
              </a:spcBef>
              <a:spcAft>
                <a:spcPts val="0"/>
              </a:spcAft>
              <a:buSzPts val="1600"/>
              <a:buChar char="■"/>
              <a:defRPr/>
            </a:lvl9pPr>
          </a:lstStyle>
          <a:p>
            <a:endParaRPr/>
          </a:p>
        </p:txBody>
      </p:sp>
    </p:spTree>
    <p:extLst>
      <p:ext uri="{BB962C8B-B14F-4D97-AF65-F5344CB8AC3E}">
        <p14:creationId xmlns:p14="http://schemas.microsoft.com/office/powerpoint/2010/main" val="2765068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8"/>
        <p:cNvGrpSpPr/>
        <p:nvPr/>
      </p:nvGrpSpPr>
      <p:grpSpPr>
        <a:xfrm>
          <a:off x="0" y="0"/>
          <a:ext cx="0" cy="0"/>
          <a:chOff x="0" y="0"/>
          <a:chExt cx="0" cy="0"/>
        </a:xfrm>
      </p:grpSpPr>
      <p:sp>
        <p:nvSpPr>
          <p:cNvPr id="99" name="Google Shape;99;p5"/>
          <p:cNvSpPr/>
          <p:nvPr/>
        </p:nvSpPr>
        <p:spPr>
          <a:xfrm>
            <a:off x="10780469" y="4811575"/>
            <a:ext cx="2604572" cy="2206299"/>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754533" y="4811565"/>
            <a:ext cx="1683208" cy="1562872"/>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9524433" y="5307034"/>
            <a:ext cx="2604584" cy="1965780"/>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61981" y="5307034"/>
            <a:ext cx="2604584" cy="1965780"/>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5"/>
          <p:cNvGrpSpPr/>
          <p:nvPr/>
        </p:nvGrpSpPr>
        <p:grpSpPr>
          <a:xfrm>
            <a:off x="1079667" y="5266791"/>
            <a:ext cx="10158871" cy="1310583"/>
            <a:chOff x="-72875" y="2823347"/>
            <a:chExt cx="6972138" cy="1552332"/>
          </a:xfrm>
        </p:grpSpPr>
        <p:sp>
          <p:nvSpPr>
            <p:cNvPr id="104" name="Google Shape;104;p5"/>
            <p:cNvSpPr/>
            <p:nvPr/>
          </p:nvSpPr>
          <p:spPr>
            <a:xfrm>
              <a:off x="3480663" y="2823347"/>
              <a:ext cx="341860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72875" y="2825675"/>
              <a:ext cx="3563016"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5"/>
          <p:cNvSpPr/>
          <p:nvPr/>
        </p:nvSpPr>
        <p:spPr>
          <a:xfrm>
            <a:off x="-121399" y="5782303"/>
            <a:ext cx="12428668" cy="1176707"/>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5"/>
          <p:cNvGrpSpPr/>
          <p:nvPr/>
        </p:nvGrpSpPr>
        <p:grpSpPr>
          <a:xfrm>
            <a:off x="815692" y="6145769"/>
            <a:ext cx="565569" cy="523960"/>
            <a:chOff x="1098868" y="3880677"/>
            <a:chExt cx="424177" cy="392970"/>
          </a:xfrm>
        </p:grpSpPr>
        <p:sp>
          <p:nvSpPr>
            <p:cNvPr id="108" name="Google Shape;108;p5"/>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5"/>
          <p:cNvGrpSpPr/>
          <p:nvPr/>
        </p:nvGrpSpPr>
        <p:grpSpPr>
          <a:xfrm>
            <a:off x="8552341" y="6027936"/>
            <a:ext cx="565569" cy="523960"/>
            <a:chOff x="1098868" y="3880677"/>
            <a:chExt cx="424177" cy="392970"/>
          </a:xfrm>
        </p:grpSpPr>
        <p:sp>
          <p:nvSpPr>
            <p:cNvPr id="116" name="Google Shape;116;p5"/>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5"/>
          <p:cNvGrpSpPr/>
          <p:nvPr/>
        </p:nvGrpSpPr>
        <p:grpSpPr>
          <a:xfrm>
            <a:off x="11161745" y="6237988"/>
            <a:ext cx="366432" cy="339525"/>
            <a:chOff x="1098868" y="3880677"/>
            <a:chExt cx="424177" cy="392970"/>
          </a:xfrm>
        </p:grpSpPr>
        <p:sp>
          <p:nvSpPr>
            <p:cNvPr id="124" name="Google Shape;124;p5"/>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a:off x="2767161" y="6120155"/>
            <a:ext cx="366432" cy="339525"/>
            <a:chOff x="1098868" y="3880677"/>
            <a:chExt cx="424177" cy="392970"/>
          </a:xfrm>
        </p:grpSpPr>
        <p:sp>
          <p:nvSpPr>
            <p:cNvPr id="132" name="Google Shape;132;p5"/>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txBox="1">
            <a:spLocks noGrp="1"/>
          </p:cNvSpPr>
          <p:nvPr>
            <p:ph type="subTitle" idx="1"/>
          </p:nvPr>
        </p:nvSpPr>
        <p:spPr>
          <a:xfrm>
            <a:off x="953467" y="2064267"/>
            <a:ext cx="4806800" cy="29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0" name="Google Shape;140;p5"/>
          <p:cNvSpPr txBox="1">
            <a:spLocks noGrp="1"/>
          </p:cNvSpPr>
          <p:nvPr>
            <p:ph type="subTitle" idx="2"/>
          </p:nvPr>
        </p:nvSpPr>
        <p:spPr>
          <a:xfrm>
            <a:off x="6431733" y="2064267"/>
            <a:ext cx="4806800" cy="29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5"/>
          <p:cNvSpPr txBox="1">
            <a:spLocks noGrp="1"/>
          </p:cNvSpPr>
          <p:nvPr>
            <p:ph type="title"/>
          </p:nvPr>
        </p:nvSpPr>
        <p:spPr>
          <a:xfrm>
            <a:off x="960000" y="593367"/>
            <a:ext cx="102720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2367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46"/>
        <p:cNvGrpSpPr/>
        <p:nvPr/>
      </p:nvGrpSpPr>
      <p:grpSpPr>
        <a:xfrm>
          <a:off x="0" y="0"/>
          <a:ext cx="0" cy="0"/>
          <a:chOff x="0" y="0"/>
          <a:chExt cx="0" cy="0"/>
        </a:xfrm>
      </p:grpSpPr>
      <p:sp>
        <p:nvSpPr>
          <p:cNvPr id="247" name="Google Shape;247;p8"/>
          <p:cNvSpPr/>
          <p:nvPr/>
        </p:nvSpPr>
        <p:spPr>
          <a:xfrm flipH="1">
            <a:off x="11005198" y="3040401"/>
            <a:ext cx="1804953" cy="167591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8"/>
          <p:cNvSpPr/>
          <p:nvPr/>
        </p:nvSpPr>
        <p:spPr>
          <a:xfrm flipH="1">
            <a:off x="8643768" y="3925659"/>
            <a:ext cx="2792971" cy="2108060"/>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884331" y="3105968"/>
            <a:ext cx="1804953" cy="167591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87480" y="3650293"/>
            <a:ext cx="2792971" cy="2108060"/>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7556541" y="4215017"/>
            <a:ext cx="4750727" cy="1959609"/>
          </a:xfrm>
          <a:custGeom>
            <a:avLst/>
            <a:gdLst/>
            <a:ahLst/>
            <a:cxnLst/>
            <a:rect l="l" t="t" r="r" b="b"/>
            <a:pathLst>
              <a:path w="43957" h="19958" extrusionOk="0">
                <a:moveTo>
                  <a:pt x="36650" y="1"/>
                </a:moveTo>
                <a:cubicBezTo>
                  <a:pt x="36345" y="1"/>
                  <a:pt x="36644" y="864"/>
                  <a:pt x="36797" y="1253"/>
                </a:cubicBezTo>
                <a:cubicBezTo>
                  <a:pt x="31878" y="1963"/>
                  <a:pt x="27549" y="2993"/>
                  <a:pt x="23771" y="4211"/>
                </a:cubicBezTo>
                <a:cubicBezTo>
                  <a:pt x="23806" y="3897"/>
                  <a:pt x="23820" y="3424"/>
                  <a:pt x="23589" y="3369"/>
                </a:cubicBezTo>
                <a:cubicBezTo>
                  <a:pt x="23577" y="3366"/>
                  <a:pt x="23565" y="3364"/>
                  <a:pt x="23554" y="3364"/>
                </a:cubicBezTo>
                <a:cubicBezTo>
                  <a:pt x="23318" y="3364"/>
                  <a:pt x="23312"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8" y="19957"/>
                </a:lnTo>
                <a:lnTo>
                  <a:pt x="43957" y="488"/>
                </a:lnTo>
                <a:lnTo>
                  <a:pt x="43957" y="488"/>
                </a:lnTo>
                <a:cubicBezTo>
                  <a:pt x="41821" y="640"/>
                  <a:pt x="39782" y="849"/>
                  <a:pt x="37835" y="1106"/>
                </a:cubicBezTo>
                <a:cubicBezTo>
                  <a:pt x="37951" y="781"/>
                  <a:pt x="38140" y="168"/>
                  <a:pt x="37876" y="36"/>
                </a:cubicBezTo>
                <a:cubicBezTo>
                  <a:pt x="37853" y="24"/>
                  <a:pt x="37830" y="19"/>
                  <a:pt x="37808" y="19"/>
                </a:cubicBezTo>
                <a:cubicBezTo>
                  <a:pt x="37527" y="19"/>
                  <a:pt x="37350" y="912"/>
                  <a:pt x="37305" y="1177"/>
                </a:cubicBezTo>
                <a:cubicBezTo>
                  <a:pt x="37298" y="1177"/>
                  <a:pt x="37292" y="1183"/>
                  <a:pt x="37277" y="1183"/>
                </a:cubicBezTo>
                <a:cubicBezTo>
                  <a:pt x="37222" y="919"/>
                  <a:pt x="36991" y="1"/>
                  <a:pt x="36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 name="Google Shape;252;p8"/>
          <p:cNvGrpSpPr/>
          <p:nvPr/>
        </p:nvGrpSpPr>
        <p:grpSpPr>
          <a:xfrm>
            <a:off x="1444833" y="4381723"/>
            <a:ext cx="9296184" cy="1753308"/>
            <a:chOff x="-72875" y="2823347"/>
            <a:chExt cx="6972138" cy="1552332"/>
          </a:xfrm>
        </p:grpSpPr>
        <p:sp>
          <p:nvSpPr>
            <p:cNvPr id="253" name="Google Shape;253;p8"/>
            <p:cNvSpPr/>
            <p:nvPr/>
          </p:nvSpPr>
          <p:spPr>
            <a:xfrm>
              <a:off x="3480663" y="2823347"/>
              <a:ext cx="341860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72875" y="2825675"/>
              <a:ext cx="3563016"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8"/>
          <p:cNvSpPr/>
          <p:nvPr/>
        </p:nvSpPr>
        <p:spPr>
          <a:xfrm>
            <a:off x="-121399" y="4011201"/>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121399" y="4889168"/>
            <a:ext cx="12428668" cy="2069785"/>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8"/>
          <p:cNvGrpSpPr/>
          <p:nvPr/>
        </p:nvGrpSpPr>
        <p:grpSpPr>
          <a:xfrm>
            <a:off x="-6767" y="5279752"/>
            <a:ext cx="3652992" cy="1753257"/>
            <a:chOff x="-5071" y="3769221"/>
            <a:chExt cx="2952628" cy="1417117"/>
          </a:xfrm>
        </p:grpSpPr>
        <p:sp>
          <p:nvSpPr>
            <p:cNvPr id="258" name="Google Shape;258;p8"/>
            <p:cNvSpPr/>
            <p:nvPr/>
          </p:nvSpPr>
          <p:spPr>
            <a:xfrm>
              <a:off x="1268451" y="4375682"/>
              <a:ext cx="1679106" cy="810656"/>
            </a:xfrm>
            <a:custGeom>
              <a:avLst/>
              <a:gdLst/>
              <a:ahLst/>
              <a:cxnLst/>
              <a:rect l="l" t="t" r="r" b="b"/>
              <a:pathLst>
                <a:path w="20715" h="10001" extrusionOk="0">
                  <a:moveTo>
                    <a:pt x="12769" y="1"/>
                  </a:moveTo>
                  <a:cubicBezTo>
                    <a:pt x="12044" y="1"/>
                    <a:pt x="11363" y="168"/>
                    <a:pt x="10750" y="467"/>
                  </a:cubicBezTo>
                  <a:cubicBezTo>
                    <a:pt x="9930" y="864"/>
                    <a:pt x="9255" y="1504"/>
                    <a:pt x="8796" y="2290"/>
                  </a:cubicBezTo>
                  <a:cubicBezTo>
                    <a:pt x="8030" y="1713"/>
                    <a:pt x="7069" y="1365"/>
                    <a:pt x="6041" y="1365"/>
                  </a:cubicBezTo>
                  <a:cubicBezTo>
                    <a:pt x="3500" y="1365"/>
                    <a:pt x="1440" y="3424"/>
                    <a:pt x="1440" y="5964"/>
                  </a:cubicBezTo>
                  <a:cubicBezTo>
                    <a:pt x="1440" y="6779"/>
                    <a:pt x="1657" y="7538"/>
                    <a:pt x="2024" y="8206"/>
                  </a:cubicBezTo>
                  <a:cubicBezTo>
                    <a:pt x="1182" y="8588"/>
                    <a:pt x="479" y="9214"/>
                    <a:pt x="0" y="10001"/>
                  </a:cubicBezTo>
                  <a:lnTo>
                    <a:pt x="20715" y="10001"/>
                  </a:lnTo>
                  <a:cubicBezTo>
                    <a:pt x="20201" y="8199"/>
                    <a:pt x="18849" y="6744"/>
                    <a:pt x="17111" y="6096"/>
                  </a:cubicBezTo>
                  <a:cubicBezTo>
                    <a:pt x="17278" y="5624"/>
                    <a:pt x="17362" y="5123"/>
                    <a:pt x="17362" y="4593"/>
                  </a:cubicBezTo>
                  <a:cubicBezTo>
                    <a:pt x="17362" y="2053"/>
                    <a:pt x="15309" y="1"/>
                    <a:pt x="12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5071" y="3769221"/>
              <a:ext cx="1834980" cy="1388758"/>
            </a:xfrm>
            <a:custGeom>
              <a:avLst/>
              <a:gdLst/>
              <a:ahLst/>
              <a:cxnLst/>
              <a:rect l="l" t="t" r="r" b="b"/>
              <a:pathLst>
                <a:path w="22638" h="17133" extrusionOk="0">
                  <a:moveTo>
                    <a:pt x="4586" y="0"/>
                  </a:moveTo>
                  <a:cubicBezTo>
                    <a:pt x="2764" y="0"/>
                    <a:pt x="1128" y="787"/>
                    <a:pt x="0" y="2039"/>
                  </a:cubicBezTo>
                  <a:cubicBezTo>
                    <a:pt x="15" y="10112"/>
                    <a:pt x="42" y="17133"/>
                    <a:pt x="42" y="17133"/>
                  </a:cubicBezTo>
                  <a:lnTo>
                    <a:pt x="22616" y="17133"/>
                  </a:lnTo>
                  <a:cubicBezTo>
                    <a:pt x="22629" y="16966"/>
                    <a:pt x="22637" y="16806"/>
                    <a:pt x="22637" y="16639"/>
                  </a:cubicBezTo>
                  <a:cubicBezTo>
                    <a:pt x="22637" y="14140"/>
                    <a:pt x="21154" y="11991"/>
                    <a:pt x="19018" y="11016"/>
                  </a:cubicBezTo>
                  <a:cubicBezTo>
                    <a:pt x="19519" y="10126"/>
                    <a:pt x="19805" y="9102"/>
                    <a:pt x="19805" y="8010"/>
                  </a:cubicBezTo>
                  <a:cubicBezTo>
                    <a:pt x="19805" y="7871"/>
                    <a:pt x="19798" y="7732"/>
                    <a:pt x="19790" y="7599"/>
                  </a:cubicBezTo>
                  <a:cubicBezTo>
                    <a:pt x="19581" y="4377"/>
                    <a:pt x="16903" y="1837"/>
                    <a:pt x="13633" y="1837"/>
                  </a:cubicBezTo>
                  <a:cubicBezTo>
                    <a:pt x="12242" y="1837"/>
                    <a:pt x="10954" y="2296"/>
                    <a:pt x="9924" y="3076"/>
                  </a:cubicBezTo>
                  <a:cubicBezTo>
                    <a:pt x="8851" y="1233"/>
                    <a:pt x="6869" y="0"/>
                    <a:pt x="4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 name="Google Shape;260;p8"/>
          <p:cNvGrpSpPr/>
          <p:nvPr/>
        </p:nvGrpSpPr>
        <p:grpSpPr>
          <a:xfrm>
            <a:off x="1182561" y="5355800"/>
            <a:ext cx="850785" cy="788857"/>
            <a:chOff x="247670" y="4242199"/>
            <a:chExt cx="638089" cy="591643"/>
          </a:xfrm>
        </p:grpSpPr>
        <p:sp>
          <p:nvSpPr>
            <p:cNvPr id="261" name="Google Shape;261;p8"/>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8"/>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8"/>
          <p:cNvGrpSpPr/>
          <p:nvPr/>
        </p:nvGrpSpPr>
        <p:grpSpPr>
          <a:xfrm>
            <a:off x="8932282" y="5923505"/>
            <a:ext cx="625837" cy="580283"/>
            <a:chOff x="247670" y="4242199"/>
            <a:chExt cx="638089" cy="591643"/>
          </a:xfrm>
        </p:grpSpPr>
        <p:sp>
          <p:nvSpPr>
            <p:cNvPr id="269" name="Google Shape;269;p8"/>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8"/>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8"/>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8"/>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8"/>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8"/>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8"/>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 name="Google Shape;276;p8"/>
          <p:cNvSpPr/>
          <p:nvPr/>
        </p:nvSpPr>
        <p:spPr>
          <a:xfrm>
            <a:off x="-1094136" y="1368366"/>
            <a:ext cx="3429685" cy="1045437"/>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8"/>
          <p:cNvSpPr/>
          <p:nvPr/>
        </p:nvSpPr>
        <p:spPr>
          <a:xfrm flipH="1">
            <a:off x="10300903" y="946635"/>
            <a:ext cx="2587933" cy="78885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8" name="Google Shape;278;p8"/>
          <p:cNvGrpSpPr/>
          <p:nvPr/>
        </p:nvGrpSpPr>
        <p:grpSpPr>
          <a:xfrm>
            <a:off x="6729299" y="5307214"/>
            <a:ext cx="502304" cy="465741"/>
            <a:chOff x="247670" y="4242199"/>
            <a:chExt cx="638089" cy="591643"/>
          </a:xfrm>
        </p:grpSpPr>
        <p:sp>
          <p:nvSpPr>
            <p:cNvPr id="279" name="Google Shape;279;p8"/>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8"/>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8"/>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8"/>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8"/>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8"/>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8"/>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6" name="Google Shape;286;p8"/>
          <p:cNvGrpSpPr/>
          <p:nvPr/>
        </p:nvGrpSpPr>
        <p:grpSpPr>
          <a:xfrm>
            <a:off x="3752699" y="5923514"/>
            <a:ext cx="502304" cy="465741"/>
            <a:chOff x="247670" y="4242199"/>
            <a:chExt cx="638089" cy="591643"/>
          </a:xfrm>
        </p:grpSpPr>
        <p:sp>
          <p:nvSpPr>
            <p:cNvPr id="287" name="Google Shape;287;p8"/>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8"/>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8"/>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8"/>
          <p:cNvSpPr txBox="1">
            <a:spLocks noGrp="1"/>
          </p:cNvSpPr>
          <p:nvPr>
            <p:ph type="title"/>
          </p:nvPr>
        </p:nvSpPr>
        <p:spPr>
          <a:xfrm>
            <a:off x="1850800" y="465733"/>
            <a:ext cx="8507200" cy="32696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098847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5"/>
        <p:cNvGrpSpPr/>
        <p:nvPr/>
      </p:nvGrpSpPr>
      <p:grpSpPr>
        <a:xfrm>
          <a:off x="0" y="0"/>
          <a:ext cx="0" cy="0"/>
          <a:chOff x="0" y="0"/>
          <a:chExt cx="0" cy="0"/>
        </a:xfrm>
      </p:grpSpPr>
      <p:sp>
        <p:nvSpPr>
          <p:cNvPr id="296" name="Google Shape;296;p9"/>
          <p:cNvSpPr/>
          <p:nvPr/>
        </p:nvSpPr>
        <p:spPr>
          <a:xfrm>
            <a:off x="8341933" y="2811934"/>
            <a:ext cx="3905872" cy="1959609"/>
          </a:xfrm>
          <a:custGeom>
            <a:avLst/>
            <a:gdLst/>
            <a:ahLst/>
            <a:cxnLst/>
            <a:rect l="l" t="t" r="r" b="b"/>
            <a:pathLst>
              <a:path w="43957" h="19958" extrusionOk="0">
                <a:moveTo>
                  <a:pt x="36650" y="1"/>
                </a:moveTo>
                <a:cubicBezTo>
                  <a:pt x="36345" y="1"/>
                  <a:pt x="36644" y="864"/>
                  <a:pt x="36797" y="1253"/>
                </a:cubicBezTo>
                <a:cubicBezTo>
                  <a:pt x="31878" y="1963"/>
                  <a:pt x="27549" y="2993"/>
                  <a:pt x="23771" y="4211"/>
                </a:cubicBezTo>
                <a:cubicBezTo>
                  <a:pt x="23806" y="3897"/>
                  <a:pt x="23820" y="3424"/>
                  <a:pt x="23589" y="3369"/>
                </a:cubicBezTo>
                <a:cubicBezTo>
                  <a:pt x="23577" y="3366"/>
                  <a:pt x="23565" y="3364"/>
                  <a:pt x="23554" y="3364"/>
                </a:cubicBezTo>
                <a:cubicBezTo>
                  <a:pt x="23318" y="3364"/>
                  <a:pt x="23312"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8" y="19957"/>
                </a:lnTo>
                <a:lnTo>
                  <a:pt x="43957" y="488"/>
                </a:lnTo>
                <a:lnTo>
                  <a:pt x="43957" y="488"/>
                </a:lnTo>
                <a:cubicBezTo>
                  <a:pt x="41821" y="640"/>
                  <a:pt x="39782" y="849"/>
                  <a:pt x="37835" y="1106"/>
                </a:cubicBezTo>
                <a:cubicBezTo>
                  <a:pt x="37951" y="781"/>
                  <a:pt x="38140" y="168"/>
                  <a:pt x="37876" y="36"/>
                </a:cubicBezTo>
                <a:cubicBezTo>
                  <a:pt x="37853" y="24"/>
                  <a:pt x="37830" y="19"/>
                  <a:pt x="37808" y="19"/>
                </a:cubicBezTo>
                <a:cubicBezTo>
                  <a:pt x="37527" y="19"/>
                  <a:pt x="37350" y="912"/>
                  <a:pt x="37305" y="1177"/>
                </a:cubicBezTo>
                <a:cubicBezTo>
                  <a:pt x="37298" y="1177"/>
                  <a:pt x="37292" y="1183"/>
                  <a:pt x="37277" y="1183"/>
                </a:cubicBezTo>
                <a:cubicBezTo>
                  <a:pt x="37222" y="919"/>
                  <a:pt x="36991" y="1"/>
                  <a:pt x="36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121400" y="2608133"/>
            <a:ext cx="3905912"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121399" y="3586677"/>
            <a:ext cx="12428668" cy="3372287"/>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9" name="Google Shape;299;p9"/>
          <p:cNvGrpSpPr/>
          <p:nvPr/>
        </p:nvGrpSpPr>
        <p:grpSpPr>
          <a:xfrm>
            <a:off x="8465665" y="4878960"/>
            <a:ext cx="3905951" cy="2080016"/>
            <a:chOff x="6705057" y="3790702"/>
            <a:chExt cx="2603042" cy="1386184"/>
          </a:xfrm>
        </p:grpSpPr>
        <p:sp>
          <p:nvSpPr>
            <p:cNvPr id="300" name="Google Shape;300;p9"/>
            <p:cNvSpPr/>
            <p:nvPr/>
          </p:nvSpPr>
          <p:spPr>
            <a:xfrm>
              <a:off x="6705057" y="4233701"/>
              <a:ext cx="1746789" cy="943185"/>
            </a:xfrm>
            <a:custGeom>
              <a:avLst/>
              <a:gdLst/>
              <a:ahLst/>
              <a:cxnLst/>
              <a:rect l="l" t="t" r="r" b="b"/>
              <a:pathLst>
                <a:path w="21550" h="11636" extrusionOk="0">
                  <a:moveTo>
                    <a:pt x="8175" y="1"/>
                  </a:moveTo>
                  <a:cubicBezTo>
                    <a:pt x="5636" y="1"/>
                    <a:pt x="3575" y="2053"/>
                    <a:pt x="3575" y="4593"/>
                  </a:cubicBezTo>
                  <a:cubicBezTo>
                    <a:pt x="3575" y="5116"/>
                    <a:pt x="3666" y="5624"/>
                    <a:pt x="3833" y="6090"/>
                  </a:cubicBezTo>
                  <a:cubicBezTo>
                    <a:pt x="1593" y="6931"/>
                    <a:pt x="0" y="9089"/>
                    <a:pt x="0" y="11614"/>
                  </a:cubicBezTo>
                  <a:lnTo>
                    <a:pt x="0" y="11636"/>
                  </a:lnTo>
                  <a:lnTo>
                    <a:pt x="21550" y="11636"/>
                  </a:lnTo>
                  <a:cubicBezTo>
                    <a:pt x="21299" y="10098"/>
                    <a:pt x="20291" y="8824"/>
                    <a:pt x="18920" y="8197"/>
                  </a:cubicBezTo>
                  <a:cubicBezTo>
                    <a:pt x="19289" y="7538"/>
                    <a:pt x="19497" y="6771"/>
                    <a:pt x="19497" y="5958"/>
                  </a:cubicBezTo>
                  <a:cubicBezTo>
                    <a:pt x="19497" y="3424"/>
                    <a:pt x="17443" y="1365"/>
                    <a:pt x="14905" y="1365"/>
                  </a:cubicBezTo>
                  <a:cubicBezTo>
                    <a:pt x="13868" y="1365"/>
                    <a:pt x="12914" y="1706"/>
                    <a:pt x="12149" y="2284"/>
                  </a:cubicBezTo>
                  <a:cubicBezTo>
                    <a:pt x="11495" y="1163"/>
                    <a:pt x="10381" y="342"/>
                    <a:pt x="9066" y="84"/>
                  </a:cubicBezTo>
                  <a:cubicBezTo>
                    <a:pt x="8774" y="29"/>
                    <a:pt x="8482" y="1"/>
                    <a:pt x="8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7509271" y="3790702"/>
              <a:ext cx="1798828" cy="1367278"/>
            </a:xfrm>
            <a:custGeom>
              <a:avLst/>
              <a:gdLst/>
              <a:ahLst/>
              <a:cxnLst/>
              <a:rect l="l" t="t" r="r" b="b"/>
              <a:pathLst>
                <a:path w="22192" h="16868" extrusionOk="0">
                  <a:moveTo>
                    <a:pt x="18050" y="1"/>
                  </a:moveTo>
                  <a:cubicBezTo>
                    <a:pt x="15775" y="1"/>
                    <a:pt x="13785" y="1232"/>
                    <a:pt x="12714" y="3075"/>
                  </a:cubicBezTo>
                  <a:cubicBezTo>
                    <a:pt x="11684" y="2297"/>
                    <a:pt x="10396" y="1838"/>
                    <a:pt x="9005" y="1838"/>
                  </a:cubicBezTo>
                  <a:cubicBezTo>
                    <a:pt x="6562" y="1838"/>
                    <a:pt x="4454" y="3257"/>
                    <a:pt x="3452" y="5316"/>
                  </a:cubicBezTo>
                  <a:cubicBezTo>
                    <a:pt x="3055" y="6131"/>
                    <a:pt x="2833" y="7042"/>
                    <a:pt x="2833" y="8010"/>
                  </a:cubicBezTo>
                  <a:cubicBezTo>
                    <a:pt x="2833" y="9102"/>
                    <a:pt x="3118" y="10131"/>
                    <a:pt x="3619" y="11023"/>
                  </a:cubicBezTo>
                  <a:cubicBezTo>
                    <a:pt x="1484" y="11990"/>
                    <a:pt x="1" y="14139"/>
                    <a:pt x="1" y="16637"/>
                  </a:cubicBezTo>
                  <a:cubicBezTo>
                    <a:pt x="1" y="16714"/>
                    <a:pt x="1" y="16791"/>
                    <a:pt x="7" y="16868"/>
                  </a:cubicBezTo>
                  <a:lnTo>
                    <a:pt x="22192" y="16868"/>
                  </a:lnTo>
                  <a:lnTo>
                    <a:pt x="22192" y="1594"/>
                  </a:lnTo>
                  <a:cubicBezTo>
                    <a:pt x="21098" y="599"/>
                    <a:pt x="19645" y="1"/>
                    <a:pt x="180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9"/>
          <p:cNvGrpSpPr/>
          <p:nvPr/>
        </p:nvGrpSpPr>
        <p:grpSpPr>
          <a:xfrm>
            <a:off x="450248" y="4198622"/>
            <a:ext cx="558200" cy="517569"/>
            <a:chOff x="247670" y="4242199"/>
            <a:chExt cx="638089" cy="591643"/>
          </a:xfrm>
        </p:grpSpPr>
        <p:sp>
          <p:nvSpPr>
            <p:cNvPr id="303" name="Google Shape;303;p9"/>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11052554" y="5752345"/>
            <a:ext cx="668972" cy="620279"/>
            <a:chOff x="247670" y="4242199"/>
            <a:chExt cx="638089" cy="591643"/>
          </a:xfrm>
        </p:grpSpPr>
        <p:sp>
          <p:nvSpPr>
            <p:cNvPr id="311" name="Google Shape;311;p9"/>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9125009" y="5997960"/>
            <a:ext cx="437304" cy="405472"/>
            <a:chOff x="247670" y="4242199"/>
            <a:chExt cx="638089" cy="591643"/>
          </a:xfrm>
        </p:grpSpPr>
        <p:sp>
          <p:nvSpPr>
            <p:cNvPr id="319" name="Google Shape;319;p9"/>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11107948" y="4016693"/>
            <a:ext cx="558200" cy="517569"/>
            <a:chOff x="247670" y="4242199"/>
            <a:chExt cx="638089" cy="591643"/>
          </a:xfrm>
        </p:grpSpPr>
        <p:sp>
          <p:nvSpPr>
            <p:cNvPr id="327" name="Google Shape;327;p9"/>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9"/>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9"/>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9"/>
          <p:cNvSpPr/>
          <p:nvPr/>
        </p:nvSpPr>
        <p:spPr>
          <a:xfrm>
            <a:off x="9768001" y="949701"/>
            <a:ext cx="3273644" cy="997873"/>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9"/>
          <p:cNvSpPr/>
          <p:nvPr/>
        </p:nvSpPr>
        <p:spPr>
          <a:xfrm flipH="1">
            <a:off x="-422033" y="924902"/>
            <a:ext cx="2302733" cy="70189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4404688" y="289300"/>
            <a:ext cx="1698000" cy="517560"/>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9"/>
          <p:cNvSpPr txBox="1">
            <a:spLocks noGrp="1"/>
          </p:cNvSpPr>
          <p:nvPr>
            <p:ph type="title"/>
          </p:nvPr>
        </p:nvSpPr>
        <p:spPr>
          <a:xfrm>
            <a:off x="2424000" y="1305600"/>
            <a:ext cx="7344000" cy="20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8" name="Google Shape;338;p9"/>
          <p:cNvSpPr txBox="1">
            <a:spLocks noGrp="1"/>
          </p:cNvSpPr>
          <p:nvPr>
            <p:ph type="subTitle" idx="1"/>
          </p:nvPr>
        </p:nvSpPr>
        <p:spPr>
          <a:xfrm>
            <a:off x="3966000" y="4016700"/>
            <a:ext cx="4260000" cy="15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135723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5"/>
        <p:cNvGrpSpPr/>
        <p:nvPr/>
      </p:nvGrpSpPr>
      <p:grpSpPr>
        <a:xfrm>
          <a:off x="0" y="0"/>
          <a:ext cx="0" cy="0"/>
          <a:chOff x="0" y="0"/>
          <a:chExt cx="0" cy="0"/>
        </a:xfrm>
      </p:grpSpPr>
    </p:spTree>
    <p:extLst>
      <p:ext uri="{BB962C8B-B14F-4D97-AF65-F5344CB8AC3E}">
        <p14:creationId xmlns:p14="http://schemas.microsoft.com/office/powerpoint/2010/main" val="2038092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26"/>
        <p:cNvGrpSpPr/>
        <p:nvPr/>
      </p:nvGrpSpPr>
      <p:grpSpPr>
        <a:xfrm>
          <a:off x="0" y="0"/>
          <a:ext cx="0" cy="0"/>
          <a:chOff x="0" y="0"/>
          <a:chExt cx="0" cy="0"/>
        </a:xfrm>
      </p:grpSpPr>
      <p:sp>
        <p:nvSpPr>
          <p:cNvPr id="427" name="Google Shape;427;p13"/>
          <p:cNvSpPr/>
          <p:nvPr/>
        </p:nvSpPr>
        <p:spPr>
          <a:xfrm flipH="1">
            <a:off x="10910640" y="3889217"/>
            <a:ext cx="2527984" cy="2141339"/>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759723" y="2886252"/>
            <a:ext cx="3216577" cy="2724721"/>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286077" y="3805726"/>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121400" y="4817567"/>
            <a:ext cx="12858407" cy="2141373"/>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3"/>
          <p:cNvSpPr/>
          <p:nvPr/>
        </p:nvSpPr>
        <p:spPr>
          <a:xfrm>
            <a:off x="-121399" y="5735617"/>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2" name="Google Shape;432;p13"/>
          <p:cNvGrpSpPr/>
          <p:nvPr/>
        </p:nvGrpSpPr>
        <p:grpSpPr>
          <a:xfrm>
            <a:off x="468565" y="3530148"/>
            <a:ext cx="660132" cy="611617"/>
            <a:chOff x="1098868" y="3880677"/>
            <a:chExt cx="424177" cy="392970"/>
          </a:xfrm>
        </p:grpSpPr>
        <p:sp>
          <p:nvSpPr>
            <p:cNvPr id="433" name="Google Shape;433;p1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3"/>
          <p:cNvSpPr/>
          <p:nvPr/>
        </p:nvSpPr>
        <p:spPr>
          <a:xfrm>
            <a:off x="2302033" y="1929464"/>
            <a:ext cx="3138980" cy="956800"/>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1" name="Google Shape;441;p13"/>
          <p:cNvGrpSpPr/>
          <p:nvPr/>
        </p:nvGrpSpPr>
        <p:grpSpPr>
          <a:xfrm>
            <a:off x="1648624" y="4151449"/>
            <a:ext cx="395729" cy="366615"/>
            <a:chOff x="1098868" y="3880677"/>
            <a:chExt cx="424177" cy="392970"/>
          </a:xfrm>
        </p:grpSpPr>
        <p:sp>
          <p:nvSpPr>
            <p:cNvPr id="442" name="Google Shape;442;p1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9" name="Google Shape;449;p13"/>
          <p:cNvGrpSpPr/>
          <p:nvPr/>
        </p:nvGrpSpPr>
        <p:grpSpPr>
          <a:xfrm>
            <a:off x="612835" y="6190963"/>
            <a:ext cx="579143" cy="536587"/>
            <a:chOff x="1098868" y="3880677"/>
            <a:chExt cx="424177" cy="392970"/>
          </a:xfrm>
        </p:grpSpPr>
        <p:sp>
          <p:nvSpPr>
            <p:cNvPr id="450" name="Google Shape;450;p1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3"/>
          <p:cNvGrpSpPr/>
          <p:nvPr/>
        </p:nvGrpSpPr>
        <p:grpSpPr>
          <a:xfrm>
            <a:off x="5831700" y="6087158"/>
            <a:ext cx="493233" cy="456997"/>
            <a:chOff x="1098868" y="3880677"/>
            <a:chExt cx="424177" cy="392970"/>
          </a:xfrm>
        </p:grpSpPr>
        <p:sp>
          <p:nvSpPr>
            <p:cNvPr id="458" name="Google Shape;458;p1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 name="Google Shape;465;p13"/>
          <p:cNvGrpSpPr/>
          <p:nvPr/>
        </p:nvGrpSpPr>
        <p:grpSpPr>
          <a:xfrm>
            <a:off x="11384097" y="5484681"/>
            <a:ext cx="350540" cy="324855"/>
            <a:chOff x="1098868" y="3880677"/>
            <a:chExt cx="424177" cy="392970"/>
          </a:xfrm>
        </p:grpSpPr>
        <p:sp>
          <p:nvSpPr>
            <p:cNvPr id="466" name="Google Shape;466;p1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13"/>
          <p:cNvSpPr/>
          <p:nvPr/>
        </p:nvSpPr>
        <p:spPr>
          <a:xfrm flipH="1">
            <a:off x="-319454" y="500003"/>
            <a:ext cx="2236171" cy="68160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13"/>
          <p:cNvSpPr/>
          <p:nvPr/>
        </p:nvSpPr>
        <p:spPr>
          <a:xfrm flipH="1">
            <a:off x="5519391" y="320735"/>
            <a:ext cx="1760352" cy="536567"/>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13"/>
          <p:cNvSpPr/>
          <p:nvPr/>
        </p:nvSpPr>
        <p:spPr>
          <a:xfrm>
            <a:off x="10792601" y="1136367"/>
            <a:ext cx="2236171" cy="68160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13"/>
          <p:cNvSpPr txBox="1">
            <a:spLocks noGrp="1"/>
          </p:cNvSpPr>
          <p:nvPr>
            <p:ph type="title"/>
          </p:nvPr>
        </p:nvSpPr>
        <p:spPr>
          <a:xfrm>
            <a:off x="6324933" y="2273217"/>
            <a:ext cx="4913600" cy="23980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7" name="Google Shape;477;p13"/>
          <p:cNvSpPr txBox="1">
            <a:spLocks noGrp="1"/>
          </p:cNvSpPr>
          <p:nvPr>
            <p:ph type="title" idx="2" hasCustomPrompt="1"/>
          </p:nvPr>
        </p:nvSpPr>
        <p:spPr>
          <a:xfrm>
            <a:off x="8118733" y="915951"/>
            <a:ext cx="132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8" name="Google Shape;478;p13"/>
          <p:cNvSpPr txBox="1">
            <a:spLocks noGrp="1"/>
          </p:cNvSpPr>
          <p:nvPr>
            <p:ph type="subTitle" idx="1"/>
          </p:nvPr>
        </p:nvSpPr>
        <p:spPr>
          <a:xfrm>
            <a:off x="7092933" y="4958500"/>
            <a:ext cx="3377600" cy="9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179219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845236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2"/>
        <p:cNvGrpSpPr/>
        <p:nvPr/>
      </p:nvGrpSpPr>
      <p:grpSpPr>
        <a:xfrm>
          <a:off x="0" y="0"/>
          <a:ext cx="0" cy="0"/>
          <a:chOff x="0" y="0"/>
          <a:chExt cx="0" cy="0"/>
        </a:xfrm>
      </p:grpSpPr>
      <p:sp>
        <p:nvSpPr>
          <p:cNvPr id="873" name="Google Shape;873;p25"/>
          <p:cNvSpPr/>
          <p:nvPr/>
        </p:nvSpPr>
        <p:spPr>
          <a:xfrm flipH="1">
            <a:off x="10885543" y="4066778"/>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5"/>
          <p:cNvSpPr/>
          <p:nvPr/>
        </p:nvSpPr>
        <p:spPr>
          <a:xfrm>
            <a:off x="-772090" y="3780678"/>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5" name="Google Shape;875;p25"/>
          <p:cNvGrpSpPr/>
          <p:nvPr/>
        </p:nvGrpSpPr>
        <p:grpSpPr>
          <a:xfrm>
            <a:off x="-52799" y="5059401"/>
            <a:ext cx="12297665" cy="1798599"/>
            <a:chOff x="-39600" y="3553125"/>
            <a:chExt cx="9223249" cy="1348949"/>
          </a:xfrm>
        </p:grpSpPr>
        <p:sp>
          <p:nvSpPr>
            <p:cNvPr id="876" name="Google Shape;876;p25"/>
            <p:cNvSpPr/>
            <p:nvPr/>
          </p:nvSpPr>
          <p:spPr>
            <a:xfrm>
              <a:off x="5768300" y="3680200"/>
              <a:ext cx="3415349" cy="1221829"/>
            </a:xfrm>
            <a:custGeom>
              <a:avLst/>
              <a:gdLst/>
              <a:ahLst/>
              <a:cxnLst/>
              <a:rect l="l" t="t" r="r" b="b"/>
              <a:pathLst>
                <a:path w="43957" h="19958" extrusionOk="0">
                  <a:moveTo>
                    <a:pt x="36650" y="1"/>
                  </a:moveTo>
                  <a:cubicBezTo>
                    <a:pt x="36345" y="1"/>
                    <a:pt x="36644" y="864"/>
                    <a:pt x="36797" y="1253"/>
                  </a:cubicBezTo>
                  <a:cubicBezTo>
                    <a:pt x="31878" y="1963"/>
                    <a:pt x="27549" y="2993"/>
                    <a:pt x="23771" y="4211"/>
                  </a:cubicBezTo>
                  <a:cubicBezTo>
                    <a:pt x="23806" y="3897"/>
                    <a:pt x="23820" y="3424"/>
                    <a:pt x="23589" y="3369"/>
                  </a:cubicBezTo>
                  <a:cubicBezTo>
                    <a:pt x="23577" y="3366"/>
                    <a:pt x="23565" y="3364"/>
                    <a:pt x="23554" y="3364"/>
                  </a:cubicBezTo>
                  <a:cubicBezTo>
                    <a:pt x="23318" y="3364"/>
                    <a:pt x="23312"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8" y="19957"/>
                  </a:lnTo>
                  <a:lnTo>
                    <a:pt x="43957" y="488"/>
                  </a:lnTo>
                  <a:lnTo>
                    <a:pt x="43957" y="488"/>
                  </a:lnTo>
                  <a:cubicBezTo>
                    <a:pt x="41821" y="640"/>
                    <a:pt x="39782" y="849"/>
                    <a:pt x="37835" y="1106"/>
                  </a:cubicBezTo>
                  <a:cubicBezTo>
                    <a:pt x="37951" y="781"/>
                    <a:pt x="38140" y="168"/>
                    <a:pt x="37876" y="36"/>
                  </a:cubicBezTo>
                  <a:cubicBezTo>
                    <a:pt x="37853" y="24"/>
                    <a:pt x="37830" y="19"/>
                    <a:pt x="37808" y="19"/>
                  </a:cubicBezTo>
                  <a:cubicBezTo>
                    <a:pt x="37527" y="19"/>
                    <a:pt x="37350" y="912"/>
                    <a:pt x="37305" y="1177"/>
                  </a:cubicBezTo>
                  <a:cubicBezTo>
                    <a:pt x="37298" y="1177"/>
                    <a:pt x="37292" y="1183"/>
                    <a:pt x="37277" y="1183"/>
                  </a:cubicBezTo>
                  <a:cubicBezTo>
                    <a:pt x="37222" y="919"/>
                    <a:pt x="36991" y="1"/>
                    <a:pt x="36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7" name="Google Shape;877;p25"/>
            <p:cNvGrpSpPr/>
            <p:nvPr/>
          </p:nvGrpSpPr>
          <p:grpSpPr>
            <a:xfrm>
              <a:off x="461313" y="3784037"/>
              <a:ext cx="7860383" cy="1093152"/>
              <a:chOff x="-72870" y="2823347"/>
              <a:chExt cx="6972133" cy="1552332"/>
            </a:xfrm>
          </p:grpSpPr>
          <p:sp>
            <p:nvSpPr>
              <p:cNvPr id="878" name="Google Shape;878;p25"/>
              <p:cNvSpPr/>
              <p:nvPr/>
            </p:nvSpPr>
            <p:spPr>
              <a:xfrm>
                <a:off x="3480663" y="2823347"/>
                <a:ext cx="341860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5"/>
              <p:cNvSpPr/>
              <p:nvPr/>
            </p:nvSpPr>
            <p:spPr>
              <a:xfrm>
                <a:off x="-72870" y="2825660"/>
                <a:ext cx="3654998"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0" name="Google Shape;880;p25"/>
            <p:cNvSpPr/>
            <p:nvPr/>
          </p:nvSpPr>
          <p:spPr>
            <a:xfrm>
              <a:off x="-39600" y="3553125"/>
              <a:ext cx="2993129" cy="1348949"/>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1" name="Google Shape;881;p25"/>
          <p:cNvSpPr/>
          <p:nvPr/>
        </p:nvSpPr>
        <p:spPr>
          <a:xfrm>
            <a:off x="-62833" y="5839833"/>
            <a:ext cx="12297797" cy="1033899"/>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25"/>
          <p:cNvSpPr/>
          <p:nvPr/>
        </p:nvSpPr>
        <p:spPr>
          <a:xfrm>
            <a:off x="1533752" y="6113106"/>
            <a:ext cx="1661205" cy="802013"/>
          </a:xfrm>
          <a:custGeom>
            <a:avLst/>
            <a:gdLst/>
            <a:ahLst/>
            <a:cxnLst/>
            <a:rect l="l" t="t" r="r" b="b"/>
            <a:pathLst>
              <a:path w="20715" h="10001" extrusionOk="0">
                <a:moveTo>
                  <a:pt x="12769" y="1"/>
                </a:moveTo>
                <a:cubicBezTo>
                  <a:pt x="12044" y="1"/>
                  <a:pt x="11363" y="168"/>
                  <a:pt x="10750" y="467"/>
                </a:cubicBezTo>
                <a:cubicBezTo>
                  <a:pt x="9930" y="864"/>
                  <a:pt x="9255" y="1504"/>
                  <a:pt x="8796" y="2290"/>
                </a:cubicBezTo>
                <a:cubicBezTo>
                  <a:pt x="8030" y="1713"/>
                  <a:pt x="7069" y="1365"/>
                  <a:pt x="6041" y="1365"/>
                </a:cubicBezTo>
                <a:cubicBezTo>
                  <a:pt x="3500" y="1365"/>
                  <a:pt x="1440" y="3424"/>
                  <a:pt x="1440" y="5964"/>
                </a:cubicBezTo>
                <a:cubicBezTo>
                  <a:pt x="1440" y="6779"/>
                  <a:pt x="1657" y="7538"/>
                  <a:pt x="2024" y="8206"/>
                </a:cubicBezTo>
                <a:cubicBezTo>
                  <a:pt x="1182" y="8588"/>
                  <a:pt x="479" y="9214"/>
                  <a:pt x="0" y="10001"/>
                </a:cubicBezTo>
                <a:lnTo>
                  <a:pt x="20715" y="10001"/>
                </a:lnTo>
                <a:cubicBezTo>
                  <a:pt x="20201" y="8199"/>
                  <a:pt x="18849" y="6744"/>
                  <a:pt x="17111" y="6096"/>
                </a:cubicBezTo>
                <a:cubicBezTo>
                  <a:pt x="17278" y="5624"/>
                  <a:pt x="17362" y="5123"/>
                  <a:pt x="17362" y="4593"/>
                </a:cubicBezTo>
                <a:cubicBezTo>
                  <a:pt x="17362" y="2053"/>
                  <a:pt x="15309" y="1"/>
                  <a:pt x="127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25"/>
          <p:cNvSpPr/>
          <p:nvPr/>
        </p:nvSpPr>
        <p:spPr>
          <a:xfrm>
            <a:off x="-6765" y="5513103"/>
            <a:ext cx="1815417" cy="1373952"/>
          </a:xfrm>
          <a:custGeom>
            <a:avLst/>
            <a:gdLst/>
            <a:ahLst/>
            <a:cxnLst/>
            <a:rect l="l" t="t" r="r" b="b"/>
            <a:pathLst>
              <a:path w="22638" h="17133" extrusionOk="0">
                <a:moveTo>
                  <a:pt x="4586" y="0"/>
                </a:moveTo>
                <a:cubicBezTo>
                  <a:pt x="2764" y="0"/>
                  <a:pt x="1128" y="787"/>
                  <a:pt x="0" y="2039"/>
                </a:cubicBezTo>
                <a:cubicBezTo>
                  <a:pt x="15" y="10112"/>
                  <a:pt x="42" y="17133"/>
                  <a:pt x="42" y="17133"/>
                </a:cubicBezTo>
                <a:lnTo>
                  <a:pt x="22616" y="17133"/>
                </a:lnTo>
                <a:cubicBezTo>
                  <a:pt x="22629" y="16966"/>
                  <a:pt x="22637" y="16806"/>
                  <a:pt x="22637" y="16639"/>
                </a:cubicBezTo>
                <a:cubicBezTo>
                  <a:pt x="22637" y="14140"/>
                  <a:pt x="21154" y="11991"/>
                  <a:pt x="19018" y="11016"/>
                </a:cubicBezTo>
                <a:cubicBezTo>
                  <a:pt x="19519" y="10126"/>
                  <a:pt x="19805" y="9102"/>
                  <a:pt x="19805" y="8010"/>
                </a:cubicBezTo>
                <a:cubicBezTo>
                  <a:pt x="19805" y="7871"/>
                  <a:pt x="19798" y="7732"/>
                  <a:pt x="19790" y="7599"/>
                </a:cubicBezTo>
                <a:cubicBezTo>
                  <a:pt x="19581" y="4377"/>
                  <a:pt x="16903" y="1837"/>
                  <a:pt x="13633" y="1837"/>
                </a:cubicBezTo>
                <a:cubicBezTo>
                  <a:pt x="12242" y="1837"/>
                  <a:pt x="10954" y="2296"/>
                  <a:pt x="9924" y="3076"/>
                </a:cubicBezTo>
                <a:cubicBezTo>
                  <a:pt x="8851" y="1233"/>
                  <a:pt x="6869" y="0"/>
                  <a:pt x="458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4" name="Google Shape;884;p25"/>
          <p:cNvSpPr/>
          <p:nvPr/>
        </p:nvSpPr>
        <p:spPr>
          <a:xfrm flipH="1">
            <a:off x="9275207" y="6225132"/>
            <a:ext cx="1429128" cy="690003"/>
          </a:xfrm>
          <a:custGeom>
            <a:avLst/>
            <a:gdLst/>
            <a:ahLst/>
            <a:cxnLst/>
            <a:rect l="l" t="t" r="r" b="b"/>
            <a:pathLst>
              <a:path w="20715" h="10001" extrusionOk="0">
                <a:moveTo>
                  <a:pt x="12769" y="1"/>
                </a:moveTo>
                <a:cubicBezTo>
                  <a:pt x="12044" y="1"/>
                  <a:pt x="11363" y="168"/>
                  <a:pt x="10750" y="467"/>
                </a:cubicBezTo>
                <a:cubicBezTo>
                  <a:pt x="9930" y="864"/>
                  <a:pt x="9255" y="1504"/>
                  <a:pt x="8796" y="2290"/>
                </a:cubicBezTo>
                <a:cubicBezTo>
                  <a:pt x="8030" y="1713"/>
                  <a:pt x="7069" y="1365"/>
                  <a:pt x="6041" y="1365"/>
                </a:cubicBezTo>
                <a:cubicBezTo>
                  <a:pt x="3500" y="1365"/>
                  <a:pt x="1440" y="3424"/>
                  <a:pt x="1440" y="5964"/>
                </a:cubicBezTo>
                <a:cubicBezTo>
                  <a:pt x="1440" y="6779"/>
                  <a:pt x="1657" y="7538"/>
                  <a:pt x="2024" y="8206"/>
                </a:cubicBezTo>
                <a:cubicBezTo>
                  <a:pt x="1182" y="8588"/>
                  <a:pt x="479" y="9214"/>
                  <a:pt x="0" y="10001"/>
                </a:cubicBezTo>
                <a:lnTo>
                  <a:pt x="20715" y="10001"/>
                </a:lnTo>
                <a:cubicBezTo>
                  <a:pt x="20201" y="8199"/>
                  <a:pt x="18849" y="6744"/>
                  <a:pt x="17111" y="6096"/>
                </a:cubicBezTo>
                <a:cubicBezTo>
                  <a:pt x="17278" y="5624"/>
                  <a:pt x="17362" y="5123"/>
                  <a:pt x="17362" y="4593"/>
                </a:cubicBezTo>
                <a:cubicBezTo>
                  <a:pt x="17362" y="2053"/>
                  <a:pt x="15309" y="1"/>
                  <a:pt x="127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25"/>
          <p:cNvSpPr/>
          <p:nvPr/>
        </p:nvSpPr>
        <p:spPr>
          <a:xfrm flipH="1">
            <a:off x="10316487" y="5427602"/>
            <a:ext cx="1928380" cy="1459447"/>
          </a:xfrm>
          <a:custGeom>
            <a:avLst/>
            <a:gdLst/>
            <a:ahLst/>
            <a:cxnLst/>
            <a:rect l="l" t="t" r="r" b="b"/>
            <a:pathLst>
              <a:path w="22638" h="17133" extrusionOk="0">
                <a:moveTo>
                  <a:pt x="4586" y="0"/>
                </a:moveTo>
                <a:cubicBezTo>
                  <a:pt x="2764" y="0"/>
                  <a:pt x="1128" y="787"/>
                  <a:pt x="0" y="2039"/>
                </a:cubicBezTo>
                <a:cubicBezTo>
                  <a:pt x="15" y="10112"/>
                  <a:pt x="42" y="17133"/>
                  <a:pt x="42" y="17133"/>
                </a:cubicBezTo>
                <a:lnTo>
                  <a:pt x="22616" y="17133"/>
                </a:lnTo>
                <a:cubicBezTo>
                  <a:pt x="22629" y="16966"/>
                  <a:pt x="22637" y="16806"/>
                  <a:pt x="22637" y="16639"/>
                </a:cubicBezTo>
                <a:cubicBezTo>
                  <a:pt x="22637" y="14140"/>
                  <a:pt x="21154" y="11991"/>
                  <a:pt x="19018" y="11016"/>
                </a:cubicBezTo>
                <a:cubicBezTo>
                  <a:pt x="19519" y="10126"/>
                  <a:pt x="19805" y="9102"/>
                  <a:pt x="19805" y="8010"/>
                </a:cubicBezTo>
                <a:cubicBezTo>
                  <a:pt x="19805" y="7871"/>
                  <a:pt x="19798" y="7732"/>
                  <a:pt x="19790" y="7599"/>
                </a:cubicBezTo>
                <a:cubicBezTo>
                  <a:pt x="19581" y="4377"/>
                  <a:pt x="16903" y="1837"/>
                  <a:pt x="13633" y="1837"/>
                </a:cubicBezTo>
                <a:cubicBezTo>
                  <a:pt x="12242" y="1837"/>
                  <a:pt x="10954" y="2296"/>
                  <a:pt x="9924" y="3076"/>
                </a:cubicBezTo>
                <a:cubicBezTo>
                  <a:pt x="8851" y="1233"/>
                  <a:pt x="6869" y="0"/>
                  <a:pt x="458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6" name="Google Shape;886;p25"/>
          <p:cNvGrpSpPr/>
          <p:nvPr/>
        </p:nvGrpSpPr>
        <p:grpSpPr>
          <a:xfrm>
            <a:off x="528078" y="5457333"/>
            <a:ext cx="850785" cy="788857"/>
            <a:chOff x="247670" y="4242199"/>
            <a:chExt cx="638089" cy="591643"/>
          </a:xfrm>
        </p:grpSpPr>
        <p:sp>
          <p:nvSpPr>
            <p:cNvPr id="887" name="Google Shape;887;p25"/>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5"/>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5"/>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5"/>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5"/>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5"/>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5"/>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25"/>
          <p:cNvGrpSpPr/>
          <p:nvPr/>
        </p:nvGrpSpPr>
        <p:grpSpPr>
          <a:xfrm>
            <a:off x="1688192" y="5938103"/>
            <a:ext cx="565569" cy="523960"/>
            <a:chOff x="1098868" y="3880677"/>
            <a:chExt cx="424177" cy="392970"/>
          </a:xfrm>
        </p:grpSpPr>
        <p:sp>
          <p:nvSpPr>
            <p:cNvPr id="895" name="Google Shape;895;p25"/>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5"/>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5"/>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5"/>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5"/>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5"/>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2" name="Google Shape;902;p25"/>
          <p:cNvGrpSpPr/>
          <p:nvPr/>
        </p:nvGrpSpPr>
        <p:grpSpPr>
          <a:xfrm>
            <a:off x="10316489" y="5186656"/>
            <a:ext cx="972363" cy="901585"/>
            <a:chOff x="247670" y="4242199"/>
            <a:chExt cx="638089" cy="591643"/>
          </a:xfrm>
        </p:grpSpPr>
        <p:sp>
          <p:nvSpPr>
            <p:cNvPr id="903" name="Google Shape;903;p25"/>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5"/>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5"/>
          <p:cNvGrpSpPr/>
          <p:nvPr/>
        </p:nvGrpSpPr>
        <p:grpSpPr>
          <a:xfrm>
            <a:off x="9475044" y="6073071"/>
            <a:ext cx="565603" cy="524275"/>
            <a:chOff x="247670" y="4242199"/>
            <a:chExt cx="638089" cy="591643"/>
          </a:xfrm>
        </p:grpSpPr>
        <p:sp>
          <p:nvSpPr>
            <p:cNvPr id="911" name="Google Shape;911;p25"/>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25"/>
          <p:cNvSpPr txBox="1">
            <a:spLocks noGrp="1"/>
          </p:cNvSpPr>
          <p:nvPr>
            <p:ph type="title" hasCustomPrompt="1"/>
          </p:nvPr>
        </p:nvSpPr>
        <p:spPr>
          <a:xfrm>
            <a:off x="1533751" y="1996733"/>
            <a:ext cx="874400" cy="90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667">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9" name="Google Shape;919;p25"/>
          <p:cNvSpPr txBox="1">
            <a:spLocks noGrp="1"/>
          </p:cNvSpPr>
          <p:nvPr>
            <p:ph type="subTitle" idx="1"/>
          </p:nvPr>
        </p:nvSpPr>
        <p:spPr>
          <a:xfrm>
            <a:off x="2635417" y="2389765"/>
            <a:ext cx="3115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20" name="Google Shape;920;p25"/>
          <p:cNvSpPr txBox="1">
            <a:spLocks noGrp="1"/>
          </p:cNvSpPr>
          <p:nvPr>
            <p:ph type="title" idx="2"/>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1" name="Google Shape;921;p25"/>
          <p:cNvSpPr txBox="1">
            <a:spLocks noGrp="1"/>
          </p:cNvSpPr>
          <p:nvPr>
            <p:ph type="subTitle" idx="3"/>
          </p:nvPr>
        </p:nvSpPr>
        <p:spPr>
          <a:xfrm>
            <a:off x="2635417" y="1699767"/>
            <a:ext cx="3115200" cy="69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922" name="Google Shape;922;p25"/>
          <p:cNvSpPr txBox="1">
            <a:spLocks noGrp="1"/>
          </p:cNvSpPr>
          <p:nvPr>
            <p:ph type="title" idx="4" hasCustomPrompt="1"/>
          </p:nvPr>
        </p:nvSpPr>
        <p:spPr>
          <a:xfrm>
            <a:off x="1533751" y="3780667"/>
            <a:ext cx="874400" cy="90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667">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3" name="Google Shape;923;p25"/>
          <p:cNvSpPr txBox="1">
            <a:spLocks noGrp="1"/>
          </p:cNvSpPr>
          <p:nvPr>
            <p:ph type="subTitle" idx="5"/>
          </p:nvPr>
        </p:nvSpPr>
        <p:spPr>
          <a:xfrm>
            <a:off x="2635417" y="4173699"/>
            <a:ext cx="3115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24" name="Google Shape;924;p25"/>
          <p:cNvSpPr txBox="1">
            <a:spLocks noGrp="1"/>
          </p:cNvSpPr>
          <p:nvPr>
            <p:ph type="subTitle" idx="6"/>
          </p:nvPr>
        </p:nvSpPr>
        <p:spPr>
          <a:xfrm>
            <a:off x="2635417" y="3483700"/>
            <a:ext cx="3115200" cy="69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925" name="Google Shape;925;p25"/>
          <p:cNvSpPr txBox="1">
            <a:spLocks noGrp="1"/>
          </p:cNvSpPr>
          <p:nvPr>
            <p:ph type="title" idx="7" hasCustomPrompt="1"/>
          </p:nvPr>
        </p:nvSpPr>
        <p:spPr>
          <a:xfrm>
            <a:off x="6607817" y="1996733"/>
            <a:ext cx="874400" cy="90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667">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6" name="Google Shape;926;p25"/>
          <p:cNvSpPr txBox="1">
            <a:spLocks noGrp="1"/>
          </p:cNvSpPr>
          <p:nvPr>
            <p:ph type="subTitle" idx="8"/>
          </p:nvPr>
        </p:nvSpPr>
        <p:spPr>
          <a:xfrm>
            <a:off x="7709484" y="2389765"/>
            <a:ext cx="3115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27" name="Google Shape;927;p25"/>
          <p:cNvSpPr txBox="1">
            <a:spLocks noGrp="1"/>
          </p:cNvSpPr>
          <p:nvPr>
            <p:ph type="subTitle" idx="9"/>
          </p:nvPr>
        </p:nvSpPr>
        <p:spPr>
          <a:xfrm>
            <a:off x="7709484" y="1699767"/>
            <a:ext cx="3115200" cy="69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928" name="Google Shape;928;p25"/>
          <p:cNvSpPr txBox="1">
            <a:spLocks noGrp="1"/>
          </p:cNvSpPr>
          <p:nvPr>
            <p:ph type="title" idx="13" hasCustomPrompt="1"/>
          </p:nvPr>
        </p:nvSpPr>
        <p:spPr>
          <a:xfrm>
            <a:off x="6607817" y="3780667"/>
            <a:ext cx="874400" cy="90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667">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9" name="Google Shape;929;p25"/>
          <p:cNvSpPr txBox="1">
            <a:spLocks noGrp="1"/>
          </p:cNvSpPr>
          <p:nvPr>
            <p:ph type="subTitle" idx="14"/>
          </p:nvPr>
        </p:nvSpPr>
        <p:spPr>
          <a:xfrm>
            <a:off x="7709484" y="4173699"/>
            <a:ext cx="3115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930" name="Google Shape;930;p25"/>
          <p:cNvSpPr txBox="1">
            <a:spLocks noGrp="1"/>
          </p:cNvSpPr>
          <p:nvPr>
            <p:ph type="subTitle" idx="15"/>
          </p:nvPr>
        </p:nvSpPr>
        <p:spPr>
          <a:xfrm>
            <a:off x="7709484" y="3483700"/>
            <a:ext cx="3115200" cy="690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Tree>
    <p:extLst>
      <p:ext uri="{BB962C8B-B14F-4D97-AF65-F5344CB8AC3E}">
        <p14:creationId xmlns:p14="http://schemas.microsoft.com/office/powerpoint/2010/main" val="365160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1"/>
        <p:cNvGrpSpPr/>
        <p:nvPr/>
      </p:nvGrpSpPr>
      <p:grpSpPr>
        <a:xfrm>
          <a:off x="0" y="0"/>
          <a:ext cx="0" cy="0"/>
          <a:chOff x="0" y="0"/>
          <a:chExt cx="0" cy="0"/>
        </a:xfrm>
      </p:grpSpPr>
      <p:sp>
        <p:nvSpPr>
          <p:cNvPr id="932" name="Google Shape;932;p26"/>
          <p:cNvSpPr/>
          <p:nvPr/>
        </p:nvSpPr>
        <p:spPr>
          <a:xfrm>
            <a:off x="10786610" y="3184552"/>
            <a:ext cx="3216577" cy="2724721"/>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9968911" y="3635259"/>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862899" y="3815701"/>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26"/>
          <p:cNvSpPr/>
          <p:nvPr/>
        </p:nvSpPr>
        <p:spPr>
          <a:xfrm>
            <a:off x="-121399" y="4557033"/>
            <a:ext cx="12428668" cy="2401948"/>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6" name="Google Shape;936;p26"/>
          <p:cNvGrpSpPr/>
          <p:nvPr/>
        </p:nvGrpSpPr>
        <p:grpSpPr>
          <a:xfrm>
            <a:off x="2340888" y="5762114"/>
            <a:ext cx="742821" cy="688831"/>
            <a:chOff x="247670" y="4242199"/>
            <a:chExt cx="638089" cy="591643"/>
          </a:xfrm>
        </p:grpSpPr>
        <p:sp>
          <p:nvSpPr>
            <p:cNvPr id="937" name="Google Shape;937;p2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4" name="Google Shape;944;p26"/>
          <p:cNvGrpSpPr/>
          <p:nvPr/>
        </p:nvGrpSpPr>
        <p:grpSpPr>
          <a:xfrm>
            <a:off x="11238537" y="5218277"/>
            <a:ext cx="586447" cy="543839"/>
            <a:chOff x="247670" y="4242199"/>
            <a:chExt cx="638089" cy="591643"/>
          </a:xfrm>
        </p:grpSpPr>
        <p:sp>
          <p:nvSpPr>
            <p:cNvPr id="945" name="Google Shape;945;p2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26"/>
          <p:cNvGrpSpPr/>
          <p:nvPr/>
        </p:nvGrpSpPr>
        <p:grpSpPr>
          <a:xfrm>
            <a:off x="7625353" y="5994412"/>
            <a:ext cx="492264" cy="456512"/>
            <a:chOff x="247670" y="4242199"/>
            <a:chExt cx="638089" cy="591643"/>
          </a:xfrm>
        </p:grpSpPr>
        <p:sp>
          <p:nvSpPr>
            <p:cNvPr id="953" name="Google Shape;953;p2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0" name="Google Shape;960;p26"/>
          <p:cNvGrpSpPr/>
          <p:nvPr/>
        </p:nvGrpSpPr>
        <p:grpSpPr>
          <a:xfrm>
            <a:off x="101533" y="4905844"/>
            <a:ext cx="492264" cy="456512"/>
            <a:chOff x="247670" y="4242199"/>
            <a:chExt cx="638089" cy="591643"/>
          </a:xfrm>
        </p:grpSpPr>
        <p:sp>
          <p:nvSpPr>
            <p:cNvPr id="961" name="Google Shape;961;p2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8" name="Google Shape;968;p26"/>
          <p:cNvSpPr/>
          <p:nvPr/>
        </p:nvSpPr>
        <p:spPr>
          <a:xfrm>
            <a:off x="10218995" y="1572971"/>
            <a:ext cx="2625507" cy="800308"/>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26"/>
          <p:cNvSpPr/>
          <p:nvPr/>
        </p:nvSpPr>
        <p:spPr>
          <a:xfrm flipH="1">
            <a:off x="101519" y="1393503"/>
            <a:ext cx="1996317" cy="608493"/>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26"/>
          <p:cNvSpPr/>
          <p:nvPr/>
        </p:nvSpPr>
        <p:spPr>
          <a:xfrm flipH="1">
            <a:off x="4962614" y="-98300"/>
            <a:ext cx="2662756" cy="811637"/>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26"/>
          <p:cNvSpPr txBox="1">
            <a:spLocks noGrp="1"/>
          </p:cNvSpPr>
          <p:nvPr>
            <p:ph type="title"/>
          </p:nvPr>
        </p:nvSpPr>
        <p:spPr>
          <a:xfrm>
            <a:off x="2340884" y="4734733"/>
            <a:ext cx="7510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6"/>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2" name="Google Shape;972;p26"/>
          <p:cNvSpPr txBox="1">
            <a:spLocks noGrp="1"/>
          </p:cNvSpPr>
          <p:nvPr>
            <p:ph type="subTitle" idx="1"/>
          </p:nvPr>
        </p:nvSpPr>
        <p:spPr>
          <a:xfrm>
            <a:off x="2539133" y="1035333"/>
            <a:ext cx="7107600" cy="308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6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363208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53"/>
        <p:cNvGrpSpPr/>
        <p:nvPr/>
      </p:nvGrpSpPr>
      <p:grpSpPr>
        <a:xfrm>
          <a:off x="0" y="0"/>
          <a:ext cx="0" cy="0"/>
          <a:chOff x="0" y="0"/>
          <a:chExt cx="0" cy="0"/>
        </a:xfrm>
      </p:grpSpPr>
      <p:sp>
        <p:nvSpPr>
          <p:cNvPr id="1154" name="Google Shape;1154;p31"/>
          <p:cNvSpPr/>
          <p:nvPr/>
        </p:nvSpPr>
        <p:spPr>
          <a:xfrm>
            <a:off x="-1349724" y="3452696"/>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1349733" y="4302001"/>
            <a:ext cx="3216469" cy="2427664"/>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6" name="Google Shape;1156;p31"/>
          <p:cNvGrpSpPr/>
          <p:nvPr/>
        </p:nvGrpSpPr>
        <p:grpSpPr>
          <a:xfrm>
            <a:off x="-2142733" y="4976357"/>
            <a:ext cx="9296184" cy="1753308"/>
            <a:chOff x="-72875" y="2823347"/>
            <a:chExt cx="6972138" cy="1552332"/>
          </a:xfrm>
        </p:grpSpPr>
        <p:sp>
          <p:nvSpPr>
            <p:cNvPr id="1157" name="Google Shape;1157;p31"/>
            <p:cNvSpPr/>
            <p:nvPr/>
          </p:nvSpPr>
          <p:spPr>
            <a:xfrm>
              <a:off x="3480663" y="2823347"/>
              <a:ext cx="341860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72875" y="2825675"/>
              <a:ext cx="3563016"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9" name="Google Shape;1159;p31"/>
          <p:cNvSpPr/>
          <p:nvPr/>
        </p:nvSpPr>
        <p:spPr>
          <a:xfrm flipH="1">
            <a:off x="9582068" y="4838435"/>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21399" y="5834234"/>
            <a:ext cx="12428668" cy="1129717"/>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1" name="Google Shape;1161;p31"/>
          <p:cNvGrpSpPr/>
          <p:nvPr/>
        </p:nvGrpSpPr>
        <p:grpSpPr>
          <a:xfrm>
            <a:off x="728906" y="6025645"/>
            <a:ext cx="628985" cy="583203"/>
            <a:chOff x="247670" y="4242199"/>
            <a:chExt cx="638089" cy="591643"/>
          </a:xfrm>
        </p:grpSpPr>
        <p:sp>
          <p:nvSpPr>
            <p:cNvPr id="1162" name="Google Shape;1162;p31"/>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9" name="Google Shape;1169;p31"/>
          <p:cNvGrpSpPr/>
          <p:nvPr/>
        </p:nvGrpSpPr>
        <p:grpSpPr>
          <a:xfrm>
            <a:off x="5152921" y="6025637"/>
            <a:ext cx="477716" cy="442943"/>
            <a:chOff x="247670" y="4242199"/>
            <a:chExt cx="638089" cy="591643"/>
          </a:xfrm>
        </p:grpSpPr>
        <p:sp>
          <p:nvSpPr>
            <p:cNvPr id="1170" name="Google Shape;1170;p31"/>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1"/>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1"/>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1"/>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7" name="Google Shape;1177;p31"/>
          <p:cNvGrpSpPr/>
          <p:nvPr/>
        </p:nvGrpSpPr>
        <p:grpSpPr>
          <a:xfrm>
            <a:off x="11153606" y="5750279"/>
            <a:ext cx="628985" cy="583203"/>
            <a:chOff x="247670" y="4242199"/>
            <a:chExt cx="638089" cy="591643"/>
          </a:xfrm>
        </p:grpSpPr>
        <p:sp>
          <p:nvSpPr>
            <p:cNvPr id="1178" name="Google Shape;1178;p31"/>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1"/>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1"/>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1"/>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1"/>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1"/>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1"/>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5" name="Google Shape;1185;p31"/>
          <p:cNvSpPr txBox="1">
            <a:spLocks noGrp="1"/>
          </p:cNvSpPr>
          <p:nvPr>
            <p:ph type="title"/>
          </p:nvPr>
        </p:nvSpPr>
        <p:spPr>
          <a:xfrm>
            <a:off x="960000" y="593367"/>
            <a:ext cx="102720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86" name="Google Shape;1186;p31"/>
          <p:cNvSpPr txBox="1">
            <a:spLocks noGrp="1"/>
          </p:cNvSpPr>
          <p:nvPr>
            <p:ph type="subTitle" idx="1"/>
          </p:nvPr>
        </p:nvSpPr>
        <p:spPr>
          <a:xfrm>
            <a:off x="2021433" y="2650384"/>
            <a:ext cx="3609200" cy="1452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87" name="Google Shape;1187;p31"/>
          <p:cNvSpPr txBox="1">
            <a:spLocks noGrp="1"/>
          </p:cNvSpPr>
          <p:nvPr>
            <p:ph type="subTitle" idx="2"/>
          </p:nvPr>
        </p:nvSpPr>
        <p:spPr>
          <a:xfrm>
            <a:off x="2021436" y="1960384"/>
            <a:ext cx="36092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188" name="Google Shape;1188;p31"/>
          <p:cNvSpPr txBox="1">
            <a:spLocks noGrp="1"/>
          </p:cNvSpPr>
          <p:nvPr>
            <p:ph type="subTitle" idx="3"/>
          </p:nvPr>
        </p:nvSpPr>
        <p:spPr>
          <a:xfrm>
            <a:off x="6561333" y="3965617"/>
            <a:ext cx="3609200" cy="1452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89" name="Google Shape;1189;p31"/>
          <p:cNvSpPr txBox="1">
            <a:spLocks noGrp="1"/>
          </p:cNvSpPr>
          <p:nvPr>
            <p:ph type="subTitle" idx="4"/>
          </p:nvPr>
        </p:nvSpPr>
        <p:spPr>
          <a:xfrm>
            <a:off x="6561333" y="3275617"/>
            <a:ext cx="36092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Tree>
    <p:extLst>
      <p:ext uri="{BB962C8B-B14F-4D97-AF65-F5344CB8AC3E}">
        <p14:creationId xmlns:p14="http://schemas.microsoft.com/office/powerpoint/2010/main" val="2439320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16"/>
        <p:cNvGrpSpPr/>
        <p:nvPr/>
      </p:nvGrpSpPr>
      <p:grpSpPr>
        <a:xfrm>
          <a:off x="0" y="0"/>
          <a:ext cx="0" cy="0"/>
          <a:chOff x="0" y="0"/>
          <a:chExt cx="0" cy="0"/>
        </a:xfrm>
      </p:grpSpPr>
      <p:sp>
        <p:nvSpPr>
          <p:cNvPr id="1217" name="Google Shape;1217;p33"/>
          <p:cNvSpPr/>
          <p:nvPr/>
        </p:nvSpPr>
        <p:spPr>
          <a:xfrm>
            <a:off x="9896798" y="784031"/>
            <a:ext cx="3306359" cy="100784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33"/>
          <p:cNvSpPr/>
          <p:nvPr/>
        </p:nvSpPr>
        <p:spPr>
          <a:xfrm flipH="1">
            <a:off x="-699720" y="2102914"/>
            <a:ext cx="3306359" cy="100784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33"/>
          <p:cNvSpPr/>
          <p:nvPr/>
        </p:nvSpPr>
        <p:spPr>
          <a:xfrm>
            <a:off x="-121399" y="6007767"/>
            <a:ext cx="12428668" cy="951189"/>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23" name="Google Shape;1223;p33"/>
          <p:cNvGrpSpPr/>
          <p:nvPr/>
        </p:nvGrpSpPr>
        <p:grpSpPr>
          <a:xfrm>
            <a:off x="9792505" y="5564456"/>
            <a:ext cx="2618660" cy="1394501"/>
            <a:chOff x="6705057" y="3790702"/>
            <a:chExt cx="2603042" cy="1386184"/>
          </a:xfrm>
        </p:grpSpPr>
        <p:sp>
          <p:nvSpPr>
            <p:cNvPr id="1224" name="Google Shape;1224;p33"/>
            <p:cNvSpPr/>
            <p:nvPr/>
          </p:nvSpPr>
          <p:spPr>
            <a:xfrm>
              <a:off x="6705057" y="4233701"/>
              <a:ext cx="1746789" cy="943185"/>
            </a:xfrm>
            <a:custGeom>
              <a:avLst/>
              <a:gdLst/>
              <a:ahLst/>
              <a:cxnLst/>
              <a:rect l="l" t="t" r="r" b="b"/>
              <a:pathLst>
                <a:path w="21550" h="11636" extrusionOk="0">
                  <a:moveTo>
                    <a:pt x="8175" y="1"/>
                  </a:moveTo>
                  <a:cubicBezTo>
                    <a:pt x="5636" y="1"/>
                    <a:pt x="3575" y="2053"/>
                    <a:pt x="3575" y="4593"/>
                  </a:cubicBezTo>
                  <a:cubicBezTo>
                    <a:pt x="3575" y="5116"/>
                    <a:pt x="3666" y="5624"/>
                    <a:pt x="3833" y="6090"/>
                  </a:cubicBezTo>
                  <a:cubicBezTo>
                    <a:pt x="1593" y="6931"/>
                    <a:pt x="0" y="9089"/>
                    <a:pt x="0" y="11614"/>
                  </a:cubicBezTo>
                  <a:lnTo>
                    <a:pt x="0" y="11636"/>
                  </a:lnTo>
                  <a:lnTo>
                    <a:pt x="21550" y="11636"/>
                  </a:lnTo>
                  <a:cubicBezTo>
                    <a:pt x="21299" y="10098"/>
                    <a:pt x="20291" y="8824"/>
                    <a:pt x="18920" y="8197"/>
                  </a:cubicBezTo>
                  <a:cubicBezTo>
                    <a:pt x="19289" y="7538"/>
                    <a:pt x="19497" y="6771"/>
                    <a:pt x="19497" y="5958"/>
                  </a:cubicBezTo>
                  <a:cubicBezTo>
                    <a:pt x="19497" y="3424"/>
                    <a:pt x="17443" y="1365"/>
                    <a:pt x="14905" y="1365"/>
                  </a:cubicBezTo>
                  <a:cubicBezTo>
                    <a:pt x="13868" y="1365"/>
                    <a:pt x="12914" y="1706"/>
                    <a:pt x="12149" y="2284"/>
                  </a:cubicBezTo>
                  <a:cubicBezTo>
                    <a:pt x="11495" y="1163"/>
                    <a:pt x="10381" y="342"/>
                    <a:pt x="9066" y="84"/>
                  </a:cubicBezTo>
                  <a:cubicBezTo>
                    <a:pt x="8774" y="29"/>
                    <a:pt x="8482" y="1"/>
                    <a:pt x="8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3"/>
            <p:cNvSpPr/>
            <p:nvPr/>
          </p:nvSpPr>
          <p:spPr>
            <a:xfrm>
              <a:off x="7509271" y="3790702"/>
              <a:ext cx="1798828" cy="1367278"/>
            </a:xfrm>
            <a:custGeom>
              <a:avLst/>
              <a:gdLst/>
              <a:ahLst/>
              <a:cxnLst/>
              <a:rect l="l" t="t" r="r" b="b"/>
              <a:pathLst>
                <a:path w="22192" h="16868" extrusionOk="0">
                  <a:moveTo>
                    <a:pt x="18050" y="1"/>
                  </a:moveTo>
                  <a:cubicBezTo>
                    <a:pt x="15775" y="1"/>
                    <a:pt x="13785" y="1232"/>
                    <a:pt x="12714" y="3075"/>
                  </a:cubicBezTo>
                  <a:cubicBezTo>
                    <a:pt x="11684" y="2297"/>
                    <a:pt x="10396" y="1838"/>
                    <a:pt x="9005" y="1838"/>
                  </a:cubicBezTo>
                  <a:cubicBezTo>
                    <a:pt x="6562" y="1838"/>
                    <a:pt x="4454" y="3257"/>
                    <a:pt x="3452" y="5316"/>
                  </a:cubicBezTo>
                  <a:cubicBezTo>
                    <a:pt x="3055" y="6131"/>
                    <a:pt x="2833" y="7042"/>
                    <a:pt x="2833" y="8010"/>
                  </a:cubicBezTo>
                  <a:cubicBezTo>
                    <a:pt x="2833" y="9102"/>
                    <a:pt x="3118" y="10131"/>
                    <a:pt x="3619" y="11023"/>
                  </a:cubicBezTo>
                  <a:cubicBezTo>
                    <a:pt x="1484" y="11990"/>
                    <a:pt x="1" y="14139"/>
                    <a:pt x="1" y="16637"/>
                  </a:cubicBezTo>
                  <a:cubicBezTo>
                    <a:pt x="1" y="16714"/>
                    <a:pt x="1" y="16791"/>
                    <a:pt x="7" y="16868"/>
                  </a:cubicBezTo>
                  <a:lnTo>
                    <a:pt x="22192" y="16868"/>
                  </a:lnTo>
                  <a:lnTo>
                    <a:pt x="22192" y="1594"/>
                  </a:lnTo>
                  <a:cubicBezTo>
                    <a:pt x="21098" y="599"/>
                    <a:pt x="19645" y="1"/>
                    <a:pt x="180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3"/>
          <p:cNvGrpSpPr/>
          <p:nvPr/>
        </p:nvGrpSpPr>
        <p:grpSpPr>
          <a:xfrm>
            <a:off x="-121400" y="5625546"/>
            <a:ext cx="2618667" cy="1333412"/>
            <a:chOff x="-5071" y="3769221"/>
            <a:chExt cx="2783052" cy="1417117"/>
          </a:xfrm>
        </p:grpSpPr>
        <p:sp>
          <p:nvSpPr>
            <p:cNvPr id="1227" name="Google Shape;1227;p33"/>
            <p:cNvSpPr/>
            <p:nvPr/>
          </p:nvSpPr>
          <p:spPr>
            <a:xfrm>
              <a:off x="1098875" y="4375682"/>
              <a:ext cx="1679106" cy="810656"/>
            </a:xfrm>
            <a:custGeom>
              <a:avLst/>
              <a:gdLst/>
              <a:ahLst/>
              <a:cxnLst/>
              <a:rect l="l" t="t" r="r" b="b"/>
              <a:pathLst>
                <a:path w="20715" h="10001" extrusionOk="0">
                  <a:moveTo>
                    <a:pt x="12769" y="1"/>
                  </a:moveTo>
                  <a:cubicBezTo>
                    <a:pt x="12044" y="1"/>
                    <a:pt x="11363" y="168"/>
                    <a:pt x="10750" y="467"/>
                  </a:cubicBezTo>
                  <a:cubicBezTo>
                    <a:pt x="9930" y="864"/>
                    <a:pt x="9255" y="1504"/>
                    <a:pt x="8796" y="2290"/>
                  </a:cubicBezTo>
                  <a:cubicBezTo>
                    <a:pt x="8030" y="1713"/>
                    <a:pt x="7069" y="1365"/>
                    <a:pt x="6041" y="1365"/>
                  </a:cubicBezTo>
                  <a:cubicBezTo>
                    <a:pt x="3500" y="1365"/>
                    <a:pt x="1440" y="3424"/>
                    <a:pt x="1440" y="5964"/>
                  </a:cubicBezTo>
                  <a:cubicBezTo>
                    <a:pt x="1440" y="6779"/>
                    <a:pt x="1657" y="7538"/>
                    <a:pt x="2024" y="8206"/>
                  </a:cubicBezTo>
                  <a:cubicBezTo>
                    <a:pt x="1182" y="8588"/>
                    <a:pt x="479" y="9214"/>
                    <a:pt x="0" y="10001"/>
                  </a:cubicBezTo>
                  <a:lnTo>
                    <a:pt x="20715" y="10001"/>
                  </a:lnTo>
                  <a:cubicBezTo>
                    <a:pt x="20201" y="8199"/>
                    <a:pt x="18849" y="6744"/>
                    <a:pt x="17111" y="6096"/>
                  </a:cubicBezTo>
                  <a:cubicBezTo>
                    <a:pt x="17278" y="5624"/>
                    <a:pt x="17362" y="5123"/>
                    <a:pt x="17362" y="4593"/>
                  </a:cubicBezTo>
                  <a:cubicBezTo>
                    <a:pt x="17362" y="2053"/>
                    <a:pt x="15309" y="1"/>
                    <a:pt x="12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3"/>
            <p:cNvSpPr/>
            <p:nvPr/>
          </p:nvSpPr>
          <p:spPr>
            <a:xfrm>
              <a:off x="-5071" y="3769221"/>
              <a:ext cx="1834980" cy="1388758"/>
            </a:xfrm>
            <a:custGeom>
              <a:avLst/>
              <a:gdLst/>
              <a:ahLst/>
              <a:cxnLst/>
              <a:rect l="l" t="t" r="r" b="b"/>
              <a:pathLst>
                <a:path w="22638" h="17133" extrusionOk="0">
                  <a:moveTo>
                    <a:pt x="4586" y="0"/>
                  </a:moveTo>
                  <a:cubicBezTo>
                    <a:pt x="2764" y="0"/>
                    <a:pt x="1128" y="787"/>
                    <a:pt x="0" y="2039"/>
                  </a:cubicBezTo>
                  <a:cubicBezTo>
                    <a:pt x="15" y="10112"/>
                    <a:pt x="42" y="17133"/>
                    <a:pt x="42" y="17133"/>
                  </a:cubicBezTo>
                  <a:lnTo>
                    <a:pt x="22616" y="17133"/>
                  </a:lnTo>
                  <a:cubicBezTo>
                    <a:pt x="22629" y="16966"/>
                    <a:pt x="22637" y="16806"/>
                    <a:pt x="22637" y="16639"/>
                  </a:cubicBezTo>
                  <a:cubicBezTo>
                    <a:pt x="22637" y="14140"/>
                    <a:pt x="21154" y="11991"/>
                    <a:pt x="19018" y="11016"/>
                  </a:cubicBezTo>
                  <a:cubicBezTo>
                    <a:pt x="19519" y="10126"/>
                    <a:pt x="19805" y="9102"/>
                    <a:pt x="19805" y="8010"/>
                  </a:cubicBezTo>
                  <a:cubicBezTo>
                    <a:pt x="19805" y="7871"/>
                    <a:pt x="19798" y="7732"/>
                    <a:pt x="19790" y="7599"/>
                  </a:cubicBezTo>
                  <a:cubicBezTo>
                    <a:pt x="19581" y="4377"/>
                    <a:pt x="16903" y="1837"/>
                    <a:pt x="13633" y="1837"/>
                  </a:cubicBezTo>
                  <a:cubicBezTo>
                    <a:pt x="12242" y="1837"/>
                    <a:pt x="10954" y="2296"/>
                    <a:pt x="9924" y="3076"/>
                  </a:cubicBezTo>
                  <a:cubicBezTo>
                    <a:pt x="8851" y="1233"/>
                    <a:pt x="6869" y="0"/>
                    <a:pt x="4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33"/>
          <p:cNvGrpSpPr/>
          <p:nvPr/>
        </p:nvGrpSpPr>
        <p:grpSpPr>
          <a:xfrm>
            <a:off x="153944" y="5389988"/>
            <a:ext cx="744797" cy="690003"/>
            <a:chOff x="1098868" y="3880677"/>
            <a:chExt cx="424177" cy="392970"/>
          </a:xfrm>
        </p:grpSpPr>
        <p:sp>
          <p:nvSpPr>
            <p:cNvPr id="1230" name="Google Shape;1230;p3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3"/>
          <p:cNvGrpSpPr/>
          <p:nvPr/>
        </p:nvGrpSpPr>
        <p:grpSpPr>
          <a:xfrm>
            <a:off x="11298699" y="6059455"/>
            <a:ext cx="502565" cy="465591"/>
            <a:chOff x="1098868" y="3880677"/>
            <a:chExt cx="424177" cy="392970"/>
          </a:xfrm>
        </p:grpSpPr>
        <p:sp>
          <p:nvSpPr>
            <p:cNvPr id="1238" name="Google Shape;1238;p3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5" name="Google Shape;1245;p33"/>
          <p:cNvGrpSpPr/>
          <p:nvPr/>
        </p:nvGrpSpPr>
        <p:grpSpPr>
          <a:xfrm>
            <a:off x="8754858" y="6198606"/>
            <a:ext cx="422989" cy="391817"/>
            <a:chOff x="1098868" y="3880677"/>
            <a:chExt cx="424177" cy="392970"/>
          </a:xfrm>
        </p:grpSpPr>
        <p:sp>
          <p:nvSpPr>
            <p:cNvPr id="1246" name="Google Shape;1246;p3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3" name="Google Shape;1253;p33"/>
          <p:cNvGrpSpPr/>
          <p:nvPr/>
        </p:nvGrpSpPr>
        <p:grpSpPr>
          <a:xfrm>
            <a:off x="2683624" y="6303506"/>
            <a:ext cx="422989" cy="391817"/>
            <a:chOff x="1098868" y="3880677"/>
            <a:chExt cx="424177" cy="392970"/>
          </a:xfrm>
        </p:grpSpPr>
        <p:sp>
          <p:nvSpPr>
            <p:cNvPr id="1254" name="Google Shape;1254;p33"/>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3"/>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3"/>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33"/>
          <p:cNvSpPr/>
          <p:nvPr/>
        </p:nvSpPr>
        <p:spPr>
          <a:xfrm flipH="1">
            <a:off x="2302737" y="-202634"/>
            <a:ext cx="1879064" cy="572801"/>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2" name="Google Shape;1262;p33"/>
          <p:cNvSpPr txBox="1">
            <a:spLocks noGrp="1"/>
          </p:cNvSpPr>
          <p:nvPr>
            <p:ph type="title"/>
          </p:nvPr>
        </p:nvSpPr>
        <p:spPr>
          <a:xfrm>
            <a:off x="960000" y="593367"/>
            <a:ext cx="102720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3" name="Google Shape;1263;p33"/>
          <p:cNvSpPr txBox="1">
            <a:spLocks noGrp="1"/>
          </p:cNvSpPr>
          <p:nvPr>
            <p:ph type="subTitle" idx="1"/>
          </p:nvPr>
        </p:nvSpPr>
        <p:spPr>
          <a:xfrm>
            <a:off x="960000" y="4359100"/>
            <a:ext cx="2933600" cy="119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64" name="Google Shape;1264;p33"/>
          <p:cNvSpPr txBox="1">
            <a:spLocks noGrp="1"/>
          </p:cNvSpPr>
          <p:nvPr>
            <p:ph type="subTitle" idx="2"/>
          </p:nvPr>
        </p:nvSpPr>
        <p:spPr>
          <a:xfrm>
            <a:off x="960003" y="3669100"/>
            <a:ext cx="29336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265" name="Google Shape;1265;p33"/>
          <p:cNvSpPr txBox="1">
            <a:spLocks noGrp="1"/>
          </p:cNvSpPr>
          <p:nvPr>
            <p:ph type="subTitle" idx="3"/>
          </p:nvPr>
        </p:nvSpPr>
        <p:spPr>
          <a:xfrm>
            <a:off x="4631884" y="2951833"/>
            <a:ext cx="2933600" cy="119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66" name="Google Shape;1266;p33"/>
          <p:cNvSpPr txBox="1">
            <a:spLocks noGrp="1"/>
          </p:cNvSpPr>
          <p:nvPr>
            <p:ph type="subTitle" idx="4"/>
          </p:nvPr>
        </p:nvSpPr>
        <p:spPr>
          <a:xfrm>
            <a:off x="4631884" y="2261833"/>
            <a:ext cx="29336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267" name="Google Shape;1267;p33"/>
          <p:cNvSpPr txBox="1">
            <a:spLocks noGrp="1"/>
          </p:cNvSpPr>
          <p:nvPr>
            <p:ph type="subTitle" idx="5"/>
          </p:nvPr>
        </p:nvSpPr>
        <p:spPr>
          <a:xfrm>
            <a:off x="8303799" y="4359100"/>
            <a:ext cx="2933600" cy="119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68" name="Google Shape;1268;p33"/>
          <p:cNvSpPr txBox="1">
            <a:spLocks noGrp="1"/>
          </p:cNvSpPr>
          <p:nvPr>
            <p:ph type="subTitle" idx="6"/>
          </p:nvPr>
        </p:nvSpPr>
        <p:spPr>
          <a:xfrm>
            <a:off x="8303801" y="3669100"/>
            <a:ext cx="29336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Tree>
    <p:extLst>
      <p:ext uri="{BB962C8B-B14F-4D97-AF65-F5344CB8AC3E}">
        <p14:creationId xmlns:p14="http://schemas.microsoft.com/office/powerpoint/2010/main" val="2532553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69"/>
        <p:cNvGrpSpPr/>
        <p:nvPr/>
      </p:nvGrpSpPr>
      <p:grpSpPr>
        <a:xfrm>
          <a:off x="0" y="0"/>
          <a:ext cx="0" cy="0"/>
          <a:chOff x="0" y="0"/>
          <a:chExt cx="0" cy="0"/>
        </a:xfrm>
      </p:grpSpPr>
      <p:sp>
        <p:nvSpPr>
          <p:cNvPr id="1271" name="Google Shape;1271;p34"/>
          <p:cNvSpPr/>
          <p:nvPr/>
        </p:nvSpPr>
        <p:spPr>
          <a:xfrm flipH="1">
            <a:off x="11098514" y="4895651"/>
            <a:ext cx="2329052" cy="1257580"/>
          </a:xfrm>
          <a:custGeom>
            <a:avLst/>
            <a:gdLst/>
            <a:ahLst/>
            <a:cxnLst/>
            <a:rect l="l" t="t" r="r" b="b"/>
            <a:pathLst>
              <a:path w="21550" h="11636" extrusionOk="0">
                <a:moveTo>
                  <a:pt x="8175" y="1"/>
                </a:moveTo>
                <a:cubicBezTo>
                  <a:pt x="5636" y="1"/>
                  <a:pt x="3575" y="2053"/>
                  <a:pt x="3575" y="4593"/>
                </a:cubicBezTo>
                <a:cubicBezTo>
                  <a:pt x="3575" y="5116"/>
                  <a:pt x="3666" y="5624"/>
                  <a:pt x="3833" y="6090"/>
                </a:cubicBezTo>
                <a:cubicBezTo>
                  <a:pt x="1593" y="6931"/>
                  <a:pt x="0" y="9089"/>
                  <a:pt x="0" y="11614"/>
                </a:cubicBezTo>
                <a:lnTo>
                  <a:pt x="0" y="11636"/>
                </a:lnTo>
                <a:lnTo>
                  <a:pt x="21550" y="11636"/>
                </a:lnTo>
                <a:cubicBezTo>
                  <a:pt x="21299" y="10098"/>
                  <a:pt x="20291" y="8824"/>
                  <a:pt x="18920" y="8197"/>
                </a:cubicBezTo>
                <a:cubicBezTo>
                  <a:pt x="19289" y="7538"/>
                  <a:pt x="19497" y="6771"/>
                  <a:pt x="19497" y="5958"/>
                </a:cubicBezTo>
                <a:cubicBezTo>
                  <a:pt x="19497" y="3424"/>
                  <a:pt x="17443" y="1365"/>
                  <a:pt x="14905" y="1365"/>
                </a:cubicBezTo>
                <a:cubicBezTo>
                  <a:pt x="13868" y="1365"/>
                  <a:pt x="12914" y="1706"/>
                  <a:pt x="12149" y="2284"/>
                </a:cubicBezTo>
                <a:cubicBezTo>
                  <a:pt x="11495" y="1163"/>
                  <a:pt x="10381" y="342"/>
                  <a:pt x="9066" y="84"/>
                </a:cubicBezTo>
                <a:cubicBezTo>
                  <a:pt x="8774" y="29"/>
                  <a:pt x="8482" y="1"/>
                  <a:pt x="81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2" name="Google Shape;1272;p34"/>
          <p:cNvSpPr/>
          <p:nvPr/>
        </p:nvSpPr>
        <p:spPr>
          <a:xfrm flipH="1">
            <a:off x="-719874" y="4895683"/>
            <a:ext cx="1928115" cy="1465548"/>
          </a:xfrm>
          <a:custGeom>
            <a:avLst/>
            <a:gdLst/>
            <a:ahLst/>
            <a:cxnLst/>
            <a:rect l="l" t="t" r="r" b="b"/>
            <a:pathLst>
              <a:path w="22192" h="16868" extrusionOk="0">
                <a:moveTo>
                  <a:pt x="18050" y="1"/>
                </a:moveTo>
                <a:cubicBezTo>
                  <a:pt x="15775" y="1"/>
                  <a:pt x="13785" y="1232"/>
                  <a:pt x="12714" y="3075"/>
                </a:cubicBezTo>
                <a:cubicBezTo>
                  <a:pt x="11684" y="2297"/>
                  <a:pt x="10396" y="1838"/>
                  <a:pt x="9005" y="1838"/>
                </a:cubicBezTo>
                <a:cubicBezTo>
                  <a:pt x="6562" y="1838"/>
                  <a:pt x="4454" y="3257"/>
                  <a:pt x="3452" y="5316"/>
                </a:cubicBezTo>
                <a:cubicBezTo>
                  <a:pt x="3055" y="6131"/>
                  <a:pt x="2833" y="7042"/>
                  <a:pt x="2833" y="8010"/>
                </a:cubicBezTo>
                <a:cubicBezTo>
                  <a:pt x="2833" y="9102"/>
                  <a:pt x="3118" y="10131"/>
                  <a:pt x="3619" y="11023"/>
                </a:cubicBezTo>
                <a:cubicBezTo>
                  <a:pt x="1484" y="11990"/>
                  <a:pt x="1" y="14139"/>
                  <a:pt x="1" y="16637"/>
                </a:cubicBezTo>
                <a:cubicBezTo>
                  <a:pt x="1" y="16714"/>
                  <a:pt x="1" y="16791"/>
                  <a:pt x="7" y="16868"/>
                </a:cubicBezTo>
                <a:lnTo>
                  <a:pt x="22192" y="16868"/>
                </a:lnTo>
                <a:lnTo>
                  <a:pt x="22192" y="1594"/>
                </a:lnTo>
                <a:cubicBezTo>
                  <a:pt x="21098" y="599"/>
                  <a:pt x="19645" y="1"/>
                  <a:pt x="180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3" name="Google Shape;1273;p34"/>
          <p:cNvSpPr/>
          <p:nvPr/>
        </p:nvSpPr>
        <p:spPr>
          <a:xfrm>
            <a:off x="-121399" y="5954260"/>
            <a:ext cx="12428668" cy="1004733"/>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4" name="Google Shape;1274;p34"/>
          <p:cNvGrpSpPr/>
          <p:nvPr/>
        </p:nvGrpSpPr>
        <p:grpSpPr>
          <a:xfrm>
            <a:off x="7870492" y="6145636"/>
            <a:ext cx="565569" cy="523960"/>
            <a:chOff x="1098868" y="3880677"/>
            <a:chExt cx="424177" cy="392970"/>
          </a:xfrm>
        </p:grpSpPr>
        <p:sp>
          <p:nvSpPr>
            <p:cNvPr id="1275" name="Google Shape;1275;p34"/>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4"/>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4"/>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4"/>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4"/>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4"/>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4"/>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2" name="Google Shape;1282;p34"/>
          <p:cNvGrpSpPr/>
          <p:nvPr/>
        </p:nvGrpSpPr>
        <p:grpSpPr>
          <a:xfrm>
            <a:off x="3700576" y="6145622"/>
            <a:ext cx="429267" cy="397685"/>
            <a:chOff x="1098868" y="3880677"/>
            <a:chExt cx="424177" cy="392970"/>
          </a:xfrm>
        </p:grpSpPr>
        <p:sp>
          <p:nvSpPr>
            <p:cNvPr id="1283" name="Google Shape;1283;p34"/>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4"/>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4"/>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4"/>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4"/>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4"/>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4"/>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4"/>
          <p:cNvGrpSpPr/>
          <p:nvPr/>
        </p:nvGrpSpPr>
        <p:grpSpPr>
          <a:xfrm>
            <a:off x="101133" y="5798084"/>
            <a:ext cx="501547" cy="464595"/>
            <a:chOff x="1098868" y="3880677"/>
            <a:chExt cx="424177" cy="392970"/>
          </a:xfrm>
        </p:grpSpPr>
        <p:sp>
          <p:nvSpPr>
            <p:cNvPr id="1291" name="Google Shape;1291;p34"/>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4"/>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4"/>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4"/>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4"/>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4"/>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4"/>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4"/>
          <p:cNvGrpSpPr/>
          <p:nvPr/>
        </p:nvGrpSpPr>
        <p:grpSpPr>
          <a:xfrm>
            <a:off x="11568300" y="5870217"/>
            <a:ext cx="501547" cy="464595"/>
            <a:chOff x="1098868" y="3880677"/>
            <a:chExt cx="424177" cy="392970"/>
          </a:xfrm>
        </p:grpSpPr>
        <p:sp>
          <p:nvSpPr>
            <p:cNvPr id="1299" name="Google Shape;1299;p34"/>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4"/>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4"/>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34"/>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4"/>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34"/>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34"/>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6" name="Google Shape;1306;p34"/>
          <p:cNvSpPr/>
          <p:nvPr/>
        </p:nvSpPr>
        <p:spPr>
          <a:xfrm>
            <a:off x="10170947" y="2598933"/>
            <a:ext cx="3296236" cy="100473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7" name="Google Shape;1307;p34"/>
          <p:cNvSpPr/>
          <p:nvPr/>
        </p:nvSpPr>
        <p:spPr>
          <a:xfrm flipH="1">
            <a:off x="-1020089" y="1935700"/>
            <a:ext cx="2743975" cy="836395"/>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4"/>
          <p:cNvSpPr/>
          <p:nvPr/>
        </p:nvSpPr>
        <p:spPr>
          <a:xfrm flipH="1">
            <a:off x="7935935" y="-163173"/>
            <a:ext cx="1928136" cy="587711"/>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4"/>
          <p:cNvSpPr txBox="1">
            <a:spLocks noGrp="1"/>
          </p:cNvSpPr>
          <p:nvPr>
            <p:ph type="title"/>
          </p:nvPr>
        </p:nvSpPr>
        <p:spPr>
          <a:xfrm>
            <a:off x="960000" y="593367"/>
            <a:ext cx="102720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0" name="Google Shape;1310;p34"/>
          <p:cNvSpPr txBox="1">
            <a:spLocks noGrp="1"/>
          </p:cNvSpPr>
          <p:nvPr>
            <p:ph type="subTitle" idx="1"/>
          </p:nvPr>
        </p:nvSpPr>
        <p:spPr>
          <a:xfrm>
            <a:off x="2675667" y="2625700"/>
            <a:ext cx="2933600" cy="951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1" name="Google Shape;1311;p34"/>
          <p:cNvSpPr txBox="1">
            <a:spLocks noGrp="1"/>
          </p:cNvSpPr>
          <p:nvPr>
            <p:ph type="subTitle" idx="2"/>
          </p:nvPr>
        </p:nvSpPr>
        <p:spPr>
          <a:xfrm>
            <a:off x="2675652" y="1935700"/>
            <a:ext cx="29336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312" name="Google Shape;1312;p34"/>
          <p:cNvSpPr txBox="1">
            <a:spLocks noGrp="1"/>
          </p:cNvSpPr>
          <p:nvPr>
            <p:ph type="subTitle" idx="3"/>
          </p:nvPr>
        </p:nvSpPr>
        <p:spPr>
          <a:xfrm>
            <a:off x="6582733" y="2625700"/>
            <a:ext cx="2933600" cy="951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3" name="Google Shape;1313;p34"/>
          <p:cNvSpPr txBox="1">
            <a:spLocks noGrp="1"/>
          </p:cNvSpPr>
          <p:nvPr>
            <p:ph type="subTitle" idx="4"/>
          </p:nvPr>
        </p:nvSpPr>
        <p:spPr>
          <a:xfrm>
            <a:off x="6582719" y="1935700"/>
            <a:ext cx="29336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314" name="Google Shape;1314;p34"/>
          <p:cNvSpPr txBox="1">
            <a:spLocks noGrp="1"/>
          </p:cNvSpPr>
          <p:nvPr>
            <p:ph type="subTitle" idx="5"/>
          </p:nvPr>
        </p:nvSpPr>
        <p:spPr>
          <a:xfrm>
            <a:off x="953467" y="4826867"/>
            <a:ext cx="2933600" cy="951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5" name="Google Shape;1315;p34"/>
          <p:cNvSpPr txBox="1">
            <a:spLocks noGrp="1"/>
          </p:cNvSpPr>
          <p:nvPr>
            <p:ph type="subTitle" idx="6"/>
          </p:nvPr>
        </p:nvSpPr>
        <p:spPr>
          <a:xfrm>
            <a:off x="953469" y="4136867"/>
            <a:ext cx="29336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316" name="Google Shape;1316;p34"/>
          <p:cNvSpPr txBox="1">
            <a:spLocks noGrp="1"/>
          </p:cNvSpPr>
          <p:nvPr>
            <p:ph type="subTitle" idx="7"/>
          </p:nvPr>
        </p:nvSpPr>
        <p:spPr>
          <a:xfrm>
            <a:off x="8304933" y="4826867"/>
            <a:ext cx="2933600" cy="951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7" name="Google Shape;1317;p34"/>
          <p:cNvSpPr txBox="1">
            <a:spLocks noGrp="1"/>
          </p:cNvSpPr>
          <p:nvPr>
            <p:ph type="subTitle" idx="8"/>
          </p:nvPr>
        </p:nvSpPr>
        <p:spPr>
          <a:xfrm>
            <a:off x="8304936" y="4136867"/>
            <a:ext cx="29336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Tree>
    <p:extLst>
      <p:ext uri="{BB962C8B-B14F-4D97-AF65-F5344CB8AC3E}">
        <p14:creationId xmlns:p14="http://schemas.microsoft.com/office/powerpoint/2010/main" val="3060084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78"/>
        <p:cNvGrpSpPr/>
        <p:nvPr/>
      </p:nvGrpSpPr>
      <p:grpSpPr>
        <a:xfrm>
          <a:off x="0" y="0"/>
          <a:ext cx="0" cy="0"/>
          <a:chOff x="0" y="0"/>
          <a:chExt cx="0" cy="0"/>
        </a:xfrm>
      </p:grpSpPr>
      <p:sp>
        <p:nvSpPr>
          <p:cNvPr id="1379" name="Google Shape;1379;p36"/>
          <p:cNvSpPr/>
          <p:nvPr/>
        </p:nvSpPr>
        <p:spPr>
          <a:xfrm flipH="1">
            <a:off x="9772796" y="4265330"/>
            <a:ext cx="1261616" cy="384541"/>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0" name="Google Shape;1380;p36"/>
          <p:cNvSpPr/>
          <p:nvPr/>
        </p:nvSpPr>
        <p:spPr>
          <a:xfrm flipH="1">
            <a:off x="11295478" y="3632478"/>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1" name="Google Shape;1381;p36"/>
          <p:cNvSpPr/>
          <p:nvPr/>
        </p:nvSpPr>
        <p:spPr>
          <a:xfrm flipH="1">
            <a:off x="10143143" y="4436734"/>
            <a:ext cx="2596349" cy="1959645"/>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2" name="Google Shape;1382;p36"/>
          <p:cNvSpPr/>
          <p:nvPr/>
        </p:nvSpPr>
        <p:spPr>
          <a:xfrm>
            <a:off x="-1423257" y="3632478"/>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3" name="Google Shape;1383;p36"/>
          <p:cNvSpPr/>
          <p:nvPr/>
        </p:nvSpPr>
        <p:spPr>
          <a:xfrm>
            <a:off x="-788633" y="4436734"/>
            <a:ext cx="2596349" cy="1959645"/>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4" name="Google Shape;1384;p36"/>
          <p:cNvSpPr/>
          <p:nvPr/>
        </p:nvSpPr>
        <p:spPr>
          <a:xfrm>
            <a:off x="9021407" y="4999350"/>
            <a:ext cx="4750727" cy="1959609"/>
          </a:xfrm>
          <a:custGeom>
            <a:avLst/>
            <a:gdLst/>
            <a:ahLst/>
            <a:cxnLst/>
            <a:rect l="l" t="t" r="r" b="b"/>
            <a:pathLst>
              <a:path w="43957" h="19958" extrusionOk="0">
                <a:moveTo>
                  <a:pt x="36650" y="1"/>
                </a:moveTo>
                <a:cubicBezTo>
                  <a:pt x="36345" y="1"/>
                  <a:pt x="36644" y="864"/>
                  <a:pt x="36797" y="1253"/>
                </a:cubicBezTo>
                <a:cubicBezTo>
                  <a:pt x="31878" y="1963"/>
                  <a:pt x="27549" y="2993"/>
                  <a:pt x="23771" y="4211"/>
                </a:cubicBezTo>
                <a:cubicBezTo>
                  <a:pt x="23806" y="3897"/>
                  <a:pt x="23820" y="3424"/>
                  <a:pt x="23589" y="3369"/>
                </a:cubicBezTo>
                <a:cubicBezTo>
                  <a:pt x="23577" y="3366"/>
                  <a:pt x="23565" y="3364"/>
                  <a:pt x="23554" y="3364"/>
                </a:cubicBezTo>
                <a:cubicBezTo>
                  <a:pt x="23318" y="3364"/>
                  <a:pt x="23312"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8" y="19957"/>
                </a:lnTo>
                <a:lnTo>
                  <a:pt x="43957" y="488"/>
                </a:lnTo>
                <a:lnTo>
                  <a:pt x="43957" y="488"/>
                </a:lnTo>
                <a:cubicBezTo>
                  <a:pt x="41821" y="640"/>
                  <a:pt x="39782" y="849"/>
                  <a:pt x="37835" y="1106"/>
                </a:cubicBezTo>
                <a:cubicBezTo>
                  <a:pt x="37951" y="781"/>
                  <a:pt x="38140" y="168"/>
                  <a:pt x="37876" y="36"/>
                </a:cubicBezTo>
                <a:cubicBezTo>
                  <a:pt x="37853" y="24"/>
                  <a:pt x="37830" y="19"/>
                  <a:pt x="37808" y="19"/>
                </a:cubicBezTo>
                <a:cubicBezTo>
                  <a:pt x="37527" y="19"/>
                  <a:pt x="37350" y="912"/>
                  <a:pt x="37305" y="1177"/>
                </a:cubicBezTo>
                <a:cubicBezTo>
                  <a:pt x="37298" y="1177"/>
                  <a:pt x="37292" y="1183"/>
                  <a:pt x="37277" y="1183"/>
                </a:cubicBezTo>
                <a:cubicBezTo>
                  <a:pt x="37222" y="919"/>
                  <a:pt x="36991" y="1"/>
                  <a:pt x="36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5" name="Google Shape;1385;p36"/>
          <p:cNvSpPr/>
          <p:nvPr/>
        </p:nvSpPr>
        <p:spPr>
          <a:xfrm>
            <a:off x="-1566599" y="5135935"/>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6" name="Google Shape;1386;p36"/>
          <p:cNvSpPr/>
          <p:nvPr/>
        </p:nvSpPr>
        <p:spPr>
          <a:xfrm>
            <a:off x="-121399" y="6396363"/>
            <a:ext cx="12428668" cy="562612"/>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7" name="Google Shape;1387;p36"/>
          <p:cNvGrpSpPr/>
          <p:nvPr/>
        </p:nvGrpSpPr>
        <p:grpSpPr>
          <a:xfrm>
            <a:off x="960011" y="4715299"/>
            <a:ext cx="670333" cy="621540"/>
            <a:chOff x="247670" y="4242199"/>
            <a:chExt cx="638089" cy="591643"/>
          </a:xfrm>
        </p:grpSpPr>
        <p:sp>
          <p:nvSpPr>
            <p:cNvPr id="1388" name="Google Shape;1388;p3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3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3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3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3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5" name="Google Shape;1395;p36"/>
          <p:cNvGrpSpPr/>
          <p:nvPr/>
        </p:nvGrpSpPr>
        <p:grpSpPr>
          <a:xfrm>
            <a:off x="15" y="4338693"/>
            <a:ext cx="558200" cy="517569"/>
            <a:chOff x="247670" y="4242199"/>
            <a:chExt cx="638089" cy="591643"/>
          </a:xfrm>
        </p:grpSpPr>
        <p:sp>
          <p:nvSpPr>
            <p:cNvPr id="1396" name="Google Shape;1396;p3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3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3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3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3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3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3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3" name="Google Shape;1403;p36"/>
          <p:cNvGrpSpPr/>
          <p:nvPr/>
        </p:nvGrpSpPr>
        <p:grpSpPr>
          <a:xfrm>
            <a:off x="10791881" y="4767276"/>
            <a:ext cx="558200" cy="517569"/>
            <a:chOff x="247670" y="4242199"/>
            <a:chExt cx="638089" cy="591643"/>
          </a:xfrm>
        </p:grpSpPr>
        <p:sp>
          <p:nvSpPr>
            <p:cNvPr id="1404" name="Google Shape;1404;p3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3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3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3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3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3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3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1" name="Google Shape;1411;p36"/>
          <p:cNvGrpSpPr/>
          <p:nvPr/>
        </p:nvGrpSpPr>
        <p:grpSpPr>
          <a:xfrm>
            <a:off x="11421288" y="3881802"/>
            <a:ext cx="508429" cy="471421"/>
            <a:chOff x="247670" y="4242199"/>
            <a:chExt cx="638089" cy="591643"/>
          </a:xfrm>
        </p:grpSpPr>
        <p:sp>
          <p:nvSpPr>
            <p:cNvPr id="1412" name="Google Shape;1412;p36"/>
            <p:cNvSpPr/>
            <p:nvPr/>
          </p:nvSpPr>
          <p:spPr>
            <a:xfrm>
              <a:off x="535347" y="4508152"/>
              <a:ext cx="308019" cy="252899"/>
            </a:xfrm>
            <a:custGeom>
              <a:avLst/>
              <a:gdLst/>
              <a:ahLst/>
              <a:cxnLst/>
              <a:rect l="l" t="t" r="r" b="b"/>
              <a:pathLst>
                <a:path w="3800" h="3120" extrusionOk="0">
                  <a:moveTo>
                    <a:pt x="925" y="1"/>
                  </a:moveTo>
                  <a:lnTo>
                    <a:pt x="0" y="752"/>
                  </a:lnTo>
                  <a:cubicBezTo>
                    <a:pt x="31" y="789"/>
                    <a:pt x="1005" y="3119"/>
                    <a:pt x="1986" y="3119"/>
                  </a:cubicBezTo>
                  <a:cubicBezTo>
                    <a:pt x="2125" y="3119"/>
                    <a:pt x="2265" y="3072"/>
                    <a:pt x="2402" y="2965"/>
                  </a:cubicBezTo>
                  <a:cubicBezTo>
                    <a:pt x="3799" y="1865"/>
                    <a:pt x="925" y="1"/>
                    <a:pt x="925" y="1"/>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6"/>
            <p:cNvSpPr/>
            <p:nvPr/>
          </p:nvSpPr>
          <p:spPr>
            <a:xfrm>
              <a:off x="515569" y="4242199"/>
              <a:ext cx="263518" cy="263194"/>
            </a:xfrm>
            <a:custGeom>
              <a:avLst/>
              <a:gdLst/>
              <a:ahLst/>
              <a:cxnLst/>
              <a:rect l="l" t="t" r="r" b="b"/>
              <a:pathLst>
                <a:path w="3251" h="3247" extrusionOk="0">
                  <a:moveTo>
                    <a:pt x="1544" y="0"/>
                  </a:moveTo>
                  <a:cubicBezTo>
                    <a:pt x="305" y="0"/>
                    <a:pt x="0" y="2752"/>
                    <a:pt x="0" y="2752"/>
                  </a:cubicBezTo>
                  <a:lnTo>
                    <a:pt x="1086" y="3247"/>
                  </a:lnTo>
                  <a:cubicBezTo>
                    <a:pt x="1107" y="3198"/>
                    <a:pt x="3250" y="700"/>
                    <a:pt x="1991" y="109"/>
                  </a:cubicBezTo>
                  <a:cubicBezTo>
                    <a:pt x="1830" y="34"/>
                    <a:pt x="1681" y="0"/>
                    <a:pt x="1544"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6"/>
            <p:cNvSpPr/>
            <p:nvPr/>
          </p:nvSpPr>
          <p:spPr>
            <a:xfrm>
              <a:off x="247670" y="4464218"/>
              <a:ext cx="294482" cy="170950"/>
            </a:xfrm>
            <a:custGeom>
              <a:avLst/>
              <a:gdLst/>
              <a:ahLst/>
              <a:cxnLst/>
              <a:rect l="l" t="t" r="r" b="b"/>
              <a:pathLst>
                <a:path w="3633" h="2109" extrusionOk="0">
                  <a:moveTo>
                    <a:pt x="3340" y="119"/>
                  </a:moveTo>
                  <a:cubicBezTo>
                    <a:pt x="3292" y="132"/>
                    <a:pt x="0" y="0"/>
                    <a:pt x="321" y="1356"/>
                  </a:cubicBezTo>
                  <a:cubicBezTo>
                    <a:pt x="454" y="1918"/>
                    <a:pt x="846" y="2108"/>
                    <a:pt x="1317" y="2108"/>
                  </a:cubicBezTo>
                  <a:cubicBezTo>
                    <a:pt x="2303" y="2108"/>
                    <a:pt x="3633" y="1273"/>
                    <a:pt x="3633" y="1273"/>
                  </a:cubicBezTo>
                  <a:lnTo>
                    <a:pt x="3340" y="119"/>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36"/>
            <p:cNvSpPr/>
            <p:nvPr/>
          </p:nvSpPr>
          <p:spPr>
            <a:xfrm>
              <a:off x="542075" y="4336146"/>
              <a:ext cx="343684" cy="244794"/>
            </a:xfrm>
            <a:custGeom>
              <a:avLst/>
              <a:gdLst/>
              <a:ahLst/>
              <a:cxnLst/>
              <a:rect l="l" t="t" r="r" b="b"/>
              <a:pathLst>
                <a:path w="4240" h="3020" extrusionOk="0">
                  <a:moveTo>
                    <a:pt x="2928" y="1"/>
                  </a:moveTo>
                  <a:cubicBezTo>
                    <a:pt x="2084" y="1"/>
                    <a:pt x="1" y="1600"/>
                    <a:pt x="1" y="1600"/>
                  </a:cubicBezTo>
                  <a:lnTo>
                    <a:pt x="231" y="2624"/>
                  </a:lnTo>
                  <a:cubicBezTo>
                    <a:pt x="231" y="2624"/>
                    <a:pt x="1622" y="3020"/>
                    <a:pt x="2640" y="3020"/>
                  </a:cubicBezTo>
                  <a:cubicBezTo>
                    <a:pt x="2978" y="3020"/>
                    <a:pt x="3275" y="2976"/>
                    <a:pt x="3466" y="2859"/>
                  </a:cubicBezTo>
                  <a:cubicBezTo>
                    <a:pt x="4239" y="2400"/>
                    <a:pt x="2506" y="1600"/>
                    <a:pt x="2506" y="1600"/>
                  </a:cubicBezTo>
                  <a:cubicBezTo>
                    <a:pt x="2506" y="1600"/>
                    <a:pt x="3646" y="807"/>
                    <a:pt x="3222" y="132"/>
                  </a:cubicBezTo>
                  <a:cubicBezTo>
                    <a:pt x="3163" y="40"/>
                    <a:pt x="3061" y="1"/>
                    <a:pt x="2928"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36"/>
            <p:cNvSpPr/>
            <p:nvPr/>
          </p:nvSpPr>
          <p:spPr>
            <a:xfrm>
              <a:off x="267935" y="4254601"/>
              <a:ext cx="324473" cy="302101"/>
            </a:xfrm>
            <a:custGeom>
              <a:avLst/>
              <a:gdLst/>
              <a:ahLst/>
              <a:cxnLst/>
              <a:rect l="l" t="t" r="r" b="b"/>
              <a:pathLst>
                <a:path w="4003" h="3727" extrusionOk="0">
                  <a:moveTo>
                    <a:pt x="2471" y="0"/>
                  </a:moveTo>
                  <a:cubicBezTo>
                    <a:pt x="1944" y="0"/>
                    <a:pt x="2033" y="1507"/>
                    <a:pt x="2033" y="1507"/>
                  </a:cubicBezTo>
                  <a:cubicBezTo>
                    <a:pt x="2033" y="1507"/>
                    <a:pt x="1519" y="1243"/>
                    <a:pt x="1049" y="1243"/>
                  </a:cubicBezTo>
                  <a:cubicBezTo>
                    <a:pt x="790" y="1243"/>
                    <a:pt x="545" y="1323"/>
                    <a:pt x="405" y="1569"/>
                  </a:cubicBezTo>
                  <a:cubicBezTo>
                    <a:pt x="1" y="2265"/>
                    <a:pt x="3209" y="3727"/>
                    <a:pt x="3209" y="3727"/>
                  </a:cubicBezTo>
                  <a:lnTo>
                    <a:pt x="4002" y="3045"/>
                  </a:lnTo>
                  <a:cubicBezTo>
                    <a:pt x="4002" y="3045"/>
                    <a:pt x="3466" y="540"/>
                    <a:pt x="2695" y="74"/>
                  </a:cubicBezTo>
                  <a:cubicBezTo>
                    <a:pt x="2610" y="23"/>
                    <a:pt x="2536" y="0"/>
                    <a:pt x="2471" y="0"/>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6"/>
            <p:cNvSpPr/>
            <p:nvPr/>
          </p:nvSpPr>
          <p:spPr>
            <a:xfrm>
              <a:off x="331971" y="4518366"/>
              <a:ext cx="260438" cy="315476"/>
            </a:xfrm>
            <a:custGeom>
              <a:avLst/>
              <a:gdLst/>
              <a:ahLst/>
              <a:cxnLst/>
              <a:rect l="l" t="t" r="r" b="b"/>
              <a:pathLst>
                <a:path w="3213" h="3892" extrusionOk="0">
                  <a:moveTo>
                    <a:pt x="2272" y="0"/>
                  </a:moveTo>
                  <a:cubicBezTo>
                    <a:pt x="2272" y="0"/>
                    <a:pt x="171" y="1468"/>
                    <a:pt x="46" y="2358"/>
                  </a:cubicBezTo>
                  <a:cubicBezTo>
                    <a:pt x="0" y="2667"/>
                    <a:pt x="175" y="2767"/>
                    <a:pt x="423" y="2767"/>
                  </a:cubicBezTo>
                  <a:cubicBezTo>
                    <a:pt x="893" y="2767"/>
                    <a:pt x="1626" y="2407"/>
                    <a:pt x="1626" y="2407"/>
                  </a:cubicBezTo>
                  <a:lnTo>
                    <a:pt x="1626" y="2407"/>
                  </a:lnTo>
                  <a:cubicBezTo>
                    <a:pt x="1626" y="2407"/>
                    <a:pt x="1520" y="3793"/>
                    <a:pt x="2314" y="3890"/>
                  </a:cubicBezTo>
                  <a:cubicBezTo>
                    <a:pt x="2324" y="3891"/>
                    <a:pt x="2335" y="3891"/>
                    <a:pt x="2346" y="3891"/>
                  </a:cubicBezTo>
                  <a:cubicBezTo>
                    <a:pt x="3110" y="3891"/>
                    <a:pt x="3212" y="459"/>
                    <a:pt x="3212" y="459"/>
                  </a:cubicBezTo>
                  <a:lnTo>
                    <a:pt x="2272"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6"/>
            <p:cNvSpPr/>
            <p:nvPr/>
          </p:nvSpPr>
          <p:spPr>
            <a:xfrm>
              <a:off x="476661" y="4431957"/>
              <a:ext cx="172166" cy="172166"/>
            </a:xfrm>
            <a:custGeom>
              <a:avLst/>
              <a:gdLst/>
              <a:ahLst/>
              <a:cxnLst/>
              <a:rect l="l" t="t" r="r" b="b"/>
              <a:pathLst>
                <a:path w="2124" h="2124" extrusionOk="0">
                  <a:moveTo>
                    <a:pt x="1058" y="1"/>
                  </a:moveTo>
                  <a:cubicBezTo>
                    <a:pt x="474" y="1"/>
                    <a:pt x="1" y="482"/>
                    <a:pt x="1" y="1066"/>
                  </a:cubicBezTo>
                  <a:cubicBezTo>
                    <a:pt x="1" y="1651"/>
                    <a:pt x="474" y="2123"/>
                    <a:pt x="1058" y="2123"/>
                  </a:cubicBezTo>
                  <a:cubicBezTo>
                    <a:pt x="1643" y="2123"/>
                    <a:pt x="2124" y="1651"/>
                    <a:pt x="2124" y="1066"/>
                  </a:cubicBezTo>
                  <a:cubicBezTo>
                    <a:pt x="2124" y="482"/>
                    <a:pt x="1643" y="1"/>
                    <a:pt x="1058" y="1"/>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9" name="Google Shape;1419;p36"/>
          <p:cNvSpPr/>
          <p:nvPr/>
        </p:nvSpPr>
        <p:spPr>
          <a:xfrm>
            <a:off x="10421786" y="2467999"/>
            <a:ext cx="2039073" cy="621527"/>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36"/>
          <p:cNvSpPr/>
          <p:nvPr/>
        </p:nvSpPr>
        <p:spPr>
          <a:xfrm flipH="1">
            <a:off x="-306697" y="1846466"/>
            <a:ext cx="2039073" cy="621527"/>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36"/>
          <p:cNvSpPr/>
          <p:nvPr/>
        </p:nvSpPr>
        <p:spPr>
          <a:xfrm flipH="1">
            <a:off x="882296" y="3609696"/>
            <a:ext cx="1261616" cy="384541"/>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36"/>
          <p:cNvSpPr txBox="1">
            <a:spLocks noGrp="1"/>
          </p:cNvSpPr>
          <p:nvPr>
            <p:ph type="title"/>
          </p:nvPr>
        </p:nvSpPr>
        <p:spPr>
          <a:xfrm>
            <a:off x="960000" y="593367"/>
            <a:ext cx="102720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3" name="Google Shape;1423;p36"/>
          <p:cNvSpPr txBox="1">
            <a:spLocks noGrp="1"/>
          </p:cNvSpPr>
          <p:nvPr>
            <p:ph type="subTitle" idx="1"/>
          </p:nvPr>
        </p:nvSpPr>
        <p:spPr>
          <a:xfrm>
            <a:off x="2659400" y="2316933"/>
            <a:ext cx="3048800" cy="77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4" name="Google Shape;1424;p36"/>
          <p:cNvSpPr txBox="1">
            <a:spLocks noGrp="1"/>
          </p:cNvSpPr>
          <p:nvPr>
            <p:ph type="subTitle" idx="2"/>
          </p:nvPr>
        </p:nvSpPr>
        <p:spPr>
          <a:xfrm>
            <a:off x="2659367" y="1626933"/>
            <a:ext cx="30488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425" name="Google Shape;1425;p36"/>
          <p:cNvSpPr txBox="1">
            <a:spLocks noGrp="1"/>
          </p:cNvSpPr>
          <p:nvPr>
            <p:ph type="subTitle" idx="3"/>
          </p:nvPr>
        </p:nvSpPr>
        <p:spPr>
          <a:xfrm>
            <a:off x="2659400" y="3844000"/>
            <a:ext cx="3048800" cy="77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6" name="Google Shape;1426;p36"/>
          <p:cNvSpPr txBox="1">
            <a:spLocks noGrp="1"/>
          </p:cNvSpPr>
          <p:nvPr>
            <p:ph type="subTitle" idx="4"/>
          </p:nvPr>
        </p:nvSpPr>
        <p:spPr>
          <a:xfrm>
            <a:off x="2659367" y="3154000"/>
            <a:ext cx="30488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427" name="Google Shape;1427;p36"/>
          <p:cNvSpPr txBox="1">
            <a:spLocks noGrp="1"/>
          </p:cNvSpPr>
          <p:nvPr>
            <p:ph type="subTitle" idx="5"/>
          </p:nvPr>
        </p:nvSpPr>
        <p:spPr>
          <a:xfrm>
            <a:off x="2659400" y="5371067"/>
            <a:ext cx="3048800" cy="77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8" name="Google Shape;1428;p36"/>
          <p:cNvSpPr txBox="1">
            <a:spLocks noGrp="1"/>
          </p:cNvSpPr>
          <p:nvPr>
            <p:ph type="subTitle" idx="6"/>
          </p:nvPr>
        </p:nvSpPr>
        <p:spPr>
          <a:xfrm>
            <a:off x="2659367" y="4681067"/>
            <a:ext cx="30488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429" name="Google Shape;1429;p36"/>
          <p:cNvSpPr txBox="1">
            <a:spLocks noGrp="1"/>
          </p:cNvSpPr>
          <p:nvPr>
            <p:ph type="subTitle" idx="7"/>
          </p:nvPr>
        </p:nvSpPr>
        <p:spPr>
          <a:xfrm>
            <a:off x="6346267" y="2316933"/>
            <a:ext cx="3048800" cy="77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30" name="Google Shape;1430;p36"/>
          <p:cNvSpPr txBox="1">
            <a:spLocks noGrp="1"/>
          </p:cNvSpPr>
          <p:nvPr>
            <p:ph type="subTitle" idx="8"/>
          </p:nvPr>
        </p:nvSpPr>
        <p:spPr>
          <a:xfrm>
            <a:off x="6346233" y="1626933"/>
            <a:ext cx="30488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431" name="Google Shape;1431;p36"/>
          <p:cNvSpPr txBox="1">
            <a:spLocks noGrp="1"/>
          </p:cNvSpPr>
          <p:nvPr>
            <p:ph type="subTitle" idx="9"/>
          </p:nvPr>
        </p:nvSpPr>
        <p:spPr>
          <a:xfrm>
            <a:off x="6346267" y="3844000"/>
            <a:ext cx="3048800" cy="77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32" name="Google Shape;1432;p36"/>
          <p:cNvSpPr txBox="1">
            <a:spLocks noGrp="1"/>
          </p:cNvSpPr>
          <p:nvPr>
            <p:ph type="subTitle" idx="13"/>
          </p:nvPr>
        </p:nvSpPr>
        <p:spPr>
          <a:xfrm>
            <a:off x="6346233" y="3154000"/>
            <a:ext cx="30488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
        <p:nvSpPr>
          <p:cNvPr id="1433" name="Google Shape;1433;p36"/>
          <p:cNvSpPr txBox="1">
            <a:spLocks noGrp="1"/>
          </p:cNvSpPr>
          <p:nvPr>
            <p:ph type="subTitle" idx="14"/>
          </p:nvPr>
        </p:nvSpPr>
        <p:spPr>
          <a:xfrm>
            <a:off x="6346267" y="5371067"/>
            <a:ext cx="3048800" cy="77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34" name="Google Shape;1434;p36"/>
          <p:cNvSpPr txBox="1">
            <a:spLocks noGrp="1"/>
          </p:cNvSpPr>
          <p:nvPr>
            <p:ph type="subTitle" idx="15"/>
          </p:nvPr>
        </p:nvSpPr>
        <p:spPr>
          <a:xfrm>
            <a:off x="6346233" y="4681067"/>
            <a:ext cx="3048800" cy="69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2pPr>
            <a:lvl3pPr lvl="2"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3pPr>
            <a:lvl4pPr lvl="3"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4pPr>
            <a:lvl5pPr lvl="4"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5pPr>
            <a:lvl6pPr lvl="5"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6pPr>
            <a:lvl7pPr lvl="6"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7pPr>
            <a:lvl8pPr lvl="7"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8pPr>
            <a:lvl9pPr lvl="8" algn="ctr" rtl="0">
              <a:lnSpc>
                <a:spcPct val="100000"/>
              </a:lnSpc>
              <a:spcBef>
                <a:spcPts val="0"/>
              </a:spcBef>
              <a:spcAft>
                <a:spcPts val="0"/>
              </a:spcAft>
              <a:buClr>
                <a:schemeClr val="accent6"/>
              </a:buClr>
              <a:buSzPts val="2400"/>
              <a:buFont typeface="Grandstander"/>
              <a:buNone/>
              <a:defRPr sz="3200">
                <a:solidFill>
                  <a:schemeClr val="accent6"/>
                </a:solidFill>
                <a:latin typeface="Grandstander"/>
                <a:ea typeface="Grandstander"/>
                <a:cs typeface="Grandstander"/>
                <a:sym typeface="Grandstander"/>
              </a:defRPr>
            </a:lvl9pPr>
          </a:lstStyle>
          <a:p>
            <a:endParaRPr/>
          </a:p>
        </p:txBody>
      </p:sp>
    </p:spTree>
    <p:extLst>
      <p:ext uri="{BB962C8B-B14F-4D97-AF65-F5344CB8AC3E}">
        <p14:creationId xmlns:p14="http://schemas.microsoft.com/office/powerpoint/2010/main" val="76356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16"/>
        <p:cNvGrpSpPr/>
        <p:nvPr/>
      </p:nvGrpSpPr>
      <p:grpSpPr>
        <a:xfrm>
          <a:off x="0" y="0"/>
          <a:ext cx="0" cy="0"/>
          <a:chOff x="0" y="0"/>
          <a:chExt cx="0" cy="0"/>
        </a:xfrm>
      </p:grpSpPr>
      <p:sp>
        <p:nvSpPr>
          <p:cNvPr id="1517" name="Google Shape;1517;p39"/>
          <p:cNvSpPr/>
          <p:nvPr/>
        </p:nvSpPr>
        <p:spPr>
          <a:xfrm>
            <a:off x="9234611" y="3652508"/>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39"/>
          <p:cNvSpPr/>
          <p:nvPr/>
        </p:nvSpPr>
        <p:spPr>
          <a:xfrm>
            <a:off x="10374010" y="3109518"/>
            <a:ext cx="3216577" cy="2724721"/>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9" name="Google Shape;1519;p39"/>
          <p:cNvSpPr/>
          <p:nvPr/>
        </p:nvSpPr>
        <p:spPr>
          <a:xfrm>
            <a:off x="394551" y="3814035"/>
            <a:ext cx="3216469" cy="2427664"/>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 name="Google Shape;1520;p39"/>
          <p:cNvSpPr/>
          <p:nvPr/>
        </p:nvSpPr>
        <p:spPr>
          <a:xfrm>
            <a:off x="-839773" y="3187178"/>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 name="Google Shape;1521;p39"/>
          <p:cNvSpPr/>
          <p:nvPr/>
        </p:nvSpPr>
        <p:spPr>
          <a:xfrm flipH="1">
            <a:off x="7888234" y="4260268"/>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2" name="Google Shape;1522;p39"/>
          <p:cNvSpPr/>
          <p:nvPr/>
        </p:nvSpPr>
        <p:spPr>
          <a:xfrm>
            <a:off x="-202366" y="4260268"/>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3" name="Google Shape;1523;p39"/>
          <p:cNvSpPr/>
          <p:nvPr/>
        </p:nvSpPr>
        <p:spPr>
          <a:xfrm>
            <a:off x="-121399" y="5396233"/>
            <a:ext cx="12428668" cy="1562632"/>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4" name="Google Shape;1524;p39"/>
          <p:cNvSpPr txBox="1"/>
          <p:nvPr/>
        </p:nvSpPr>
        <p:spPr>
          <a:xfrm>
            <a:off x="956733" y="5557200"/>
            <a:ext cx="10278400" cy="421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600" b="1">
                <a:solidFill>
                  <a:schemeClr val="dk1"/>
                </a:solidFill>
                <a:latin typeface="Gamja Flower"/>
                <a:ea typeface="Gamja Flower"/>
                <a:cs typeface="Gamja Flower"/>
                <a:sym typeface="Gamja Flower"/>
              </a:rPr>
              <a:t>CREDITS:</a:t>
            </a:r>
            <a:r>
              <a:rPr lang="en" sz="1600">
                <a:solidFill>
                  <a:schemeClr val="dk1"/>
                </a:solidFill>
                <a:latin typeface="Gamja Flower"/>
                <a:ea typeface="Gamja Flower"/>
                <a:cs typeface="Gamja Flower"/>
                <a:sym typeface="Gamja Flower"/>
              </a:rPr>
              <a:t> This presentation template was created by </a:t>
            </a:r>
            <a:r>
              <a:rPr lang="en" sz="1600" b="1">
                <a:solidFill>
                  <a:schemeClr val="dk1"/>
                </a:solidFill>
                <a:uFill>
                  <a:noFill/>
                </a:uFill>
                <a:latin typeface="Gamja Flower"/>
                <a:ea typeface="Gamja Flower"/>
                <a:cs typeface="Gamja Flower"/>
                <a:sym typeface="Gamja Flower"/>
                <a:hlinkClick r:id="rId2">
                  <a:extLst>
                    <a:ext uri="{A12FA001-AC4F-418D-AE19-62706E023703}">
                      <ahyp:hlinkClr xmlns:ahyp="http://schemas.microsoft.com/office/drawing/2018/hyperlinkcolor" val="tx"/>
                    </a:ext>
                  </a:extLst>
                </a:hlinkClick>
              </a:rPr>
              <a:t>Slidesgo</a:t>
            </a:r>
            <a:r>
              <a:rPr lang="en" sz="1600">
                <a:solidFill>
                  <a:schemeClr val="dk1"/>
                </a:solidFill>
                <a:latin typeface="Gamja Flower"/>
                <a:ea typeface="Gamja Flower"/>
                <a:cs typeface="Gamja Flower"/>
                <a:sym typeface="Gamja Flower"/>
              </a:rPr>
              <a:t>, and includes icons by </a:t>
            </a:r>
            <a:r>
              <a:rPr lang="en" sz="1600" b="1">
                <a:solidFill>
                  <a:schemeClr val="dk1"/>
                </a:solidFill>
                <a:uFill>
                  <a:noFill/>
                </a:uFill>
                <a:latin typeface="Gamja Flower"/>
                <a:ea typeface="Gamja Flower"/>
                <a:cs typeface="Gamja Flower"/>
                <a:sym typeface="Gamja Flower"/>
                <a:hlinkClick r:id="rId3">
                  <a:extLst>
                    <a:ext uri="{A12FA001-AC4F-418D-AE19-62706E023703}">
                      <ahyp:hlinkClr xmlns:ahyp="http://schemas.microsoft.com/office/drawing/2018/hyperlinkcolor" val="tx"/>
                    </a:ext>
                  </a:extLst>
                </a:hlinkClick>
              </a:rPr>
              <a:t>Flaticon</a:t>
            </a:r>
            <a:r>
              <a:rPr lang="en" sz="1600">
                <a:solidFill>
                  <a:schemeClr val="dk1"/>
                </a:solidFill>
                <a:latin typeface="Gamja Flower"/>
                <a:ea typeface="Gamja Flower"/>
                <a:cs typeface="Gamja Flower"/>
                <a:sym typeface="Gamja Flower"/>
              </a:rPr>
              <a:t> and infographics &amp; images by </a:t>
            </a:r>
            <a:r>
              <a:rPr lang="en" sz="1600" b="1">
                <a:solidFill>
                  <a:schemeClr val="dk1"/>
                </a:solidFill>
                <a:uFill>
                  <a:noFill/>
                </a:uFill>
                <a:latin typeface="Gamja Flower"/>
                <a:ea typeface="Gamja Flower"/>
                <a:cs typeface="Gamja Flower"/>
                <a:sym typeface="Gamja Flower"/>
                <a:hlinkClick r:id="rId4">
                  <a:extLst>
                    <a:ext uri="{A12FA001-AC4F-418D-AE19-62706E023703}">
                      <ahyp:hlinkClr xmlns:ahyp="http://schemas.microsoft.com/office/drawing/2018/hyperlinkcolor" val="tx"/>
                    </a:ext>
                  </a:extLst>
                </a:hlinkClick>
              </a:rPr>
              <a:t>Freepik</a:t>
            </a:r>
            <a:endParaRPr sz="1600" b="1">
              <a:solidFill>
                <a:schemeClr val="dk1"/>
              </a:solidFill>
              <a:latin typeface="Gamja Flower"/>
              <a:ea typeface="Gamja Flower"/>
              <a:cs typeface="Gamja Flower"/>
              <a:sym typeface="Gamja Flower"/>
            </a:endParaRPr>
          </a:p>
        </p:txBody>
      </p:sp>
      <p:grpSp>
        <p:nvGrpSpPr>
          <p:cNvPr id="1525" name="Google Shape;1525;p39"/>
          <p:cNvGrpSpPr/>
          <p:nvPr/>
        </p:nvGrpSpPr>
        <p:grpSpPr>
          <a:xfrm>
            <a:off x="302792" y="5915569"/>
            <a:ext cx="565569" cy="523960"/>
            <a:chOff x="1098868" y="3880677"/>
            <a:chExt cx="424177" cy="392970"/>
          </a:xfrm>
        </p:grpSpPr>
        <p:sp>
          <p:nvSpPr>
            <p:cNvPr id="1526" name="Google Shape;1526;p39"/>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39"/>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39"/>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39"/>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39"/>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39"/>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39"/>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3" name="Google Shape;1533;p39"/>
          <p:cNvGrpSpPr/>
          <p:nvPr/>
        </p:nvGrpSpPr>
        <p:grpSpPr>
          <a:xfrm>
            <a:off x="784216" y="4695973"/>
            <a:ext cx="454661" cy="421211"/>
            <a:chOff x="1098868" y="3880677"/>
            <a:chExt cx="424177" cy="392970"/>
          </a:xfrm>
        </p:grpSpPr>
        <p:sp>
          <p:nvSpPr>
            <p:cNvPr id="1534" name="Google Shape;1534;p39"/>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39"/>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39"/>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39"/>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39"/>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39"/>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39"/>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1" name="Google Shape;1541;p39"/>
          <p:cNvGrpSpPr/>
          <p:nvPr/>
        </p:nvGrpSpPr>
        <p:grpSpPr>
          <a:xfrm>
            <a:off x="9665292" y="6241703"/>
            <a:ext cx="565569" cy="523960"/>
            <a:chOff x="1098868" y="3880677"/>
            <a:chExt cx="424177" cy="392970"/>
          </a:xfrm>
        </p:grpSpPr>
        <p:sp>
          <p:nvSpPr>
            <p:cNvPr id="1542" name="Google Shape;1542;p39"/>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9"/>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9"/>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9"/>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9"/>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9"/>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9"/>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9" name="Google Shape;1549;p39"/>
          <p:cNvGrpSpPr/>
          <p:nvPr/>
        </p:nvGrpSpPr>
        <p:grpSpPr>
          <a:xfrm>
            <a:off x="11422395" y="5117062"/>
            <a:ext cx="683829" cy="633519"/>
            <a:chOff x="1098868" y="3880677"/>
            <a:chExt cx="424177" cy="392970"/>
          </a:xfrm>
        </p:grpSpPr>
        <p:sp>
          <p:nvSpPr>
            <p:cNvPr id="1550" name="Google Shape;1550;p39"/>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9"/>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9"/>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9"/>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9"/>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9"/>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9"/>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7" name="Google Shape;1557;p39"/>
          <p:cNvGrpSpPr/>
          <p:nvPr/>
        </p:nvGrpSpPr>
        <p:grpSpPr>
          <a:xfrm>
            <a:off x="10629623" y="4742936"/>
            <a:ext cx="353255" cy="327265"/>
            <a:chOff x="1098868" y="3880677"/>
            <a:chExt cx="424177" cy="392970"/>
          </a:xfrm>
        </p:grpSpPr>
        <p:sp>
          <p:nvSpPr>
            <p:cNvPr id="1558" name="Google Shape;1558;p39"/>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9"/>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9"/>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9"/>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9"/>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9"/>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9"/>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5" name="Google Shape;1565;p39"/>
          <p:cNvSpPr txBox="1">
            <a:spLocks noGrp="1"/>
          </p:cNvSpPr>
          <p:nvPr>
            <p:ph type="ctrTitle"/>
          </p:nvPr>
        </p:nvSpPr>
        <p:spPr>
          <a:xfrm>
            <a:off x="2655733" y="480867"/>
            <a:ext cx="6880400" cy="19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2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66" name="Google Shape;1566;p39"/>
          <p:cNvSpPr txBox="1">
            <a:spLocks noGrp="1"/>
          </p:cNvSpPr>
          <p:nvPr>
            <p:ph type="subTitle" idx="1"/>
          </p:nvPr>
        </p:nvSpPr>
        <p:spPr>
          <a:xfrm>
            <a:off x="3924533" y="2459800"/>
            <a:ext cx="4342800" cy="12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solidFill>
                  <a:schemeClr val="accent6"/>
                </a:solidFill>
                <a:latin typeface="Grandstander Medium"/>
                <a:ea typeface="Grandstander Medium"/>
                <a:cs typeface="Grandstander Medium"/>
                <a:sym typeface="Grandstander Medium"/>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67" name="Google Shape;1567;p39"/>
          <p:cNvSpPr txBox="1">
            <a:spLocks noGrp="1"/>
          </p:cNvSpPr>
          <p:nvPr>
            <p:ph type="subTitle" idx="2"/>
          </p:nvPr>
        </p:nvSpPr>
        <p:spPr>
          <a:xfrm>
            <a:off x="3924533" y="3699800"/>
            <a:ext cx="4342800" cy="13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03756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68"/>
        <p:cNvGrpSpPr/>
        <p:nvPr/>
      </p:nvGrpSpPr>
      <p:grpSpPr>
        <a:xfrm>
          <a:off x="0" y="0"/>
          <a:ext cx="0" cy="0"/>
          <a:chOff x="0" y="0"/>
          <a:chExt cx="0" cy="0"/>
        </a:xfrm>
      </p:grpSpPr>
      <p:sp>
        <p:nvSpPr>
          <p:cNvPr id="1569" name="Google Shape;1569;p40"/>
          <p:cNvSpPr/>
          <p:nvPr/>
        </p:nvSpPr>
        <p:spPr>
          <a:xfrm>
            <a:off x="-110333" y="4276501"/>
            <a:ext cx="3216469" cy="2427664"/>
          </a:xfrm>
          <a:custGeom>
            <a:avLst/>
            <a:gdLst/>
            <a:ahLst/>
            <a:cxnLst/>
            <a:rect l="l" t="t" r="r" b="b"/>
            <a:pathLst>
              <a:path w="29761" h="25212" extrusionOk="0">
                <a:moveTo>
                  <a:pt x="18503" y="1"/>
                </a:moveTo>
                <a:cubicBezTo>
                  <a:pt x="16171" y="1"/>
                  <a:pt x="14126" y="1267"/>
                  <a:pt x="13034" y="3145"/>
                </a:cubicBezTo>
                <a:cubicBezTo>
                  <a:pt x="11975" y="2352"/>
                  <a:pt x="10660" y="1879"/>
                  <a:pt x="9234" y="1879"/>
                </a:cubicBezTo>
                <a:cubicBezTo>
                  <a:pt x="5741" y="1879"/>
                  <a:pt x="2902" y="4718"/>
                  <a:pt x="2902" y="8212"/>
                </a:cubicBezTo>
                <a:cubicBezTo>
                  <a:pt x="2902" y="9333"/>
                  <a:pt x="3194" y="10383"/>
                  <a:pt x="3708" y="11295"/>
                </a:cubicBezTo>
                <a:cubicBezTo>
                  <a:pt x="1517" y="12289"/>
                  <a:pt x="1" y="14495"/>
                  <a:pt x="1" y="17057"/>
                </a:cubicBezTo>
                <a:cubicBezTo>
                  <a:pt x="1" y="20549"/>
                  <a:pt x="2831" y="23381"/>
                  <a:pt x="6325" y="23381"/>
                </a:cubicBezTo>
                <a:cubicBezTo>
                  <a:pt x="8977" y="23381"/>
                  <a:pt x="11245" y="21753"/>
                  <a:pt x="12192" y="19443"/>
                </a:cubicBezTo>
                <a:lnTo>
                  <a:pt x="15565" y="23994"/>
                </a:lnTo>
                <a:cubicBezTo>
                  <a:pt x="15677" y="23207"/>
                  <a:pt x="15767" y="22392"/>
                  <a:pt x="15754" y="21592"/>
                </a:cubicBezTo>
                <a:lnTo>
                  <a:pt x="15754" y="21592"/>
                </a:lnTo>
                <a:cubicBezTo>
                  <a:pt x="16512" y="22386"/>
                  <a:pt x="17431" y="23034"/>
                  <a:pt x="18461" y="23471"/>
                </a:cubicBezTo>
                <a:lnTo>
                  <a:pt x="19540" y="25211"/>
                </a:lnTo>
                <a:cubicBezTo>
                  <a:pt x="19456" y="24724"/>
                  <a:pt x="19365" y="24244"/>
                  <a:pt x="19254" y="23763"/>
                </a:cubicBezTo>
                <a:lnTo>
                  <a:pt x="19254" y="23763"/>
                </a:lnTo>
                <a:cubicBezTo>
                  <a:pt x="20013" y="23994"/>
                  <a:pt x="20812" y="24119"/>
                  <a:pt x="21641" y="24119"/>
                </a:cubicBezTo>
                <a:cubicBezTo>
                  <a:pt x="26128" y="24119"/>
                  <a:pt x="29760" y="20487"/>
                  <a:pt x="29760" y="15998"/>
                </a:cubicBezTo>
                <a:cubicBezTo>
                  <a:pt x="29760" y="12519"/>
                  <a:pt x="27569" y="9548"/>
                  <a:pt x="24486" y="8393"/>
                </a:cubicBezTo>
                <a:cubicBezTo>
                  <a:pt x="24709" y="7746"/>
                  <a:pt x="24834" y="7050"/>
                  <a:pt x="24834" y="6327"/>
                </a:cubicBezTo>
                <a:cubicBezTo>
                  <a:pt x="24834" y="2833"/>
                  <a:pt x="22003" y="1"/>
                  <a:pt x="185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0" name="Google Shape;1570;p40"/>
          <p:cNvSpPr/>
          <p:nvPr/>
        </p:nvSpPr>
        <p:spPr>
          <a:xfrm>
            <a:off x="-1344657" y="3649645"/>
            <a:ext cx="2078639" cy="1930033"/>
          </a:xfrm>
          <a:custGeom>
            <a:avLst/>
            <a:gdLst/>
            <a:ahLst/>
            <a:cxnLst/>
            <a:rect l="l" t="t" r="r" b="b"/>
            <a:pathLst>
              <a:path w="19233" h="17858" extrusionOk="0">
                <a:moveTo>
                  <a:pt x="8776" y="1"/>
                </a:moveTo>
                <a:cubicBezTo>
                  <a:pt x="6682" y="1"/>
                  <a:pt x="4815" y="1497"/>
                  <a:pt x="4426" y="3629"/>
                </a:cubicBezTo>
                <a:cubicBezTo>
                  <a:pt x="4231" y="4701"/>
                  <a:pt x="4439" y="5752"/>
                  <a:pt x="4940" y="6628"/>
                </a:cubicBezTo>
                <a:cubicBezTo>
                  <a:pt x="2769" y="7101"/>
                  <a:pt x="987" y="8834"/>
                  <a:pt x="563" y="11157"/>
                </a:cubicBezTo>
                <a:cubicBezTo>
                  <a:pt x="0" y="14240"/>
                  <a:pt x="2039" y="17198"/>
                  <a:pt x="5129" y="17762"/>
                </a:cubicBezTo>
                <a:cubicBezTo>
                  <a:pt x="5476" y="17826"/>
                  <a:pt x="5822" y="17857"/>
                  <a:pt x="6162" y="17857"/>
                </a:cubicBezTo>
                <a:cubicBezTo>
                  <a:pt x="7999" y="17857"/>
                  <a:pt x="9693" y="16960"/>
                  <a:pt x="10744" y="15521"/>
                </a:cubicBezTo>
                <a:cubicBezTo>
                  <a:pt x="11376" y="16585"/>
                  <a:pt x="12442" y="17387"/>
                  <a:pt x="13756" y="17622"/>
                </a:cubicBezTo>
                <a:cubicBezTo>
                  <a:pt x="14029" y="17673"/>
                  <a:pt x="14300" y="17697"/>
                  <a:pt x="14567" y="17697"/>
                </a:cubicBezTo>
                <a:cubicBezTo>
                  <a:pt x="16662" y="17697"/>
                  <a:pt x="18518" y="16202"/>
                  <a:pt x="18913" y="14067"/>
                </a:cubicBezTo>
                <a:cubicBezTo>
                  <a:pt x="19232" y="12306"/>
                  <a:pt x="18461" y="10601"/>
                  <a:pt x="17083" y="9634"/>
                </a:cubicBezTo>
                <a:cubicBezTo>
                  <a:pt x="17549" y="9070"/>
                  <a:pt x="17883" y="8389"/>
                  <a:pt x="18030" y="7617"/>
                </a:cubicBezTo>
                <a:cubicBezTo>
                  <a:pt x="18467" y="5209"/>
                  <a:pt x="16874" y="2906"/>
                  <a:pt x="14466" y="2467"/>
                </a:cubicBezTo>
                <a:cubicBezTo>
                  <a:pt x="14196" y="2416"/>
                  <a:pt x="13928" y="2391"/>
                  <a:pt x="13663" y="2391"/>
                </a:cubicBezTo>
                <a:cubicBezTo>
                  <a:pt x="13354" y="2391"/>
                  <a:pt x="13050" y="2425"/>
                  <a:pt x="12754" y="2488"/>
                </a:cubicBezTo>
                <a:cubicBezTo>
                  <a:pt x="12163" y="1271"/>
                  <a:pt x="11016" y="337"/>
                  <a:pt x="9575" y="74"/>
                </a:cubicBezTo>
                <a:cubicBezTo>
                  <a:pt x="9306" y="24"/>
                  <a:pt x="9039" y="1"/>
                  <a:pt x="877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1" name="Google Shape;1571;p40"/>
          <p:cNvGrpSpPr/>
          <p:nvPr/>
        </p:nvGrpSpPr>
        <p:grpSpPr>
          <a:xfrm>
            <a:off x="5895400" y="4950874"/>
            <a:ext cx="9296184" cy="1753308"/>
            <a:chOff x="-72875" y="2823347"/>
            <a:chExt cx="6972138" cy="1552332"/>
          </a:xfrm>
        </p:grpSpPr>
        <p:sp>
          <p:nvSpPr>
            <p:cNvPr id="1572" name="Google Shape;1572;p40"/>
            <p:cNvSpPr/>
            <p:nvPr/>
          </p:nvSpPr>
          <p:spPr>
            <a:xfrm>
              <a:off x="3480663" y="2823347"/>
              <a:ext cx="3418600" cy="1552332"/>
            </a:xfrm>
            <a:custGeom>
              <a:avLst/>
              <a:gdLst/>
              <a:ahLst/>
              <a:cxnLst/>
              <a:rect l="l" t="t" r="r" b="b"/>
              <a:pathLst>
                <a:path w="42175" h="19151" extrusionOk="0">
                  <a:moveTo>
                    <a:pt x="7007" y="1"/>
                  </a:moveTo>
                  <a:cubicBezTo>
                    <a:pt x="6680" y="1"/>
                    <a:pt x="6458" y="884"/>
                    <a:pt x="6403" y="1135"/>
                  </a:cubicBezTo>
                  <a:cubicBezTo>
                    <a:pt x="6395" y="1135"/>
                    <a:pt x="6388" y="1128"/>
                    <a:pt x="6381" y="1128"/>
                  </a:cubicBezTo>
                  <a:cubicBezTo>
                    <a:pt x="6336" y="875"/>
                    <a:pt x="6164" y="14"/>
                    <a:pt x="5899" y="14"/>
                  </a:cubicBezTo>
                  <a:cubicBezTo>
                    <a:pt x="5880" y="14"/>
                    <a:pt x="5859" y="19"/>
                    <a:pt x="5838" y="29"/>
                  </a:cubicBezTo>
                  <a:cubicBezTo>
                    <a:pt x="5581" y="161"/>
                    <a:pt x="5755" y="746"/>
                    <a:pt x="5874" y="1058"/>
                  </a:cubicBezTo>
                  <a:cubicBezTo>
                    <a:pt x="4001" y="814"/>
                    <a:pt x="2046" y="614"/>
                    <a:pt x="0" y="467"/>
                  </a:cubicBezTo>
                  <a:lnTo>
                    <a:pt x="0" y="467"/>
                  </a:lnTo>
                  <a:lnTo>
                    <a:pt x="70" y="19151"/>
                  </a:lnTo>
                  <a:lnTo>
                    <a:pt x="42174" y="19151"/>
                  </a:lnTo>
                  <a:cubicBezTo>
                    <a:pt x="42174" y="19151"/>
                    <a:pt x="36177" y="8887"/>
                    <a:pt x="17508" y="3466"/>
                  </a:cubicBezTo>
                  <a:cubicBezTo>
                    <a:pt x="17709" y="3145"/>
                    <a:pt x="17959" y="2673"/>
                    <a:pt x="17751" y="2631"/>
                  </a:cubicBezTo>
                  <a:cubicBezTo>
                    <a:pt x="17738" y="2628"/>
                    <a:pt x="17726" y="2627"/>
                    <a:pt x="17713" y="2627"/>
                  </a:cubicBezTo>
                  <a:cubicBezTo>
                    <a:pt x="17486" y="2627"/>
                    <a:pt x="17222" y="3083"/>
                    <a:pt x="17091" y="3348"/>
                  </a:cubicBezTo>
                  <a:cubicBezTo>
                    <a:pt x="17063" y="3341"/>
                    <a:pt x="17034" y="3334"/>
                    <a:pt x="17007" y="3327"/>
                  </a:cubicBezTo>
                  <a:cubicBezTo>
                    <a:pt x="17014" y="3000"/>
                    <a:pt x="16994" y="2426"/>
                    <a:pt x="16779" y="2426"/>
                  </a:cubicBezTo>
                  <a:cubicBezTo>
                    <a:pt x="16769" y="2426"/>
                    <a:pt x="16759" y="2427"/>
                    <a:pt x="16749" y="2429"/>
                  </a:cubicBezTo>
                  <a:cubicBezTo>
                    <a:pt x="16540" y="2484"/>
                    <a:pt x="16540" y="2902"/>
                    <a:pt x="16575" y="3202"/>
                  </a:cubicBezTo>
                  <a:cubicBezTo>
                    <a:pt x="13646" y="2394"/>
                    <a:pt x="10424" y="1713"/>
                    <a:pt x="6869" y="1198"/>
                  </a:cubicBezTo>
                  <a:cubicBezTo>
                    <a:pt x="7014" y="829"/>
                    <a:pt x="7300" y="1"/>
                    <a:pt x="7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40"/>
            <p:cNvSpPr/>
            <p:nvPr/>
          </p:nvSpPr>
          <p:spPr>
            <a:xfrm>
              <a:off x="-72875" y="2825675"/>
              <a:ext cx="3563016" cy="1447504"/>
            </a:xfrm>
            <a:custGeom>
              <a:avLst/>
              <a:gdLst/>
              <a:ahLst/>
              <a:cxnLst/>
              <a:rect l="l" t="t" r="r" b="b"/>
              <a:pathLst>
                <a:path w="43958" h="19958" extrusionOk="0">
                  <a:moveTo>
                    <a:pt x="36651" y="1"/>
                  </a:moveTo>
                  <a:cubicBezTo>
                    <a:pt x="36345" y="1"/>
                    <a:pt x="36644" y="864"/>
                    <a:pt x="36791" y="1253"/>
                  </a:cubicBezTo>
                  <a:cubicBezTo>
                    <a:pt x="31871" y="1963"/>
                    <a:pt x="27549" y="2993"/>
                    <a:pt x="23772" y="4211"/>
                  </a:cubicBezTo>
                  <a:cubicBezTo>
                    <a:pt x="23807" y="3897"/>
                    <a:pt x="23820" y="3424"/>
                    <a:pt x="23590" y="3369"/>
                  </a:cubicBezTo>
                  <a:cubicBezTo>
                    <a:pt x="23577" y="3366"/>
                    <a:pt x="23565" y="3364"/>
                    <a:pt x="23554" y="3364"/>
                  </a:cubicBezTo>
                  <a:cubicBezTo>
                    <a:pt x="23319" y="3364"/>
                    <a:pt x="23313" y="4037"/>
                    <a:pt x="23319" y="4356"/>
                  </a:cubicBezTo>
                  <a:cubicBezTo>
                    <a:pt x="23297" y="4363"/>
                    <a:pt x="23277" y="4371"/>
                    <a:pt x="23264" y="4371"/>
                  </a:cubicBezTo>
                  <a:cubicBezTo>
                    <a:pt x="23130" y="4111"/>
                    <a:pt x="22833" y="3566"/>
                    <a:pt x="22581" y="3566"/>
                  </a:cubicBezTo>
                  <a:cubicBezTo>
                    <a:pt x="22569" y="3566"/>
                    <a:pt x="22557" y="3567"/>
                    <a:pt x="22546" y="3570"/>
                  </a:cubicBezTo>
                  <a:cubicBezTo>
                    <a:pt x="22310" y="3626"/>
                    <a:pt x="22629" y="4183"/>
                    <a:pt x="22838" y="4517"/>
                  </a:cubicBezTo>
                  <a:cubicBezTo>
                    <a:pt x="5630" y="10327"/>
                    <a:pt x="1" y="19957"/>
                    <a:pt x="1" y="19957"/>
                  </a:cubicBezTo>
                  <a:lnTo>
                    <a:pt x="43889" y="19957"/>
                  </a:lnTo>
                  <a:lnTo>
                    <a:pt x="43957" y="488"/>
                  </a:lnTo>
                  <a:lnTo>
                    <a:pt x="43957" y="488"/>
                  </a:lnTo>
                  <a:cubicBezTo>
                    <a:pt x="41821" y="640"/>
                    <a:pt x="39782" y="849"/>
                    <a:pt x="37835" y="1106"/>
                  </a:cubicBezTo>
                  <a:cubicBezTo>
                    <a:pt x="37952" y="781"/>
                    <a:pt x="38140" y="168"/>
                    <a:pt x="37868" y="36"/>
                  </a:cubicBezTo>
                  <a:cubicBezTo>
                    <a:pt x="37846" y="24"/>
                    <a:pt x="37824" y="19"/>
                    <a:pt x="37802" y="19"/>
                  </a:cubicBezTo>
                  <a:cubicBezTo>
                    <a:pt x="37527" y="19"/>
                    <a:pt x="37350" y="912"/>
                    <a:pt x="37305" y="1177"/>
                  </a:cubicBezTo>
                  <a:cubicBezTo>
                    <a:pt x="37299" y="1177"/>
                    <a:pt x="37284" y="1183"/>
                    <a:pt x="37277" y="1183"/>
                  </a:cubicBezTo>
                  <a:cubicBezTo>
                    <a:pt x="37222" y="919"/>
                    <a:pt x="36991" y="1"/>
                    <a:pt x="36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4" name="Google Shape;1574;p40"/>
          <p:cNvSpPr/>
          <p:nvPr/>
        </p:nvSpPr>
        <p:spPr>
          <a:xfrm>
            <a:off x="-361766" y="4777368"/>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5" name="Google Shape;1575;p40"/>
          <p:cNvSpPr/>
          <p:nvPr/>
        </p:nvSpPr>
        <p:spPr>
          <a:xfrm>
            <a:off x="10077932" y="1618233"/>
            <a:ext cx="2967147" cy="904423"/>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6" name="Google Shape;1576;p40"/>
          <p:cNvSpPr/>
          <p:nvPr/>
        </p:nvSpPr>
        <p:spPr>
          <a:xfrm>
            <a:off x="-121399" y="5709429"/>
            <a:ext cx="12428668" cy="1249545"/>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7" name="Google Shape;1577;p40"/>
          <p:cNvSpPr/>
          <p:nvPr/>
        </p:nvSpPr>
        <p:spPr>
          <a:xfrm flipH="1">
            <a:off x="-746032" y="1902264"/>
            <a:ext cx="2293503" cy="699107"/>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8" name="Google Shape;1578;p40"/>
          <p:cNvSpPr/>
          <p:nvPr/>
        </p:nvSpPr>
        <p:spPr>
          <a:xfrm>
            <a:off x="2558391" y="368100"/>
            <a:ext cx="1734925" cy="528840"/>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9" name="Google Shape;1579;p40"/>
          <p:cNvSpPr/>
          <p:nvPr/>
        </p:nvSpPr>
        <p:spPr>
          <a:xfrm flipH="1">
            <a:off x="8343024" y="-160733"/>
            <a:ext cx="1734925" cy="528840"/>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0" name="Google Shape;1580;p40"/>
          <p:cNvGrpSpPr/>
          <p:nvPr/>
        </p:nvGrpSpPr>
        <p:grpSpPr>
          <a:xfrm>
            <a:off x="499492" y="6072219"/>
            <a:ext cx="565569" cy="523960"/>
            <a:chOff x="1098868" y="3880677"/>
            <a:chExt cx="424177" cy="392970"/>
          </a:xfrm>
        </p:grpSpPr>
        <p:sp>
          <p:nvSpPr>
            <p:cNvPr id="1581" name="Google Shape;1581;p40"/>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40"/>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40"/>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40"/>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40"/>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40"/>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40"/>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8" name="Google Shape;1588;p40"/>
          <p:cNvGrpSpPr/>
          <p:nvPr/>
        </p:nvGrpSpPr>
        <p:grpSpPr>
          <a:xfrm>
            <a:off x="9809592" y="5547685"/>
            <a:ext cx="565569" cy="523960"/>
            <a:chOff x="1098868" y="3880677"/>
            <a:chExt cx="424177" cy="392970"/>
          </a:xfrm>
        </p:grpSpPr>
        <p:sp>
          <p:nvSpPr>
            <p:cNvPr id="1589" name="Google Shape;1589;p40"/>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40"/>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40"/>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40"/>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40"/>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40"/>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40"/>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40"/>
          <p:cNvGrpSpPr/>
          <p:nvPr/>
        </p:nvGrpSpPr>
        <p:grpSpPr>
          <a:xfrm>
            <a:off x="11050075" y="6159617"/>
            <a:ext cx="376895" cy="349167"/>
            <a:chOff x="1098868" y="3880677"/>
            <a:chExt cx="424177" cy="392970"/>
          </a:xfrm>
        </p:grpSpPr>
        <p:sp>
          <p:nvSpPr>
            <p:cNvPr id="1597" name="Google Shape;1597;p40"/>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40"/>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40"/>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40"/>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40"/>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40"/>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40"/>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4" name="Google Shape;1604;p40"/>
          <p:cNvGrpSpPr/>
          <p:nvPr/>
        </p:nvGrpSpPr>
        <p:grpSpPr>
          <a:xfrm>
            <a:off x="3106119" y="5970093"/>
            <a:ext cx="376895" cy="349167"/>
            <a:chOff x="1098868" y="3880677"/>
            <a:chExt cx="424177" cy="392970"/>
          </a:xfrm>
        </p:grpSpPr>
        <p:sp>
          <p:nvSpPr>
            <p:cNvPr id="1605" name="Google Shape;1605;p40"/>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40"/>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40"/>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40"/>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40"/>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40"/>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40"/>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2" name="Google Shape;1612;p40"/>
          <p:cNvGrpSpPr/>
          <p:nvPr/>
        </p:nvGrpSpPr>
        <p:grpSpPr>
          <a:xfrm>
            <a:off x="6108953" y="6159593"/>
            <a:ext cx="376895" cy="349167"/>
            <a:chOff x="1098868" y="3880677"/>
            <a:chExt cx="424177" cy="392970"/>
          </a:xfrm>
        </p:grpSpPr>
        <p:sp>
          <p:nvSpPr>
            <p:cNvPr id="1613" name="Google Shape;1613;p40"/>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40"/>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40"/>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40"/>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40"/>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40"/>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40"/>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9575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20"/>
        <p:cNvGrpSpPr/>
        <p:nvPr/>
      </p:nvGrpSpPr>
      <p:grpSpPr>
        <a:xfrm>
          <a:off x="0" y="0"/>
          <a:ext cx="0" cy="0"/>
          <a:chOff x="0" y="0"/>
          <a:chExt cx="0" cy="0"/>
        </a:xfrm>
      </p:grpSpPr>
      <p:sp>
        <p:nvSpPr>
          <p:cNvPr id="1621" name="Google Shape;1621;p41"/>
          <p:cNvSpPr/>
          <p:nvPr/>
        </p:nvSpPr>
        <p:spPr>
          <a:xfrm>
            <a:off x="10373997" y="2872132"/>
            <a:ext cx="4286323" cy="3630888"/>
          </a:xfrm>
          <a:custGeom>
            <a:avLst/>
            <a:gdLst/>
            <a:ahLst/>
            <a:cxnLst/>
            <a:rect l="l" t="t" r="r" b="b"/>
            <a:pathLst>
              <a:path w="29762" h="25211" extrusionOk="0">
                <a:moveTo>
                  <a:pt x="11253" y="0"/>
                </a:moveTo>
                <a:cubicBezTo>
                  <a:pt x="7759" y="0"/>
                  <a:pt x="4927" y="2833"/>
                  <a:pt x="4927" y="6326"/>
                </a:cubicBezTo>
                <a:cubicBezTo>
                  <a:pt x="4927" y="7056"/>
                  <a:pt x="5046" y="7746"/>
                  <a:pt x="5274" y="8399"/>
                </a:cubicBezTo>
                <a:cubicBezTo>
                  <a:pt x="2193" y="9548"/>
                  <a:pt x="1" y="12519"/>
                  <a:pt x="1" y="16006"/>
                </a:cubicBezTo>
                <a:cubicBezTo>
                  <a:pt x="1" y="20486"/>
                  <a:pt x="3633" y="24119"/>
                  <a:pt x="8113" y="24119"/>
                </a:cubicBezTo>
                <a:cubicBezTo>
                  <a:pt x="8948" y="24119"/>
                  <a:pt x="9750" y="23993"/>
                  <a:pt x="10508" y="23763"/>
                </a:cubicBezTo>
                <a:lnTo>
                  <a:pt x="10508" y="23763"/>
                </a:lnTo>
                <a:cubicBezTo>
                  <a:pt x="10396" y="24244"/>
                  <a:pt x="10299" y="24732"/>
                  <a:pt x="10223" y="25211"/>
                </a:cubicBezTo>
                <a:lnTo>
                  <a:pt x="11301" y="23471"/>
                </a:lnTo>
                <a:cubicBezTo>
                  <a:pt x="12324" y="23033"/>
                  <a:pt x="13242" y="22394"/>
                  <a:pt x="14000" y="21592"/>
                </a:cubicBezTo>
                <a:lnTo>
                  <a:pt x="14000" y="21592"/>
                </a:lnTo>
                <a:cubicBezTo>
                  <a:pt x="13994" y="22394"/>
                  <a:pt x="14077" y="23207"/>
                  <a:pt x="14196" y="24000"/>
                </a:cubicBezTo>
                <a:lnTo>
                  <a:pt x="17571" y="19449"/>
                </a:lnTo>
                <a:cubicBezTo>
                  <a:pt x="18509" y="21759"/>
                  <a:pt x="20779" y="23387"/>
                  <a:pt x="23429" y="23387"/>
                </a:cubicBezTo>
                <a:cubicBezTo>
                  <a:pt x="26929" y="23387"/>
                  <a:pt x="29762" y="20557"/>
                  <a:pt x="29762" y="17056"/>
                </a:cubicBezTo>
                <a:cubicBezTo>
                  <a:pt x="29762" y="14503"/>
                  <a:pt x="28237" y="12297"/>
                  <a:pt x="26053" y="11295"/>
                </a:cubicBezTo>
                <a:cubicBezTo>
                  <a:pt x="26560" y="10383"/>
                  <a:pt x="26853" y="9332"/>
                  <a:pt x="26853" y="8212"/>
                </a:cubicBezTo>
                <a:cubicBezTo>
                  <a:pt x="26853" y="4718"/>
                  <a:pt x="24020" y="1886"/>
                  <a:pt x="20528" y="1886"/>
                </a:cubicBezTo>
                <a:cubicBezTo>
                  <a:pt x="19102" y="1886"/>
                  <a:pt x="17786" y="2360"/>
                  <a:pt x="16729" y="3153"/>
                </a:cubicBezTo>
                <a:cubicBezTo>
                  <a:pt x="15628" y="1268"/>
                  <a:pt x="13591" y="0"/>
                  <a:pt x="1125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2" name="Google Shape;1622;p41"/>
          <p:cNvSpPr/>
          <p:nvPr/>
        </p:nvSpPr>
        <p:spPr>
          <a:xfrm>
            <a:off x="9234611" y="4321275"/>
            <a:ext cx="2078747" cy="1929925"/>
          </a:xfrm>
          <a:custGeom>
            <a:avLst/>
            <a:gdLst/>
            <a:ahLst/>
            <a:cxnLst/>
            <a:rect l="l" t="t" r="r" b="b"/>
            <a:pathLst>
              <a:path w="19234" h="17857" extrusionOk="0">
                <a:moveTo>
                  <a:pt x="8771" y="1"/>
                </a:moveTo>
                <a:cubicBezTo>
                  <a:pt x="6677" y="1"/>
                  <a:pt x="4821" y="1495"/>
                  <a:pt x="4426" y="3631"/>
                </a:cubicBezTo>
                <a:cubicBezTo>
                  <a:pt x="4230" y="4703"/>
                  <a:pt x="4439" y="5754"/>
                  <a:pt x="4940" y="6624"/>
                </a:cubicBezTo>
                <a:cubicBezTo>
                  <a:pt x="2769" y="7103"/>
                  <a:pt x="989" y="8828"/>
                  <a:pt x="565" y="11153"/>
                </a:cubicBezTo>
                <a:cubicBezTo>
                  <a:pt x="0" y="14236"/>
                  <a:pt x="2046" y="17200"/>
                  <a:pt x="5129" y="17763"/>
                </a:cubicBezTo>
                <a:cubicBezTo>
                  <a:pt x="5474" y="17826"/>
                  <a:pt x="5818" y="17856"/>
                  <a:pt x="6157" y="17856"/>
                </a:cubicBezTo>
                <a:cubicBezTo>
                  <a:pt x="7998" y="17856"/>
                  <a:pt x="9700" y="16962"/>
                  <a:pt x="10752" y="15517"/>
                </a:cubicBezTo>
                <a:cubicBezTo>
                  <a:pt x="11378" y="16580"/>
                  <a:pt x="12448" y="17380"/>
                  <a:pt x="13764" y="17624"/>
                </a:cubicBezTo>
                <a:cubicBezTo>
                  <a:pt x="14032" y="17673"/>
                  <a:pt x="14299" y="17697"/>
                  <a:pt x="14563" y="17697"/>
                </a:cubicBezTo>
                <a:cubicBezTo>
                  <a:pt x="16657" y="17697"/>
                  <a:pt x="18524" y="16200"/>
                  <a:pt x="18913" y="14062"/>
                </a:cubicBezTo>
                <a:cubicBezTo>
                  <a:pt x="19234" y="12302"/>
                  <a:pt x="18467" y="10597"/>
                  <a:pt x="17089" y="9636"/>
                </a:cubicBezTo>
                <a:cubicBezTo>
                  <a:pt x="17557" y="9072"/>
                  <a:pt x="17891" y="8384"/>
                  <a:pt x="18029" y="7611"/>
                </a:cubicBezTo>
                <a:cubicBezTo>
                  <a:pt x="18467" y="5211"/>
                  <a:pt x="16874" y="2900"/>
                  <a:pt x="14474" y="2462"/>
                </a:cubicBezTo>
                <a:cubicBezTo>
                  <a:pt x="14205" y="2414"/>
                  <a:pt x="13937" y="2391"/>
                  <a:pt x="13672" y="2391"/>
                </a:cubicBezTo>
                <a:cubicBezTo>
                  <a:pt x="13361" y="2391"/>
                  <a:pt x="13056" y="2423"/>
                  <a:pt x="12762" y="2482"/>
                </a:cubicBezTo>
                <a:cubicBezTo>
                  <a:pt x="12163" y="1265"/>
                  <a:pt x="11015" y="333"/>
                  <a:pt x="9583" y="76"/>
                </a:cubicBezTo>
                <a:cubicBezTo>
                  <a:pt x="9310" y="25"/>
                  <a:pt x="9039" y="1"/>
                  <a:pt x="87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3" name="Google Shape;1623;p41"/>
          <p:cNvSpPr/>
          <p:nvPr/>
        </p:nvSpPr>
        <p:spPr>
          <a:xfrm flipH="1">
            <a:off x="7888234" y="4929035"/>
            <a:ext cx="4558889" cy="1823048"/>
          </a:xfrm>
          <a:custGeom>
            <a:avLst/>
            <a:gdLst/>
            <a:ahLst/>
            <a:cxnLst/>
            <a:rect l="l" t="t" r="r" b="b"/>
            <a:pathLst>
              <a:path w="42182" h="19151" extrusionOk="0">
                <a:moveTo>
                  <a:pt x="7015" y="1"/>
                </a:moveTo>
                <a:cubicBezTo>
                  <a:pt x="6687" y="1"/>
                  <a:pt x="6465" y="884"/>
                  <a:pt x="6410" y="1135"/>
                </a:cubicBezTo>
                <a:cubicBezTo>
                  <a:pt x="6402" y="1135"/>
                  <a:pt x="6395" y="1128"/>
                  <a:pt x="6389" y="1128"/>
                </a:cubicBezTo>
                <a:cubicBezTo>
                  <a:pt x="6343" y="875"/>
                  <a:pt x="6171" y="14"/>
                  <a:pt x="5907" y="14"/>
                </a:cubicBezTo>
                <a:cubicBezTo>
                  <a:pt x="5887" y="14"/>
                  <a:pt x="5867" y="19"/>
                  <a:pt x="5846" y="29"/>
                </a:cubicBezTo>
                <a:cubicBezTo>
                  <a:pt x="5589" y="161"/>
                  <a:pt x="5762" y="746"/>
                  <a:pt x="5881" y="1058"/>
                </a:cubicBezTo>
                <a:cubicBezTo>
                  <a:pt x="4009" y="814"/>
                  <a:pt x="2053" y="614"/>
                  <a:pt x="1" y="467"/>
                </a:cubicBezTo>
                <a:lnTo>
                  <a:pt x="1" y="467"/>
                </a:lnTo>
                <a:lnTo>
                  <a:pt x="71" y="19151"/>
                </a:lnTo>
                <a:lnTo>
                  <a:pt x="42182" y="19151"/>
                </a:lnTo>
                <a:cubicBezTo>
                  <a:pt x="42182" y="19151"/>
                  <a:pt x="36185" y="8887"/>
                  <a:pt x="17516" y="3466"/>
                </a:cubicBezTo>
                <a:cubicBezTo>
                  <a:pt x="17716" y="3145"/>
                  <a:pt x="17967" y="2673"/>
                  <a:pt x="17758" y="2631"/>
                </a:cubicBezTo>
                <a:cubicBezTo>
                  <a:pt x="17746" y="2628"/>
                  <a:pt x="17733" y="2627"/>
                  <a:pt x="17721" y="2627"/>
                </a:cubicBezTo>
                <a:cubicBezTo>
                  <a:pt x="17493" y="2627"/>
                  <a:pt x="17230" y="3083"/>
                  <a:pt x="17098" y="3348"/>
                </a:cubicBezTo>
                <a:cubicBezTo>
                  <a:pt x="17070" y="3341"/>
                  <a:pt x="17041" y="3334"/>
                  <a:pt x="17015" y="3327"/>
                </a:cubicBezTo>
                <a:cubicBezTo>
                  <a:pt x="17021" y="3000"/>
                  <a:pt x="17002" y="2426"/>
                  <a:pt x="16786" y="2426"/>
                </a:cubicBezTo>
                <a:cubicBezTo>
                  <a:pt x="16776" y="2426"/>
                  <a:pt x="16766" y="2427"/>
                  <a:pt x="16756" y="2429"/>
                </a:cubicBezTo>
                <a:cubicBezTo>
                  <a:pt x="16540" y="2484"/>
                  <a:pt x="16547" y="2902"/>
                  <a:pt x="16582" y="3202"/>
                </a:cubicBezTo>
                <a:cubicBezTo>
                  <a:pt x="13653" y="2394"/>
                  <a:pt x="10425" y="1713"/>
                  <a:pt x="6876" y="1198"/>
                </a:cubicBezTo>
                <a:cubicBezTo>
                  <a:pt x="7021" y="829"/>
                  <a:pt x="7307" y="1"/>
                  <a:pt x="701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4" name="Google Shape;1624;p41"/>
          <p:cNvSpPr/>
          <p:nvPr/>
        </p:nvSpPr>
        <p:spPr>
          <a:xfrm>
            <a:off x="-121399" y="6024166"/>
            <a:ext cx="12428668" cy="934692"/>
          </a:xfrm>
          <a:custGeom>
            <a:avLst/>
            <a:gdLst/>
            <a:ahLst/>
            <a:cxnLst/>
            <a:rect l="l" t="t" r="r" b="b"/>
            <a:pathLst>
              <a:path w="112497" h="22095" extrusionOk="0">
                <a:moveTo>
                  <a:pt x="56127" y="0"/>
                </a:moveTo>
                <a:cubicBezTo>
                  <a:pt x="39493" y="0"/>
                  <a:pt x="20270" y="270"/>
                  <a:pt x="28" y="1079"/>
                </a:cubicBezTo>
                <a:cubicBezTo>
                  <a:pt x="0" y="1088"/>
                  <a:pt x="174" y="11183"/>
                  <a:pt x="180" y="13813"/>
                </a:cubicBezTo>
                <a:cubicBezTo>
                  <a:pt x="195" y="18247"/>
                  <a:pt x="222" y="22095"/>
                  <a:pt x="222" y="22095"/>
                </a:cubicBezTo>
                <a:lnTo>
                  <a:pt x="112497" y="22095"/>
                </a:lnTo>
                <a:lnTo>
                  <a:pt x="112308" y="1079"/>
                </a:lnTo>
                <a:cubicBezTo>
                  <a:pt x="112308" y="1079"/>
                  <a:pt x="89395" y="0"/>
                  <a:pt x="5612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5" name="Google Shape;1625;p41"/>
          <p:cNvGrpSpPr/>
          <p:nvPr/>
        </p:nvGrpSpPr>
        <p:grpSpPr>
          <a:xfrm>
            <a:off x="11459074" y="3376352"/>
            <a:ext cx="565569" cy="523960"/>
            <a:chOff x="1098868" y="3880677"/>
            <a:chExt cx="424177" cy="392970"/>
          </a:xfrm>
        </p:grpSpPr>
        <p:sp>
          <p:nvSpPr>
            <p:cNvPr id="1626" name="Google Shape;1626;p41"/>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41"/>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41"/>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41"/>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41"/>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41"/>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41"/>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3" name="Google Shape;1633;p41"/>
          <p:cNvSpPr/>
          <p:nvPr/>
        </p:nvSpPr>
        <p:spPr>
          <a:xfrm>
            <a:off x="-648335" y="420399"/>
            <a:ext cx="2967147" cy="904423"/>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41"/>
          <p:cNvSpPr/>
          <p:nvPr/>
        </p:nvSpPr>
        <p:spPr>
          <a:xfrm flipH="1">
            <a:off x="-273900" y="3725029"/>
            <a:ext cx="1718973" cy="523977"/>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41"/>
          <p:cNvSpPr/>
          <p:nvPr/>
        </p:nvSpPr>
        <p:spPr>
          <a:xfrm flipH="1">
            <a:off x="10137741" y="1519199"/>
            <a:ext cx="2201593" cy="671091"/>
          </a:xfrm>
          <a:custGeom>
            <a:avLst/>
            <a:gdLst/>
            <a:ahLst/>
            <a:cxnLst/>
            <a:rect l="l" t="t" r="r" b="b"/>
            <a:pathLst>
              <a:path w="24293" h="7405" extrusionOk="0">
                <a:moveTo>
                  <a:pt x="15711" y="0"/>
                </a:moveTo>
                <a:cubicBezTo>
                  <a:pt x="13606" y="0"/>
                  <a:pt x="11570" y="1578"/>
                  <a:pt x="11114" y="3641"/>
                </a:cubicBezTo>
                <a:cubicBezTo>
                  <a:pt x="10395" y="2995"/>
                  <a:pt x="9427" y="2640"/>
                  <a:pt x="8461" y="2640"/>
                </a:cubicBezTo>
                <a:cubicBezTo>
                  <a:pt x="8126" y="2640"/>
                  <a:pt x="7791" y="2683"/>
                  <a:pt x="7467" y="2771"/>
                </a:cubicBezTo>
                <a:cubicBezTo>
                  <a:pt x="6215" y="3118"/>
                  <a:pt x="5164" y="4135"/>
                  <a:pt x="4775" y="5372"/>
                </a:cubicBezTo>
                <a:cubicBezTo>
                  <a:pt x="4409" y="5161"/>
                  <a:pt x="3991" y="5066"/>
                  <a:pt x="3555" y="5066"/>
                </a:cubicBezTo>
                <a:cubicBezTo>
                  <a:pt x="2120" y="5066"/>
                  <a:pt x="503" y="6101"/>
                  <a:pt x="0" y="7405"/>
                </a:cubicBezTo>
                <a:lnTo>
                  <a:pt x="24167" y="7405"/>
                </a:lnTo>
                <a:cubicBezTo>
                  <a:pt x="24167" y="7405"/>
                  <a:pt x="24292" y="7328"/>
                  <a:pt x="24167" y="7078"/>
                </a:cubicBezTo>
                <a:cubicBezTo>
                  <a:pt x="23431" y="5645"/>
                  <a:pt x="21919" y="4608"/>
                  <a:pt x="20306" y="4588"/>
                </a:cubicBezTo>
                <a:cubicBezTo>
                  <a:pt x="20278" y="2333"/>
                  <a:pt x="18379" y="252"/>
                  <a:pt x="16131" y="22"/>
                </a:cubicBezTo>
                <a:cubicBezTo>
                  <a:pt x="15991" y="7"/>
                  <a:pt x="15851" y="0"/>
                  <a:pt x="157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36" name="Google Shape;1636;p41"/>
          <p:cNvGrpSpPr/>
          <p:nvPr/>
        </p:nvGrpSpPr>
        <p:grpSpPr>
          <a:xfrm>
            <a:off x="9924830" y="4585749"/>
            <a:ext cx="449119" cy="416076"/>
            <a:chOff x="1098868" y="3880677"/>
            <a:chExt cx="424177" cy="392970"/>
          </a:xfrm>
        </p:grpSpPr>
        <p:sp>
          <p:nvSpPr>
            <p:cNvPr id="1637" name="Google Shape;1637;p41"/>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41"/>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41"/>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41"/>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41"/>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41"/>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41"/>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4" name="Google Shape;1644;p41"/>
          <p:cNvGrpSpPr/>
          <p:nvPr/>
        </p:nvGrpSpPr>
        <p:grpSpPr>
          <a:xfrm>
            <a:off x="10908297" y="5870815"/>
            <a:ext cx="449119" cy="416076"/>
            <a:chOff x="1098868" y="3880677"/>
            <a:chExt cx="424177" cy="392970"/>
          </a:xfrm>
        </p:grpSpPr>
        <p:sp>
          <p:nvSpPr>
            <p:cNvPr id="1645" name="Google Shape;1645;p41"/>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41"/>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41"/>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41"/>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41"/>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41"/>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41"/>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2" name="Google Shape;1652;p41"/>
          <p:cNvGrpSpPr/>
          <p:nvPr/>
        </p:nvGrpSpPr>
        <p:grpSpPr>
          <a:xfrm>
            <a:off x="798341" y="5854725"/>
            <a:ext cx="565569" cy="524012"/>
            <a:chOff x="1098868" y="3880677"/>
            <a:chExt cx="424177" cy="392970"/>
          </a:xfrm>
        </p:grpSpPr>
        <p:sp>
          <p:nvSpPr>
            <p:cNvPr id="1653" name="Google Shape;1653;p41"/>
            <p:cNvSpPr/>
            <p:nvPr/>
          </p:nvSpPr>
          <p:spPr>
            <a:xfrm>
              <a:off x="1290004" y="4057547"/>
              <a:ext cx="204913" cy="167870"/>
            </a:xfrm>
            <a:custGeom>
              <a:avLst/>
              <a:gdLst/>
              <a:ahLst/>
              <a:cxnLst/>
              <a:rect l="l" t="t" r="r" b="b"/>
              <a:pathLst>
                <a:path w="2528" h="2071" extrusionOk="0">
                  <a:moveTo>
                    <a:pt x="613" y="0"/>
                  </a:moveTo>
                  <a:lnTo>
                    <a:pt x="0" y="493"/>
                  </a:lnTo>
                  <a:cubicBezTo>
                    <a:pt x="19" y="518"/>
                    <a:pt x="668" y="2071"/>
                    <a:pt x="1320" y="2071"/>
                  </a:cubicBezTo>
                  <a:cubicBezTo>
                    <a:pt x="1411" y="2071"/>
                    <a:pt x="1503" y="2040"/>
                    <a:pt x="1594" y="1969"/>
                  </a:cubicBezTo>
                  <a:cubicBezTo>
                    <a:pt x="2527" y="1238"/>
                    <a:pt x="613" y="0"/>
                    <a:pt x="613"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41"/>
            <p:cNvSpPr/>
            <p:nvPr/>
          </p:nvSpPr>
          <p:spPr>
            <a:xfrm>
              <a:off x="1277035" y="3880677"/>
              <a:ext cx="174922" cy="175165"/>
            </a:xfrm>
            <a:custGeom>
              <a:avLst/>
              <a:gdLst/>
              <a:ahLst/>
              <a:cxnLst/>
              <a:rect l="l" t="t" r="r" b="b"/>
              <a:pathLst>
                <a:path w="2158" h="2161" extrusionOk="0">
                  <a:moveTo>
                    <a:pt x="1019" y="0"/>
                  </a:moveTo>
                  <a:cubicBezTo>
                    <a:pt x="198" y="0"/>
                    <a:pt x="0" y="1827"/>
                    <a:pt x="0" y="1827"/>
                  </a:cubicBezTo>
                  <a:lnTo>
                    <a:pt x="716" y="2161"/>
                  </a:lnTo>
                  <a:cubicBezTo>
                    <a:pt x="731" y="2126"/>
                    <a:pt x="2158" y="462"/>
                    <a:pt x="1316" y="73"/>
                  </a:cubicBezTo>
                  <a:cubicBezTo>
                    <a:pt x="1209" y="23"/>
                    <a:pt x="1110" y="0"/>
                    <a:pt x="1019" y="0"/>
                  </a:cubicBez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41"/>
            <p:cNvSpPr/>
            <p:nvPr/>
          </p:nvSpPr>
          <p:spPr>
            <a:xfrm>
              <a:off x="1098868" y="4028123"/>
              <a:ext cx="195673" cy="113643"/>
            </a:xfrm>
            <a:custGeom>
              <a:avLst/>
              <a:gdLst/>
              <a:ahLst/>
              <a:cxnLst/>
              <a:rect l="l" t="t" r="r" b="b"/>
              <a:pathLst>
                <a:path w="2414" h="1402" extrusionOk="0">
                  <a:moveTo>
                    <a:pt x="2220" y="78"/>
                  </a:moveTo>
                  <a:cubicBezTo>
                    <a:pt x="2185" y="91"/>
                    <a:pt x="0" y="1"/>
                    <a:pt x="216" y="906"/>
                  </a:cubicBezTo>
                  <a:cubicBezTo>
                    <a:pt x="303" y="1276"/>
                    <a:pt x="563" y="1402"/>
                    <a:pt x="875" y="1402"/>
                  </a:cubicBezTo>
                  <a:cubicBezTo>
                    <a:pt x="1529" y="1402"/>
                    <a:pt x="2413" y="849"/>
                    <a:pt x="2413" y="849"/>
                  </a:cubicBezTo>
                  <a:lnTo>
                    <a:pt x="2220" y="78"/>
                  </a:lnTo>
                  <a:close/>
                </a:path>
              </a:pathLst>
            </a:custGeom>
            <a:solidFill>
              <a:srgbClr val="FFE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41"/>
            <p:cNvSpPr/>
            <p:nvPr/>
          </p:nvSpPr>
          <p:spPr>
            <a:xfrm>
              <a:off x="1294462" y="3943092"/>
              <a:ext cx="228582" cy="162520"/>
            </a:xfrm>
            <a:custGeom>
              <a:avLst/>
              <a:gdLst/>
              <a:ahLst/>
              <a:cxnLst/>
              <a:rect l="l" t="t" r="r" b="b"/>
              <a:pathLst>
                <a:path w="2820" h="2005" extrusionOk="0">
                  <a:moveTo>
                    <a:pt x="1943" y="1"/>
                  </a:moveTo>
                  <a:cubicBezTo>
                    <a:pt x="1385" y="1"/>
                    <a:pt x="0" y="1063"/>
                    <a:pt x="0" y="1063"/>
                  </a:cubicBezTo>
                  <a:lnTo>
                    <a:pt x="154" y="1746"/>
                  </a:lnTo>
                  <a:cubicBezTo>
                    <a:pt x="154" y="1746"/>
                    <a:pt x="1076" y="2004"/>
                    <a:pt x="1752" y="2004"/>
                  </a:cubicBezTo>
                  <a:cubicBezTo>
                    <a:pt x="1979" y="2004"/>
                    <a:pt x="2177" y="1975"/>
                    <a:pt x="2305" y="1898"/>
                  </a:cubicBezTo>
                  <a:cubicBezTo>
                    <a:pt x="2819" y="1593"/>
                    <a:pt x="1664" y="1063"/>
                    <a:pt x="1664" y="1063"/>
                  </a:cubicBezTo>
                  <a:cubicBezTo>
                    <a:pt x="1664" y="1063"/>
                    <a:pt x="2422" y="536"/>
                    <a:pt x="2138" y="90"/>
                  </a:cubicBezTo>
                  <a:cubicBezTo>
                    <a:pt x="2100" y="28"/>
                    <a:pt x="2032" y="1"/>
                    <a:pt x="1943"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41"/>
            <p:cNvSpPr/>
            <p:nvPr/>
          </p:nvSpPr>
          <p:spPr>
            <a:xfrm>
              <a:off x="1112405" y="3888702"/>
              <a:ext cx="215451" cy="201023"/>
            </a:xfrm>
            <a:custGeom>
              <a:avLst/>
              <a:gdLst/>
              <a:ahLst/>
              <a:cxnLst/>
              <a:rect l="l" t="t" r="r" b="b"/>
              <a:pathLst>
                <a:path w="2658" h="2480" extrusionOk="0">
                  <a:moveTo>
                    <a:pt x="1640" y="1"/>
                  </a:moveTo>
                  <a:cubicBezTo>
                    <a:pt x="1294" y="1"/>
                    <a:pt x="1350" y="1005"/>
                    <a:pt x="1350" y="1005"/>
                  </a:cubicBezTo>
                  <a:cubicBezTo>
                    <a:pt x="1350" y="1005"/>
                    <a:pt x="1008" y="831"/>
                    <a:pt x="694" y="831"/>
                  </a:cubicBezTo>
                  <a:cubicBezTo>
                    <a:pt x="522" y="831"/>
                    <a:pt x="358" y="883"/>
                    <a:pt x="264" y="1046"/>
                  </a:cubicBezTo>
                  <a:cubicBezTo>
                    <a:pt x="0" y="1506"/>
                    <a:pt x="2130" y="2479"/>
                    <a:pt x="2130" y="2479"/>
                  </a:cubicBezTo>
                  <a:lnTo>
                    <a:pt x="2657" y="2027"/>
                  </a:lnTo>
                  <a:cubicBezTo>
                    <a:pt x="2657" y="2027"/>
                    <a:pt x="2303" y="357"/>
                    <a:pt x="1787" y="51"/>
                  </a:cubicBezTo>
                  <a:cubicBezTo>
                    <a:pt x="1731" y="16"/>
                    <a:pt x="1682" y="1"/>
                    <a:pt x="1640" y="1"/>
                  </a:cubicBez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41"/>
            <p:cNvSpPr/>
            <p:nvPr/>
          </p:nvSpPr>
          <p:spPr>
            <a:xfrm>
              <a:off x="1154555" y="4064275"/>
              <a:ext cx="173301" cy="209372"/>
            </a:xfrm>
            <a:custGeom>
              <a:avLst/>
              <a:gdLst/>
              <a:ahLst/>
              <a:cxnLst/>
              <a:rect l="l" t="t" r="r" b="b"/>
              <a:pathLst>
                <a:path w="2138" h="2583" extrusionOk="0">
                  <a:moveTo>
                    <a:pt x="1511" y="1"/>
                  </a:moveTo>
                  <a:cubicBezTo>
                    <a:pt x="1511" y="1"/>
                    <a:pt x="120" y="974"/>
                    <a:pt x="30" y="1566"/>
                  </a:cubicBezTo>
                  <a:cubicBezTo>
                    <a:pt x="1" y="1771"/>
                    <a:pt x="118" y="1838"/>
                    <a:pt x="284" y="1838"/>
                  </a:cubicBezTo>
                  <a:cubicBezTo>
                    <a:pt x="597" y="1838"/>
                    <a:pt x="1080" y="1601"/>
                    <a:pt x="1080" y="1601"/>
                  </a:cubicBezTo>
                  <a:lnTo>
                    <a:pt x="1080" y="1601"/>
                  </a:lnTo>
                  <a:cubicBezTo>
                    <a:pt x="1080" y="1601"/>
                    <a:pt x="1010" y="2519"/>
                    <a:pt x="1539" y="2581"/>
                  </a:cubicBezTo>
                  <a:cubicBezTo>
                    <a:pt x="1546" y="2582"/>
                    <a:pt x="1553" y="2582"/>
                    <a:pt x="1560" y="2582"/>
                  </a:cubicBezTo>
                  <a:cubicBezTo>
                    <a:pt x="2071" y="2582"/>
                    <a:pt x="2137" y="306"/>
                    <a:pt x="2137" y="306"/>
                  </a:cubicBezTo>
                  <a:lnTo>
                    <a:pt x="1511"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41"/>
            <p:cNvSpPr/>
            <p:nvPr/>
          </p:nvSpPr>
          <p:spPr>
            <a:xfrm>
              <a:off x="1251177" y="4006804"/>
              <a:ext cx="113886" cy="114453"/>
            </a:xfrm>
            <a:custGeom>
              <a:avLst/>
              <a:gdLst/>
              <a:ahLst/>
              <a:cxnLst/>
              <a:rect l="l" t="t" r="r" b="b"/>
              <a:pathLst>
                <a:path w="1405" h="1412" extrusionOk="0">
                  <a:moveTo>
                    <a:pt x="701" y="0"/>
                  </a:moveTo>
                  <a:cubicBezTo>
                    <a:pt x="312" y="0"/>
                    <a:pt x="0" y="319"/>
                    <a:pt x="0" y="710"/>
                  </a:cubicBezTo>
                  <a:cubicBezTo>
                    <a:pt x="0" y="1099"/>
                    <a:pt x="312" y="1411"/>
                    <a:pt x="701" y="1411"/>
                  </a:cubicBezTo>
                  <a:cubicBezTo>
                    <a:pt x="1092" y="1411"/>
                    <a:pt x="1405" y="1099"/>
                    <a:pt x="1405" y="710"/>
                  </a:cubicBezTo>
                  <a:cubicBezTo>
                    <a:pt x="1405" y="319"/>
                    <a:pt x="1092" y="0"/>
                    <a:pt x="701" y="0"/>
                  </a:cubicBez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4929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22206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288248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54144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3484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01127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3399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07711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886699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7018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51606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95923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3832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pic>
        <p:nvPicPr>
          <p:cNvPr id="8" name="Picture 7">
            <a:extLst>
              <a:ext uri="{FF2B5EF4-FFF2-40B4-BE49-F238E27FC236}">
                <a16:creationId xmlns:a16="http://schemas.microsoft.com/office/drawing/2014/main" id="{9579CF9B-C3EA-499E-9A1D-B558E794E5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05000" y="-11582400"/>
            <a:ext cx="6858000" cy="6858000"/>
          </a:xfrm>
          <a:prstGeom prst="rect">
            <a:avLst/>
          </a:prstGeom>
        </p:spPr>
      </p:pic>
      <p:pic>
        <p:nvPicPr>
          <p:cNvPr id="9" name="Picture 8">
            <a:extLst>
              <a:ext uri="{FF2B5EF4-FFF2-40B4-BE49-F238E27FC236}">
                <a16:creationId xmlns:a16="http://schemas.microsoft.com/office/drawing/2014/main" id="{426E7F0B-E2F6-46A5-90C7-79930C2D0B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14200" y="434182"/>
            <a:ext cx="6858000" cy="6858000"/>
          </a:xfrm>
          <a:prstGeom prst="rect">
            <a:avLst/>
          </a:prstGeom>
        </p:spPr>
      </p:pic>
      <p:pic>
        <p:nvPicPr>
          <p:cNvPr id="10" name="Picture 9">
            <a:extLst>
              <a:ext uri="{FF2B5EF4-FFF2-40B4-BE49-F238E27FC236}">
                <a16:creationId xmlns:a16="http://schemas.microsoft.com/office/drawing/2014/main" id="{676DE3B8-2177-4388-9924-F76AA3440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13000" y="16893382"/>
            <a:ext cx="6858000" cy="6858000"/>
          </a:xfrm>
          <a:prstGeom prst="rect">
            <a:avLst/>
          </a:prstGeom>
        </p:spPr>
      </p:pic>
    </p:spTree>
    <p:extLst>
      <p:ext uri="{BB962C8B-B14F-4D97-AF65-F5344CB8AC3E}">
        <p14:creationId xmlns:p14="http://schemas.microsoft.com/office/powerpoint/2010/main" val="4040636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169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520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335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1880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302870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1438186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212646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706642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B90786B-46E6-43E4-AB7B-89DAEC1A0F28}" type="datetimeFigureOut">
              <a:rPr lang="en-US" smtClean="0"/>
              <a:t>12/1/2023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1775292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3.jpe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00343489-6157-521C-FA43-013C0088E5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361" y="142777"/>
            <a:ext cx="1346658" cy="1346658"/>
          </a:xfrm>
          <a:prstGeom prst="rect">
            <a:avLst/>
          </a:prstGeom>
        </p:spPr>
      </p:pic>
    </p:spTree>
    <p:extLst>
      <p:ext uri="{BB962C8B-B14F-4D97-AF65-F5344CB8AC3E}">
        <p14:creationId xmlns:p14="http://schemas.microsoft.com/office/powerpoint/2010/main" val="4029740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1pPr>
            <a:lvl2pPr lvl="1"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2pPr>
            <a:lvl3pPr lvl="2"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3pPr>
            <a:lvl4pPr lvl="3"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4pPr>
            <a:lvl5pPr lvl="4"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5pPr>
            <a:lvl6pPr lvl="5"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6pPr>
            <a:lvl7pPr lvl="6"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7pPr>
            <a:lvl8pPr lvl="7"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8pPr>
            <a:lvl9pPr lvl="8" rtl="0">
              <a:spcBef>
                <a:spcPts val="0"/>
              </a:spcBef>
              <a:spcAft>
                <a:spcPts val="0"/>
              </a:spcAft>
              <a:buClr>
                <a:schemeClr val="accent4"/>
              </a:buClr>
              <a:buSzPts val="3500"/>
              <a:buFont typeface="Grandstander"/>
              <a:buNone/>
              <a:defRPr sz="3500" b="1">
                <a:solidFill>
                  <a:schemeClr val="accent4"/>
                </a:solidFill>
                <a:latin typeface="Grandstander"/>
                <a:ea typeface="Grandstander"/>
                <a:cs typeface="Grandstander"/>
                <a:sym typeface="Grandstand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1pPr>
            <a:lvl2pPr marL="914400" lvl="1"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2pPr>
            <a:lvl3pPr marL="1371600" lvl="2"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3pPr>
            <a:lvl4pPr marL="1828800" lvl="3"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4pPr>
            <a:lvl5pPr marL="2286000" lvl="4"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5pPr>
            <a:lvl6pPr marL="2743200" lvl="5"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6pPr>
            <a:lvl7pPr marL="3200400" lvl="6"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7pPr>
            <a:lvl8pPr marL="3657600" lvl="7"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8pPr>
            <a:lvl9pPr marL="4114800" lvl="8" indent="-330200">
              <a:lnSpc>
                <a:spcPct val="90000"/>
              </a:lnSpc>
              <a:spcBef>
                <a:spcPts val="0"/>
              </a:spcBef>
              <a:spcAft>
                <a:spcPts val="0"/>
              </a:spcAft>
              <a:buClr>
                <a:schemeClr val="accent2"/>
              </a:buClr>
              <a:buSzPts val="1600"/>
              <a:buFont typeface="Gamja Flower"/>
              <a:buChar char="■"/>
              <a:defRPr sz="1600">
                <a:solidFill>
                  <a:schemeClr val="accent2"/>
                </a:solidFill>
                <a:latin typeface="Gamja Flower"/>
                <a:ea typeface="Gamja Flower"/>
                <a:cs typeface="Gamja Flower"/>
                <a:sym typeface="Gamja Flower"/>
              </a:defRPr>
            </a:lvl9pPr>
          </a:lstStyle>
          <a:p>
            <a:endParaRPr/>
          </a:p>
        </p:txBody>
      </p:sp>
    </p:spTree>
    <p:extLst>
      <p:ext uri="{BB962C8B-B14F-4D97-AF65-F5344CB8AC3E}">
        <p14:creationId xmlns:p14="http://schemas.microsoft.com/office/powerpoint/2010/main" val="3355139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860411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39.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e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Rounded Corners 27">
            <a:extLst>
              <a:ext uri="{FF2B5EF4-FFF2-40B4-BE49-F238E27FC236}">
                <a16:creationId xmlns:a16="http://schemas.microsoft.com/office/drawing/2014/main" id="{19520153-83A7-4857-B0C1-0077EAF6EF57}"/>
              </a:ext>
            </a:extLst>
          </p:cNvPr>
          <p:cNvSpPr/>
          <p:nvPr/>
        </p:nvSpPr>
        <p:spPr>
          <a:xfrm>
            <a:off x="3076691" y="398427"/>
            <a:ext cx="6038617" cy="1501055"/>
          </a:xfrm>
          <a:prstGeom prst="roundRect">
            <a:avLst>
              <a:gd name="adj" fmla="val 18479"/>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Hạnh Phúc Dễ Thương Cậu Bé Chơi Bóng Rổ Xe Lửa Hình minh họa Sẵn có - Tải  xuống Hình ảnh Ngay bây giờ - Dễ thương, Hoạt động, Hình minh họa - iStock">
            <a:extLst>
              <a:ext uri="{FF2B5EF4-FFF2-40B4-BE49-F238E27FC236}">
                <a16:creationId xmlns:a16="http://schemas.microsoft.com/office/drawing/2014/main" id="{868B9DB4-AAFE-4066-947A-624FC3A68C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37" y1="26471" x2="49837" y2="35621"/>
                        <a14:foregroundMark x1="50490" y1="27124" x2="57026" y2="32353"/>
                        <a14:foregroundMark x1="36601" y1="29739" x2="50000" y2="32026"/>
                        <a14:foregroundMark x1="46728" y1="50781" x2="47712" y2="54248"/>
                        <a14:foregroundMark x1="44636" y1="43408" x2="44761" y2="43850"/>
                        <a14:foregroundMark x1="40523" y1="28922" x2="44275" y2="42137"/>
                        <a14:foregroundMark x1="55229" y1="52451" x2="57190" y2="57353"/>
                        <a14:foregroundMark x1="53431" y1="33660" x2="54739" y2="44118"/>
                        <a14:foregroundMark x1="39706" y1="81209" x2="39706" y2="81209"/>
                        <a14:backgroundMark x1="46242" y1="43464" x2="46895" y2="45915"/>
                        <a14:backgroundMark x1="45915" y1="46405" x2="46242" y2="50817"/>
                        <a14:backgroundMark x1="43301" y1="44118" x2="44608" y2="43464"/>
                      </a14:backgroundRemoval>
                    </a14:imgEffect>
                  </a14:imgLayer>
                </a14:imgProps>
              </a:ext>
              <a:ext uri="{28A0092B-C50C-407E-A947-70E740481C1C}">
                <a14:useLocalDpi xmlns:a14="http://schemas.microsoft.com/office/drawing/2010/main" val="0"/>
              </a:ext>
            </a:extLst>
          </a:blip>
          <a:srcRect/>
          <a:stretch>
            <a:fillRect/>
          </a:stretch>
        </p:blipFill>
        <p:spPr bwMode="auto">
          <a:xfrm>
            <a:off x="7630511" y="1875834"/>
            <a:ext cx="4892565" cy="48925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ạnh Phúc Dễ Thương Trẻ Em Cô Gái Chơi Bóng Rổ Xe Lửa Hình minh họa Sẵn có  - Tải xuống Hình ảnh Ngay bây giờ - iStock">
            <a:extLst>
              <a:ext uri="{FF2B5EF4-FFF2-40B4-BE49-F238E27FC236}">
                <a16:creationId xmlns:a16="http://schemas.microsoft.com/office/drawing/2014/main" id="{23166226-2BB2-45B2-B22C-7FB6470F57A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35" b="89904" l="9856" r="89904">
                        <a14:foregroundMark x1="44231" y1="21394" x2="64663" y2="34856"/>
                        <a14:foregroundMark x1="42788" y1="27644" x2="46875" y2="30288"/>
                        <a14:foregroundMark x1="34375" y1="9135" x2="41346" y2="10817"/>
                        <a14:foregroundMark x1="46635" y1="52644" x2="49519" y2="64423"/>
                        <a14:foregroundMark x1="45433" y1="25481" x2="46635" y2="30048"/>
                        <a14:foregroundMark x1="44952" y1="25721" x2="49279" y2="32933"/>
                        <a14:foregroundMark x1="46154" y1="40144" x2="46154"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1136670" y="1502170"/>
            <a:ext cx="5582546" cy="55825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E9CF06-D9F0-4DA0-6C01-0E2BEFCDF56B}"/>
              </a:ext>
            </a:extLst>
          </p:cNvPr>
          <p:cNvPicPr>
            <a:picLocks noChangeAspect="1"/>
          </p:cNvPicPr>
          <p:nvPr/>
        </p:nvPicPr>
        <p:blipFill>
          <a:blip r:embed="rId7"/>
          <a:stretch>
            <a:fillRect/>
          </a:stretch>
        </p:blipFill>
        <p:spPr>
          <a:xfrm>
            <a:off x="3551840" y="704417"/>
            <a:ext cx="5145470" cy="1201016"/>
          </a:xfrm>
          <a:prstGeom prst="rect">
            <a:avLst/>
          </a:prstGeom>
        </p:spPr>
      </p:pic>
    </p:spTree>
    <p:extLst>
      <p:ext uri="{BB962C8B-B14F-4D97-AF65-F5344CB8AC3E}">
        <p14:creationId xmlns:p14="http://schemas.microsoft.com/office/powerpoint/2010/main" val="57256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77FE81A-6C67-980E-5321-C3A1C8BA39DB}"/>
              </a:ext>
            </a:extLst>
          </p:cNvPr>
          <p:cNvPicPr>
            <a:picLocks noChangeAspect="1"/>
          </p:cNvPicPr>
          <p:nvPr/>
        </p:nvPicPr>
        <p:blipFill>
          <a:blip r:embed="rId3"/>
          <a:stretch>
            <a:fillRect/>
          </a:stretch>
        </p:blipFill>
        <p:spPr>
          <a:xfrm>
            <a:off x="2312841" y="428626"/>
            <a:ext cx="7088253" cy="954184"/>
          </a:xfrm>
          <a:prstGeom prst="rect">
            <a:avLst/>
          </a:prstGeom>
        </p:spPr>
      </p:pic>
      <p:pic>
        <p:nvPicPr>
          <p:cNvPr id="8" name="Picture 7">
            <a:extLst>
              <a:ext uri="{FF2B5EF4-FFF2-40B4-BE49-F238E27FC236}">
                <a16:creationId xmlns:a16="http://schemas.microsoft.com/office/drawing/2014/main" id="{20D017F7-9FBF-36B7-987D-5042338D28D7}"/>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776287" y="2074291"/>
            <a:ext cx="3462338" cy="3093022"/>
          </a:xfrm>
          <a:prstGeom prst="rect">
            <a:avLst/>
          </a:prstGeom>
        </p:spPr>
      </p:pic>
      <p:pic>
        <p:nvPicPr>
          <p:cNvPr id="10" name="Picture 9" descr="A yellow emoji with red cheeks and a thumbs up&#10;&#10;Description automatically generated">
            <a:extLst>
              <a:ext uri="{FF2B5EF4-FFF2-40B4-BE49-F238E27FC236}">
                <a16:creationId xmlns:a16="http://schemas.microsoft.com/office/drawing/2014/main" id="{EDC36B89-00E8-5B79-DB46-D4E44595E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650" y="1066799"/>
            <a:ext cx="2085975" cy="2085975"/>
          </a:xfrm>
          <a:prstGeom prst="rect">
            <a:avLst/>
          </a:prstGeom>
        </p:spPr>
      </p:pic>
      <p:sp>
        <p:nvSpPr>
          <p:cNvPr id="3" name="TextBox 2">
            <a:extLst>
              <a:ext uri="{FF2B5EF4-FFF2-40B4-BE49-F238E27FC236}">
                <a16:creationId xmlns:a16="http://schemas.microsoft.com/office/drawing/2014/main" id="{D39DF1E6-DDFF-8EF2-AE70-C11E42D35135}"/>
              </a:ext>
            </a:extLst>
          </p:cNvPr>
          <p:cNvSpPr txBox="1"/>
          <p:nvPr/>
        </p:nvSpPr>
        <p:spPr>
          <a:xfrm>
            <a:off x="5172074" y="2132373"/>
            <a:ext cx="6029325" cy="3779758"/>
          </a:xfrm>
          <a:prstGeom prst="roundRect">
            <a:avLst/>
          </a:prstGeom>
          <a:solidFill>
            <a:schemeClr val="accent6">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just"/>
            <a:r>
              <a:rPr lang="vi-VN" sz="3600" dirty="0">
                <a:cs typeface="Times New Roman" pitchFamily="18" charset="0"/>
              </a:rPr>
              <a:t>Tưới cây, nhổ cỏ không những chăm sóc và bảo vệ cây trồng mà còn giúp cơ thể vận động một cách hợp lí và tăng cường sức khỏe.</a:t>
            </a:r>
          </a:p>
        </p:txBody>
      </p:sp>
    </p:spTree>
    <p:extLst>
      <p:ext uri="{BB962C8B-B14F-4D97-AF65-F5344CB8AC3E}">
        <p14:creationId xmlns:p14="http://schemas.microsoft.com/office/powerpoint/2010/main" val="251781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77FE81A-6C67-980E-5321-C3A1C8BA39DB}"/>
              </a:ext>
            </a:extLst>
          </p:cNvPr>
          <p:cNvPicPr>
            <a:picLocks noChangeAspect="1"/>
          </p:cNvPicPr>
          <p:nvPr/>
        </p:nvPicPr>
        <p:blipFill>
          <a:blip r:embed="rId3"/>
          <a:stretch>
            <a:fillRect/>
          </a:stretch>
        </p:blipFill>
        <p:spPr>
          <a:xfrm>
            <a:off x="2312841" y="428626"/>
            <a:ext cx="7088253" cy="954184"/>
          </a:xfrm>
          <a:prstGeom prst="rect">
            <a:avLst/>
          </a:prstGeom>
        </p:spPr>
      </p:pic>
      <p:pic>
        <p:nvPicPr>
          <p:cNvPr id="3" name="Picture 2">
            <a:extLst>
              <a:ext uri="{FF2B5EF4-FFF2-40B4-BE49-F238E27FC236}">
                <a16:creationId xmlns:a16="http://schemas.microsoft.com/office/drawing/2014/main" id="{A8C0CB13-6C0B-2012-A805-8B770075AF3C}"/>
              </a:ext>
            </a:extLst>
          </p:cNvPr>
          <p:cNvPicPr>
            <a:picLocks noChangeAspect="1"/>
          </p:cNvPicPr>
          <p:nvPr/>
        </p:nvPicPr>
        <p:blipFill>
          <a:blip r:embed="rId4"/>
          <a:stretch>
            <a:fillRect/>
          </a:stretch>
        </p:blipFill>
        <p:spPr>
          <a:xfrm>
            <a:off x="985837" y="2733675"/>
            <a:ext cx="3725196" cy="2566247"/>
          </a:xfrm>
          <a:prstGeom prst="rect">
            <a:avLst/>
          </a:prstGeom>
        </p:spPr>
      </p:pic>
      <p:pic>
        <p:nvPicPr>
          <p:cNvPr id="6" name="Picture 5" descr="A yellow emoji with red cheeks and a thumbs up&#10;&#10;Description automatically generated">
            <a:extLst>
              <a:ext uri="{FF2B5EF4-FFF2-40B4-BE49-F238E27FC236}">
                <a16:creationId xmlns:a16="http://schemas.microsoft.com/office/drawing/2014/main" id="{440C15D1-DA85-E926-69A4-C1777C2CA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0" y="1581149"/>
            <a:ext cx="2085975" cy="2085975"/>
          </a:xfrm>
          <a:prstGeom prst="rect">
            <a:avLst/>
          </a:prstGeom>
        </p:spPr>
      </p:pic>
      <p:sp>
        <p:nvSpPr>
          <p:cNvPr id="4" name="TextBox 3">
            <a:extLst>
              <a:ext uri="{FF2B5EF4-FFF2-40B4-BE49-F238E27FC236}">
                <a16:creationId xmlns:a16="http://schemas.microsoft.com/office/drawing/2014/main" id="{313998FF-3817-5C46-FC87-4D42D47D4215}"/>
              </a:ext>
            </a:extLst>
          </p:cNvPr>
          <p:cNvSpPr txBox="1"/>
          <p:nvPr/>
        </p:nvSpPr>
        <p:spPr>
          <a:xfrm>
            <a:off x="5172074" y="2132373"/>
            <a:ext cx="6029325" cy="3166824"/>
          </a:xfrm>
          <a:prstGeom prst="roundRect">
            <a:avLst/>
          </a:prstGeom>
          <a:solidFill>
            <a:schemeClr val="accent6">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lvl="0" algn="just"/>
            <a:r>
              <a:rPr lang="vi-VN" sz="3600" dirty="0">
                <a:solidFill>
                  <a:prstClr val="black"/>
                </a:solidFill>
                <a:cs typeface="Times New Roman" pitchFamily="18" charset="0"/>
              </a:rPr>
              <a:t>Hoạt động đi bộ rất có lợi cho sức khỏe, giúp cho đôi chân của chúng ta dẻo dai, đi bộ còn là một cách để chúng ta tập thể dục.</a:t>
            </a:r>
          </a:p>
        </p:txBody>
      </p:sp>
    </p:spTree>
    <p:extLst>
      <p:ext uri="{BB962C8B-B14F-4D97-AF65-F5344CB8AC3E}">
        <p14:creationId xmlns:p14="http://schemas.microsoft.com/office/powerpoint/2010/main" val="3164038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77FE81A-6C67-980E-5321-C3A1C8BA39DB}"/>
              </a:ext>
            </a:extLst>
          </p:cNvPr>
          <p:cNvPicPr>
            <a:picLocks noChangeAspect="1"/>
          </p:cNvPicPr>
          <p:nvPr/>
        </p:nvPicPr>
        <p:blipFill>
          <a:blip r:embed="rId3"/>
          <a:stretch>
            <a:fillRect/>
          </a:stretch>
        </p:blipFill>
        <p:spPr>
          <a:xfrm>
            <a:off x="2312841" y="428626"/>
            <a:ext cx="7088253" cy="954184"/>
          </a:xfrm>
          <a:prstGeom prst="rect">
            <a:avLst/>
          </a:prstGeom>
        </p:spPr>
      </p:pic>
      <p:pic>
        <p:nvPicPr>
          <p:cNvPr id="4" name="Picture 3">
            <a:extLst>
              <a:ext uri="{FF2B5EF4-FFF2-40B4-BE49-F238E27FC236}">
                <a16:creationId xmlns:a16="http://schemas.microsoft.com/office/drawing/2014/main" id="{8077319A-699F-12B1-84F6-1E9FDB87289E}"/>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09599" y="2219325"/>
            <a:ext cx="3975935" cy="3300413"/>
          </a:xfrm>
          <a:prstGeom prst="rect">
            <a:avLst/>
          </a:prstGeom>
        </p:spPr>
      </p:pic>
      <p:sp>
        <p:nvSpPr>
          <p:cNvPr id="8" name="TextBox 7">
            <a:extLst>
              <a:ext uri="{FF2B5EF4-FFF2-40B4-BE49-F238E27FC236}">
                <a16:creationId xmlns:a16="http://schemas.microsoft.com/office/drawing/2014/main" id="{C8CD2CA5-CF41-CA7E-BB02-B84B6795535F}"/>
              </a:ext>
            </a:extLst>
          </p:cNvPr>
          <p:cNvSpPr txBox="1"/>
          <p:nvPr/>
        </p:nvSpPr>
        <p:spPr>
          <a:xfrm>
            <a:off x="5333999" y="2246673"/>
            <a:ext cx="6029325" cy="3166824"/>
          </a:xfrm>
          <a:prstGeom prst="roundRect">
            <a:avLst/>
          </a:prstGeom>
          <a:solidFill>
            <a:schemeClr val="accent6">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lvl="0" algn="just"/>
            <a:r>
              <a:rPr lang="vi-VN" sz="3600" dirty="0">
                <a:solidFill>
                  <a:prstClr val="black"/>
                </a:solidFill>
                <a:cs typeface="Times New Roman" pitchFamily="18" charset="0"/>
              </a:rPr>
              <a:t>Nhảy dây đúng cách giúp tăng cường sự phát triển của xương sụn, giúp cải thiện chiều cao cũng như ngoại hình.</a:t>
            </a:r>
          </a:p>
        </p:txBody>
      </p:sp>
      <p:pic>
        <p:nvPicPr>
          <p:cNvPr id="9" name="Picture 8" descr="A yellow emoji with red cheeks and a thumbs up&#10;&#10;Description automatically generated">
            <a:extLst>
              <a:ext uri="{FF2B5EF4-FFF2-40B4-BE49-F238E27FC236}">
                <a16:creationId xmlns:a16="http://schemas.microsoft.com/office/drawing/2014/main" id="{19A2B679-A0FE-2E85-8246-07C8ED44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50" y="1152524"/>
            <a:ext cx="2085975" cy="2085975"/>
          </a:xfrm>
          <a:prstGeom prst="rect">
            <a:avLst/>
          </a:prstGeom>
        </p:spPr>
      </p:pic>
    </p:spTree>
    <p:extLst>
      <p:ext uri="{BB962C8B-B14F-4D97-AF65-F5344CB8AC3E}">
        <p14:creationId xmlns:p14="http://schemas.microsoft.com/office/powerpoint/2010/main" val="2878710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77FE81A-6C67-980E-5321-C3A1C8BA39DB}"/>
              </a:ext>
            </a:extLst>
          </p:cNvPr>
          <p:cNvPicPr>
            <a:picLocks noChangeAspect="1"/>
          </p:cNvPicPr>
          <p:nvPr/>
        </p:nvPicPr>
        <p:blipFill>
          <a:blip r:embed="rId3"/>
          <a:stretch>
            <a:fillRect/>
          </a:stretch>
        </p:blipFill>
        <p:spPr>
          <a:xfrm>
            <a:off x="2312841" y="428626"/>
            <a:ext cx="7088253" cy="954184"/>
          </a:xfrm>
          <a:prstGeom prst="rect">
            <a:avLst/>
          </a:prstGeom>
        </p:spPr>
      </p:pic>
      <p:pic>
        <p:nvPicPr>
          <p:cNvPr id="3" name="Picture 2">
            <a:extLst>
              <a:ext uri="{FF2B5EF4-FFF2-40B4-BE49-F238E27FC236}">
                <a16:creationId xmlns:a16="http://schemas.microsoft.com/office/drawing/2014/main" id="{94B9A36F-32DB-A3D0-482A-BEE3CC966E6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200149" y="2079130"/>
            <a:ext cx="2924176" cy="3654419"/>
          </a:xfrm>
          <a:prstGeom prst="rect">
            <a:avLst/>
          </a:prstGeom>
        </p:spPr>
      </p:pic>
      <p:pic>
        <p:nvPicPr>
          <p:cNvPr id="5" name="Picture 4" descr="A red face with a black background&#10;&#10;Description automatically generated">
            <a:extLst>
              <a:ext uri="{FF2B5EF4-FFF2-40B4-BE49-F238E27FC236}">
                <a16:creationId xmlns:a16="http://schemas.microsoft.com/office/drawing/2014/main" id="{4050530E-BFEC-F2FB-BE60-8DB79810E9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3275" y="1571624"/>
            <a:ext cx="1647825" cy="1647825"/>
          </a:xfrm>
          <a:prstGeom prst="rect">
            <a:avLst/>
          </a:prstGeom>
        </p:spPr>
      </p:pic>
      <p:sp>
        <p:nvSpPr>
          <p:cNvPr id="6" name="TextBox 5">
            <a:extLst>
              <a:ext uri="{FF2B5EF4-FFF2-40B4-BE49-F238E27FC236}">
                <a16:creationId xmlns:a16="http://schemas.microsoft.com/office/drawing/2014/main" id="{248FAAA8-A381-7101-2250-DF3E53EC4E4B}"/>
              </a:ext>
            </a:extLst>
          </p:cNvPr>
          <p:cNvSpPr txBox="1"/>
          <p:nvPr/>
        </p:nvSpPr>
        <p:spPr>
          <a:xfrm>
            <a:off x="5333999" y="2246673"/>
            <a:ext cx="6029325" cy="2826306"/>
          </a:xfrm>
          <a:prstGeom prst="roundRect">
            <a:avLst/>
          </a:prstGeom>
          <a:solidFill>
            <a:schemeClr val="accent6">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lvl="0" algn="just"/>
            <a:r>
              <a:rPr lang="vi-VN" sz="4000" dirty="0">
                <a:solidFill>
                  <a:prstClr val="black"/>
                </a:solidFill>
                <a:cs typeface="Times New Roman" pitchFamily="18" charset="0"/>
              </a:rPr>
              <a:t>Đá bóng dưới trời nắng gắt sẽ làm cho cơ thể bị mất nước, say nắng và kiệt sức.</a:t>
            </a:r>
          </a:p>
        </p:txBody>
      </p:sp>
    </p:spTree>
    <p:extLst>
      <p:ext uri="{BB962C8B-B14F-4D97-AF65-F5344CB8AC3E}">
        <p14:creationId xmlns:p14="http://schemas.microsoft.com/office/powerpoint/2010/main" val="3129508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77FE81A-6C67-980E-5321-C3A1C8BA39DB}"/>
              </a:ext>
            </a:extLst>
          </p:cNvPr>
          <p:cNvPicPr>
            <a:picLocks noChangeAspect="1"/>
          </p:cNvPicPr>
          <p:nvPr/>
        </p:nvPicPr>
        <p:blipFill>
          <a:blip r:embed="rId3"/>
          <a:stretch>
            <a:fillRect/>
          </a:stretch>
        </p:blipFill>
        <p:spPr>
          <a:xfrm>
            <a:off x="2312841" y="428626"/>
            <a:ext cx="7088253" cy="954184"/>
          </a:xfrm>
          <a:prstGeom prst="rect">
            <a:avLst/>
          </a:prstGeom>
        </p:spPr>
      </p:pic>
      <p:pic>
        <p:nvPicPr>
          <p:cNvPr id="4" name="Picture 3">
            <a:extLst>
              <a:ext uri="{FF2B5EF4-FFF2-40B4-BE49-F238E27FC236}">
                <a16:creationId xmlns:a16="http://schemas.microsoft.com/office/drawing/2014/main" id="{7475003B-BF28-3E4C-79C3-DFCB0C31A89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176337" y="1974335"/>
            <a:ext cx="3271838" cy="3813384"/>
          </a:xfrm>
          <a:prstGeom prst="rect">
            <a:avLst/>
          </a:prstGeom>
        </p:spPr>
      </p:pic>
      <p:pic>
        <p:nvPicPr>
          <p:cNvPr id="8" name="Picture 7" descr="A red face with a black background&#10;&#10;Description automatically generated">
            <a:extLst>
              <a:ext uri="{FF2B5EF4-FFF2-40B4-BE49-F238E27FC236}">
                <a16:creationId xmlns:a16="http://schemas.microsoft.com/office/drawing/2014/main" id="{FC77D8B3-D014-7A51-86FA-ED853659F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3275" y="1571624"/>
            <a:ext cx="1647825" cy="1647825"/>
          </a:xfrm>
          <a:prstGeom prst="rect">
            <a:avLst/>
          </a:prstGeom>
        </p:spPr>
      </p:pic>
      <p:sp>
        <p:nvSpPr>
          <p:cNvPr id="9" name="TextBox 8">
            <a:extLst>
              <a:ext uri="{FF2B5EF4-FFF2-40B4-BE49-F238E27FC236}">
                <a16:creationId xmlns:a16="http://schemas.microsoft.com/office/drawing/2014/main" id="{D0E1A7DF-B1D1-7931-F507-29EE33D77767}"/>
              </a:ext>
            </a:extLst>
          </p:cNvPr>
          <p:cNvSpPr txBox="1"/>
          <p:nvPr/>
        </p:nvSpPr>
        <p:spPr>
          <a:xfrm>
            <a:off x="5333999" y="2246673"/>
            <a:ext cx="6029325" cy="3371136"/>
          </a:xfrm>
          <a:prstGeom prst="roundRect">
            <a:avLst/>
          </a:prstGeom>
          <a:solidFill>
            <a:schemeClr val="accent6">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lvl="0" algn="just"/>
            <a:r>
              <a:rPr lang="vi-VN" sz="3200" dirty="0">
                <a:solidFill>
                  <a:prstClr val="black"/>
                </a:solidFill>
                <a:cs typeface="Times New Roman" pitchFamily="18" charset="0"/>
              </a:rPr>
              <a:t>Xách đồ quá nặng sẽ ảnh hưởng đến xương khớp và cột sống của chúng ta. Chúng ta chỉ xách và mang vác những đồ vật phù hợp với sức khỏe của mình.</a:t>
            </a:r>
          </a:p>
        </p:txBody>
      </p:sp>
    </p:spTree>
    <p:extLst>
      <p:ext uri="{BB962C8B-B14F-4D97-AF65-F5344CB8AC3E}">
        <p14:creationId xmlns:p14="http://schemas.microsoft.com/office/powerpoint/2010/main" val="489367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4D61BDE-6BCE-4456-A83A-3A4FED566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9" name="Speech Bubble: Rectangle with Corners Rounded 8">
            <a:extLst>
              <a:ext uri="{FF2B5EF4-FFF2-40B4-BE49-F238E27FC236}">
                <a16:creationId xmlns:a16="http://schemas.microsoft.com/office/drawing/2014/main" id="{24C95C1D-99C0-4278-A8D9-6CAC7275BB3E}"/>
              </a:ext>
            </a:extLst>
          </p:cNvPr>
          <p:cNvSpPr/>
          <p:nvPr/>
        </p:nvSpPr>
        <p:spPr>
          <a:xfrm>
            <a:off x="2733188" y="541998"/>
            <a:ext cx="7797160" cy="2286927"/>
          </a:xfrm>
          <a:prstGeom prst="wedgeRoundRectCallout">
            <a:avLst>
              <a:gd name="adj1" fmla="val -49174"/>
              <a:gd name="adj2" fmla="val 25445"/>
              <a:gd name="adj3" fmla="val 1666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Kể các hoạt động có lợi và không có lợi cho sức khỏe mà em biết?</a:t>
            </a:r>
          </a:p>
        </p:txBody>
      </p:sp>
      <p:pic>
        <p:nvPicPr>
          <p:cNvPr id="8" name="Picture 7">
            <a:extLst>
              <a:ext uri="{FF2B5EF4-FFF2-40B4-BE49-F238E27FC236}">
                <a16:creationId xmlns:a16="http://schemas.microsoft.com/office/drawing/2014/main" id="{DDE71743-B001-4445-952E-A6A5C8476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004" t="2120" r="-4861" b="-24618"/>
          <a:stretch/>
        </p:blipFill>
        <p:spPr>
          <a:xfrm>
            <a:off x="9706902" y="3579000"/>
            <a:ext cx="3131893" cy="4206938"/>
          </a:xfrm>
          <a:prstGeom prst="rect">
            <a:avLst/>
          </a:prstGeom>
        </p:spPr>
      </p:pic>
    </p:spTree>
    <p:extLst>
      <p:ext uri="{BB962C8B-B14F-4D97-AF65-F5344CB8AC3E}">
        <p14:creationId xmlns:p14="http://schemas.microsoft.com/office/powerpoint/2010/main" val="2113563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ight Arrow 2">
            <a:extLst>
              <a:ext uri="{FF2B5EF4-FFF2-40B4-BE49-F238E27FC236}">
                <a16:creationId xmlns:a16="http://schemas.microsoft.com/office/drawing/2014/main" id="{BED3D842-442F-B6D0-DAF8-3FAF47D1813A}"/>
              </a:ext>
            </a:extLst>
          </p:cNvPr>
          <p:cNvSpPr/>
          <p:nvPr/>
        </p:nvSpPr>
        <p:spPr>
          <a:xfrm>
            <a:off x="933450" y="3009900"/>
            <a:ext cx="3800475" cy="2069521"/>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err="1">
                <a:solidFill>
                  <a:schemeClr val="tx1"/>
                </a:solidFill>
                <a:cs typeface="Times New Roman" pitchFamily="18" charset="0"/>
              </a:rPr>
              <a:t>Hoạt</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động</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có</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lợi</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cho</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sức</a:t>
            </a:r>
            <a:r>
              <a:rPr lang="en-US" sz="3200" b="1" dirty="0">
                <a:solidFill>
                  <a:schemeClr val="tx1"/>
                </a:solidFill>
                <a:cs typeface="Times New Roman" pitchFamily="18" charset="0"/>
              </a:rPr>
              <a:t> </a:t>
            </a:r>
            <a:r>
              <a:rPr lang="en-US" sz="3200" b="1" dirty="0" err="1">
                <a:solidFill>
                  <a:schemeClr val="tx1"/>
                </a:solidFill>
                <a:cs typeface="Times New Roman" pitchFamily="18" charset="0"/>
              </a:rPr>
              <a:t>khỏe</a:t>
            </a:r>
            <a:endParaRPr lang="vi-VN" sz="3200" b="1" dirty="0">
              <a:solidFill>
                <a:schemeClr val="tx1"/>
              </a:solidFill>
              <a:cs typeface="Times New Roman" pitchFamily="18" charset="0"/>
            </a:endParaRPr>
          </a:p>
        </p:txBody>
      </p:sp>
      <p:pic>
        <p:nvPicPr>
          <p:cNvPr id="4" name="Picture 3">
            <a:extLst>
              <a:ext uri="{FF2B5EF4-FFF2-40B4-BE49-F238E27FC236}">
                <a16:creationId xmlns:a16="http://schemas.microsoft.com/office/drawing/2014/main" id="{DB1B729C-5685-6392-56F6-419B3AEF2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2069522"/>
            <a:ext cx="6528434" cy="368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695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ight Arrow 2">
            <a:extLst>
              <a:ext uri="{FF2B5EF4-FFF2-40B4-BE49-F238E27FC236}">
                <a16:creationId xmlns:a16="http://schemas.microsoft.com/office/drawing/2014/main" id="{BED3D842-442F-B6D0-DAF8-3FAF47D1813A}"/>
              </a:ext>
            </a:extLst>
          </p:cNvPr>
          <p:cNvSpPr/>
          <p:nvPr/>
        </p:nvSpPr>
        <p:spPr>
          <a:xfrm>
            <a:off x="590550" y="3009900"/>
            <a:ext cx="4143375" cy="2069521"/>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a:solidFill>
                  <a:prstClr val="black"/>
                </a:solidFill>
                <a:cs typeface="Times New Roman" pitchFamily="18" charset="0"/>
              </a:rPr>
              <a:t>Hoạt động không có lợi cho sức khỏe</a:t>
            </a:r>
            <a:endParaRPr lang="en-US" sz="3200" b="1" dirty="0" err="1">
              <a:solidFill>
                <a:prstClr val="black"/>
              </a:solidFill>
              <a:cs typeface="Times New Roman" pitchFamily="18" charset="0"/>
            </a:endParaRPr>
          </a:p>
        </p:txBody>
      </p:sp>
      <p:pic>
        <p:nvPicPr>
          <p:cNvPr id="1026" name="Picture 2" descr="Hình ảnh Trèo Cây PNG, Vector, PSD, và biểu tượng để tải về miễn phí |  pngtree">
            <a:extLst>
              <a:ext uri="{FF2B5EF4-FFF2-40B4-BE49-F238E27FC236}">
                <a16:creationId xmlns:a16="http://schemas.microsoft.com/office/drawing/2014/main" id="{A06F442D-2886-2C7E-6C30-6FF8E6191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705" y="704850"/>
            <a:ext cx="4256219" cy="561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3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8" y="142875"/>
            <a:ext cx="11641521" cy="64944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924DB907-0414-4C0C-8DD7-D221DEAB2A68}"/>
              </a:ext>
            </a:extLst>
          </p:cNvPr>
          <p:cNvSpPr txBox="1"/>
          <p:nvPr/>
        </p:nvSpPr>
        <p:spPr>
          <a:xfrm>
            <a:off x="933449" y="173721"/>
            <a:ext cx="10639425" cy="1015663"/>
          </a:xfrm>
          <a:prstGeom prst="rect">
            <a:avLst/>
          </a:prstGeom>
          <a:noFill/>
        </p:spPr>
        <p:txBody>
          <a:bodyPr wrap="square">
            <a:spAutoFit/>
          </a:bodyPr>
          <a:lstStyle/>
          <a:p>
            <a:pPr lvl="0" indent="228600" algn="just"/>
            <a:r>
              <a:rPr lang="vi-VN" sz="3000" b="1" dirty="0">
                <a:solidFill>
                  <a:srgbClr val="FF0000"/>
                </a:solidFill>
                <a:ea typeface="Calibri" panose="020F0502020204030204" pitchFamily="34" charset="0"/>
                <a:cs typeface="Arial" panose="020B0604020202020204" pitchFamily="34" charset="0"/>
              </a:rPr>
              <a:t>2. Các bạn trong hình sẽ như thế nào nếu thường xuyên thực hiện các hoạt động dưới đây? </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F0561414-5714-9035-4B92-8C816227BC4F}"/>
              </a:ext>
            </a:extLst>
          </p:cNvPr>
          <p:cNvPicPr>
            <a:picLocks noChangeAspect="1"/>
          </p:cNvPicPr>
          <p:nvPr/>
        </p:nvPicPr>
        <p:blipFill>
          <a:blip r:embed="rId3"/>
          <a:stretch>
            <a:fillRect/>
          </a:stretch>
        </p:blipFill>
        <p:spPr>
          <a:xfrm>
            <a:off x="2085975" y="1462087"/>
            <a:ext cx="7696200" cy="4452938"/>
          </a:xfrm>
          <a:prstGeom prst="rect">
            <a:avLst/>
          </a:prstGeom>
        </p:spPr>
      </p:pic>
      <p:sp>
        <p:nvSpPr>
          <p:cNvPr id="6" name="TextBox 5">
            <a:extLst>
              <a:ext uri="{FF2B5EF4-FFF2-40B4-BE49-F238E27FC236}">
                <a16:creationId xmlns:a16="http://schemas.microsoft.com/office/drawing/2014/main" id="{659C23F5-D250-6D12-2F58-0EEBD0553627}"/>
              </a:ext>
            </a:extLst>
          </p:cNvPr>
          <p:cNvSpPr txBox="1"/>
          <p:nvPr/>
        </p:nvSpPr>
        <p:spPr>
          <a:xfrm>
            <a:off x="2415887" y="3041906"/>
            <a:ext cx="2051338" cy="844294"/>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en-US" sz="2400" b="1" dirty="0" err="1">
                <a:solidFill>
                  <a:srgbClr val="002060"/>
                </a:solidFill>
                <a:ea typeface="Microsoft YaHei" panose="020B0503020204020204" pitchFamily="34" charset="-122"/>
                <a:cs typeface="Times New Roman" pitchFamily="18" charset="0"/>
              </a:rPr>
              <a:t>Siêng</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năng</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làm</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việc</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nhà</a:t>
            </a:r>
            <a:endParaRPr lang="vi-VN" sz="2400" b="1" dirty="0">
              <a:solidFill>
                <a:srgbClr val="002060"/>
              </a:solidFill>
              <a:ea typeface="Microsoft YaHei" panose="020B0503020204020204" pitchFamily="34" charset="-122"/>
              <a:cs typeface="Times New Roman" pitchFamily="18" charset="0"/>
            </a:endParaRPr>
          </a:p>
        </p:txBody>
      </p:sp>
      <p:sp>
        <p:nvSpPr>
          <p:cNvPr id="7" name="TextBox 6">
            <a:extLst>
              <a:ext uri="{FF2B5EF4-FFF2-40B4-BE49-F238E27FC236}">
                <a16:creationId xmlns:a16="http://schemas.microsoft.com/office/drawing/2014/main" id="{8625607F-0024-E382-796C-4802E7A5C675}"/>
              </a:ext>
            </a:extLst>
          </p:cNvPr>
          <p:cNvSpPr txBox="1"/>
          <p:nvPr/>
        </p:nvSpPr>
        <p:spPr>
          <a:xfrm>
            <a:off x="2358737" y="5432681"/>
            <a:ext cx="2051338" cy="844294"/>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en-US" sz="2400" b="1" dirty="0" err="1">
                <a:solidFill>
                  <a:srgbClr val="002060"/>
                </a:solidFill>
                <a:ea typeface="Microsoft YaHei" panose="020B0503020204020204" pitchFamily="34" charset="-122"/>
                <a:cs typeface="Times New Roman" pitchFamily="18" charset="0"/>
              </a:rPr>
              <a:t>Có</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đôi</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tay</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chắc</a:t>
            </a:r>
            <a:r>
              <a:rPr lang="en-US" sz="2400" b="1" dirty="0">
                <a:solidFill>
                  <a:srgbClr val="002060"/>
                </a:solidFill>
                <a:ea typeface="Microsoft YaHei" panose="020B0503020204020204" pitchFamily="34" charset="-122"/>
                <a:cs typeface="Times New Roman" pitchFamily="18" charset="0"/>
              </a:rPr>
              <a:t> </a:t>
            </a:r>
            <a:r>
              <a:rPr lang="en-US" sz="2400" b="1" dirty="0" err="1">
                <a:solidFill>
                  <a:srgbClr val="002060"/>
                </a:solidFill>
                <a:ea typeface="Microsoft YaHei" panose="020B0503020204020204" pitchFamily="34" charset="-122"/>
                <a:cs typeface="Times New Roman" pitchFamily="18" charset="0"/>
              </a:rPr>
              <a:t>khỏe</a:t>
            </a:r>
            <a:endParaRPr lang="en-US" sz="2400" b="1" dirty="0">
              <a:solidFill>
                <a:srgbClr val="002060"/>
              </a:solidFill>
              <a:ea typeface="Microsoft YaHei" panose="020B0503020204020204" pitchFamily="34" charset="-122"/>
              <a:cs typeface="Times New Roman" pitchFamily="18" charset="0"/>
            </a:endParaRPr>
          </a:p>
        </p:txBody>
      </p:sp>
      <p:sp>
        <p:nvSpPr>
          <p:cNvPr id="9" name="TextBox 8">
            <a:extLst>
              <a:ext uri="{FF2B5EF4-FFF2-40B4-BE49-F238E27FC236}">
                <a16:creationId xmlns:a16="http://schemas.microsoft.com/office/drawing/2014/main" id="{D0F55127-E7E3-04F0-0FA0-D8460742694A}"/>
              </a:ext>
            </a:extLst>
          </p:cNvPr>
          <p:cNvSpPr txBox="1"/>
          <p:nvPr/>
        </p:nvSpPr>
        <p:spPr>
          <a:xfrm>
            <a:off x="5044787" y="3013331"/>
            <a:ext cx="2051338" cy="844294"/>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vi-VN" sz="2400" b="1" dirty="0">
                <a:solidFill>
                  <a:srgbClr val="002060"/>
                </a:solidFill>
                <a:ea typeface="Microsoft YaHei" panose="020B0503020204020204" pitchFamily="34" charset="-122"/>
                <a:cs typeface="Times New Roman" pitchFamily="18" charset="0"/>
              </a:rPr>
              <a:t>Chăm chỉ tập bơi</a:t>
            </a:r>
          </a:p>
        </p:txBody>
      </p:sp>
      <p:sp>
        <p:nvSpPr>
          <p:cNvPr id="11" name="TextBox 10">
            <a:extLst>
              <a:ext uri="{FF2B5EF4-FFF2-40B4-BE49-F238E27FC236}">
                <a16:creationId xmlns:a16="http://schemas.microsoft.com/office/drawing/2014/main" id="{08B8754B-BC2D-90A9-0F08-A7733FE271D8}"/>
              </a:ext>
            </a:extLst>
          </p:cNvPr>
          <p:cNvSpPr txBox="1"/>
          <p:nvPr/>
        </p:nvSpPr>
        <p:spPr>
          <a:xfrm>
            <a:off x="5063837" y="5318381"/>
            <a:ext cx="2051338" cy="954107"/>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vi-VN" sz="2800" b="1" dirty="0">
                <a:solidFill>
                  <a:srgbClr val="002060"/>
                </a:solidFill>
                <a:latin typeface="Calibri" panose="020F0502020204030204" pitchFamily="34" charset="0"/>
                <a:ea typeface="Microsoft YaHei" panose="020B0503020204020204" pitchFamily="34" charset="-122"/>
                <a:cs typeface="Calibri" panose="020F0502020204030204" pitchFamily="34" charset="0"/>
              </a:rPr>
              <a:t>Bơi giỏi</a:t>
            </a:r>
            <a:r>
              <a:rPr lang="en-US" sz="2800" b="1"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sz="2800" b="1"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sức</a:t>
            </a:r>
            <a:r>
              <a:rPr lang="en-US" sz="2800" b="1"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sz="2800" b="1"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khoẻ</a:t>
            </a:r>
            <a:r>
              <a:rPr lang="en-US" sz="2800" b="1"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sz="2800" b="1"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tốt</a:t>
            </a:r>
            <a:endParaRPr lang="vi-VN" sz="2800" b="1" dirty="0" err="1">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3" name="TextBox 12">
            <a:extLst>
              <a:ext uri="{FF2B5EF4-FFF2-40B4-BE49-F238E27FC236}">
                <a16:creationId xmlns:a16="http://schemas.microsoft.com/office/drawing/2014/main" id="{B1CFF7FE-FECE-82A6-8AD7-EFD8C81DA9F9}"/>
              </a:ext>
            </a:extLst>
          </p:cNvPr>
          <p:cNvSpPr txBox="1"/>
          <p:nvPr/>
        </p:nvSpPr>
        <p:spPr>
          <a:xfrm>
            <a:off x="7597487" y="3032381"/>
            <a:ext cx="2051338" cy="844294"/>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vi-VN" sz="2400" b="1">
                <a:solidFill>
                  <a:srgbClr val="002060"/>
                </a:solidFill>
                <a:ea typeface="Microsoft YaHei" panose="020B0503020204020204" pitchFamily="34" charset="-122"/>
                <a:cs typeface="Times New Roman" pitchFamily="18" charset="0"/>
              </a:rPr>
              <a:t>Xem tivi và ăn cả ngày</a:t>
            </a:r>
            <a:endParaRPr lang="vi-VN" sz="2400" b="1" dirty="0">
              <a:solidFill>
                <a:srgbClr val="002060"/>
              </a:solidFill>
              <a:ea typeface="Microsoft YaHei" panose="020B0503020204020204" pitchFamily="34" charset="-122"/>
              <a:cs typeface="Times New Roman" pitchFamily="18" charset="0"/>
            </a:endParaRPr>
          </a:p>
        </p:txBody>
      </p:sp>
      <p:sp>
        <p:nvSpPr>
          <p:cNvPr id="15" name="TextBox 14">
            <a:extLst>
              <a:ext uri="{FF2B5EF4-FFF2-40B4-BE49-F238E27FC236}">
                <a16:creationId xmlns:a16="http://schemas.microsoft.com/office/drawing/2014/main" id="{9175EF78-2AFB-6515-2C57-C4D47B06AC23}"/>
              </a:ext>
            </a:extLst>
          </p:cNvPr>
          <p:cNvSpPr txBox="1"/>
          <p:nvPr/>
        </p:nvSpPr>
        <p:spPr>
          <a:xfrm>
            <a:off x="7581900" y="5270756"/>
            <a:ext cx="2228849" cy="954107"/>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vi-VN" sz="2800" b="1" dirty="0">
                <a:solidFill>
                  <a:srgbClr val="002060"/>
                </a:solidFill>
                <a:latin typeface="Calibri" panose="020F0502020204030204" pitchFamily="34" charset="0"/>
                <a:ea typeface="Microsoft YaHei" panose="020B0503020204020204" pitchFamily="34" charset="-122"/>
                <a:cs typeface="Calibri" panose="020F0502020204030204" pitchFamily="34" charset="0"/>
              </a:rPr>
              <a:t>Cân nặng tăng, cận thị.</a:t>
            </a:r>
          </a:p>
        </p:txBody>
      </p:sp>
    </p:spTree>
    <p:extLst>
      <p:ext uri="{BB962C8B-B14F-4D97-AF65-F5344CB8AC3E}">
        <p14:creationId xmlns:p14="http://schemas.microsoft.com/office/powerpoint/2010/main" val="1921350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P spid="7" grpId="0" animBg="1"/>
      <p:bldP spid="9" grpId="0" animBg="1"/>
      <p:bldP spid="11"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Bóng rổ miễn phí tiền bản Quyền, phim Hoạt hình, Cổ phiếu nhiếp ảnh - thể  dục thể thao phiếu. png tải về - Miễn phí trong suốt Cậu Bé png Tải về.">
            <a:extLst>
              <a:ext uri="{FF2B5EF4-FFF2-40B4-BE49-F238E27FC236}">
                <a16:creationId xmlns:a16="http://schemas.microsoft.com/office/drawing/2014/main" id="{36F1FC64-377E-40E6-97AE-4DB3B85ED2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9125" l="10000" r="90000">
                        <a14:foregroundMark x1="46222" y1="8000" x2="52889" y2="21625"/>
                        <a14:foregroundMark x1="53556" y1="9250" x2="64000" y2="25000"/>
                        <a14:foregroundMark x1="49889" y1="2500" x2="60444" y2="4375"/>
                        <a14:foregroundMark x1="53333" y1="17750" x2="59444" y2="27625"/>
                        <a14:foregroundMark x1="54778" y1="19125" x2="58444" y2="24125"/>
                        <a14:foregroundMark x1="57667" y1="16750" x2="64222" y2="21125"/>
                        <a14:foregroundMark x1="63111" y1="17000" x2="64000" y2="18375"/>
                        <a14:foregroundMark x1="58444" y1="24625" x2="57778" y2="34000"/>
                        <a14:foregroundMark x1="19222" y1="81875" x2="22111" y2="92625"/>
                        <a14:foregroundMark x1="22667" y1="78875" x2="22667" y2="92125"/>
                        <a14:foregroundMark x1="21889" y1="80250" x2="27778" y2="76125"/>
                        <a14:foregroundMark x1="27778" y1="76125" x2="27778" y2="76125"/>
                        <a14:foregroundMark x1="45111" y1="85500" x2="48000" y2="96125"/>
                        <a14:foregroundMark x1="45556" y1="92875" x2="50111" y2="97500"/>
                        <a14:foregroundMark x1="48444" y1="93125" x2="57556" y2="96750"/>
                        <a14:foregroundMark x1="57556" y1="96750" x2="59111" y2="96750"/>
                        <a14:foregroundMark x1="50111" y1="95375" x2="51667" y2="99125"/>
                        <a14:foregroundMark x1="46444" y1="95125" x2="49667" y2="98625"/>
                        <a14:foregroundMark x1="45556" y1="95875" x2="45778" y2="98125"/>
                        <a14:foregroundMark x1="43333" y1="96125" x2="44333" y2="97500"/>
                        <a14:foregroundMark x1="33889" y1="47125" x2="40444" y2="59125"/>
                        <a14:foregroundMark x1="50889" y1="23500" x2="53333" y2="55625"/>
                      </a14:backgroundRemoval>
                    </a14:imgEffect>
                  </a14:imgLayer>
                </a14:imgProps>
              </a:ext>
              <a:ext uri="{28A0092B-C50C-407E-A947-70E740481C1C}">
                <a14:useLocalDpi xmlns:a14="http://schemas.microsoft.com/office/drawing/2010/main" val="0"/>
              </a:ext>
            </a:extLst>
          </a:blip>
          <a:srcRect/>
          <a:stretch>
            <a:fillRect/>
          </a:stretch>
        </p:blipFill>
        <p:spPr bwMode="auto">
          <a:xfrm>
            <a:off x="233010" y="1931353"/>
            <a:ext cx="5143031" cy="4571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ô gái chơi bóng rổ nền trắng - Trả phí Bản quyền Một lần Bóng rổ - Môn thể thao đồng đội vectơ sẵn có">
            <a:extLst>
              <a:ext uri="{FF2B5EF4-FFF2-40B4-BE49-F238E27FC236}">
                <a16:creationId xmlns:a16="http://schemas.microsoft.com/office/drawing/2014/main" id="{1DE4BC26-8D3E-4327-A508-E8D1CCD25A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44" b="96094" l="1713" r="98155">
                        <a14:foregroundMark x1="34256" y1="3711" x2="56917" y2="8008"/>
                        <a14:foregroundMark x1="37681" y1="2539" x2="50988" y2="9863"/>
                        <a14:foregroundMark x1="8169" y1="47852" x2="23715" y2="50098"/>
                        <a14:foregroundMark x1="1713" y1="48242" x2="5402" y2="48730"/>
                        <a14:foregroundMark x1="89460" y1="82324" x2="89855" y2="92871"/>
                        <a14:foregroundMark x1="92227" y1="79297" x2="94730" y2="84375"/>
                        <a14:foregroundMark x1="96047" y1="79492" x2="92754" y2="91797"/>
                        <a14:foregroundMark x1="92754" y1="91797" x2="88538" y2="94043"/>
                        <a14:foregroundMark x1="86034" y1="92871" x2="90777" y2="94043"/>
                        <a14:foregroundMark x1="36495" y1="93066" x2="53228" y2="96094"/>
                        <a14:foregroundMark x1="47036" y1="92383" x2="58498" y2="92676"/>
                        <a14:foregroundMark x1="45191" y1="93555" x2="50461" y2="94043"/>
                        <a14:foregroundMark x1="92622" y1="77930" x2="98155" y2="80273"/>
                        <a14:foregroundMark x1="97892" y1="78809" x2="96311" y2="85938"/>
                        <a14:foregroundMark x1="65349" y1="68457" x2="78393" y2="72852"/>
                        <a14:foregroundMark x1="69302" y1="68457" x2="77075" y2="72168"/>
                        <a14:foregroundMark x1="72991" y1="67773" x2="76153" y2="70996"/>
                        <a14:foregroundMark x1="71542" y1="67383" x2="72991" y2="70117"/>
                        <a14:foregroundMark x1="46640" y1="95605" x2="59157" y2="96094"/>
                        <a14:foregroundMark x1="37022" y1="8984" x2="44269" y2="22949"/>
                        <a14:foregroundMark x1="45718" y1="2734" x2="56653" y2="6934"/>
                        <a14:foregroundMark x1="50988" y1="23438" x2="54150" y2="58398"/>
                        <a14:foregroundMark x1="59420" y1="61816" x2="59420" y2="61816"/>
                      </a14:backgroundRemoval>
                    </a14:imgEffect>
                  </a14:imgLayer>
                </a14:imgProps>
              </a:ext>
              <a:ext uri="{28A0092B-C50C-407E-A947-70E740481C1C}">
                <a14:useLocalDpi xmlns:a14="http://schemas.microsoft.com/office/drawing/2010/main" val="0"/>
              </a:ext>
            </a:extLst>
          </a:blip>
          <a:srcRect/>
          <a:stretch>
            <a:fillRect/>
          </a:stretch>
        </p:blipFill>
        <p:spPr bwMode="auto">
          <a:xfrm>
            <a:off x="7740869" y="1975784"/>
            <a:ext cx="3595094" cy="485034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19520153-83A7-4857-B0C1-0077EAF6EF57}"/>
              </a:ext>
            </a:extLst>
          </p:cNvPr>
          <p:cNvSpPr/>
          <p:nvPr/>
        </p:nvSpPr>
        <p:spPr>
          <a:xfrm>
            <a:off x="3076691" y="398427"/>
            <a:ext cx="6038617" cy="1501055"/>
          </a:xfrm>
          <a:prstGeom prst="roundRect">
            <a:avLst>
              <a:gd name="adj" fmla="val 18479"/>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BCB90C7-BC94-7A11-269D-0EF70F276E34}"/>
              </a:ext>
            </a:extLst>
          </p:cNvPr>
          <p:cNvPicPr>
            <a:picLocks noChangeAspect="1"/>
          </p:cNvPicPr>
          <p:nvPr/>
        </p:nvPicPr>
        <p:blipFill>
          <a:blip r:embed="rId7"/>
          <a:stretch>
            <a:fillRect/>
          </a:stretch>
        </p:blipFill>
        <p:spPr>
          <a:xfrm>
            <a:off x="3485165" y="694892"/>
            <a:ext cx="5145470" cy="1201016"/>
          </a:xfrm>
          <a:prstGeom prst="rect">
            <a:avLst/>
          </a:prstGeom>
        </p:spPr>
      </p:pic>
    </p:spTree>
    <p:extLst>
      <p:ext uri="{BB962C8B-B14F-4D97-AF65-F5344CB8AC3E}">
        <p14:creationId xmlns:p14="http://schemas.microsoft.com/office/powerpoint/2010/main" val="303020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Nhạc thiếu nhi vui nhộn cho bé Tập thể dục buổi sáng_720p">
            <a:hlinkClick r:id="" action="ppaction://media"/>
            <a:extLst>
              <a:ext uri="{FF2B5EF4-FFF2-40B4-BE49-F238E27FC236}">
                <a16:creationId xmlns:a16="http://schemas.microsoft.com/office/drawing/2014/main" id="{CB96960B-450F-2E90-41F9-07892A653C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5085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C38ED1F2-D896-9E0B-41F2-A78EBF9C299F}"/>
              </a:ext>
            </a:extLst>
          </p:cNvPr>
          <p:cNvSpPr/>
          <p:nvPr/>
        </p:nvSpPr>
        <p:spPr>
          <a:xfrm>
            <a:off x="409575" y="647375"/>
            <a:ext cx="11096625" cy="136284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FF0000"/>
                </a:solidFill>
                <a:latin typeface="Calibri"/>
              </a:rPr>
              <a:t>Nói với bạn bè về các hoạt động có lợi cho sức khỏe mà em cùng người thân đã làm.</a:t>
            </a:r>
          </a:p>
        </p:txBody>
      </p:sp>
      <p:pic>
        <p:nvPicPr>
          <p:cNvPr id="6" name="Picture 5">
            <a:extLst>
              <a:ext uri="{FF2B5EF4-FFF2-40B4-BE49-F238E27FC236}">
                <a16:creationId xmlns:a16="http://schemas.microsoft.com/office/drawing/2014/main" id="{1682895D-4993-012B-E128-9C95BAAB303C}"/>
              </a:ext>
            </a:extLst>
          </p:cNvPr>
          <p:cNvPicPr>
            <a:picLocks noChangeAspect="1"/>
          </p:cNvPicPr>
          <p:nvPr/>
        </p:nvPicPr>
        <p:blipFill>
          <a:blip r:embed="rId3"/>
          <a:stretch>
            <a:fillRect/>
          </a:stretch>
        </p:blipFill>
        <p:spPr>
          <a:xfrm>
            <a:off x="1847849" y="2762249"/>
            <a:ext cx="7774179" cy="2447925"/>
          </a:xfrm>
          <a:prstGeom prst="rect">
            <a:avLst/>
          </a:prstGeom>
        </p:spPr>
      </p:pic>
    </p:spTree>
    <p:extLst>
      <p:ext uri="{BB962C8B-B14F-4D97-AF65-F5344CB8AC3E}">
        <p14:creationId xmlns:p14="http://schemas.microsoft.com/office/powerpoint/2010/main" val="1573098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grpSp>
        <p:nvGrpSpPr>
          <p:cNvPr id="144" name="Google Shape;2332;p57">
            <a:extLst>
              <a:ext uri="{FF2B5EF4-FFF2-40B4-BE49-F238E27FC236}">
                <a16:creationId xmlns:a16="http://schemas.microsoft.com/office/drawing/2014/main" id="{F60643A2-D8C5-418C-ADAE-9C686EA09BC8}"/>
              </a:ext>
            </a:extLst>
          </p:cNvPr>
          <p:cNvGrpSpPr/>
          <p:nvPr/>
        </p:nvGrpSpPr>
        <p:grpSpPr>
          <a:xfrm>
            <a:off x="9522675" y="4052546"/>
            <a:ext cx="1912695" cy="2894329"/>
            <a:chOff x="250763" y="2106850"/>
            <a:chExt cx="1623287" cy="2430922"/>
          </a:xfrm>
        </p:grpSpPr>
        <p:sp>
          <p:nvSpPr>
            <p:cNvPr id="145" name="Google Shape;2333;p57">
              <a:extLst>
                <a:ext uri="{FF2B5EF4-FFF2-40B4-BE49-F238E27FC236}">
                  <a16:creationId xmlns:a16="http://schemas.microsoft.com/office/drawing/2014/main" id="{1BEBB1B3-F586-4CFC-83B6-224AEA70BD5A}"/>
                </a:ext>
              </a:extLst>
            </p:cNvPr>
            <p:cNvSpPr/>
            <p:nvPr/>
          </p:nvSpPr>
          <p:spPr>
            <a:xfrm>
              <a:off x="250763" y="2819405"/>
              <a:ext cx="582910" cy="482085"/>
            </a:xfrm>
            <a:custGeom>
              <a:avLst/>
              <a:gdLst/>
              <a:ahLst/>
              <a:cxnLst/>
              <a:rect l="l" t="t" r="r" b="b"/>
              <a:pathLst>
                <a:path w="8094" h="6694" extrusionOk="0">
                  <a:moveTo>
                    <a:pt x="1528" y="0"/>
                  </a:moveTo>
                  <a:cubicBezTo>
                    <a:pt x="1013" y="0"/>
                    <a:pt x="1635" y="833"/>
                    <a:pt x="1901" y="1254"/>
                  </a:cubicBezTo>
                  <a:cubicBezTo>
                    <a:pt x="1686" y="1074"/>
                    <a:pt x="1449" y="920"/>
                    <a:pt x="1198" y="781"/>
                  </a:cubicBezTo>
                  <a:cubicBezTo>
                    <a:pt x="1098" y="728"/>
                    <a:pt x="858" y="560"/>
                    <a:pt x="687" y="560"/>
                  </a:cubicBezTo>
                  <a:cubicBezTo>
                    <a:pt x="632" y="560"/>
                    <a:pt x="584" y="577"/>
                    <a:pt x="550" y="621"/>
                  </a:cubicBezTo>
                  <a:cubicBezTo>
                    <a:pt x="411" y="788"/>
                    <a:pt x="675" y="1109"/>
                    <a:pt x="781" y="1219"/>
                  </a:cubicBezTo>
                  <a:cubicBezTo>
                    <a:pt x="983" y="1436"/>
                    <a:pt x="1218" y="1630"/>
                    <a:pt x="1455" y="1818"/>
                  </a:cubicBezTo>
                  <a:cubicBezTo>
                    <a:pt x="1253" y="1728"/>
                    <a:pt x="1051" y="1645"/>
                    <a:pt x="842" y="1581"/>
                  </a:cubicBezTo>
                  <a:cubicBezTo>
                    <a:pt x="752" y="1555"/>
                    <a:pt x="612" y="1521"/>
                    <a:pt x="482" y="1521"/>
                  </a:cubicBezTo>
                  <a:cubicBezTo>
                    <a:pt x="371" y="1521"/>
                    <a:pt x="267" y="1546"/>
                    <a:pt x="209" y="1623"/>
                  </a:cubicBezTo>
                  <a:cubicBezTo>
                    <a:pt x="1" y="1915"/>
                    <a:pt x="836" y="2271"/>
                    <a:pt x="1185" y="2438"/>
                  </a:cubicBezTo>
                  <a:cubicBezTo>
                    <a:pt x="1079" y="2405"/>
                    <a:pt x="841" y="2373"/>
                    <a:pt x="654" y="2373"/>
                  </a:cubicBezTo>
                  <a:cubicBezTo>
                    <a:pt x="558" y="2373"/>
                    <a:pt x="476" y="2381"/>
                    <a:pt x="433" y="2403"/>
                  </a:cubicBezTo>
                  <a:cubicBezTo>
                    <a:pt x="308" y="2471"/>
                    <a:pt x="286" y="2590"/>
                    <a:pt x="363" y="2702"/>
                  </a:cubicBezTo>
                  <a:cubicBezTo>
                    <a:pt x="517" y="2931"/>
                    <a:pt x="1115" y="3161"/>
                    <a:pt x="1372" y="3231"/>
                  </a:cubicBezTo>
                  <a:cubicBezTo>
                    <a:pt x="1671" y="3315"/>
                    <a:pt x="2026" y="3390"/>
                    <a:pt x="2249" y="3432"/>
                  </a:cubicBezTo>
                  <a:cubicBezTo>
                    <a:pt x="2457" y="3691"/>
                    <a:pt x="3578" y="5033"/>
                    <a:pt x="5059" y="5917"/>
                  </a:cubicBezTo>
                  <a:cubicBezTo>
                    <a:pt x="5815" y="6369"/>
                    <a:pt x="6660" y="6694"/>
                    <a:pt x="7529" y="6694"/>
                  </a:cubicBezTo>
                  <a:cubicBezTo>
                    <a:pt x="7716" y="6694"/>
                    <a:pt x="7905" y="6679"/>
                    <a:pt x="8094" y="6646"/>
                  </a:cubicBezTo>
                  <a:lnTo>
                    <a:pt x="8023" y="4308"/>
                  </a:lnTo>
                  <a:cubicBezTo>
                    <a:pt x="8023" y="4308"/>
                    <a:pt x="7838" y="4344"/>
                    <a:pt x="7521" y="4344"/>
                  </a:cubicBezTo>
                  <a:cubicBezTo>
                    <a:pt x="7175" y="4344"/>
                    <a:pt x="6673" y="4302"/>
                    <a:pt x="6083" y="4128"/>
                  </a:cubicBezTo>
                  <a:cubicBezTo>
                    <a:pt x="5303" y="3899"/>
                    <a:pt x="4364" y="3425"/>
                    <a:pt x="3439" y="2500"/>
                  </a:cubicBezTo>
                  <a:cubicBezTo>
                    <a:pt x="3536" y="2188"/>
                    <a:pt x="3598" y="1860"/>
                    <a:pt x="3655" y="1540"/>
                  </a:cubicBezTo>
                  <a:cubicBezTo>
                    <a:pt x="3681" y="1331"/>
                    <a:pt x="3807" y="935"/>
                    <a:pt x="3640" y="746"/>
                  </a:cubicBezTo>
                  <a:cubicBezTo>
                    <a:pt x="3586" y="689"/>
                    <a:pt x="3535" y="664"/>
                    <a:pt x="3485" y="664"/>
                  </a:cubicBezTo>
                  <a:cubicBezTo>
                    <a:pt x="3219" y="664"/>
                    <a:pt x="3016" y="1391"/>
                    <a:pt x="2952" y="1645"/>
                  </a:cubicBezTo>
                  <a:cubicBezTo>
                    <a:pt x="2771" y="1276"/>
                    <a:pt x="2492" y="1032"/>
                    <a:pt x="2284" y="691"/>
                  </a:cubicBezTo>
                  <a:cubicBezTo>
                    <a:pt x="2145" y="467"/>
                    <a:pt x="1866" y="23"/>
                    <a:pt x="1567" y="1"/>
                  </a:cubicBezTo>
                  <a:cubicBezTo>
                    <a:pt x="1553" y="1"/>
                    <a:pt x="1540" y="0"/>
                    <a:pt x="1528" y="0"/>
                  </a:cubicBezTo>
                  <a:close/>
                </a:path>
              </a:pathLst>
            </a:custGeom>
            <a:solidFill>
              <a:srgbClr val="FFAF9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6" name="Google Shape;2334;p57">
              <a:extLst>
                <a:ext uri="{FF2B5EF4-FFF2-40B4-BE49-F238E27FC236}">
                  <a16:creationId xmlns:a16="http://schemas.microsoft.com/office/drawing/2014/main" id="{3A51C95F-0A51-45F4-99AA-980233451CA7}"/>
                </a:ext>
              </a:extLst>
            </p:cNvPr>
            <p:cNvSpPr/>
            <p:nvPr/>
          </p:nvSpPr>
          <p:spPr>
            <a:xfrm>
              <a:off x="615104" y="3116699"/>
              <a:ext cx="218573" cy="184797"/>
            </a:xfrm>
            <a:custGeom>
              <a:avLst/>
              <a:gdLst/>
              <a:ahLst/>
              <a:cxnLst/>
              <a:rect l="l" t="t" r="r" b="b"/>
              <a:pathLst>
                <a:path w="3035" h="2566" extrusionOk="0">
                  <a:moveTo>
                    <a:pt x="1024" y="0"/>
                  </a:moveTo>
                  <a:cubicBezTo>
                    <a:pt x="905" y="494"/>
                    <a:pt x="703" y="967"/>
                    <a:pt x="398" y="1364"/>
                  </a:cubicBezTo>
                  <a:cubicBezTo>
                    <a:pt x="279" y="1516"/>
                    <a:pt x="147" y="1663"/>
                    <a:pt x="0" y="1789"/>
                  </a:cubicBezTo>
                  <a:cubicBezTo>
                    <a:pt x="756" y="2241"/>
                    <a:pt x="1601" y="2566"/>
                    <a:pt x="2470" y="2566"/>
                  </a:cubicBezTo>
                  <a:cubicBezTo>
                    <a:pt x="2657" y="2566"/>
                    <a:pt x="2846" y="2551"/>
                    <a:pt x="3035" y="2518"/>
                  </a:cubicBezTo>
                  <a:lnTo>
                    <a:pt x="2964" y="180"/>
                  </a:lnTo>
                  <a:cubicBezTo>
                    <a:pt x="2964" y="180"/>
                    <a:pt x="2779" y="216"/>
                    <a:pt x="2462" y="216"/>
                  </a:cubicBezTo>
                  <a:cubicBezTo>
                    <a:pt x="2116" y="216"/>
                    <a:pt x="1614" y="174"/>
                    <a:pt x="1024" y="0"/>
                  </a:cubicBezTo>
                  <a:close/>
                </a:path>
              </a:pathLst>
            </a:custGeom>
            <a:solidFill>
              <a:srgbClr val="F5A0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7" name="Google Shape;2335;p57">
              <a:extLst>
                <a:ext uri="{FF2B5EF4-FFF2-40B4-BE49-F238E27FC236}">
                  <a16:creationId xmlns:a16="http://schemas.microsoft.com/office/drawing/2014/main" id="{E154CFDB-C438-41C5-966B-7BDF09846E1E}"/>
                </a:ext>
              </a:extLst>
            </p:cNvPr>
            <p:cNvSpPr/>
            <p:nvPr/>
          </p:nvSpPr>
          <p:spPr>
            <a:xfrm>
              <a:off x="1320740" y="2753148"/>
              <a:ext cx="553310" cy="531849"/>
            </a:xfrm>
            <a:custGeom>
              <a:avLst/>
              <a:gdLst/>
              <a:ahLst/>
              <a:cxnLst/>
              <a:rect l="l" t="t" r="r" b="b"/>
              <a:pathLst>
                <a:path w="7683" h="7385" extrusionOk="0">
                  <a:moveTo>
                    <a:pt x="5993" y="1"/>
                  </a:moveTo>
                  <a:cubicBezTo>
                    <a:pt x="5968" y="1"/>
                    <a:pt x="5940" y="4"/>
                    <a:pt x="5909" y="10"/>
                  </a:cubicBezTo>
                  <a:cubicBezTo>
                    <a:pt x="5608" y="66"/>
                    <a:pt x="5392" y="539"/>
                    <a:pt x="5274" y="776"/>
                  </a:cubicBezTo>
                  <a:cubicBezTo>
                    <a:pt x="5107" y="1145"/>
                    <a:pt x="4856" y="1416"/>
                    <a:pt x="4724" y="1805"/>
                  </a:cubicBezTo>
                  <a:cubicBezTo>
                    <a:pt x="4634" y="1571"/>
                    <a:pt x="4357" y="895"/>
                    <a:pt x="4095" y="895"/>
                  </a:cubicBezTo>
                  <a:cubicBezTo>
                    <a:pt x="4039" y="895"/>
                    <a:pt x="3984" y="926"/>
                    <a:pt x="3931" y="998"/>
                  </a:cubicBezTo>
                  <a:cubicBezTo>
                    <a:pt x="3793" y="1200"/>
                    <a:pt x="3960" y="1583"/>
                    <a:pt x="4015" y="1785"/>
                  </a:cubicBezTo>
                  <a:cubicBezTo>
                    <a:pt x="4105" y="2097"/>
                    <a:pt x="4210" y="2418"/>
                    <a:pt x="4342" y="2717"/>
                  </a:cubicBezTo>
                  <a:cubicBezTo>
                    <a:pt x="3535" y="3740"/>
                    <a:pt x="2659" y="4318"/>
                    <a:pt x="1907" y="4644"/>
                  </a:cubicBezTo>
                  <a:cubicBezTo>
                    <a:pt x="1039" y="5020"/>
                    <a:pt x="333" y="5057"/>
                    <a:pt x="91" y="5057"/>
                  </a:cubicBezTo>
                  <a:cubicBezTo>
                    <a:pt x="32" y="5057"/>
                    <a:pt x="0" y="5055"/>
                    <a:pt x="0" y="5055"/>
                  </a:cubicBezTo>
                  <a:lnTo>
                    <a:pt x="0" y="5055"/>
                  </a:lnTo>
                  <a:lnTo>
                    <a:pt x="209" y="7379"/>
                  </a:lnTo>
                  <a:cubicBezTo>
                    <a:pt x="270" y="7383"/>
                    <a:pt x="331" y="7385"/>
                    <a:pt x="392" y="7385"/>
                  </a:cubicBezTo>
                  <a:cubicBezTo>
                    <a:pt x="1401" y="7385"/>
                    <a:pt x="2338" y="6911"/>
                    <a:pt x="3138" y="6294"/>
                  </a:cubicBezTo>
                  <a:cubicBezTo>
                    <a:pt x="4502" y="5250"/>
                    <a:pt x="5456" y="3776"/>
                    <a:pt x="5636" y="3503"/>
                  </a:cubicBezTo>
                  <a:cubicBezTo>
                    <a:pt x="5852" y="3433"/>
                    <a:pt x="6192" y="3308"/>
                    <a:pt x="6478" y="3198"/>
                  </a:cubicBezTo>
                  <a:cubicBezTo>
                    <a:pt x="6728" y="3093"/>
                    <a:pt x="7293" y="2794"/>
                    <a:pt x="7425" y="2550"/>
                  </a:cubicBezTo>
                  <a:cubicBezTo>
                    <a:pt x="7487" y="2431"/>
                    <a:pt x="7445" y="2314"/>
                    <a:pt x="7313" y="2258"/>
                  </a:cubicBezTo>
                  <a:cubicBezTo>
                    <a:pt x="7290" y="2249"/>
                    <a:pt x="7256" y="2245"/>
                    <a:pt x="7216" y="2245"/>
                  </a:cubicBezTo>
                  <a:cubicBezTo>
                    <a:pt x="7030" y="2245"/>
                    <a:pt x="6701" y="2325"/>
                    <a:pt x="6577" y="2376"/>
                  </a:cubicBezTo>
                  <a:cubicBezTo>
                    <a:pt x="6895" y="2174"/>
                    <a:pt x="7682" y="1730"/>
                    <a:pt x="7438" y="1464"/>
                  </a:cubicBezTo>
                  <a:cubicBezTo>
                    <a:pt x="7388" y="1406"/>
                    <a:pt x="7313" y="1385"/>
                    <a:pt x="7229" y="1385"/>
                  </a:cubicBezTo>
                  <a:cubicBezTo>
                    <a:pt x="7083" y="1385"/>
                    <a:pt x="6912" y="1450"/>
                    <a:pt x="6805" y="1499"/>
                  </a:cubicBezTo>
                  <a:cubicBezTo>
                    <a:pt x="6610" y="1583"/>
                    <a:pt x="6416" y="1688"/>
                    <a:pt x="6234" y="1798"/>
                  </a:cubicBezTo>
                  <a:cubicBezTo>
                    <a:pt x="6443" y="1583"/>
                    <a:pt x="6652" y="1367"/>
                    <a:pt x="6827" y="1130"/>
                  </a:cubicBezTo>
                  <a:cubicBezTo>
                    <a:pt x="6924" y="998"/>
                    <a:pt x="7146" y="658"/>
                    <a:pt x="6994" y="504"/>
                  </a:cubicBezTo>
                  <a:cubicBezTo>
                    <a:pt x="6960" y="470"/>
                    <a:pt x="6920" y="457"/>
                    <a:pt x="6875" y="457"/>
                  </a:cubicBezTo>
                  <a:cubicBezTo>
                    <a:pt x="6698" y="457"/>
                    <a:pt x="6459" y="674"/>
                    <a:pt x="6359" y="741"/>
                  </a:cubicBezTo>
                  <a:cubicBezTo>
                    <a:pt x="6131" y="908"/>
                    <a:pt x="5915" y="1088"/>
                    <a:pt x="5720" y="1297"/>
                  </a:cubicBezTo>
                  <a:cubicBezTo>
                    <a:pt x="5930" y="857"/>
                    <a:pt x="6420" y="1"/>
                    <a:pt x="5993" y="1"/>
                  </a:cubicBezTo>
                  <a:close/>
                </a:path>
              </a:pathLst>
            </a:custGeom>
            <a:solidFill>
              <a:srgbClr val="FFAF9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8" name="Google Shape;2336;p57">
              <a:extLst>
                <a:ext uri="{FF2B5EF4-FFF2-40B4-BE49-F238E27FC236}">
                  <a16:creationId xmlns:a16="http://schemas.microsoft.com/office/drawing/2014/main" id="{25AE7E55-F90B-413C-A421-E291D1CFE776}"/>
                </a:ext>
              </a:extLst>
            </p:cNvPr>
            <p:cNvSpPr/>
            <p:nvPr/>
          </p:nvSpPr>
          <p:spPr>
            <a:xfrm>
              <a:off x="1320740" y="3087531"/>
              <a:ext cx="225991" cy="197472"/>
            </a:xfrm>
            <a:custGeom>
              <a:avLst/>
              <a:gdLst/>
              <a:ahLst/>
              <a:cxnLst/>
              <a:rect l="l" t="t" r="r" b="b"/>
              <a:pathLst>
                <a:path w="3138" h="2742" extrusionOk="0">
                  <a:moveTo>
                    <a:pt x="1907" y="1"/>
                  </a:moveTo>
                  <a:cubicBezTo>
                    <a:pt x="1039" y="377"/>
                    <a:pt x="333" y="414"/>
                    <a:pt x="91" y="414"/>
                  </a:cubicBezTo>
                  <a:cubicBezTo>
                    <a:pt x="32" y="414"/>
                    <a:pt x="0" y="412"/>
                    <a:pt x="0" y="412"/>
                  </a:cubicBezTo>
                  <a:lnTo>
                    <a:pt x="0" y="412"/>
                  </a:lnTo>
                  <a:lnTo>
                    <a:pt x="209" y="2736"/>
                  </a:lnTo>
                  <a:cubicBezTo>
                    <a:pt x="270" y="2740"/>
                    <a:pt x="331" y="2742"/>
                    <a:pt x="392" y="2742"/>
                  </a:cubicBezTo>
                  <a:cubicBezTo>
                    <a:pt x="1401" y="2742"/>
                    <a:pt x="2338" y="2268"/>
                    <a:pt x="3138" y="1651"/>
                  </a:cubicBezTo>
                  <a:cubicBezTo>
                    <a:pt x="2978" y="1546"/>
                    <a:pt x="2832" y="1420"/>
                    <a:pt x="2700" y="1282"/>
                  </a:cubicBezTo>
                  <a:cubicBezTo>
                    <a:pt x="2345" y="919"/>
                    <a:pt x="2088" y="475"/>
                    <a:pt x="1907" y="1"/>
                  </a:cubicBezTo>
                  <a:close/>
                </a:path>
              </a:pathLst>
            </a:custGeom>
            <a:solidFill>
              <a:srgbClr val="F5A0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9" name="Google Shape;2337;p57">
              <a:extLst>
                <a:ext uri="{FF2B5EF4-FFF2-40B4-BE49-F238E27FC236}">
                  <a16:creationId xmlns:a16="http://schemas.microsoft.com/office/drawing/2014/main" id="{B44C0992-E4D9-4F37-98D9-89388DC7ACFB}"/>
                </a:ext>
              </a:extLst>
            </p:cNvPr>
            <p:cNvSpPr/>
            <p:nvPr/>
          </p:nvSpPr>
          <p:spPr>
            <a:xfrm>
              <a:off x="685826" y="4372564"/>
              <a:ext cx="346332" cy="165208"/>
            </a:xfrm>
            <a:custGeom>
              <a:avLst/>
              <a:gdLst/>
              <a:ahLst/>
              <a:cxnLst/>
              <a:rect l="l" t="t" r="r" b="b"/>
              <a:pathLst>
                <a:path w="4809" h="2294" extrusionOk="0">
                  <a:moveTo>
                    <a:pt x="4362" y="0"/>
                  </a:moveTo>
                  <a:lnTo>
                    <a:pt x="2498" y="20"/>
                  </a:lnTo>
                  <a:cubicBezTo>
                    <a:pt x="2498" y="20"/>
                    <a:pt x="1886" y="299"/>
                    <a:pt x="1266" y="668"/>
                  </a:cubicBezTo>
                  <a:cubicBezTo>
                    <a:pt x="640" y="1037"/>
                    <a:pt x="20" y="1488"/>
                    <a:pt x="0" y="1837"/>
                  </a:cubicBezTo>
                  <a:cubicBezTo>
                    <a:pt x="0" y="1914"/>
                    <a:pt x="20" y="1983"/>
                    <a:pt x="62" y="2046"/>
                  </a:cubicBezTo>
                  <a:cubicBezTo>
                    <a:pt x="77" y="2066"/>
                    <a:pt x="97" y="2088"/>
                    <a:pt x="119" y="2108"/>
                  </a:cubicBezTo>
                  <a:cubicBezTo>
                    <a:pt x="275" y="2243"/>
                    <a:pt x="577" y="2294"/>
                    <a:pt x="958" y="2294"/>
                  </a:cubicBezTo>
                  <a:cubicBezTo>
                    <a:pt x="1068" y="2294"/>
                    <a:pt x="1185" y="2290"/>
                    <a:pt x="1308" y="2282"/>
                  </a:cubicBezTo>
                  <a:cubicBezTo>
                    <a:pt x="1314" y="2282"/>
                    <a:pt x="1323" y="2282"/>
                    <a:pt x="1336" y="2275"/>
                  </a:cubicBezTo>
                  <a:cubicBezTo>
                    <a:pt x="2554" y="2185"/>
                    <a:pt x="4230" y="1712"/>
                    <a:pt x="4634" y="1468"/>
                  </a:cubicBezTo>
                  <a:cubicBezTo>
                    <a:pt x="4753" y="1398"/>
                    <a:pt x="4801" y="1295"/>
                    <a:pt x="4808" y="1183"/>
                  </a:cubicBezTo>
                  <a:cubicBezTo>
                    <a:pt x="4808" y="1154"/>
                    <a:pt x="4808" y="1121"/>
                    <a:pt x="4801" y="1086"/>
                  </a:cubicBezTo>
                  <a:cubicBezTo>
                    <a:pt x="4725" y="627"/>
                    <a:pt x="4362" y="0"/>
                    <a:pt x="4362" y="0"/>
                  </a:cubicBezTo>
                  <a:close/>
                </a:path>
              </a:pathLst>
            </a:custGeom>
            <a:solidFill>
              <a:srgbClr val="BC5F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0" name="Google Shape;2338;p57">
              <a:extLst>
                <a:ext uri="{FF2B5EF4-FFF2-40B4-BE49-F238E27FC236}">
                  <a16:creationId xmlns:a16="http://schemas.microsoft.com/office/drawing/2014/main" id="{68217014-0BC8-41F4-8658-39B6638FE6CA}"/>
                </a:ext>
              </a:extLst>
            </p:cNvPr>
            <p:cNvSpPr/>
            <p:nvPr/>
          </p:nvSpPr>
          <p:spPr>
            <a:xfrm>
              <a:off x="773760" y="4406701"/>
              <a:ext cx="102193" cy="29959"/>
            </a:xfrm>
            <a:custGeom>
              <a:avLst/>
              <a:gdLst/>
              <a:ahLst/>
              <a:cxnLst/>
              <a:rect l="l" t="t" r="r" b="b"/>
              <a:pathLst>
                <a:path w="1419" h="416" extrusionOk="0">
                  <a:moveTo>
                    <a:pt x="704" y="1"/>
                  </a:moveTo>
                  <a:cubicBezTo>
                    <a:pt x="515" y="1"/>
                    <a:pt x="321" y="34"/>
                    <a:pt x="150" y="69"/>
                  </a:cubicBezTo>
                  <a:cubicBezTo>
                    <a:pt x="0" y="102"/>
                    <a:pt x="58" y="316"/>
                    <a:pt x="197" y="316"/>
                  </a:cubicBezTo>
                  <a:cubicBezTo>
                    <a:pt x="207" y="316"/>
                    <a:pt x="217" y="315"/>
                    <a:pt x="227" y="313"/>
                  </a:cubicBezTo>
                  <a:cubicBezTo>
                    <a:pt x="364" y="284"/>
                    <a:pt x="541" y="250"/>
                    <a:pt x="713" y="250"/>
                  </a:cubicBezTo>
                  <a:cubicBezTo>
                    <a:pt x="878" y="250"/>
                    <a:pt x="1039" y="282"/>
                    <a:pt x="1152" y="381"/>
                  </a:cubicBezTo>
                  <a:cubicBezTo>
                    <a:pt x="1178" y="406"/>
                    <a:pt x="1206" y="416"/>
                    <a:pt x="1233" y="416"/>
                  </a:cubicBezTo>
                  <a:cubicBezTo>
                    <a:pt x="1332" y="416"/>
                    <a:pt x="1419" y="282"/>
                    <a:pt x="1326" y="201"/>
                  </a:cubicBezTo>
                  <a:cubicBezTo>
                    <a:pt x="1155" y="49"/>
                    <a:pt x="932" y="1"/>
                    <a:pt x="704" y="1"/>
                  </a:cubicBezTo>
                  <a:close/>
                </a:path>
              </a:pathLst>
            </a:custGeom>
            <a:solidFill>
              <a:srgbClr val="1247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1" name="Google Shape;2339;p57">
              <a:extLst>
                <a:ext uri="{FF2B5EF4-FFF2-40B4-BE49-F238E27FC236}">
                  <a16:creationId xmlns:a16="http://schemas.microsoft.com/office/drawing/2014/main" id="{0A582AA3-0307-4339-8DFE-C68FB340AC1B}"/>
                </a:ext>
              </a:extLst>
            </p:cNvPr>
            <p:cNvSpPr/>
            <p:nvPr/>
          </p:nvSpPr>
          <p:spPr>
            <a:xfrm>
              <a:off x="733142" y="4435941"/>
              <a:ext cx="110763" cy="28663"/>
            </a:xfrm>
            <a:custGeom>
              <a:avLst/>
              <a:gdLst/>
              <a:ahLst/>
              <a:cxnLst/>
              <a:rect l="l" t="t" r="r" b="b"/>
              <a:pathLst>
                <a:path w="1538" h="398" extrusionOk="0">
                  <a:moveTo>
                    <a:pt x="648" y="0"/>
                  </a:moveTo>
                  <a:cubicBezTo>
                    <a:pt x="483" y="0"/>
                    <a:pt x="316" y="22"/>
                    <a:pt x="150" y="66"/>
                  </a:cubicBezTo>
                  <a:cubicBezTo>
                    <a:pt x="0" y="105"/>
                    <a:pt x="57" y="313"/>
                    <a:pt x="195" y="313"/>
                  </a:cubicBezTo>
                  <a:cubicBezTo>
                    <a:pt x="205" y="313"/>
                    <a:pt x="216" y="312"/>
                    <a:pt x="227" y="309"/>
                  </a:cubicBezTo>
                  <a:cubicBezTo>
                    <a:pt x="366" y="271"/>
                    <a:pt x="506" y="253"/>
                    <a:pt x="645" y="253"/>
                  </a:cubicBezTo>
                  <a:cubicBezTo>
                    <a:pt x="862" y="253"/>
                    <a:pt x="1076" y="298"/>
                    <a:pt x="1284" y="386"/>
                  </a:cubicBezTo>
                  <a:cubicBezTo>
                    <a:pt x="1302" y="394"/>
                    <a:pt x="1321" y="397"/>
                    <a:pt x="1338" y="397"/>
                  </a:cubicBezTo>
                  <a:cubicBezTo>
                    <a:pt x="1462" y="397"/>
                    <a:pt x="1538" y="218"/>
                    <a:pt x="1409" y="164"/>
                  </a:cubicBezTo>
                  <a:cubicBezTo>
                    <a:pt x="1160" y="53"/>
                    <a:pt x="905" y="0"/>
                    <a:pt x="648" y="0"/>
                  </a:cubicBezTo>
                  <a:close/>
                </a:path>
              </a:pathLst>
            </a:custGeom>
            <a:solidFill>
              <a:srgbClr val="1247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2" name="Google Shape;2340;p57">
              <a:extLst>
                <a:ext uri="{FF2B5EF4-FFF2-40B4-BE49-F238E27FC236}">
                  <a16:creationId xmlns:a16="http://schemas.microsoft.com/office/drawing/2014/main" id="{197E962E-E5D0-4130-B10D-D489061D151C}"/>
                </a:ext>
              </a:extLst>
            </p:cNvPr>
            <p:cNvSpPr/>
            <p:nvPr/>
          </p:nvSpPr>
          <p:spPr>
            <a:xfrm>
              <a:off x="685826" y="4457691"/>
              <a:ext cx="346332" cy="79795"/>
            </a:xfrm>
            <a:custGeom>
              <a:avLst/>
              <a:gdLst/>
              <a:ahLst/>
              <a:cxnLst/>
              <a:rect l="l" t="t" r="r" b="b"/>
              <a:pathLst>
                <a:path w="4809" h="1108" extrusionOk="0">
                  <a:moveTo>
                    <a:pt x="4808" y="1"/>
                  </a:moveTo>
                  <a:cubicBezTo>
                    <a:pt x="3268" y="575"/>
                    <a:pt x="1929" y="715"/>
                    <a:pt x="998" y="715"/>
                  </a:cubicBezTo>
                  <a:cubicBezTo>
                    <a:pt x="574" y="715"/>
                    <a:pt x="235" y="686"/>
                    <a:pt x="0" y="655"/>
                  </a:cubicBezTo>
                  <a:lnTo>
                    <a:pt x="0" y="655"/>
                  </a:lnTo>
                  <a:cubicBezTo>
                    <a:pt x="0" y="732"/>
                    <a:pt x="20" y="801"/>
                    <a:pt x="62" y="864"/>
                  </a:cubicBezTo>
                  <a:cubicBezTo>
                    <a:pt x="77" y="884"/>
                    <a:pt x="97" y="906"/>
                    <a:pt x="119" y="926"/>
                  </a:cubicBezTo>
                  <a:cubicBezTo>
                    <a:pt x="282" y="1056"/>
                    <a:pt x="605" y="1108"/>
                    <a:pt x="1010" y="1108"/>
                  </a:cubicBezTo>
                  <a:cubicBezTo>
                    <a:pt x="1105" y="1108"/>
                    <a:pt x="1205" y="1105"/>
                    <a:pt x="1308" y="1100"/>
                  </a:cubicBezTo>
                  <a:cubicBezTo>
                    <a:pt x="1314" y="1100"/>
                    <a:pt x="1323" y="1100"/>
                    <a:pt x="1336" y="1093"/>
                  </a:cubicBezTo>
                  <a:cubicBezTo>
                    <a:pt x="2554" y="1003"/>
                    <a:pt x="4230" y="530"/>
                    <a:pt x="4634" y="286"/>
                  </a:cubicBezTo>
                  <a:cubicBezTo>
                    <a:pt x="4753" y="216"/>
                    <a:pt x="4801" y="113"/>
                    <a:pt x="4808" y="1"/>
                  </a:cubicBezTo>
                  <a:close/>
                </a:path>
              </a:pathLst>
            </a:custGeom>
            <a:solidFill>
              <a:srgbClr val="FFF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 name="Google Shape;2341;p57">
              <a:extLst>
                <a:ext uri="{FF2B5EF4-FFF2-40B4-BE49-F238E27FC236}">
                  <a16:creationId xmlns:a16="http://schemas.microsoft.com/office/drawing/2014/main" id="{03A37C0E-2950-4991-BCAC-B09CB575B520}"/>
                </a:ext>
              </a:extLst>
            </p:cNvPr>
            <p:cNvSpPr/>
            <p:nvPr/>
          </p:nvSpPr>
          <p:spPr>
            <a:xfrm>
              <a:off x="1093738" y="4367523"/>
              <a:ext cx="351301" cy="155918"/>
            </a:xfrm>
            <a:custGeom>
              <a:avLst/>
              <a:gdLst/>
              <a:ahLst/>
              <a:cxnLst/>
              <a:rect l="l" t="t" r="r" b="b"/>
              <a:pathLst>
                <a:path w="4878" h="2165" extrusionOk="0">
                  <a:moveTo>
                    <a:pt x="2240" y="0"/>
                  </a:moveTo>
                  <a:lnTo>
                    <a:pt x="383" y="125"/>
                  </a:lnTo>
                  <a:cubicBezTo>
                    <a:pt x="383" y="125"/>
                    <a:pt x="42" y="780"/>
                    <a:pt x="1" y="1246"/>
                  </a:cubicBezTo>
                  <a:lnTo>
                    <a:pt x="1" y="1330"/>
                  </a:lnTo>
                  <a:cubicBezTo>
                    <a:pt x="7" y="1448"/>
                    <a:pt x="69" y="1545"/>
                    <a:pt x="194" y="1608"/>
                  </a:cubicBezTo>
                  <a:cubicBezTo>
                    <a:pt x="612" y="1817"/>
                    <a:pt x="2289" y="2158"/>
                    <a:pt x="3514" y="2165"/>
                  </a:cubicBezTo>
                  <a:cubicBezTo>
                    <a:pt x="4077" y="2165"/>
                    <a:pt x="4543" y="2101"/>
                    <a:pt x="4752" y="1921"/>
                  </a:cubicBezTo>
                  <a:cubicBezTo>
                    <a:pt x="4780" y="1892"/>
                    <a:pt x="4802" y="1866"/>
                    <a:pt x="4822" y="1837"/>
                  </a:cubicBezTo>
                  <a:cubicBezTo>
                    <a:pt x="4864" y="1767"/>
                    <a:pt x="4877" y="1699"/>
                    <a:pt x="4870" y="1622"/>
                  </a:cubicBezTo>
                  <a:cubicBezTo>
                    <a:pt x="4822" y="1281"/>
                    <a:pt x="4167" y="870"/>
                    <a:pt x="3521" y="556"/>
                  </a:cubicBezTo>
                  <a:cubicBezTo>
                    <a:pt x="2873" y="237"/>
                    <a:pt x="2240" y="0"/>
                    <a:pt x="2240" y="0"/>
                  </a:cubicBezTo>
                  <a:close/>
                </a:path>
              </a:pathLst>
            </a:custGeom>
            <a:solidFill>
              <a:srgbClr val="BC5F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 name="Google Shape;2342;p57">
              <a:extLst>
                <a:ext uri="{FF2B5EF4-FFF2-40B4-BE49-F238E27FC236}">
                  <a16:creationId xmlns:a16="http://schemas.microsoft.com/office/drawing/2014/main" id="{1DB67A47-8718-4050-BDC8-986356C8A5A4}"/>
                </a:ext>
              </a:extLst>
            </p:cNvPr>
            <p:cNvSpPr/>
            <p:nvPr/>
          </p:nvSpPr>
          <p:spPr>
            <a:xfrm>
              <a:off x="1249082" y="4396763"/>
              <a:ext cx="101329" cy="33344"/>
            </a:xfrm>
            <a:custGeom>
              <a:avLst/>
              <a:gdLst/>
              <a:ahLst/>
              <a:cxnLst/>
              <a:rect l="l" t="t" r="r" b="b"/>
              <a:pathLst>
                <a:path w="1407" h="463" extrusionOk="0">
                  <a:moveTo>
                    <a:pt x="823" y="1"/>
                  </a:moveTo>
                  <a:cubicBezTo>
                    <a:pt x="550" y="1"/>
                    <a:pt x="276" y="54"/>
                    <a:pt x="90" y="249"/>
                  </a:cubicBezTo>
                  <a:cubicBezTo>
                    <a:pt x="1" y="339"/>
                    <a:pt x="89" y="462"/>
                    <a:pt x="188" y="462"/>
                  </a:cubicBezTo>
                  <a:cubicBezTo>
                    <a:pt x="219" y="462"/>
                    <a:pt x="251" y="451"/>
                    <a:pt x="279" y="423"/>
                  </a:cubicBezTo>
                  <a:cubicBezTo>
                    <a:pt x="404" y="289"/>
                    <a:pt x="611" y="251"/>
                    <a:pt x="814" y="251"/>
                  </a:cubicBezTo>
                  <a:cubicBezTo>
                    <a:pt x="949" y="251"/>
                    <a:pt x="1082" y="267"/>
                    <a:pt x="1190" y="284"/>
                  </a:cubicBezTo>
                  <a:cubicBezTo>
                    <a:pt x="1197" y="285"/>
                    <a:pt x="1203" y="285"/>
                    <a:pt x="1208" y="285"/>
                  </a:cubicBezTo>
                  <a:cubicBezTo>
                    <a:pt x="1355" y="285"/>
                    <a:pt x="1406" y="53"/>
                    <a:pt x="1246" y="33"/>
                  </a:cubicBezTo>
                  <a:cubicBezTo>
                    <a:pt x="1114" y="16"/>
                    <a:pt x="969" y="1"/>
                    <a:pt x="823" y="1"/>
                  </a:cubicBezTo>
                  <a:close/>
                </a:path>
              </a:pathLst>
            </a:custGeom>
            <a:solidFill>
              <a:srgbClr val="1247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 name="Google Shape;2343;p57">
              <a:extLst>
                <a:ext uri="{FF2B5EF4-FFF2-40B4-BE49-F238E27FC236}">
                  <a16:creationId xmlns:a16="http://schemas.microsoft.com/office/drawing/2014/main" id="{79D60EB9-6C62-4A6A-8C21-F1827A951A6D}"/>
                </a:ext>
              </a:extLst>
            </p:cNvPr>
            <p:cNvSpPr/>
            <p:nvPr/>
          </p:nvSpPr>
          <p:spPr>
            <a:xfrm>
              <a:off x="1283074" y="4422185"/>
              <a:ext cx="109539" cy="32768"/>
            </a:xfrm>
            <a:custGeom>
              <a:avLst/>
              <a:gdLst/>
              <a:ahLst/>
              <a:cxnLst/>
              <a:rect l="l" t="t" r="r" b="b"/>
              <a:pathLst>
                <a:path w="1521" h="455" extrusionOk="0">
                  <a:moveTo>
                    <a:pt x="1012" y="0"/>
                  </a:moveTo>
                  <a:cubicBezTo>
                    <a:pt x="705" y="0"/>
                    <a:pt x="407" y="79"/>
                    <a:pt x="119" y="230"/>
                  </a:cubicBezTo>
                  <a:cubicBezTo>
                    <a:pt x="1" y="288"/>
                    <a:pt x="84" y="455"/>
                    <a:pt x="198" y="455"/>
                  </a:cubicBezTo>
                  <a:cubicBezTo>
                    <a:pt x="218" y="455"/>
                    <a:pt x="239" y="450"/>
                    <a:pt x="259" y="439"/>
                  </a:cubicBezTo>
                  <a:cubicBezTo>
                    <a:pt x="496" y="313"/>
                    <a:pt x="751" y="252"/>
                    <a:pt x="1011" y="252"/>
                  </a:cubicBezTo>
                  <a:cubicBezTo>
                    <a:pt x="1110" y="252"/>
                    <a:pt x="1210" y="261"/>
                    <a:pt x="1310" y="278"/>
                  </a:cubicBezTo>
                  <a:cubicBezTo>
                    <a:pt x="1320" y="281"/>
                    <a:pt x="1330" y="282"/>
                    <a:pt x="1340" y="282"/>
                  </a:cubicBezTo>
                  <a:cubicBezTo>
                    <a:pt x="1477" y="282"/>
                    <a:pt x="1521" y="61"/>
                    <a:pt x="1365" y="34"/>
                  </a:cubicBezTo>
                  <a:cubicBezTo>
                    <a:pt x="1246" y="11"/>
                    <a:pt x="1128" y="0"/>
                    <a:pt x="1012" y="0"/>
                  </a:cubicBezTo>
                  <a:close/>
                </a:path>
              </a:pathLst>
            </a:custGeom>
            <a:solidFill>
              <a:srgbClr val="1247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 name="Google Shape;2344;p57">
              <a:extLst>
                <a:ext uri="{FF2B5EF4-FFF2-40B4-BE49-F238E27FC236}">
                  <a16:creationId xmlns:a16="http://schemas.microsoft.com/office/drawing/2014/main" id="{14A6A6A6-88BF-416C-BB64-9614783FE2D5}"/>
                </a:ext>
              </a:extLst>
            </p:cNvPr>
            <p:cNvSpPr/>
            <p:nvPr/>
          </p:nvSpPr>
          <p:spPr>
            <a:xfrm>
              <a:off x="1093738" y="4463236"/>
              <a:ext cx="351301" cy="60207"/>
            </a:xfrm>
            <a:custGeom>
              <a:avLst/>
              <a:gdLst/>
              <a:ahLst/>
              <a:cxnLst/>
              <a:rect l="l" t="t" r="r" b="b"/>
              <a:pathLst>
                <a:path w="4878" h="836" extrusionOk="0">
                  <a:moveTo>
                    <a:pt x="1" y="1"/>
                  </a:moveTo>
                  <a:lnTo>
                    <a:pt x="1" y="1"/>
                  </a:lnTo>
                  <a:cubicBezTo>
                    <a:pt x="7" y="119"/>
                    <a:pt x="69" y="216"/>
                    <a:pt x="194" y="279"/>
                  </a:cubicBezTo>
                  <a:cubicBezTo>
                    <a:pt x="612" y="488"/>
                    <a:pt x="2289" y="829"/>
                    <a:pt x="3514" y="836"/>
                  </a:cubicBezTo>
                  <a:cubicBezTo>
                    <a:pt x="4077" y="836"/>
                    <a:pt x="4543" y="765"/>
                    <a:pt x="4752" y="592"/>
                  </a:cubicBezTo>
                  <a:cubicBezTo>
                    <a:pt x="4780" y="563"/>
                    <a:pt x="4802" y="537"/>
                    <a:pt x="4822" y="508"/>
                  </a:cubicBezTo>
                  <a:cubicBezTo>
                    <a:pt x="4864" y="438"/>
                    <a:pt x="4877" y="370"/>
                    <a:pt x="4870" y="293"/>
                  </a:cubicBezTo>
                  <a:lnTo>
                    <a:pt x="4870" y="293"/>
                  </a:lnTo>
                  <a:cubicBezTo>
                    <a:pt x="4513" y="367"/>
                    <a:pt x="3908" y="458"/>
                    <a:pt x="3120" y="458"/>
                  </a:cubicBezTo>
                  <a:cubicBezTo>
                    <a:pt x="2267" y="458"/>
                    <a:pt x="1201" y="351"/>
                    <a:pt x="1" y="1"/>
                  </a:cubicBezTo>
                  <a:close/>
                </a:path>
              </a:pathLst>
            </a:custGeom>
            <a:solidFill>
              <a:srgbClr val="FFF6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 name="Google Shape;2345;p57">
              <a:extLst>
                <a:ext uri="{FF2B5EF4-FFF2-40B4-BE49-F238E27FC236}">
                  <a16:creationId xmlns:a16="http://schemas.microsoft.com/office/drawing/2014/main" id="{B2EB92C8-CE37-4721-858F-0C54726E2E44}"/>
                </a:ext>
              </a:extLst>
            </p:cNvPr>
            <p:cNvSpPr/>
            <p:nvPr/>
          </p:nvSpPr>
          <p:spPr>
            <a:xfrm>
              <a:off x="810058" y="3673909"/>
              <a:ext cx="496129" cy="736235"/>
            </a:xfrm>
            <a:custGeom>
              <a:avLst/>
              <a:gdLst/>
              <a:ahLst/>
              <a:cxnLst/>
              <a:rect l="l" t="t" r="r" b="b"/>
              <a:pathLst>
                <a:path w="6889" h="10223" extrusionOk="0">
                  <a:moveTo>
                    <a:pt x="6889" y="0"/>
                  </a:moveTo>
                  <a:lnTo>
                    <a:pt x="0" y="64"/>
                  </a:lnTo>
                  <a:lnTo>
                    <a:pt x="209" y="10000"/>
                  </a:lnTo>
                  <a:cubicBezTo>
                    <a:pt x="1018" y="10114"/>
                    <a:pt x="1674" y="10194"/>
                    <a:pt x="2323" y="10194"/>
                  </a:cubicBezTo>
                  <a:cubicBezTo>
                    <a:pt x="2506" y="10194"/>
                    <a:pt x="2689" y="10188"/>
                    <a:pt x="2874" y="10174"/>
                  </a:cubicBezTo>
                  <a:lnTo>
                    <a:pt x="3549" y="3083"/>
                  </a:lnTo>
                  <a:lnTo>
                    <a:pt x="4127" y="10222"/>
                  </a:lnTo>
                  <a:cubicBezTo>
                    <a:pt x="5135" y="10216"/>
                    <a:pt x="5874" y="10104"/>
                    <a:pt x="6792" y="9882"/>
                  </a:cubicBezTo>
                  <a:lnTo>
                    <a:pt x="6889" y="0"/>
                  </a:lnTo>
                  <a:close/>
                </a:path>
              </a:pathLst>
            </a:custGeom>
            <a:solidFill>
              <a:srgbClr val="275F8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 name="Google Shape;2346;p57">
              <a:extLst>
                <a:ext uri="{FF2B5EF4-FFF2-40B4-BE49-F238E27FC236}">
                  <a16:creationId xmlns:a16="http://schemas.microsoft.com/office/drawing/2014/main" id="{7F685808-1F21-42BC-835E-845B3061354A}"/>
                </a:ext>
              </a:extLst>
            </p:cNvPr>
            <p:cNvSpPr/>
            <p:nvPr/>
          </p:nvSpPr>
          <p:spPr>
            <a:xfrm>
              <a:off x="1061618" y="3659937"/>
              <a:ext cx="70721" cy="230528"/>
            </a:xfrm>
            <a:custGeom>
              <a:avLst/>
              <a:gdLst/>
              <a:ahLst/>
              <a:cxnLst/>
              <a:rect l="l" t="t" r="r" b="b"/>
              <a:pathLst>
                <a:path w="982" h="3201" extrusionOk="0">
                  <a:moveTo>
                    <a:pt x="91" y="1"/>
                  </a:moveTo>
                  <a:cubicBezTo>
                    <a:pt x="43" y="1"/>
                    <a:pt x="1" y="42"/>
                    <a:pt x="1" y="91"/>
                  </a:cubicBezTo>
                  <a:lnTo>
                    <a:pt x="1" y="3117"/>
                  </a:lnTo>
                  <a:cubicBezTo>
                    <a:pt x="1" y="3167"/>
                    <a:pt x="43" y="3200"/>
                    <a:pt x="91" y="3200"/>
                  </a:cubicBezTo>
                  <a:cubicBezTo>
                    <a:pt x="139" y="3200"/>
                    <a:pt x="175" y="3167"/>
                    <a:pt x="175" y="3117"/>
                  </a:cubicBezTo>
                  <a:lnTo>
                    <a:pt x="175" y="2589"/>
                  </a:lnTo>
                  <a:cubicBezTo>
                    <a:pt x="216" y="2602"/>
                    <a:pt x="258" y="2609"/>
                    <a:pt x="306" y="2609"/>
                  </a:cubicBezTo>
                  <a:cubicBezTo>
                    <a:pt x="363" y="2609"/>
                    <a:pt x="432" y="2596"/>
                    <a:pt x="495" y="2561"/>
                  </a:cubicBezTo>
                  <a:cubicBezTo>
                    <a:pt x="849" y="2365"/>
                    <a:pt x="981" y="1614"/>
                    <a:pt x="891" y="320"/>
                  </a:cubicBezTo>
                  <a:cubicBezTo>
                    <a:pt x="884" y="271"/>
                    <a:pt x="843" y="236"/>
                    <a:pt x="794" y="236"/>
                  </a:cubicBezTo>
                  <a:cubicBezTo>
                    <a:pt x="746" y="244"/>
                    <a:pt x="711" y="286"/>
                    <a:pt x="717" y="335"/>
                  </a:cubicBezTo>
                  <a:cubicBezTo>
                    <a:pt x="829" y="1928"/>
                    <a:pt x="572" y="2317"/>
                    <a:pt x="412" y="2407"/>
                  </a:cubicBezTo>
                  <a:cubicBezTo>
                    <a:pt x="375" y="2428"/>
                    <a:pt x="337" y="2435"/>
                    <a:pt x="302" y="2435"/>
                  </a:cubicBezTo>
                  <a:cubicBezTo>
                    <a:pt x="252" y="2435"/>
                    <a:pt x="207" y="2420"/>
                    <a:pt x="175" y="2407"/>
                  </a:cubicBezTo>
                  <a:lnTo>
                    <a:pt x="175" y="91"/>
                  </a:lnTo>
                  <a:cubicBezTo>
                    <a:pt x="175" y="42"/>
                    <a:pt x="139" y="1"/>
                    <a:pt x="91" y="1"/>
                  </a:cubicBezTo>
                  <a:close/>
                </a:path>
              </a:pathLst>
            </a:custGeom>
            <a:solidFill>
              <a:srgbClr val="1247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 name="Google Shape;2347;p57">
              <a:extLst>
                <a:ext uri="{FF2B5EF4-FFF2-40B4-BE49-F238E27FC236}">
                  <a16:creationId xmlns:a16="http://schemas.microsoft.com/office/drawing/2014/main" id="{921E86A2-F603-4D76-85C2-5F9BAB4DDF58}"/>
                </a:ext>
              </a:extLst>
            </p:cNvPr>
            <p:cNvSpPr/>
            <p:nvPr/>
          </p:nvSpPr>
          <p:spPr>
            <a:xfrm>
              <a:off x="1241088" y="3643805"/>
              <a:ext cx="59126" cy="143963"/>
            </a:xfrm>
            <a:custGeom>
              <a:avLst/>
              <a:gdLst/>
              <a:ahLst/>
              <a:cxnLst/>
              <a:rect l="l" t="t" r="r" b="b"/>
              <a:pathLst>
                <a:path w="821" h="1999" extrusionOk="0">
                  <a:moveTo>
                    <a:pt x="146" y="1"/>
                  </a:moveTo>
                  <a:cubicBezTo>
                    <a:pt x="97" y="1"/>
                    <a:pt x="56" y="36"/>
                    <a:pt x="56" y="84"/>
                  </a:cubicBezTo>
                  <a:cubicBezTo>
                    <a:pt x="49" y="141"/>
                    <a:pt x="1" y="1477"/>
                    <a:pt x="410" y="1880"/>
                  </a:cubicBezTo>
                  <a:cubicBezTo>
                    <a:pt x="502" y="1956"/>
                    <a:pt x="598" y="1998"/>
                    <a:pt x="702" y="1998"/>
                  </a:cubicBezTo>
                  <a:lnTo>
                    <a:pt x="737" y="1998"/>
                  </a:lnTo>
                  <a:cubicBezTo>
                    <a:pt x="785" y="1998"/>
                    <a:pt x="820" y="1956"/>
                    <a:pt x="820" y="1908"/>
                  </a:cubicBezTo>
                  <a:cubicBezTo>
                    <a:pt x="814" y="1859"/>
                    <a:pt x="772" y="1824"/>
                    <a:pt x="724" y="1824"/>
                  </a:cubicBezTo>
                  <a:cubicBezTo>
                    <a:pt x="716" y="1825"/>
                    <a:pt x="709" y="1825"/>
                    <a:pt x="703" y="1825"/>
                  </a:cubicBezTo>
                  <a:cubicBezTo>
                    <a:pt x="641" y="1825"/>
                    <a:pt x="586" y="1799"/>
                    <a:pt x="535" y="1754"/>
                  </a:cubicBezTo>
                  <a:cubicBezTo>
                    <a:pt x="236" y="1462"/>
                    <a:pt x="216" y="460"/>
                    <a:pt x="229" y="93"/>
                  </a:cubicBezTo>
                  <a:cubicBezTo>
                    <a:pt x="229" y="51"/>
                    <a:pt x="194" y="9"/>
                    <a:pt x="146" y="1"/>
                  </a:cubicBezTo>
                  <a:close/>
                </a:path>
              </a:pathLst>
            </a:custGeom>
            <a:solidFill>
              <a:srgbClr val="1247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 name="Google Shape;2348;p57">
              <a:extLst>
                <a:ext uri="{FF2B5EF4-FFF2-40B4-BE49-F238E27FC236}">
                  <a16:creationId xmlns:a16="http://schemas.microsoft.com/office/drawing/2014/main" id="{27EF2A3E-A332-408F-B742-3E8D45853587}"/>
                </a:ext>
              </a:extLst>
            </p:cNvPr>
            <p:cNvSpPr/>
            <p:nvPr/>
          </p:nvSpPr>
          <p:spPr>
            <a:xfrm>
              <a:off x="817619" y="3644165"/>
              <a:ext cx="64672" cy="152101"/>
            </a:xfrm>
            <a:custGeom>
              <a:avLst/>
              <a:gdLst/>
              <a:ahLst/>
              <a:cxnLst/>
              <a:rect l="l" t="t" r="r" b="b"/>
              <a:pathLst>
                <a:path w="898" h="2112" extrusionOk="0">
                  <a:moveTo>
                    <a:pt x="562" y="0"/>
                  </a:moveTo>
                  <a:cubicBezTo>
                    <a:pt x="554" y="0"/>
                    <a:pt x="545" y="1"/>
                    <a:pt x="536" y="4"/>
                  </a:cubicBezTo>
                  <a:cubicBezTo>
                    <a:pt x="486" y="11"/>
                    <a:pt x="460" y="59"/>
                    <a:pt x="473" y="108"/>
                  </a:cubicBezTo>
                  <a:cubicBezTo>
                    <a:pt x="515" y="296"/>
                    <a:pt x="668" y="1492"/>
                    <a:pt x="354" y="1841"/>
                  </a:cubicBezTo>
                  <a:cubicBezTo>
                    <a:pt x="297" y="1904"/>
                    <a:pt x="233" y="1934"/>
                    <a:pt x="152" y="1934"/>
                  </a:cubicBezTo>
                  <a:cubicBezTo>
                    <a:pt x="137" y="1934"/>
                    <a:pt x="121" y="1933"/>
                    <a:pt x="104" y="1931"/>
                  </a:cubicBezTo>
                  <a:cubicBezTo>
                    <a:pt x="56" y="1931"/>
                    <a:pt x="14" y="1958"/>
                    <a:pt x="7" y="2008"/>
                  </a:cubicBezTo>
                  <a:cubicBezTo>
                    <a:pt x="0" y="2057"/>
                    <a:pt x="35" y="2098"/>
                    <a:pt x="84" y="2105"/>
                  </a:cubicBezTo>
                  <a:cubicBezTo>
                    <a:pt x="104" y="2112"/>
                    <a:pt x="126" y="2112"/>
                    <a:pt x="146" y="2112"/>
                  </a:cubicBezTo>
                  <a:cubicBezTo>
                    <a:pt x="278" y="2112"/>
                    <a:pt x="396" y="2057"/>
                    <a:pt x="486" y="1958"/>
                  </a:cubicBezTo>
                  <a:cubicBezTo>
                    <a:pt x="897" y="1485"/>
                    <a:pt x="647" y="79"/>
                    <a:pt x="640" y="66"/>
                  </a:cubicBezTo>
                  <a:cubicBezTo>
                    <a:pt x="629" y="26"/>
                    <a:pt x="599" y="0"/>
                    <a:pt x="562" y="0"/>
                  </a:cubicBezTo>
                  <a:close/>
                </a:path>
              </a:pathLst>
            </a:custGeom>
            <a:solidFill>
              <a:srgbClr val="1247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1" name="Google Shape;2349;p57">
              <a:extLst>
                <a:ext uri="{FF2B5EF4-FFF2-40B4-BE49-F238E27FC236}">
                  <a16:creationId xmlns:a16="http://schemas.microsoft.com/office/drawing/2014/main" id="{53C3714C-2D73-4031-AB28-750440CA1660}"/>
                </a:ext>
              </a:extLst>
            </p:cNvPr>
            <p:cNvSpPr/>
            <p:nvPr/>
          </p:nvSpPr>
          <p:spPr>
            <a:xfrm>
              <a:off x="669766" y="3074064"/>
              <a:ext cx="822368" cy="632026"/>
            </a:xfrm>
            <a:custGeom>
              <a:avLst/>
              <a:gdLst/>
              <a:ahLst/>
              <a:cxnLst/>
              <a:rect l="l" t="t" r="r" b="b"/>
              <a:pathLst>
                <a:path w="11419" h="8776" extrusionOk="0">
                  <a:moveTo>
                    <a:pt x="10799" y="1"/>
                  </a:moveTo>
                  <a:cubicBezTo>
                    <a:pt x="9090" y="647"/>
                    <a:pt x="7145" y="846"/>
                    <a:pt x="5399" y="846"/>
                  </a:cubicBezTo>
                  <a:cubicBezTo>
                    <a:pt x="2616" y="846"/>
                    <a:pt x="342" y="342"/>
                    <a:pt x="342" y="342"/>
                  </a:cubicBezTo>
                  <a:lnTo>
                    <a:pt x="1" y="3668"/>
                  </a:lnTo>
                  <a:cubicBezTo>
                    <a:pt x="995" y="3912"/>
                    <a:pt x="1420" y="4086"/>
                    <a:pt x="2443" y="4163"/>
                  </a:cubicBezTo>
                  <a:lnTo>
                    <a:pt x="2255" y="5762"/>
                  </a:lnTo>
                  <a:lnTo>
                    <a:pt x="1948" y="8393"/>
                  </a:lnTo>
                  <a:cubicBezTo>
                    <a:pt x="3211" y="8647"/>
                    <a:pt x="4434" y="8776"/>
                    <a:pt x="5613" y="8776"/>
                  </a:cubicBezTo>
                  <a:cubicBezTo>
                    <a:pt x="6727" y="8776"/>
                    <a:pt x="7802" y="8661"/>
                    <a:pt x="8837" y="8428"/>
                  </a:cubicBezTo>
                  <a:lnTo>
                    <a:pt x="8705" y="7077"/>
                  </a:lnTo>
                  <a:lnTo>
                    <a:pt x="8413" y="3954"/>
                  </a:lnTo>
                  <a:cubicBezTo>
                    <a:pt x="10757" y="3653"/>
                    <a:pt x="11419" y="3264"/>
                    <a:pt x="11419" y="3264"/>
                  </a:cubicBezTo>
                  <a:lnTo>
                    <a:pt x="10799" y="1"/>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2" name="Google Shape;2350;p57">
              <a:extLst>
                <a:ext uri="{FF2B5EF4-FFF2-40B4-BE49-F238E27FC236}">
                  <a16:creationId xmlns:a16="http://schemas.microsoft.com/office/drawing/2014/main" id="{6D37792F-2EA1-405F-9F14-A9229F47C29C}"/>
                </a:ext>
              </a:extLst>
            </p:cNvPr>
            <p:cNvSpPr/>
            <p:nvPr/>
          </p:nvSpPr>
          <p:spPr>
            <a:xfrm>
              <a:off x="971451" y="3073632"/>
              <a:ext cx="171906" cy="166865"/>
            </a:xfrm>
            <a:custGeom>
              <a:avLst/>
              <a:gdLst/>
              <a:ahLst/>
              <a:cxnLst/>
              <a:rect l="l" t="t" r="r" b="b"/>
              <a:pathLst>
                <a:path w="2387" h="2317" extrusionOk="0">
                  <a:moveTo>
                    <a:pt x="480" y="0"/>
                  </a:moveTo>
                  <a:cubicBezTo>
                    <a:pt x="480" y="0"/>
                    <a:pt x="321" y="703"/>
                    <a:pt x="161" y="829"/>
                  </a:cubicBezTo>
                  <a:cubicBezTo>
                    <a:pt x="0" y="954"/>
                    <a:pt x="877" y="2290"/>
                    <a:pt x="1266" y="2317"/>
                  </a:cubicBezTo>
                  <a:cubicBezTo>
                    <a:pt x="1270" y="2317"/>
                    <a:pt x="1273" y="2317"/>
                    <a:pt x="1277" y="2317"/>
                  </a:cubicBezTo>
                  <a:cubicBezTo>
                    <a:pt x="1670" y="2317"/>
                    <a:pt x="2373" y="1120"/>
                    <a:pt x="2380" y="987"/>
                  </a:cubicBezTo>
                  <a:cubicBezTo>
                    <a:pt x="2387" y="855"/>
                    <a:pt x="2143" y="486"/>
                    <a:pt x="2171" y="286"/>
                  </a:cubicBezTo>
                  <a:cubicBezTo>
                    <a:pt x="2200" y="84"/>
                    <a:pt x="480" y="0"/>
                    <a:pt x="480" y="0"/>
                  </a:cubicBezTo>
                  <a:close/>
                </a:path>
              </a:pathLst>
            </a:custGeom>
            <a:solidFill>
              <a:srgbClr val="F5A089"/>
            </a:solidFill>
            <a:ln w="9525" cap="flat" cmpd="sng">
              <a:solidFill>
                <a:srgbClr val="F5A08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3" name="Google Shape;2351;p57">
              <a:extLst>
                <a:ext uri="{FF2B5EF4-FFF2-40B4-BE49-F238E27FC236}">
                  <a16:creationId xmlns:a16="http://schemas.microsoft.com/office/drawing/2014/main" id="{6067FAB4-1E2B-49A4-A18E-BE654EC9010B}"/>
                </a:ext>
              </a:extLst>
            </p:cNvPr>
            <p:cNvSpPr/>
            <p:nvPr/>
          </p:nvSpPr>
          <p:spPr>
            <a:xfrm>
              <a:off x="671710" y="2795639"/>
              <a:ext cx="171978" cy="156134"/>
            </a:xfrm>
            <a:custGeom>
              <a:avLst/>
              <a:gdLst/>
              <a:ahLst/>
              <a:cxnLst/>
              <a:rect l="l" t="t" r="r" b="b"/>
              <a:pathLst>
                <a:path w="2388" h="2168" extrusionOk="0">
                  <a:moveTo>
                    <a:pt x="1040" y="0"/>
                  </a:moveTo>
                  <a:cubicBezTo>
                    <a:pt x="685" y="0"/>
                    <a:pt x="365" y="192"/>
                    <a:pt x="216" y="534"/>
                  </a:cubicBezTo>
                  <a:cubicBezTo>
                    <a:pt x="1" y="1048"/>
                    <a:pt x="266" y="1716"/>
                    <a:pt x="801" y="2017"/>
                  </a:cubicBezTo>
                  <a:cubicBezTo>
                    <a:pt x="980" y="2119"/>
                    <a:pt x="1169" y="2167"/>
                    <a:pt x="1349" y="2167"/>
                  </a:cubicBezTo>
                  <a:cubicBezTo>
                    <a:pt x="1706" y="2167"/>
                    <a:pt x="2028" y="1976"/>
                    <a:pt x="2172" y="1632"/>
                  </a:cubicBezTo>
                  <a:cubicBezTo>
                    <a:pt x="2387" y="1118"/>
                    <a:pt x="2130" y="450"/>
                    <a:pt x="1587" y="151"/>
                  </a:cubicBezTo>
                  <a:cubicBezTo>
                    <a:pt x="1408" y="49"/>
                    <a:pt x="1220" y="0"/>
                    <a:pt x="1040" y="0"/>
                  </a:cubicBezTo>
                  <a:close/>
                </a:path>
              </a:pathLst>
            </a:custGeom>
            <a:solidFill>
              <a:srgbClr val="F5A0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4" name="Google Shape;2352;p57">
              <a:extLst>
                <a:ext uri="{FF2B5EF4-FFF2-40B4-BE49-F238E27FC236}">
                  <a16:creationId xmlns:a16="http://schemas.microsoft.com/office/drawing/2014/main" id="{D5B10389-2A17-41C9-9E1E-74084C6FA440}"/>
                </a:ext>
              </a:extLst>
            </p:cNvPr>
            <p:cNvSpPr/>
            <p:nvPr/>
          </p:nvSpPr>
          <p:spPr>
            <a:xfrm>
              <a:off x="1364383" y="2900138"/>
              <a:ext cx="168377" cy="146051"/>
            </a:xfrm>
            <a:custGeom>
              <a:avLst/>
              <a:gdLst/>
              <a:ahLst/>
              <a:cxnLst/>
              <a:rect l="l" t="t" r="r" b="b"/>
              <a:pathLst>
                <a:path w="2338" h="2028" extrusionOk="0">
                  <a:moveTo>
                    <a:pt x="1293" y="0"/>
                  </a:moveTo>
                  <a:cubicBezTo>
                    <a:pt x="1280" y="0"/>
                    <a:pt x="1266" y="1"/>
                    <a:pt x="1253" y="1"/>
                  </a:cubicBezTo>
                  <a:cubicBezTo>
                    <a:pt x="633" y="23"/>
                    <a:pt x="97" y="489"/>
                    <a:pt x="49" y="1045"/>
                  </a:cubicBezTo>
                  <a:cubicBezTo>
                    <a:pt x="1" y="1593"/>
                    <a:pt x="452" y="2027"/>
                    <a:pt x="1058" y="2027"/>
                  </a:cubicBezTo>
                  <a:cubicBezTo>
                    <a:pt x="1067" y="2027"/>
                    <a:pt x="1077" y="2027"/>
                    <a:pt x="1086" y="2027"/>
                  </a:cubicBezTo>
                  <a:cubicBezTo>
                    <a:pt x="1697" y="2005"/>
                    <a:pt x="2240" y="1539"/>
                    <a:pt x="2288" y="983"/>
                  </a:cubicBezTo>
                  <a:cubicBezTo>
                    <a:pt x="2337" y="431"/>
                    <a:pt x="1891" y="0"/>
                    <a:pt x="1293" y="0"/>
                  </a:cubicBezTo>
                  <a:close/>
                </a:path>
              </a:pathLst>
            </a:custGeom>
            <a:solidFill>
              <a:srgbClr val="F5A0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5" name="Google Shape;2353;p57">
              <a:extLst>
                <a:ext uri="{FF2B5EF4-FFF2-40B4-BE49-F238E27FC236}">
                  <a16:creationId xmlns:a16="http://schemas.microsoft.com/office/drawing/2014/main" id="{C823D6CB-B674-4E0E-9860-02E4EBC45740}"/>
                </a:ext>
              </a:extLst>
            </p:cNvPr>
            <p:cNvSpPr/>
            <p:nvPr/>
          </p:nvSpPr>
          <p:spPr>
            <a:xfrm>
              <a:off x="752799" y="2341301"/>
              <a:ext cx="748694" cy="787583"/>
            </a:xfrm>
            <a:custGeom>
              <a:avLst/>
              <a:gdLst/>
              <a:ahLst/>
              <a:cxnLst/>
              <a:rect l="l" t="t" r="r" b="b"/>
              <a:pathLst>
                <a:path w="10396" h="10936" extrusionOk="0">
                  <a:moveTo>
                    <a:pt x="5023" y="1"/>
                  </a:moveTo>
                  <a:cubicBezTo>
                    <a:pt x="2670" y="1"/>
                    <a:pt x="352" y="1615"/>
                    <a:pt x="154" y="3959"/>
                  </a:cubicBezTo>
                  <a:cubicBezTo>
                    <a:pt x="92" y="4669"/>
                    <a:pt x="84" y="5379"/>
                    <a:pt x="231" y="6054"/>
                  </a:cubicBezTo>
                  <a:cubicBezTo>
                    <a:pt x="342" y="6568"/>
                    <a:pt x="259" y="7117"/>
                    <a:pt x="167" y="7633"/>
                  </a:cubicBezTo>
                  <a:cubicBezTo>
                    <a:pt x="0" y="8587"/>
                    <a:pt x="404" y="10249"/>
                    <a:pt x="4197" y="10800"/>
                  </a:cubicBezTo>
                  <a:cubicBezTo>
                    <a:pt x="4841" y="10894"/>
                    <a:pt x="5402" y="10935"/>
                    <a:pt x="5890" y="10935"/>
                  </a:cubicBezTo>
                  <a:cubicBezTo>
                    <a:pt x="8476" y="10935"/>
                    <a:pt x="9003" y="9760"/>
                    <a:pt x="9027" y="8941"/>
                  </a:cubicBezTo>
                  <a:cubicBezTo>
                    <a:pt x="9040" y="8385"/>
                    <a:pt x="9194" y="7836"/>
                    <a:pt x="9457" y="7348"/>
                  </a:cubicBezTo>
                  <a:cubicBezTo>
                    <a:pt x="9715" y="6854"/>
                    <a:pt x="9903" y="6304"/>
                    <a:pt x="9987" y="5720"/>
                  </a:cubicBezTo>
                  <a:cubicBezTo>
                    <a:pt x="10396" y="2867"/>
                    <a:pt x="8308" y="222"/>
                    <a:pt x="5379" y="13"/>
                  </a:cubicBezTo>
                  <a:cubicBezTo>
                    <a:pt x="5260" y="5"/>
                    <a:pt x="5141" y="1"/>
                    <a:pt x="5023" y="1"/>
                  </a:cubicBezTo>
                  <a:close/>
                </a:path>
              </a:pathLst>
            </a:custGeom>
            <a:solidFill>
              <a:srgbClr val="FFAF9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6" name="Google Shape;2354;p57">
              <a:extLst>
                <a:ext uri="{FF2B5EF4-FFF2-40B4-BE49-F238E27FC236}">
                  <a16:creationId xmlns:a16="http://schemas.microsoft.com/office/drawing/2014/main" id="{4AEEF851-BC33-470D-889F-2E4B783E9884}"/>
                </a:ext>
              </a:extLst>
            </p:cNvPr>
            <p:cNvSpPr/>
            <p:nvPr/>
          </p:nvSpPr>
          <p:spPr>
            <a:xfrm>
              <a:off x="707791" y="2106850"/>
              <a:ext cx="878541" cy="844981"/>
            </a:xfrm>
            <a:custGeom>
              <a:avLst/>
              <a:gdLst/>
              <a:ahLst/>
              <a:cxnLst/>
              <a:rect l="l" t="t" r="r" b="b"/>
              <a:pathLst>
                <a:path w="12199" h="11733" extrusionOk="0">
                  <a:moveTo>
                    <a:pt x="5391" y="1"/>
                  </a:moveTo>
                  <a:cubicBezTo>
                    <a:pt x="5293" y="1"/>
                    <a:pt x="5199" y="16"/>
                    <a:pt x="5109" y="49"/>
                  </a:cubicBezTo>
                  <a:cubicBezTo>
                    <a:pt x="3890" y="502"/>
                    <a:pt x="4503" y="2444"/>
                    <a:pt x="4503" y="2444"/>
                  </a:cubicBezTo>
                  <a:cubicBezTo>
                    <a:pt x="4503" y="2444"/>
                    <a:pt x="3467" y="1408"/>
                    <a:pt x="2519" y="1408"/>
                  </a:cubicBezTo>
                  <a:cubicBezTo>
                    <a:pt x="2299" y="1408"/>
                    <a:pt x="2083" y="1464"/>
                    <a:pt x="1886" y="1602"/>
                  </a:cubicBezTo>
                  <a:cubicBezTo>
                    <a:pt x="1664" y="1761"/>
                    <a:pt x="1609" y="2033"/>
                    <a:pt x="1636" y="2325"/>
                  </a:cubicBezTo>
                  <a:cubicBezTo>
                    <a:pt x="1699" y="2910"/>
                    <a:pt x="2103" y="3585"/>
                    <a:pt x="2123" y="3620"/>
                  </a:cubicBezTo>
                  <a:cubicBezTo>
                    <a:pt x="2091" y="3607"/>
                    <a:pt x="1559" y="3398"/>
                    <a:pt x="1069" y="3398"/>
                  </a:cubicBezTo>
                  <a:cubicBezTo>
                    <a:pt x="725" y="3398"/>
                    <a:pt x="401" y="3501"/>
                    <a:pt x="286" y="3848"/>
                  </a:cubicBezTo>
                  <a:cubicBezTo>
                    <a:pt x="1" y="4698"/>
                    <a:pt x="1268" y="5867"/>
                    <a:pt x="1268" y="5867"/>
                  </a:cubicBezTo>
                  <a:cubicBezTo>
                    <a:pt x="1268" y="5867"/>
                    <a:pt x="697" y="6889"/>
                    <a:pt x="1115" y="10320"/>
                  </a:cubicBezTo>
                  <a:cubicBezTo>
                    <a:pt x="1115" y="10320"/>
                    <a:pt x="2228" y="7384"/>
                    <a:pt x="2444" y="6437"/>
                  </a:cubicBezTo>
                  <a:cubicBezTo>
                    <a:pt x="2451" y="6410"/>
                    <a:pt x="2457" y="6382"/>
                    <a:pt x="2464" y="6353"/>
                  </a:cubicBezTo>
                  <a:lnTo>
                    <a:pt x="10007" y="7502"/>
                  </a:lnTo>
                  <a:cubicBezTo>
                    <a:pt x="10007" y="7502"/>
                    <a:pt x="10007" y="7531"/>
                    <a:pt x="10001" y="7586"/>
                  </a:cubicBezTo>
                  <a:cubicBezTo>
                    <a:pt x="9986" y="8052"/>
                    <a:pt x="9889" y="10403"/>
                    <a:pt x="9952" y="11733"/>
                  </a:cubicBezTo>
                  <a:cubicBezTo>
                    <a:pt x="9952" y="11733"/>
                    <a:pt x="11350" y="9625"/>
                    <a:pt x="11093" y="7377"/>
                  </a:cubicBezTo>
                  <a:cubicBezTo>
                    <a:pt x="11093" y="7377"/>
                    <a:pt x="11594" y="6702"/>
                    <a:pt x="11879" y="5936"/>
                  </a:cubicBezTo>
                  <a:cubicBezTo>
                    <a:pt x="12102" y="5338"/>
                    <a:pt x="12198" y="4683"/>
                    <a:pt x="11823" y="4259"/>
                  </a:cubicBezTo>
                  <a:cubicBezTo>
                    <a:pt x="11718" y="4139"/>
                    <a:pt x="11616" y="4092"/>
                    <a:pt x="11520" y="4092"/>
                  </a:cubicBezTo>
                  <a:cubicBezTo>
                    <a:pt x="11178" y="4092"/>
                    <a:pt x="10919" y="4692"/>
                    <a:pt x="10919" y="4692"/>
                  </a:cubicBezTo>
                  <a:cubicBezTo>
                    <a:pt x="10919" y="4692"/>
                    <a:pt x="10098" y="1310"/>
                    <a:pt x="9159" y="884"/>
                  </a:cubicBezTo>
                  <a:cubicBezTo>
                    <a:pt x="9069" y="843"/>
                    <a:pt x="8989" y="825"/>
                    <a:pt x="8917" y="825"/>
                  </a:cubicBezTo>
                  <a:cubicBezTo>
                    <a:pt x="8249" y="825"/>
                    <a:pt x="8351" y="2444"/>
                    <a:pt x="8351" y="2444"/>
                  </a:cubicBezTo>
                  <a:cubicBezTo>
                    <a:pt x="8351" y="2444"/>
                    <a:pt x="6619" y="1"/>
                    <a:pt x="5391" y="1"/>
                  </a:cubicBezTo>
                  <a:close/>
                </a:path>
              </a:pathLst>
            </a:custGeom>
            <a:solidFill>
              <a:srgbClr val="F47C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7" name="Google Shape;2355;p57">
              <a:extLst>
                <a:ext uri="{FF2B5EF4-FFF2-40B4-BE49-F238E27FC236}">
                  <a16:creationId xmlns:a16="http://schemas.microsoft.com/office/drawing/2014/main" id="{E056E765-C993-4A65-B4AC-C712FD80A906}"/>
                </a:ext>
              </a:extLst>
            </p:cNvPr>
            <p:cNvSpPr/>
            <p:nvPr/>
          </p:nvSpPr>
          <p:spPr>
            <a:xfrm>
              <a:off x="757988" y="2529385"/>
              <a:ext cx="127255" cy="320694"/>
            </a:xfrm>
            <a:custGeom>
              <a:avLst/>
              <a:gdLst/>
              <a:ahLst/>
              <a:cxnLst/>
              <a:rect l="l" t="t" r="r" b="b"/>
              <a:pathLst>
                <a:path w="1767" h="4453" extrusionOk="0">
                  <a:moveTo>
                    <a:pt x="571" y="0"/>
                  </a:moveTo>
                  <a:cubicBezTo>
                    <a:pt x="571" y="0"/>
                    <a:pt x="0" y="1022"/>
                    <a:pt x="418" y="4453"/>
                  </a:cubicBezTo>
                  <a:cubicBezTo>
                    <a:pt x="418" y="4453"/>
                    <a:pt x="1531" y="1517"/>
                    <a:pt x="1747" y="570"/>
                  </a:cubicBezTo>
                  <a:cubicBezTo>
                    <a:pt x="1754" y="543"/>
                    <a:pt x="1760" y="515"/>
                    <a:pt x="1767" y="486"/>
                  </a:cubicBezTo>
                  <a:cubicBezTo>
                    <a:pt x="1378" y="319"/>
                    <a:pt x="967" y="216"/>
                    <a:pt x="571" y="0"/>
                  </a:cubicBezTo>
                  <a:close/>
                </a:path>
              </a:pathLst>
            </a:custGeom>
            <a:solidFill>
              <a:srgbClr val="F47C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8" name="Google Shape;2356;p57">
              <a:extLst>
                <a:ext uri="{FF2B5EF4-FFF2-40B4-BE49-F238E27FC236}">
                  <a16:creationId xmlns:a16="http://schemas.microsoft.com/office/drawing/2014/main" id="{F7236680-DCF1-4E8A-9238-8FB0C4900D4E}"/>
                </a:ext>
              </a:extLst>
            </p:cNvPr>
            <p:cNvSpPr/>
            <p:nvPr/>
          </p:nvSpPr>
          <p:spPr>
            <a:xfrm>
              <a:off x="1419909" y="2638133"/>
              <a:ext cx="105362" cy="313708"/>
            </a:xfrm>
            <a:custGeom>
              <a:avLst/>
              <a:gdLst/>
              <a:ahLst/>
              <a:cxnLst/>
              <a:rect l="l" t="t" r="r" b="b"/>
              <a:pathLst>
                <a:path w="1463" h="4356" extrusionOk="0">
                  <a:moveTo>
                    <a:pt x="1205" y="0"/>
                  </a:moveTo>
                  <a:cubicBezTo>
                    <a:pt x="1205" y="0"/>
                    <a:pt x="816" y="35"/>
                    <a:pt x="119" y="125"/>
                  </a:cubicBezTo>
                  <a:cubicBezTo>
                    <a:pt x="98" y="591"/>
                    <a:pt x="1" y="3026"/>
                    <a:pt x="64" y="4356"/>
                  </a:cubicBezTo>
                  <a:cubicBezTo>
                    <a:pt x="64" y="4356"/>
                    <a:pt x="1462" y="2248"/>
                    <a:pt x="1205" y="0"/>
                  </a:cubicBezTo>
                  <a:close/>
                </a:path>
              </a:pathLst>
            </a:custGeom>
            <a:solidFill>
              <a:srgbClr val="F47C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9" name="Google Shape;2357;p57">
              <a:extLst>
                <a:ext uri="{FF2B5EF4-FFF2-40B4-BE49-F238E27FC236}">
                  <a16:creationId xmlns:a16="http://schemas.microsoft.com/office/drawing/2014/main" id="{B2EE508A-AD90-4A28-9BCA-D7D014A4EBAC}"/>
                </a:ext>
              </a:extLst>
            </p:cNvPr>
            <p:cNvSpPr/>
            <p:nvPr/>
          </p:nvSpPr>
          <p:spPr>
            <a:xfrm>
              <a:off x="823597" y="2106850"/>
              <a:ext cx="762737" cy="427496"/>
            </a:xfrm>
            <a:custGeom>
              <a:avLst/>
              <a:gdLst/>
              <a:ahLst/>
              <a:cxnLst/>
              <a:rect l="l" t="t" r="r" b="b"/>
              <a:pathLst>
                <a:path w="10591" h="5936" extrusionOk="0">
                  <a:moveTo>
                    <a:pt x="3783" y="1"/>
                  </a:moveTo>
                  <a:cubicBezTo>
                    <a:pt x="3685" y="1"/>
                    <a:pt x="3591" y="16"/>
                    <a:pt x="3501" y="49"/>
                  </a:cubicBezTo>
                  <a:cubicBezTo>
                    <a:pt x="2282" y="502"/>
                    <a:pt x="2895" y="2444"/>
                    <a:pt x="2895" y="2444"/>
                  </a:cubicBezTo>
                  <a:cubicBezTo>
                    <a:pt x="2895" y="2444"/>
                    <a:pt x="1859" y="1408"/>
                    <a:pt x="911" y="1408"/>
                  </a:cubicBezTo>
                  <a:cubicBezTo>
                    <a:pt x="691" y="1408"/>
                    <a:pt x="475" y="1464"/>
                    <a:pt x="278" y="1602"/>
                  </a:cubicBezTo>
                  <a:cubicBezTo>
                    <a:pt x="56" y="1761"/>
                    <a:pt x="1" y="2033"/>
                    <a:pt x="28" y="2325"/>
                  </a:cubicBezTo>
                  <a:cubicBezTo>
                    <a:pt x="146" y="2220"/>
                    <a:pt x="278" y="2145"/>
                    <a:pt x="432" y="2110"/>
                  </a:cubicBezTo>
                  <a:cubicBezTo>
                    <a:pt x="500" y="2094"/>
                    <a:pt x="568" y="2088"/>
                    <a:pt x="636" y="2088"/>
                  </a:cubicBezTo>
                  <a:cubicBezTo>
                    <a:pt x="722" y="2088"/>
                    <a:pt x="808" y="2098"/>
                    <a:pt x="898" y="2110"/>
                  </a:cubicBezTo>
                  <a:cubicBezTo>
                    <a:pt x="1873" y="2248"/>
                    <a:pt x="2798" y="2756"/>
                    <a:pt x="3444" y="3508"/>
                  </a:cubicBezTo>
                  <a:cubicBezTo>
                    <a:pt x="3222" y="2993"/>
                    <a:pt x="3125" y="2429"/>
                    <a:pt x="3152" y="1873"/>
                  </a:cubicBezTo>
                  <a:cubicBezTo>
                    <a:pt x="3167" y="1657"/>
                    <a:pt x="3209" y="1413"/>
                    <a:pt x="3383" y="1288"/>
                  </a:cubicBezTo>
                  <a:cubicBezTo>
                    <a:pt x="3486" y="1210"/>
                    <a:pt x="3620" y="1183"/>
                    <a:pt x="3754" y="1183"/>
                  </a:cubicBezTo>
                  <a:cubicBezTo>
                    <a:pt x="3774" y="1183"/>
                    <a:pt x="3794" y="1184"/>
                    <a:pt x="3814" y="1185"/>
                  </a:cubicBezTo>
                  <a:cubicBezTo>
                    <a:pt x="4523" y="1211"/>
                    <a:pt x="5136" y="1677"/>
                    <a:pt x="5657" y="2165"/>
                  </a:cubicBezTo>
                  <a:cubicBezTo>
                    <a:pt x="6180" y="2659"/>
                    <a:pt x="6666" y="3202"/>
                    <a:pt x="7105" y="3780"/>
                  </a:cubicBezTo>
                  <a:cubicBezTo>
                    <a:pt x="7077" y="3299"/>
                    <a:pt x="7125" y="2813"/>
                    <a:pt x="7250" y="2354"/>
                  </a:cubicBezTo>
                  <a:cubicBezTo>
                    <a:pt x="7272" y="2270"/>
                    <a:pt x="7307" y="2178"/>
                    <a:pt x="7391" y="2165"/>
                  </a:cubicBezTo>
                  <a:cubicBezTo>
                    <a:pt x="7402" y="2161"/>
                    <a:pt x="7414" y="2160"/>
                    <a:pt x="7425" y="2160"/>
                  </a:cubicBezTo>
                  <a:cubicBezTo>
                    <a:pt x="7502" y="2160"/>
                    <a:pt x="7571" y="2238"/>
                    <a:pt x="7619" y="2304"/>
                  </a:cubicBezTo>
                  <a:cubicBezTo>
                    <a:pt x="8358" y="3376"/>
                    <a:pt x="8845" y="4622"/>
                    <a:pt x="9039" y="5909"/>
                  </a:cubicBezTo>
                  <a:cubicBezTo>
                    <a:pt x="9158" y="5652"/>
                    <a:pt x="9311" y="5415"/>
                    <a:pt x="9492" y="5206"/>
                  </a:cubicBezTo>
                  <a:cubicBezTo>
                    <a:pt x="9555" y="5136"/>
                    <a:pt x="9623" y="5059"/>
                    <a:pt x="9714" y="5039"/>
                  </a:cubicBezTo>
                  <a:cubicBezTo>
                    <a:pt x="9731" y="5035"/>
                    <a:pt x="9747" y="5034"/>
                    <a:pt x="9764" y="5034"/>
                  </a:cubicBezTo>
                  <a:cubicBezTo>
                    <a:pt x="9929" y="5034"/>
                    <a:pt x="10062" y="5216"/>
                    <a:pt x="10124" y="5386"/>
                  </a:cubicBezTo>
                  <a:cubicBezTo>
                    <a:pt x="10201" y="5560"/>
                    <a:pt x="10243" y="5749"/>
                    <a:pt x="10271" y="5936"/>
                  </a:cubicBezTo>
                  <a:cubicBezTo>
                    <a:pt x="10494" y="5338"/>
                    <a:pt x="10590" y="4683"/>
                    <a:pt x="10215" y="4259"/>
                  </a:cubicBezTo>
                  <a:cubicBezTo>
                    <a:pt x="10110" y="4139"/>
                    <a:pt x="10008" y="4092"/>
                    <a:pt x="9912" y="4092"/>
                  </a:cubicBezTo>
                  <a:cubicBezTo>
                    <a:pt x="9570" y="4092"/>
                    <a:pt x="9311" y="4692"/>
                    <a:pt x="9311" y="4692"/>
                  </a:cubicBezTo>
                  <a:cubicBezTo>
                    <a:pt x="9311" y="4692"/>
                    <a:pt x="8490" y="1310"/>
                    <a:pt x="7551" y="884"/>
                  </a:cubicBezTo>
                  <a:cubicBezTo>
                    <a:pt x="7461" y="843"/>
                    <a:pt x="7381" y="825"/>
                    <a:pt x="7309" y="825"/>
                  </a:cubicBezTo>
                  <a:cubicBezTo>
                    <a:pt x="6641" y="825"/>
                    <a:pt x="6743" y="2444"/>
                    <a:pt x="6743" y="2444"/>
                  </a:cubicBezTo>
                  <a:cubicBezTo>
                    <a:pt x="6743" y="2444"/>
                    <a:pt x="5011" y="1"/>
                    <a:pt x="3783" y="1"/>
                  </a:cubicBezTo>
                  <a:close/>
                </a:path>
              </a:pathLst>
            </a:custGeom>
            <a:solidFill>
              <a:srgbClr val="FFA2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0" name="Google Shape;2358;p57">
              <a:extLst>
                <a:ext uri="{FF2B5EF4-FFF2-40B4-BE49-F238E27FC236}">
                  <a16:creationId xmlns:a16="http://schemas.microsoft.com/office/drawing/2014/main" id="{376F18F9-F0E7-4C24-B399-300323D12D14}"/>
                </a:ext>
              </a:extLst>
            </p:cNvPr>
            <p:cNvSpPr/>
            <p:nvPr/>
          </p:nvSpPr>
          <p:spPr>
            <a:xfrm>
              <a:off x="984414" y="3056563"/>
              <a:ext cx="170970" cy="14620"/>
            </a:xfrm>
            <a:custGeom>
              <a:avLst/>
              <a:gdLst/>
              <a:ahLst/>
              <a:cxnLst/>
              <a:rect l="l" t="t" r="r" b="b"/>
              <a:pathLst>
                <a:path w="2374" h="203" extrusionOk="0">
                  <a:moveTo>
                    <a:pt x="2374" y="202"/>
                  </a:moveTo>
                  <a:lnTo>
                    <a:pt x="1" y="0"/>
                  </a:lnTo>
                  <a:close/>
                </a:path>
              </a:pathLst>
            </a:custGeom>
            <a:solidFill>
              <a:srgbClr val="EFB3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1" name="Google Shape;2359;p57">
              <a:extLst>
                <a:ext uri="{FF2B5EF4-FFF2-40B4-BE49-F238E27FC236}">
                  <a16:creationId xmlns:a16="http://schemas.microsoft.com/office/drawing/2014/main" id="{355BD35C-C3D3-4673-8DB6-6F0608F6D25D}"/>
                </a:ext>
              </a:extLst>
            </p:cNvPr>
            <p:cNvSpPr/>
            <p:nvPr/>
          </p:nvSpPr>
          <p:spPr>
            <a:xfrm>
              <a:off x="810058" y="3489037"/>
              <a:ext cx="496129" cy="217061"/>
            </a:xfrm>
            <a:custGeom>
              <a:avLst/>
              <a:gdLst/>
              <a:ahLst/>
              <a:cxnLst/>
              <a:rect l="l" t="t" r="r" b="b"/>
              <a:pathLst>
                <a:path w="6889" h="3014" extrusionOk="0">
                  <a:moveTo>
                    <a:pt x="307" y="0"/>
                  </a:moveTo>
                  <a:lnTo>
                    <a:pt x="0" y="2631"/>
                  </a:lnTo>
                  <a:cubicBezTo>
                    <a:pt x="1263" y="2885"/>
                    <a:pt x="2486" y="3014"/>
                    <a:pt x="3665" y="3014"/>
                  </a:cubicBezTo>
                  <a:cubicBezTo>
                    <a:pt x="4779" y="3014"/>
                    <a:pt x="5854" y="2899"/>
                    <a:pt x="6889" y="2666"/>
                  </a:cubicBezTo>
                  <a:lnTo>
                    <a:pt x="6757" y="1315"/>
                  </a:lnTo>
                  <a:cubicBezTo>
                    <a:pt x="6068" y="1510"/>
                    <a:pt x="5356" y="1611"/>
                    <a:pt x="4641" y="1611"/>
                  </a:cubicBezTo>
                  <a:cubicBezTo>
                    <a:pt x="4310" y="1611"/>
                    <a:pt x="3978" y="1589"/>
                    <a:pt x="3647" y="1545"/>
                  </a:cubicBezTo>
                  <a:cubicBezTo>
                    <a:pt x="2784" y="1433"/>
                    <a:pt x="1927" y="1163"/>
                    <a:pt x="1184" y="697"/>
                  </a:cubicBezTo>
                  <a:cubicBezTo>
                    <a:pt x="864" y="501"/>
                    <a:pt x="571" y="264"/>
                    <a:pt x="307" y="0"/>
                  </a:cubicBezTo>
                  <a:close/>
                </a:path>
              </a:pathLst>
            </a:custGeom>
            <a:solidFill>
              <a:srgbClr val="000000">
                <a:alpha val="142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2" name="Google Shape;2360;p57">
              <a:extLst>
                <a:ext uri="{FF2B5EF4-FFF2-40B4-BE49-F238E27FC236}">
                  <a16:creationId xmlns:a16="http://schemas.microsoft.com/office/drawing/2014/main" id="{22A5CAFE-6F6D-4508-88BF-792D8D052B7B}"/>
                </a:ext>
              </a:extLst>
            </p:cNvPr>
            <p:cNvSpPr/>
            <p:nvPr/>
          </p:nvSpPr>
          <p:spPr>
            <a:xfrm>
              <a:off x="941995" y="2891352"/>
              <a:ext cx="336322" cy="89518"/>
            </a:xfrm>
            <a:custGeom>
              <a:avLst/>
              <a:gdLst/>
              <a:ahLst/>
              <a:cxnLst/>
              <a:rect l="l" t="t" r="r" b="b"/>
              <a:pathLst>
                <a:path w="4670" h="1243" extrusionOk="0">
                  <a:moveTo>
                    <a:pt x="297" y="1"/>
                  </a:moveTo>
                  <a:cubicBezTo>
                    <a:pt x="94" y="1"/>
                    <a:pt x="1" y="305"/>
                    <a:pt x="207" y="464"/>
                  </a:cubicBezTo>
                  <a:cubicBezTo>
                    <a:pt x="757" y="888"/>
                    <a:pt x="1440" y="1077"/>
                    <a:pt x="2149" y="1174"/>
                  </a:cubicBezTo>
                  <a:cubicBezTo>
                    <a:pt x="2478" y="1218"/>
                    <a:pt x="2783" y="1243"/>
                    <a:pt x="3076" y="1243"/>
                  </a:cubicBezTo>
                  <a:cubicBezTo>
                    <a:pt x="3521" y="1243"/>
                    <a:pt x="3940" y="1186"/>
                    <a:pt x="4376" y="1055"/>
                  </a:cubicBezTo>
                  <a:cubicBezTo>
                    <a:pt x="4669" y="968"/>
                    <a:pt x="4648" y="560"/>
                    <a:pt x="4369" y="560"/>
                  </a:cubicBezTo>
                  <a:cubicBezTo>
                    <a:pt x="4357" y="560"/>
                    <a:pt x="4346" y="561"/>
                    <a:pt x="4334" y="562"/>
                  </a:cubicBezTo>
                  <a:cubicBezTo>
                    <a:pt x="4013" y="602"/>
                    <a:pt x="3666" y="624"/>
                    <a:pt x="3309" y="624"/>
                  </a:cubicBezTo>
                  <a:cubicBezTo>
                    <a:pt x="2311" y="624"/>
                    <a:pt x="1231" y="454"/>
                    <a:pt x="416" y="33"/>
                  </a:cubicBezTo>
                  <a:cubicBezTo>
                    <a:pt x="373" y="10"/>
                    <a:pt x="333" y="1"/>
                    <a:pt x="297" y="1"/>
                  </a:cubicBezTo>
                  <a:close/>
                </a:path>
              </a:pathLst>
            </a:custGeom>
            <a:solidFill>
              <a:srgbClr val="F65C6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3" name="Google Shape;2361;p57">
              <a:extLst>
                <a:ext uri="{FF2B5EF4-FFF2-40B4-BE49-F238E27FC236}">
                  <a16:creationId xmlns:a16="http://schemas.microsoft.com/office/drawing/2014/main" id="{1BCC8205-8C20-4A12-AE98-3038F042DDCF}"/>
                </a:ext>
              </a:extLst>
            </p:cNvPr>
            <p:cNvSpPr/>
            <p:nvPr/>
          </p:nvSpPr>
          <p:spPr>
            <a:xfrm>
              <a:off x="1093162" y="2811915"/>
              <a:ext cx="73314" cy="80300"/>
            </a:xfrm>
            <a:custGeom>
              <a:avLst/>
              <a:gdLst/>
              <a:ahLst/>
              <a:cxnLst/>
              <a:rect l="l" t="t" r="r" b="b"/>
              <a:pathLst>
                <a:path w="1018" h="1115" extrusionOk="0">
                  <a:moveTo>
                    <a:pt x="549" y="1"/>
                  </a:moveTo>
                  <a:cubicBezTo>
                    <a:pt x="401" y="1"/>
                    <a:pt x="234" y="139"/>
                    <a:pt x="154" y="246"/>
                  </a:cubicBezTo>
                  <a:cubicBezTo>
                    <a:pt x="42" y="384"/>
                    <a:pt x="0" y="571"/>
                    <a:pt x="29" y="747"/>
                  </a:cubicBezTo>
                  <a:cubicBezTo>
                    <a:pt x="42" y="822"/>
                    <a:pt x="64" y="892"/>
                    <a:pt x="112" y="947"/>
                  </a:cubicBezTo>
                  <a:cubicBezTo>
                    <a:pt x="182" y="1046"/>
                    <a:pt x="301" y="1108"/>
                    <a:pt x="426" y="1114"/>
                  </a:cubicBezTo>
                  <a:cubicBezTo>
                    <a:pt x="436" y="1115"/>
                    <a:pt x="446" y="1115"/>
                    <a:pt x="456" y="1115"/>
                  </a:cubicBezTo>
                  <a:cubicBezTo>
                    <a:pt x="737" y="1115"/>
                    <a:pt x="989" y="910"/>
                    <a:pt x="1002" y="613"/>
                  </a:cubicBezTo>
                  <a:cubicBezTo>
                    <a:pt x="1017" y="343"/>
                    <a:pt x="885" y="22"/>
                    <a:pt x="572" y="2"/>
                  </a:cubicBezTo>
                  <a:cubicBezTo>
                    <a:pt x="564" y="1"/>
                    <a:pt x="557" y="1"/>
                    <a:pt x="549" y="1"/>
                  </a:cubicBezTo>
                  <a:close/>
                </a:path>
              </a:pathLst>
            </a:custGeom>
            <a:solidFill>
              <a:srgbClr val="EB765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4" name="Google Shape;2362;p57">
              <a:extLst>
                <a:ext uri="{FF2B5EF4-FFF2-40B4-BE49-F238E27FC236}">
                  <a16:creationId xmlns:a16="http://schemas.microsoft.com/office/drawing/2014/main" id="{1E239819-D43D-4177-8F3D-35C149EE945B}"/>
                </a:ext>
              </a:extLst>
            </p:cNvPr>
            <p:cNvSpPr/>
            <p:nvPr/>
          </p:nvSpPr>
          <p:spPr>
            <a:xfrm>
              <a:off x="1217106" y="2803129"/>
              <a:ext cx="134601" cy="59775"/>
            </a:xfrm>
            <a:custGeom>
              <a:avLst/>
              <a:gdLst/>
              <a:ahLst/>
              <a:cxnLst/>
              <a:rect l="l" t="t" r="r" b="b"/>
              <a:pathLst>
                <a:path w="1869" h="830" extrusionOk="0">
                  <a:moveTo>
                    <a:pt x="811" y="0"/>
                  </a:moveTo>
                  <a:cubicBezTo>
                    <a:pt x="591" y="0"/>
                    <a:pt x="364" y="56"/>
                    <a:pt x="158" y="166"/>
                  </a:cubicBezTo>
                  <a:cubicBezTo>
                    <a:pt x="1" y="244"/>
                    <a:pt x="66" y="481"/>
                    <a:pt x="204" y="481"/>
                  </a:cubicBezTo>
                  <a:cubicBezTo>
                    <a:pt x="225" y="481"/>
                    <a:pt x="247" y="476"/>
                    <a:pt x="270" y="465"/>
                  </a:cubicBezTo>
                  <a:cubicBezTo>
                    <a:pt x="446" y="374"/>
                    <a:pt x="628" y="326"/>
                    <a:pt x="801" y="326"/>
                  </a:cubicBezTo>
                  <a:cubicBezTo>
                    <a:pt x="1093" y="326"/>
                    <a:pt x="1359" y="463"/>
                    <a:pt x="1529" y="764"/>
                  </a:cubicBezTo>
                  <a:cubicBezTo>
                    <a:pt x="1557" y="810"/>
                    <a:pt x="1601" y="830"/>
                    <a:pt x="1647" y="830"/>
                  </a:cubicBezTo>
                  <a:cubicBezTo>
                    <a:pt x="1752" y="830"/>
                    <a:pt x="1868" y="726"/>
                    <a:pt x="1815" y="610"/>
                  </a:cubicBezTo>
                  <a:cubicBezTo>
                    <a:pt x="1616" y="197"/>
                    <a:pt x="1224" y="0"/>
                    <a:pt x="811" y="0"/>
                  </a:cubicBezTo>
                  <a:close/>
                </a:path>
              </a:pathLst>
            </a:custGeom>
            <a:solidFill>
              <a:srgbClr val="DA6C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5" name="Google Shape;2363;p57">
              <a:extLst>
                <a:ext uri="{FF2B5EF4-FFF2-40B4-BE49-F238E27FC236}">
                  <a16:creationId xmlns:a16="http://schemas.microsoft.com/office/drawing/2014/main" id="{843BC9B2-B801-4FC9-9A91-5B281BD05010}"/>
                </a:ext>
              </a:extLst>
            </p:cNvPr>
            <p:cNvSpPr/>
            <p:nvPr/>
          </p:nvSpPr>
          <p:spPr>
            <a:xfrm>
              <a:off x="907210" y="2751347"/>
              <a:ext cx="138778" cy="52429"/>
            </a:xfrm>
            <a:custGeom>
              <a:avLst/>
              <a:gdLst/>
              <a:ahLst/>
              <a:cxnLst/>
              <a:rect l="l" t="t" r="r" b="b"/>
              <a:pathLst>
                <a:path w="1927" h="728" extrusionOk="0">
                  <a:moveTo>
                    <a:pt x="863" y="1"/>
                  </a:moveTo>
                  <a:cubicBezTo>
                    <a:pt x="591" y="1"/>
                    <a:pt x="323" y="100"/>
                    <a:pt x="106" y="320"/>
                  </a:cubicBezTo>
                  <a:cubicBezTo>
                    <a:pt x="0" y="421"/>
                    <a:pt x="113" y="584"/>
                    <a:pt x="234" y="584"/>
                  </a:cubicBezTo>
                  <a:cubicBezTo>
                    <a:pt x="263" y="584"/>
                    <a:pt x="294" y="574"/>
                    <a:pt x="321" y="551"/>
                  </a:cubicBezTo>
                  <a:cubicBezTo>
                    <a:pt x="497" y="399"/>
                    <a:pt x="688" y="330"/>
                    <a:pt x="877" y="330"/>
                  </a:cubicBezTo>
                  <a:cubicBezTo>
                    <a:pt x="1139" y="330"/>
                    <a:pt x="1399" y="461"/>
                    <a:pt x="1609" y="683"/>
                  </a:cubicBezTo>
                  <a:cubicBezTo>
                    <a:pt x="1641" y="714"/>
                    <a:pt x="1675" y="727"/>
                    <a:pt x="1708" y="727"/>
                  </a:cubicBezTo>
                  <a:cubicBezTo>
                    <a:pt x="1827" y="727"/>
                    <a:pt x="1926" y="554"/>
                    <a:pt x="1818" y="439"/>
                  </a:cubicBezTo>
                  <a:cubicBezTo>
                    <a:pt x="1560" y="162"/>
                    <a:pt x="1209" y="1"/>
                    <a:pt x="863" y="1"/>
                  </a:cubicBezTo>
                  <a:close/>
                </a:path>
              </a:pathLst>
            </a:custGeom>
            <a:solidFill>
              <a:srgbClr val="DA6C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6" name="Google Shape;2364;p57">
              <a:extLst>
                <a:ext uri="{FF2B5EF4-FFF2-40B4-BE49-F238E27FC236}">
                  <a16:creationId xmlns:a16="http://schemas.microsoft.com/office/drawing/2014/main" id="{F56F7133-1CFF-449C-BB23-48542C3E4F3A}"/>
                </a:ext>
              </a:extLst>
            </p:cNvPr>
            <p:cNvSpPr/>
            <p:nvPr/>
          </p:nvSpPr>
          <p:spPr>
            <a:xfrm>
              <a:off x="1236983" y="2706119"/>
              <a:ext cx="124374" cy="64888"/>
            </a:xfrm>
            <a:custGeom>
              <a:avLst/>
              <a:gdLst/>
              <a:ahLst/>
              <a:cxnLst/>
              <a:rect l="l" t="t" r="r" b="b"/>
              <a:pathLst>
                <a:path w="1727" h="901" extrusionOk="0">
                  <a:moveTo>
                    <a:pt x="469" y="1"/>
                  </a:moveTo>
                  <a:cubicBezTo>
                    <a:pt x="92" y="1"/>
                    <a:pt x="1" y="575"/>
                    <a:pt x="398" y="636"/>
                  </a:cubicBezTo>
                  <a:cubicBezTo>
                    <a:pt x="662" y="671"/>
                    <a:pt x="906" y="746"/>
                    <a:pt x="1143" y="865"/>
                  </a:cubicBezTo>
                  <a:cubicBezTo>
                    <a:pt x="1195" y="889"/>
                    <a:pt x="1244" y="900"/>
                    <a:pt x="1290" y="900"/>
                  </a:cubicBezTo>
                  <a:cubicBezTo>
                    <a:pt x="1582" y="900"/>
                    <a:pt x="1727" y="455"/>
                    <a:pt x="1414" y="280"/>
                  </a:cubicBezTo>
                  <a:cubicBezTo>
                    <a:pt x="1135" y="128"/>
                    <a:pt x="822" y="36"/>
                    <a:pt x="508" y="3"/>
                  </a:cubicBezTo>
                  <a:cubicBezTo>
                    <a:pt x="495" y="2"/>
                    <a:pt x="482" y="1"/>
                    <a:pt x="469" y="1"/>
                  </a:cubicBezTo>
                  <a:close/>
                </a:path>
              </a:pathLst>
            </a:custGeom>
            <a:solidFill>
              <a:srgbClr val="DA6C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7" name="Google Shape;2365;p57">
              <a:extLst>
                <a:ext uri="{FF2B5EF4-FFF2-40B4-BE49-F238E27FC236}">
                  <a16:creationId xmlns:a16="http://schemas.microsoft.com/office/drawing/2014/main" id="{74789F96-9102-4426-BB8E-0351E608AD5C}"/>
                </a:ext>
              </a:extLst>
            </p:cNvPr>
            <p:cNvSpPr/>
            <p:nvPr/>
          </p:nvSpPr>
          <p:spPr>
            <a:xfrm>
              <a:off x="901809" y="2658083"/>
              <a:ext cx="121782" cy="57038"/>
            </a:xfrm>
            <a:custGeom>
              <a:avLst/>
              <a:gdLst/>
              <a:ahLst/>
              <a:cxnLst/>
              <a:rect l="l" t="t" r="r" b="b"/>
              <a:pathLst>
                <a:path w="1691" h="792" extrusionOk="0">
                  <a:moveTo>
                    <a:pt x="1092" y="1"/>
                  </a:moveTo>
                  <a:cubicBezTo>
                    <a:pt x="804" y="1"/>
                    <a:pt x="514" y="40"/>
                    <a:pt x="258" y="176"/>
                  </a:cubicBezTo>
                  <a:cubicBezTo>
                    <a:pt x="104" y="253"/>
                    <a:pt x="0" y="411"/>
                    <a:pt x="69" y="587"/>
                  </a:cubicBezTo>
                  <a:cubicBezTo>
                    <a:pt x="113" y="699"/>
                    <a:pt x="244" y="792"/>
                    <a:pt x="372" y="792"/>
                  </a:cubicBezTo>
                  <a:cubicBezTo>
                    <a:pt x="409" y="792"/>
                    <a:pt x="446" y="784"/>
                    <a:pt x="480" y="767"/>
                  </a:cubicBezTo>
                  <a:cubicBezTo>
                    <a:pt x="720" y="654"/>
                    <a:pt x="969" y="648"/>
                    <a:pt x="1226" y="648"/>
                  </a:cubicBezTo>
                  <a:cubicBezTo>
                    <a:pt x="1253" y="648"/>
                    <a:pt x="1281" y="648"/>
                    <a:pt x="1308" y="648"/>
                  </a:cubicBezTo>
                  <a:cubicBezTo>
                    <a:pt x="1670" y="642"/>
                    <a:pt x="1690" y="29"/>
                    <a:pt x="1330" y="9"/>
                  </a:cubicBezTo>
                  <a:cubicBezTo>
                    <a:pt x="1251" y="4"/>
                    <a:pt x="1171" y="1"/>
                    <a:pt x="1092" y="1"/>
                  </a:cubicBezTo>
                  <a:close/>
                </a:path>
              </a:pathLst>
            </a:custGeom>
            <a:solidFill>
              <a:srgbClr val="DA6C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20" name="TextBox 19">
            <a:extLst>
              <a:ext uri="{FF2B5EF4-FFF2-40B4-BE49-F238E27FC236}">
                <a16:creationId xmlns:a16="http://schemas.microsoft.com/office/drawing/2014/main" id="{AAE8489E-D6D7-4D8A-A318-3133AD98EA08}"/>
              </a:ext>
            </a:extLst>
          </p:cNvPr>
          <p:cNvSpPr txBox="1"/>
          <p:nvPr/>
        </p:nvSpPr>
        <p:spPr>
          <a:xfrm>
            <a:off x="571500" y="1158720"/>
            <a:ext cx="11181983" cy="1077218"/>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panose="020F0502020204030204" pitchFamily="34" charset="0"/>
                <a:cs typeface="Calibri" panose="020F0502020204030204" pitchFamily="34" charset="0"/>
                <a:sym typeface="Arial"/>
              </a:rPr>
              <a:t>Em</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hãy</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quan</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sát</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tranh</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và</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cho</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cô</a:t>
            </a:r>
            <a:r>
              <a:rPr lang="en-US" sz="3200" b="1" kern="0" dirty="0">
                <a:solidFill>
                  <a:srgbClr val="FF0000"/>
                </a:solidFill>
                <a:latin typeface="Calibri" panose="020F0502020204030204" pitchFamily="34" charset="0"/>
                <a:cs typeface="Calibri" panose="020F0502020204030204" pitchFamily="34" charset="0"/>
                <a:sym typeface="Arial"/>
              </a:rPr>
              <a:t> </a:t>
            </a:r>
            <a:r>
              <a:rPr lang="en-US" sz="3200" b="1" kern="0" dirty="0" err="1">
                <a:solidFill>
                  <a:srgbClr val="FF0000"/>
                </a:solidFill>
                <a:latin typeface="Calibri" panose="020F0502020204030204" pitchFamily="34" charset="0"/>
                <a:cs typeface="Calibri" panose="020F0502020204030204" pitchFamily="34" charset="0"/>
                <a:sym typeface="Arial"/>
              </a:rPr>
              <a:t>biết</a:t>
            </a:r>
            <a:r>
              <a:rPr lang="en-US" sz="3200" b="1" kern="0" dirty="0">
                <a:solidFill>
                  <a:srgbClr val="FF0000"/>
                </a:solidFill>
                <a:latin typeface="Calibri" panose="020F0502020204030204" pitchFamily="34" charset="0"/>
                <a:cs typeface="Calibri" panose="020F0502020204030204" pitchFamily="34" charset="0"/>
                <a:sym typeface="Arial"/>
              </a:rPr>
              <a:t> h</a:t>
            </a:r>
            <a:r>
              <a:rPr lang="vi-VN" sz="3200" b="1" kern="0" dirty="0">
                <a:solidFill>
                  <a:srgbClr val="FF0000"/>
                </a:solidFill>
                <a:latin typeface="Calibri" panose="020F0502020204030204" pitchFamily="34" charset="0"/>
                <a:cs typeface="Calibri" panose="020F0502020204030204" pitchFamily="34" charset="0"/>
                <a:sym typeface="Arial"/>
              </a:rPr>
              <a:t>oạt động nào là hoạt động tốt cho sức khỏe và không tốt cho sức khỏe</a:t>
            </a:r>
            <a:r>
              <a:rPr lang="en-US" sz="3200" b="1" kern="0" dirty="0">
                <a:solidFill>
                  <a:srgbClr val="FF0000"/>
                </a:solidFill>
                <a:latin typeface="Calibri" panose="020F0502020204030204" pitchFamily="34" charset="0"/>
                <a:cs typeface="Calibri" panose="020F0502020204030204" pitchFamily="34" charset="0"/>
                <a:sym typeface="Arial"/>
              </a:rPr>
              <a:t>?</a:t>
            </a:r>
            <a:endParaRPr lang="en-US" sz="2400" b="1" kern="0" dirty="0">
              <a:solidFill>
                <a:srgbClr val="FF0000"/>
              </a:solidFill>
              <a:latin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F6574DE2-3605-4CCF-A4E0-E7C07D970F9E}"/>
              </a:ext>
            </a:extLst>
          </p:cNvPr>
          <p:cNvSpPr txBox="1"/>
          <p:nvPr/>
        </p:nvSpPr>
        <p:spPr>
          <a:xfrm>
            <a:off x="206536" y="170393"/>
            <a:ext cx="4056491" cy="1077218"/>
          </a:xfrm>
          <a:prstGeom prst="rect">
            <a:avLst/>
          </a:prstGeom>
          <a:noFill/>
        </p:spPr>
        <p:txBody>
          <a:bodyPr wrap="square" rtlCol="0">
            <a:spAutoFit/>
          </a:bodyPr>
          <a:lstStyle/>
          <a:p>
            <a:pPr defTabSz="1219170">
              <a:buClr>
                <a:srgbClr val="000000"/>
              </a:buClr>
            </a:pPr>
            <a:r>
              <a:rPr lang="en-US" sz="6400" kern="0" dirty="0" err="1">
                <a:solidFill>
                  <a:srgbClr val="000000"/>
                </a:solidFill>
                <a:latin typeface="Calibri" panose="020F0502020204030204" pitchFamily="34" charset="0"/>
                <a:cs typeface="Calibri" panose="020F0502020204030204" pitchFamily="34" charset="0"/>
                <a:sym typeface="Arial"/>
              </a:rPr>
              <a:t>Trò</a:t>
            </a:r>
            <a:r>
              <a:rPr lang="en-US" sz="6400" kern="0" dirty="0">
                <a:solidFill>
                  <a:srgbClr val="000000"/>
                </a:solidFill>
                <a:latin typeface="Calibri" panose="020F0502020204030204" pitchFamily="34" charset="0"/>
                <a:cs typeface="Calibri" panose="020F0502020204030204" pitchFamily="34" charset="0"/>
                <a:sym typeface="Arial"/>
              </a:rPr>
              <a:t> </a:t>
            </a:r>
            <a:r>
              <a:rPr lang="en-US" sz="6400" kern="0" dirty="0" err="1">
                <a:solidFill>
                  <a:srgbClr val="000000"/>
                </a:solidFill>
                <a:latin typeface="Calibri" panose="020F0502020204030204" pitchFamily="34" charset="0"/>
                <a:cs typeface="Calibri" panose="020F0502020204030204" pitchFamily="34" charset="0"/>
                <a:sym typeface="Arial"/>
              </a:rPr>
              <a:t>chơi</a:t>
            </a:r>
            <a:r>
              <a:rPr lang="vi-VN" sz="6400" kern="0" dirty="0">
                <a:solidFill>
                  <a:srgbClr val="000000"/>
                </a:solidFill>
                <a:latin typeface="Calibri" panose="020F0502020204030204" pitchFamily="34" charset="0"/>
                <a:cs typeface="Calibri" panose="020F0502020204030204" pitchFamily="34" charset="0"/>
                <a:sym typeface="Arial"/>
              </a:rPr>
              <a:t>: </a:t>
            </a:r>
            <a:endParaRPr lang="en-US" sz="6400"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FB337195-BC7A-4F11-83B5-AE6A2D07B11D}"/>
              </a:ext>
            </a:extLst>
          </p:cNvPr>
          <p:cNvSpPr txBox="1"/>
          <p:nvPr/>
        </p:nvSpPr>
        <p:spPr>
          <a:xfrm>
            <a:off x="874080" y="2369375"/>
            <a:ext cx="9974895" cy="2800960"/>
          </a:xfrm>
          <a:prstGeom prst="rect">
            <a:avLst/>
          </a:prstGeom>
          <a:noFill/>
        </p:spPr>
        <p:txBody>
          <a:bodyPr wrap="square" rtlCol="0">
            <a:spAutoFit/>
          </a:bodyPr>
          <a:lstStyle/>
          <a:p>
            <a:pPr marL="380990" indent="-380990" defTabSz="1219170" fontAlgn="base">
              <a:buClr>
                <a:srgbClr val="000000"/>
              </a:buClr>
              <a:buFont typeface="Wingdings" panose="05000000000000000000" pitchFamily="2" charset="2"/>
              <a:buChar char="Ø"/>
            </a:pPr>
            <a:r>
              <a:rPr lang="en-US" sz="2667" b="1" i="1" kern="0" dirty="0" err="1">
                <a:solidFill>
                  <a:srgbClr val="000000"/>
                </a:solidFill>
                <a:latin typeface="Calibri" panose="020F0502020204030204" pitchFamily="34" charset="0"/>
                <a:cs typeface="Calibri" panose="020F0502020204030204" pitchFamily="34" charset="0"/>
                <a:sym typeface="Arial"/>
              </a:rPr>
              <a:t>Luật</a:t>
            </a:r>
            <a:r>
              <a:rPr lang="en-US" sz="2667" b="1" i="1" kern="0" dirty="0">
                <a:solidFill>
                  <a:srgbClr val="000000"/>
                </a:solidFill>
                <a:latin typeface="Calibri" panose="020F0502020204030204" pitchFamily="34" charset="0"/>
                <a:cs typeface="Calibri" panose="020F0502020204030204" pitchFamily="34" charset="0"/>
                <a:sym typeface="Arial"/>
              </a:rPr>
              <a:t> </a:t>
            </a:r>
            <a:r>
              <a:rPr lang="en-US" sz="2667" b="1" i="1" kern="0" dirty="0" err="1">
                <a:solidFill>
                  <a:srgbClr val="000000"/>
                </a:solidFill>
                <a:latin typeface="Calibri" panose="020F0502020204030204" pitchFamily="34" charset="0"/>
                <a:cs typeface="Calibri" panose="020F0502020204030204" pitchFamily="34" charset="0"/>
                <a:sym typeface="Arial"/>
              </a:rPr>
              <a:t>chơi</a:t>
            </a:r>
            <a:r>
              <a:rPr lang="en-US" sz="2667" b="1" i="1" kern="0" dirty="0">
                <a:solidFill>
                  <a:srgbClr val="000000"/>
                </a:solidFill>
                <a:latin typeface="Calibri" panose="020F0502020204030204" pitchFamily="34" charset="0"/>
                <a:cs typeface="Calibri" panose="020F0502020204030204" pitchFamily="34" charset="0"/>
                <a:sym typeface="Arial"/>
              </a:rPr>
              <a:t>:  </a:t>
            </a:r>
          </a:p>
          <a:p>
            <a:pPr defTabSz="1219170" fontAlgn="base">
              <a:buClr>
                <a:srgbClr val="000000"/>
              </a:buClr>
              <a:buFont typeface="Arial" panose="020B0604020202020204" pitchFamily="34" charset="0"/>
              <a:buChar char="•"/>
            </a:pPr>
            <a:r>
              <a:rPr lang="vi-VN" sz="2667" i="1" kern="0" dirty="0">
                <a:solidFill>
                  <a:srgbClr val="000000"/>
                </a:solidFill>
                <a:latin typeface="Calibri" panose="020F0502020204030204" pitchFamily="34" charset="0"/>
                <a:cs typeface="Calibri" panose="020F0502020204030204" pitchFamily="34" charset="0"/>
                <a:sym typeface="Arial"/>
              </a:rPr>
              <a:t>Trái tim   - tương đương với đáp án A (hoạt động tốt)</a:t>
            </a:r>
          </a:p>
          <a:p>
            <a:pPr defTabSz="1219170" fontAlgn="base">
              <a:buClr>
                <a:srgbClr val="000000"/>
              </a:buClr>
              <a:buFont typeface="Arial" panose="020B0604020202020204" pitchFamily="34" charset="0"/>
              <a:buChar char="•"/>
            </a:pPr>
            <a:r>
              <a:rPr lang="vi-VN" sz="2667" i="1" kern="0" dirty="0">
                <a:solidFill>
                  <a:srgbClr val="000000"/>
                </a:solidFill>
                <a:latin typeface="Calibri" panose="020F0502020204030204" pitchFamily="34" charset="0"/>
                <a:cs typeface="Calibri" panose="020F0502020204030204" pitchFamily="34" charset="0"/>
                <a:sym typeface="Arial"/>
              </a:rPr>
              <a:t>Chữ V - tương đương với đáp án B (hoạt động không tốt) </a:t>
            </a:r>
          </a:p>
          <a:p>
            <a:pPr defTabSz="1219170">
              <a:buClr>
                <a:srgbClr val="000000"/>
              </a:buClr>
            </a:pPr>
            <a:r>
              <a:rPr lang="vi-VN" sz="2667" i="1" kern="0" dirty="0">
                <a:solidFill>
                  <a:srgbClr val="000000"/>
                </a:solidFill>
                <a:latin typeface="Calibri" panose="020F0502020204030204" pitchFamily="34" charset="0"/>
                <a:cs typeface="Calibri" panose="020F0502020204030204" pitchFamily="34" charset="0"/>
                <a:sym typeface="Arial"/>
              </a:rPr>
              <a:t>Mỗi bức tranh</a:t>
            </a:r>
            <a:r>
              <a:rPr lang="en-US" sz="2667" i="1" kern="0" dirty="0">
                <a:solidFill>
                  <a:srgbClr val="000000"/>
                </a:solidFill>
                <a:latin typeface="Calibri" panose="020F0502020204030204" pitchFamily="34" charset="0"/>
                <a:cs typeface="Calibri" panose="020F0502020204030204" pitchFamily="34" charset="0"/>
                <a:sym typeface="Arial"/>
              </a:rPr>
              <a:t> </a:t>
            </a:r>
            <a:r>
              <a:rPr lang="en-US" sz="2667" i="1" kern="0" dirty="0" err="1">
                <a:solidFill>
                  <a:srgbClr val="000000"/>
                </a:solidFill>
                <a:latin typeface="Calibri" panose="020F0502020204030204" pitchFamily="34" charset="0"/>
                <a:cs typeface="Calibri" panose="020F0502020204030204" pitchFamily="34" charset="0"/>
                <a:sym typeface="Arial"/>
              </a:rPr>
              <a:t>các</a:t>
            </a:r>
            <a:r>
              <a:rPr lang="en-US" sz="2667" i="1" kern="0" dirty="0">
                <a:solidFill>
                  <a:srgbClr val="000000"/>
                </a:solidFill>
                <a:latin typeface="Calibri" panose="020F0502020204030204" pitchFamily="34" charset="0"/>
                <a:cs typeface="Calibri" panose="020F0502020204030204" pitchFamily="34" charset="0"/>
                <a:sym typeface="Arial"/>
              </a:rPr>
              <a:t> </a:t>
            </a:r>
            <a:r>
              <a:rPr lang="en-US" sz="2667" i="1" kern="0" dirty="0" err="1">
                <a:solidFill>
                  <a:srgbClr val="000000"/>
                </a:solidFill>
                <a:latin typeface="Calibri" panose="020F0502020204030204" pitchFamily="34" charset="0"/>
                <a:cs typeface="Calibri" panose="020F0502020204030204" pitchFamily="34" charset="0"/>
                <a:sym typeface="Arial"/>
              </a:rPr>
              <a:t>em</a:t>
            </a:r>
            <a:r>
              <a:rPr lang="en-US" sz="2667" i="1" kern="0" dirty="0">
                <a:solidFill>
                  <a:srgbClr val="000000"/>
                </a:solidFill>
                <a:latin typeface="Calibri" panose="020F0502020204030204" pitchFamily="34" charset="0"/>
                <a:cs typeface="Calibri" panose="020F0502020204030204" pitchFamily="34" charset="0"/>
                <a:sym typeface="Arial"/>
              </a:rPr>
              <a:t> </a:t>
            </a:r>
            <a:r>
              <a:rPr lang="vi-VN" sz="2667" i="1" kern="0" dirty="0">
                <a:solidFill>
                  <a:srgbClr val="000000"/>
                </a:solidFill>
                <a:latin typeface="Calibri" panose="020F0502020204030204" pitchFamily="34" charset="0"/>
                <a:cs typeface="Calibri" panose="020F0502020204030204" pitchFamily="34" charset="0"/>
                <a:sym typeface="Arial"/>
              </a:rPr>
              <a:t>sẽ có 15s để suy nghĩ và đưa ra đáp án của mình sau khi tiếng chuông hết giờ reo lên phải giơ biểu tượng cả lớp. </a:t>
            </a:r>
            <a:endParaRPr lang="vi-VN" sz="2133" i="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br>
              <a:rPr lang="vi-VN" sz="2133" i="1" kern="0" dirty="0">
                <a:solidFill>
                  <a:srgbClr val="000000"/>
                </a:solidFill>
                <a:latin typeface="Calibri" panose="020F0502020204030204" pitchFamily="34" charset="0"/>
                <a:cs typeface="Calibri" panose="020F0502020204030204" pitchFamily="34" charset="0"/>
                <a:sym typeface="Arial"/>
              </a:rPr>
            </a:br>
            <a:endParaRPr lang="en-US" sz="2133" i="1" kern="0" dirty="0">
              <a:solidFill>
                <a:srgbClr val="000000"/>
              </a:solidFill>
              <a:latin typeface="Calibri" panose="020F0502020204030204" pitchFamily="34" charset="0"/>
              <a:cs typeface="Calibri" panose="020F0502020204030204" pitchFamily="34" charset="0"/>
              <a:sym typeface="Arial"/>
            </a:endParaRPr>
          </a:p>
        </p:txBody>
      </p:sp>
      <p:sp>
        <p:nvSpPr>
          <p:cNvPr id="3" name="Tim 2">
            <a:extLst>
              <a:ext uri="{FF2B5EF4-FFF2-40B4-BE49-F238E27FC236}">
                <a16:creationId xmlns:a16="http://schemas.microsoft.com/office/drawing/2014/main" id="{7615DBF4-DCFA-AA1C-6243-8DDF6236E009}"/>
              </a:ext>
            </a:extLst>
          </p:cNvPr>
          <p:cNvSpPr/>
          <p:nvPr/>
        </p:nvSpPr>
        <p:spPr>
          <a:xfrm>
            <a:off x="2232319" y="2870748"/>
            <a:ext cx="272527" cy="374772"/>
          </a:xfrm>
          <a:prstGeom prst="hear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ECD1"/>
              </a:solidFill>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4" name="TextBox 3">
            <a:extLst>
              <a:ext uri="{FF2B5EF4-FFF2-40B4-BE49-F238E27FC236}">
                <a16:creationId xmlns:a16="http://schemas.microsoft.com/office/drawing/2014/main" id="{BA2E646B-8B33-420D-9F77-4438176C208B}"/>
              </a:ext>
            </a:extLst>
          </p:cNvPr>
          <p:cNvSpPr txBox="1"/>
          <p:nvPr/>
        </p:nvSpPr>
        <p:spPr>
          <a:xfrm>
            <a:off x="917986" y="4931972"/>
            <a:ext cx="3000665" cy="666786"/>
          </a:xfrm>
          <a:prstGeom prst="rect">
            <a:avLst/>
          </a:prstGeom>
          <a:noFill/>
        </p:spPr>
        <p:txBody>
          <a:bodyPr wrap="square" rtlCol="0">
            <a:spAutoFit/>
          </a:bodyPr>
          <a:lstStyle/>
          <a:p>
            <a:pP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A.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EA7402EA-C9FA-474E-9D6D-21156B6237E9}"/>
              </a:ext>
            </a:extLst>
          </p:cNvPr>
          <p:cNvSpPr txBox="1"/>
          <p:nvPr/>
        </p:nvSpPr>
        <p:spPr>
          <a:xfrm>
            <a:off x="7715089" y="4967595"/>
            <a:ext cx="5445180" cy="666786"/>
          </a:xfrm>
          <a:prstGeom prst="rect">
            <a:avLst/>
          </a:prstGeom>
          <a:noFill/>
        </p:spPr>
        <p:txBody>
          <a:bodyPr wrap="square" rtlCol="0">
            <a:spAutoFit/>
          </a:bodyPr>
          <a:lstStyle/>
          <a:p>
            <a:pP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B. </a:t>
            </a:r>
            <a:r>
              <a:rPr lang="en-US" sz="3733" b="1" kern="0" dirty="0" err="1">
                <a:solidFill>
                  <a:srgbClr val="FFECD1">
                    <a:lumMod val="25000"/>
                  </a:srgbClr>
                </a:solidFill>
                <a:latin typeface="Calibri" panose="020F0502020204030204" pitchFamily="34" charset="0"/>
                <a:cs typeface="Calibri" panose="020F0502020204030204" pitchFamily="34" charset="0"/>
                <a:sym typeface="Arial"/>
              </a:rPr>
              <a:t>Không</a:t>
            </a:r>
            <a:r>
              <a:rPr lang="en-US" sz="3733" b="1" kern="0" dirty="0">
                <a:solidFill>
                  <a:srgbClr val="FFECD1">
                    <a:lumMod val="25000"/>
                  </a:srgbClr>
                </a:solidFill>
                <a:latin typeface="Calibri" panose="020F0502020204030204" pitchFamily="34" charset="0"/>
                <a:cs typeface="Calibri" panose="020F0502020204030204" pitchFamily="34" charset="0"/>
                <a:sym typeface="Arial"/>
              </a:rPr>
              <a:t>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7" name="Heart 6">
            <a:extLst>
              <a:ext uri="{FF2B5EF4-FFF2-40B4-BE49-F238E27FC236}">
                <a16:creationId xmlns:a16="http://schemas.microsoft.com/office/drawing/2014/main" id="{CCD385EA-F4CF-4EE7-BE3A-CCCE86C9910F}"/>
              </a:ext>
            </a:extLst>
          </p:cNvPr>
          <p:cNvSpPr/>
          <p:nvPr/>
        </p:nvSpPr>
        <p:spPr>
          <a:xfrm>
            <a:off x="6738383" y="4911029"/>
            <a:ext cx="932504" cy="697627"/>
          </a:xfrm>
          <a:prstGeom prst="hear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buClr>
                <a:srgbClr val="000000"/>
              </a:buClr>
            </a:pPr>
            <a:endParaRPr lang="en-US" sz="1867" kern="0">
              <a:solidFill>
                <a:srgbClr val="FFECD1"/>
              </a:solidFill>
              <a:latin typeface="Calibri" panose="020F0502020204030204" pitchFamily="34" charset="0"/>
              <a:cs typeface="Calibri" panose="020F0502020204030204" pitchFamily="34" charset="0"/>
              <a:sym typeface="Arial"/>
            </a:endParaRPr>
          </a:p>
        </p:txBody>
      </p:sp>
      <p:pic>
        <p:nvPicPr>
          <p:cNvPr id="1026" name="Picture 2" descr="Hình ảnh Trẻ khó ngủ và bị mất ngủ ban đêm nguyên nhân do đâu?">
            <a:extLst>
              <a:ext uri="{FF2B5EF4-FFF2-40B4-BE49-F238E27FC236}">
                <a16:creationId xmlns:a16="http://schemas.microsoft.com/office/drawing/2014/main" id="{4201A161-940F-494F-AE46-F13BBC5D68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821"/>
          <a:stretch/>
        </p:blipFill>
        <p:spPr bwMode="auto">
          <a:xfrm>
            <a:off x="2158543" y="148935"/>
            <a:ext cx="7609403" cy="4647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5" name="TextBox 4">
            <a:extLst>
              <a:ext uri="{FF2B5EF4-FFF2-40B4-BE49-F238E27FC236}">
                <a16:creationId xmlns:a16="http://schemas.microsoft.com/office/drawing/2014/main" id="{EECC8D03-B746-482E-8A5E-DBE61675E7E1}"/>
              </a:ext>
            </a:extLst>
          </p:cNvPr>
          <p:cNvSpPr txBox="1"/>
          <p:nvPr/>
        </p:nvSpPr>
        <p:spPr>
          <a:xfrm>
            <a:off x="1152153" y="4794963"/>
            <a:ext cx="2452576" cy="666786"/>
          </a:xfrm>
          <a:prstGeom prst="rect">
            <a:avLst/>
          </a:prstGeom>
          <a:noFill/>
        </p:spPr>
        <p:txBody>
          <a:bodyPr wrap="square" rtlCol="0">
            <a:spAutoFit/>
          </a:bodyPr>
          <a:lstStyle/>
          <a:p>
            <a:pP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A.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F2000B41-1B87-4D08-9886-F376375729F3}"/>
              </a:ext>
            </a:extLst>
          </p:cNvPr>
          <p:cNvSpPr txBox="1"/>
          <p:nvPr/>
        </p:nvSpPr>
        <p:spPr>
          <a:xfrm>
            <a:off x="7657841" y="4837013"/>
            <a:ext cx="3875956" cy="666786"/>
          </a:xfrm>
          <a:prstGeom prst="rect">
            <a:avLst/>
          </a:prstGeom>
          <a:noFill/>
        </p:spPr>
        <p:txBody>
          <a:bodyPr wrap="square" rtlCol="0">
            <a:spAutoFit/>
          </a:bodyPr>
          <a:lstStyle/>
          <a:p>
            <a:pP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B. </a:t>
            </a:r>
            <a:r>
              <a:rPr lang="en-US" sz="3733" b="1" kern="0" dirty="0" err="1">
                <a:solidFill>
                  <a:srgbClr val="FFECD1">
                    <a:lumMod val="25000"/>
                  </a:srgbClr>
                </a:solidFill>
                <a:latin typeface="Calibri" panose="020F0502020204030204" pitchFamily="34" charset="0"/>
                <a:cs typeface="Calibri" panose="020F0502020204030204" pitchFamily="34" charset="0"/>
                <a:sym typeface="Arial"/>
              </a:rPr>
              <a:t>Không</a:t>
            </a:r>
            <a:r>
              <a:rPr lang="en-US" sz="3733" b="1" kern="0" dirty="0">
                <a:solidFill>
                  <a:srgbClr val="FFECD1">
                    <a:lumMod val="25000"/>
                  </a:srgbClr>
                </a:solidFill>
                <a:latin typeface="Calibri" panose="020F0502020204030204" pitchFamily="34" charset="0"/>
                <a:cs typeface="Calibri" panose="020F0502020204030204" pitchFamily="34" charset="0"/>
                <a:sym typeface="Arial"/>
              </a:rPr>
              <a:t>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4" name="Heart 3">
            <a:extLst>
              <a:ext uri="{FF2B5EF4-FFF2-40B4-BE49-F238E27FC236}">
                <a16:creationId xmlns:a16="http://schemas.microsoft.com/office/drawing/2014/main" id="{F92DFA05-52E0-4F6E-85B7-837AE52DF231}"/>
              </a:ext>
            </a:extLst>
          </p:cNvPr>
          <p:cNvSpPr/>
          <p:nvPr/>
        </p:nvSpPr>
        <p:spPr>
          <a:xfrm>
            <a:off x="521914" y="4777940"/>
            <a:ext cx="709504" cy="597015"/>
          </a:xfrm>
          <a:prstGeom prst="hear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buClr>
                <a:srgbClr val="000000"/>
              </a:buClr>
            </a:pPr>
            <a:endParaRPr lang="en-US" sz="1867" kern="0">
              <a:solidFill>
                <a:srgbClr val="FFECD1"/>
              </a:solidFill>
              <a:latin typeface="Calibri" panose="020F0502020204030204" pitchFamily="34" charset="0"/>
              <a:cs typeface="Calibri" panose="020F0502020204030204" pitchFamily="34" charset="0"/>
              <a:sym typeface="Arial"/>
            </a:endParaRPr>
          </a:p>
        </p:txBody>
      </p:sp>
      <p:pic>
        <p:nvPicPr>
          <p:cNvPr id="2" name="Picture 2" descr="Các bài tập thể dục tốt cho tâm trạng trẻ em | Vinmec">
            <a:extLst>
              <a:ext uri="{FF2B5EF4-FFF2-40B4-BE49-F238E27FC236}">
                <a16:creationId xmlns:a16="http://schemas.microsoft.com/office/drawing/2014/main" id="{17DFD89C-E91F-B894-8DF3-B088894AC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682" y="0"/>
            <a:ext cx="7382137" cy="467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81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5" name="TextBox 4">
            <a:extLst>
              <a:ext uri="{FF2B5EF4-FFF2-40B4-BE49-F238E27FC236}">
                <a16:creationId xmlns:a16="http://schemas.microsoft.com/office/drawing/2014/main" id="{33E3F97F-04FF-4ACD-BA0F-9ADE2C5B00C9}"/>
              </a:ext>
            </a:extLst>
          </p:cNvPr>
          <p:cNvSpPr txBox="1"/>
          <p:nvPr/>
        </p:nvSpPr>
        <p:spPr>
          <a:xfrm>
            <a:off x="7540209" y="4712471"/>
            <a:ext cx="4861176" cy="666786"/>
          </a:xfrm>
          <a:prstGeom prst="rect">
            <a:avLst/>
          </a:prstGeom>
          <a:noFill/>
        </p:spPr>
        <p:txBody>
          <a:bodyPr wrap="square" rtlCol="0">
            <a:spAutoFit/>
          </a:bodyPr>
          <a:lstStyle/>
          <a:p>
            <a:pP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B. </a:t>
            </a:r>
            <a:r>
              <a:rPr lang="en-US" sz="3733" b="1" kern="0" dirty="0" err="1">
                <a:solidFill>
                  <a:srgbClr val="FFECD1">
                    <a:lumMod val="25000"/>
                  </a:srgbClr>
                </a:solidFill>
                <a:latin typeface="Calibri" panose="020F0502020204030204" pitchFamily="34" charset="0"/>
                <a:cs typeface="Calibri" panose="020F0502020204030204" pitchFamily="34" charset="0"/>
                <a:sym typeface="Arial"/>
              </a:rPr>
              <a:t>Không</a:t>
            </a:r>
            <a:r>
              <a:rPr lang="en-US" sz="3733" b="1" kern="0" dirty="0">
                <a:solidFill>
                  <a:srgbClr val="FFECD1">
                    <a:lumMod val="25000"/>
                  </a:srgbClr>
                </a:solidFill>
                <a:latin typeface="Calibri" panose="020F0502020204030204" pitchFamily="34" charset="0"/>
                <a:cs typeface="Calibri" panose="020F0502020204030204" pitchFamily="34" charset="0"/>
                <a:sym typeface="Arial"/>
              </a:rPr>
              <a:t>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id="{E54E648D-7B06-467B-93B0-AFE4F9532ACE}"/>
              </a:ext>
            </a:extLst>
          </p:cNvPr>
          <p:cNvSpPr txBox="1"/>
          <p:nvPr/>
        </p:nvSpPr>
        <p:spPr>
          <a:xfrm>
            <a:off x="1330584" y="4712471"/>
            <a:ext cx="2757321" cy="666786"/>
          </a:xfrm>
          <a:prstGeom prst="rect">
            <a:avLst/>
          </a:prstGeom>
          <a:noFill/>
        </p:spPr>
        <p:txBody>
          <a:bodyPr wrap="square" rtlCol="0">
            <a:spAutoFit/>
          </a:bodyPr>
          <a:lstStyle/>
          <a:p>
            <a:pP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A.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4" name="Heart 3">
            <a:extLst>
              <a:ext uri="{FF2B5EF4-FFF2-40B4-BE49-F238E27FC236}">
                <a16:creationId xmlns:a16="http://schemas.microsoft.com/office/drawing/2014/main" id="{D7306A6D-811B-43A8-BA8E-69BAA3DFD8C8}"/>
              </a:ext>
            </a:extLst>
          </p:cNvPr>
          <p:cNvSpPr/>
          <p:nvPr/>
        </p:nvSpPr>
        <p:spPr>
          <a:xfrm>
            <a:off x="6311359" y="4762948"/>
            <a:ext cx="1175764" cy="697627"/>
          </a:xfrm>
          <a:prstGeom prst="hear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buClr>
                <a:srgbClr val="000000"/>
              </a:buClr>
            </a:pPr>
            <a:endParaRPr lang="en-US" sz="1867" kern="0" dirty="0">
              <a:solidFill>
                <a:srgbClr val="FFECD1"/>
              </a:solidFill>
              <a:latin typeface="Calibri" panose="020F0502020204030204" pitchFamily="34" charset="0"/>
              <a:cs typeface="Calibri" panose="020F0502020204030204" pitchFamily="34" charset="0"/>
              <a:sym typeface="Arial"/>
            </a:endParaRPr>
          </a:p>
        </p:txBody>
      </p:sp>
      <p:pic>
        <p:nvPicPr>
          <p:cNvPr id="3074" name="Picture 2" descr="Chết sớm vì lười vận động">
            <a:extLst>
              <a:ext uri="{FF2B5EF4-FFF2-40B4-BE49-F238E27FC236}">
                <a16:creationId xmlns:a16="http://schemas.microsoft.com/office/drawing/2014/main" id="{9345093E-A1E8-A50A-FB5B-D5BF7C9EC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
            <a:ext cx="8758661"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65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5" name="TextBox 4">
            <a:extLst>
              <a:ext uri="{FF2B5EF4-FFF2-40B4-BE49-F238E27FC236}">
                <a16:creationId xmlns:a16="http://schemas.microsoft.com/office/drawing/2014/main" id="{0758DD64-D16B-4036-A5D4-83CF7C000733}"/>
              </a:ext>
            </a:extLst>
          </p:cNvPr>
          <p:cNvSpPr txBox="1"/>
          <p:nvPr/>
        </p:nvSpPr>
        <p:spPr>
          <a:xfrm>
            <a:off x="7506079" y="4988579"/>
            <a:ext cx="3953988" cy="666786"/>
          </a:xfrm>
          <a:prstGeom prst="rect">
            <a:avLst/>
          </a:prstGeom>
          <a:noFill/>
        </p:spPr>
        <p:txBody>
          <a:bodyPr wrap="square" rtlCol="0">
            <a:spAutoFit/>
          </a:bodyPr>
          <a:lstStyle/>
          <a:p>
            <a:pPr algn="ct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B. </a:t>
            </a:r>
            <a:r>
              <a:rPr lang="en-US" sz="3733" b="1" kern="0" dirty="0" err="1">
                <a:solidFill>
                  <a:srgbClr val="FFECD1">
                    <a:lumMod val="25000"/>
                  </a:srgbClr>
                </a:solidFill>
                <a:latin typeface="Calibri" panose="020F0502020204030204" pitchFamily="34" charset="0"/>
                <a:cs typeface="Calibri" panose="020F0502020204030204" pitchFamily="34" charset="0"/>
                <a:sym typeface="Arial"/>
              </a:rPr>
              <a:t>Không</a:t>
            </a:r>
            <a:r>
              <a:rPr lang="en-US" sz="3733" b="1" kern="0" dirty="0">
                <a:solidFill>
                  <a:srgbClr val="FFECD1">
                    <a:lumMod val="25000"/>
                  </a:srgbClr>
                </a:solidFill>
                <a:latin typeface="Calibri" panose="020F0502020204030204" pitchFamily="34" charset="0"/>
                <a:cs typeface="Calibri" panose="020F0502020204030204" pitchFamily="34" charset="0"/>
                <a:sym typeface="Arial"/>
              </a:rPr>
              <a:t>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id="{4AAEC99C-845A-4D6B-A699-9CA77587F42F}"/>
              </a:ext>
            </a:extLst>
          </p:cNvPr>
          <p:cNvSpPr txBox="1"/>
          <p:nvPr/>
        </p:nvSpPr>
        <p:spPr>
          <a:xfrm>
            <a:off x="2319148" y="5052339"/>
            <a:ext cx="2612252" cy="666786"/>
          </a:xfrm>
          <a:prstGeom prst="rect">
            <a:avLst/>
          </a:prstGeom>
          <a:noFill/>
        </p:spPr>
        <p:txBody>
          <a:bodyPr wrap="square" rtlCol="0">
            <a:spAutoFit/>
          </a:bodyPr>
          <a:lstStyle/>
          <a:p>
            <a:pPr defTabSz="1219170">
              <a:buClr>
                <a:srgbClr val="000000"/>
              </a:buClr>
            </a:pPr>
            <a:r>
              <a:rPr lang="en-US" sz="3733" b="1" kern="0" dirty="0">
                <a:solidFill>
                  <a:srgbClr val="FFECD1">
                    <a:lumMod val="25000"/>
                  </a:srgbClr>
                </a:solidFill>
                <a:latin typeface="Calibri" panose="020F0502020204030204" pitchFamily="34" charset="0"/>
                <a:cs typeface="Calibri" panose="020F0502020204030204" pitchFamily="34" charset="0"/>
                <a:sym typeface="Arial"/>
              </a:rPr>
              <a:t>A. </a:t>
            </a:r>
            <a:r>
              <a:rPr lang="vi-VN" sz="3733" b="1" kern="0" dirty="0">
                <a:solidFill>
                  <a:srgbClr val="FFECD1">
                    <a:lumMod val="25000"/>
                  </a:srgbClr>
                </a:solidFill>
                <a:latin typeface="Calibri" panose="020F0502020204030204" pitchFamily="34" charset="0"/>
                <a:cs typeface="Calibri" panose="020F0502020204030204" pitchFamily="34" charset="0"/>
                <a:sym typeface="Arial"/>
              </a:rPr>
              <a:t>Tốt </a:t>
            </a:r>
            <a:endParaRPr lang="en-US" sz="3733" b="1" kern="0" dirty="0">
              <a:solidFill>
                <a:srgbClr val="FFECD1">
                  <a:lumMod val="25000"/>
                </a:srgbClr>
              </a:solidFill>
              <a:latin typeface="Calibri" panose="020F0502020204030204" pitchFamily="34" charset="0"/>
              <a:cs typeface="Calibri" panose="020F0502020204030204" pitchFamily="34" charset="0"/>
              <a:sym typeface="Arial"/>
            </a:endParaRPr>
          </a:p>
        </p:txBody>
      </p:sp>
      <p:sp>
        <p:nvSpPr>
          <p:cNvPr id="2" name="Heart 1">
            <a:extLst>
              <a:ext uri="{FF2B5EF4-FFF2-40B4-BE49-F238E27FC236}">
                <a16:creationId xmlns:a16="http://schemas.microsoft.com/office/drawing/2014/main" id="{A1262399-64A2-47A6-9956-1FC1C601E127}"/>
              </a:ext>
            </a:extLst>
          </p:cNvPr>
          <p:cNvSpPr/>
          <p:nvPr/>
        </p:nvSpPr>
        <p:spPr>
          <a:xfrm>
            <a:off x="1480948" y="5026679"/>
            <a:ext cx="830317" cy="723287"/>
          </a:xfrm>
          <a:prstGeom prst="hear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buClr>
                <a:srgbClr val="000000"/>
              </a:buClr>
            </a:pPr>
            <a:endParaRPr lang="en-US" sz="1867" kern="0" dirty="0">
              <a:solidFill>
                <a:srgbClr val="FFECD1"/>
              </a:solidFill>
              <a:latin typeface="Calibri" panose="020F0502020204030204" pitchFamily="34" charset="0"/>
              <a:cs typeface="Calibri" panose="020F0502020204030204" pitchFamily="34" charset="0"/>
              <a:sym typeface="Arial"/>
            </a:endParaRPr>
          </a:p>
        </p:txBody>
      </p:sp>
      <p:pic>
        <p:nvPicPr>
          <p:cNvPr id="1026" name="Picture 2" descr="Du lịch gia đình gần Hà Nội - 19 điểm vui chơi hấp dẫn nhất">
            <a:extLst>
              <a:ext uri="{FF2B5EF4-FFF2-40B4-BE49-F238E27FC236}">
                <a16:creationId xmlns:a16="http://schemas.microsoft.com/office/drawing/2014/main" id="{BD9B4A53-8501-A807-34B0-120969A1C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209" y="132483"/>
            <a:ext cx="7069865" cy="471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6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420BFB7A-FC31-A0EC-4FA6-073A273470C9}"/>
              </a:ext>
            </a:extLst>
          </p:cNvPr>
          <p:cNvPicPr>
            <a:picLocks noChangeAspect="1"/>
          </p:cNvPicPr>
          <p:nvPr/>
        </p:nvPicPr>
        <p:blipFill>
          <a:blip r:embed="rId3"/>
          <a:stretch>
            <a:fillRect/>
          </a:stretch>
        </p:blipFill>
        <p:spPr>
          <a:xfrm>
            <a:off x="2747962" y="1395412"/>
            <a:ext cx="6215063" cy="3277685"/>
          </a:xfrm>
          <a:prstGeom prst="rect">
            <a:avLst/>
          </a:prstGeom>
        </p:spPr>
      </p:pic>
    </p:spTree>
    <p:extLst>
      <p:ext uri="{BB962C8B-B14F-4D97-AF65-F5344CB8AC3E}">
        <p14:creationId xmlns:p14="http://schemas.microsoft.com/office/powerpoint/2010/main" val="80383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61DEE01-EF71-4703-87A6-FD3F338833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ạnh Phúc Dễ Thương Cậu Bé Chơi Bóng Rổ Xe Lửa Hình minh họa Sẵn có - Tải  xuống Hình ảnh Ngay bây giờ - Dễ thương, Hoạt động, Hình minh họa - iStock">
            <a:extLst>
              <a:ext uri="{FF2B5EF4-FFF2-40B4-BE49-F238E27FC236}">
                <a16:creationId xmlns:a16="http://schemas.microsoft.com/office/drawing/2014/main" id="{1170BDEE-5B9C-406F-84CF-10E99940B2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3137" y1="26471" x2="49837" y2="35621"/>
                        <a14:foregroundMark x1="50490" y1="27124" x2="57026" y2="32353"/>
                        <a14:foregroundMark x1="36601" y1="29739" x2="50000" y2="32026"/>
                        <a14:foregroundMark x1="46728" y1="50781" x2="47712" y2="54248"/>
                        <a14:foregroundMark x1="44636" y1="43408" x2="44761" y2="43850"/>
                        <a14:foregroundMark x1="40523" y1="28922" x2="44275" y2="42137"/>
                        <a14:foregroundMark x1="55229" y1="52451" x2="57190" y2="57353"/>
                        <a14:foregroundMark x1="53431" y1="33660" x2="54739" y2="44118"/>
                        <a14:foregroundMark x1="39706" y1="81209" x2="39706" y2="81209"/>
                        <a14:backgroundMark x1="46242" y1="43464" x2="46895" y2="45915"/>
                        <a14:backgroundMark x1="45915" y1="46405" x2="46242" y2="50817"/>
                        <a14:backgroundMark x1="43301" y1="44118" x2="44608" y2="43464"/>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3121023"/>
            <a:ext cx="3987728" cy="39877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ạnh Phúc Dễ Thương Trẻ Em Cô Gái Chơi Bóng Rổ Xe Lửa Hình minh họa Sẵn có  - Tải xuống Hình ảnh Ngay bây giờ - iStock">
            <a:extLst>
              <a:ext uri="{FF2B5EF4-FFF2-40B4-BE49-F238E27FC236}">
                <a16:creationId xmlns:a16="http://schemas.microsoft.com/office/drawing/2014/main" id="{332AD49A-D838-4E6E-849B-D8374EED4C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135" b="89904" l="9856" r="89904">
                        <a14:foregroundMark x1="44231" y1="21394" x2="64663" y2="34856"/>
                        <a14:foregroundMark x1="42788" y1="27644" x2="46875" y2="30288"/>
                        <a14:foregroundMark x1="34375" y1="9135" x2="41346" y2="10817"/>
                        <a14:foregroundMark x1="46635" y1="52644" x2="49519" y2="64423"/>
                        <a14:foregroundMark x1="45433" y1="25481" x2="46635" y2="30048"/>
                        <a14:foregroundMark x1="44952" y1="25721" x2="49279" y2="32933"/>
                        <a14:foregroundMark x1="46154" y1="40144" x2="46154"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1136670" y="2438590"/>
            <a:ext cx="4646125" cy="4646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CC582E-E827-4BD4-ACFE-E0F8FA7D94BA}"/>
              </a:ext>
            </a:extLst>
          </p:cNvPr>
          <p:cNvSpPr txBox="1"/>
          <p:nvPr/>
        </p:nvSpPr>
        <p:spPr>
          <a:xfrm>
            <a:off x="2306209" y="8163140"/>
            <a:ext cx="757958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Tạm</a:t>
            </a:r>
            <a:r>
              <a:rPr kumimoji="0" lang="en-US" sz="115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 </a:t>
            </a:r>
            <a:r>
              <a:rPr kumimoji="0" lang="en-US" sz="115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biệt</a:t>
            </a:r>
            <a:r>
              <a:rPr kumimoji="0" lang="en-US" sz="115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 </a:t>
            </a:r>
            <a:r>
              <a:rPr kumimoji="0" lang="en-US" sz="115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và</a:t>
            </a:r>
            <a:endParaRPr kumimoji="0" lang="en-US" sz="115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hẹn</a:t>
            </a:r>
            <a:r>
              <a:rPr kumimoji="0" lang="en-US" sz="115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 </a:t>
            </a:r>
            <a:r>
              <a:rPr kumimoji="0" lang="en-US" sz="115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gặp</a:t>
            </a:r>
            <a:r>
              <a:rPr kumimoji="0" lang="en-US" sz="115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 </a:t>
            </a:r>
            <a:r>
              <a:rPr kumimoji="0" lang="en-US" sz="115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rPr>
              <a:t>lại</a:t>
            </a:r>
            <a:endParaRPr kumimoji="0" lang="en-US" sz="115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9Slide05 SVNClementine" panose="020F0502020204030203" pitchFamily="34" charset="0"/>
              <a:ea typeface="+mn-ea"/>
              <a:cs typeface="+mn-cs"/>
            </a:endParaRPr>
          </a:p>
        </p:txBody>
      </p:sp>
      <p:pic>
        <p:nvPicPr>
          <p:cNvPr id="2" name="Picture 1">
            <a:extLst>
              <a:ext uri="{FF2B5EF4-FFF2-40B4-BE49-F238E27FC236}">
                <a16:creationId xmlns:a16="http://schemas.microsoft.com/office/drawing/2014/main" id="{2C7DE6FA-9EF0-4A5B-860C-2C8CF04E2F79}"/>
              </a:ext>
            </a:extLst>
          </p:cNvPr>
          <p:cNvPicPr>
            <a:picLocks noChangeAspect="1"/>
          </p:cNvPicPr>
          <p:nvPr/>
        </p:nvPicPr>
        <p:blipFill>
          <a:blip r:embed="rId8"/>
          <a:stretch>
            <a:fillRect/>
          </a:stretch>
        </p:blipFill>
        <p:spPr>
          <a:xfrm>
            <a:off x="2306209" y="2589700"/>
            <a:ext cx="7584081" cy="3633531"/>
          </a:xfrm>
          <a:prstGeom prst="rect">
            <a:avLst/>
          </a:prstGeom>
        </p:spPr>
      </p:pic>
    </p:spTree>
    <p:extLst>
      <p:ext uri="{BB962C8B-B14F-4D97-AF65-F5344CB8AC3E}">
        <p14:creationId xmlns:p14="http://schemas.microsoft.com/office/powerpoint/2010/main" val="172208628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4D61BDE-6BCE-4456-A83A-3A4FED566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9" name="Speech Bubble: Rectangle with Corners Rounded 8">
            <a:extLst>
              <a:ext uri="{FF2B5EF4-FFF2-40B4-BE49-F238E27FC236}">
                <a16:creationId xmlns:a16="http://schemas.microsoft.com/office/drawing/2014/main" id="{24C95C1D-99C0-4278-A8D9-6CAC7275BB3E}"/>
              </a:ext>
            </a:extLst>
          </p:cNvPr>
          <p:cNvSpPr/>
          <p:nvPr/>
        </p:nvSpPr>
        <p:spPr>
          <a:xfrm>
            <a:off x="3339141" y="552450"/>
            <a:ext cx="8157534" cy="2914650"/>
          </a:xfrm>
          <a:prstGeom prst="wedgeRoundRectCallout">
            <a:avLst>
              <a:gd name="adj1" fmla="val -66352"/>
              <a:gd name="adj2" fmla="val 4426"/>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mj-lt"/>
                <a:ea typeface="Calibri" panose="020F0502020204030204" pitchFamily="34" charset="0"/>
                <a:cs typeface="+mn-cs"/>
              </a:rPr>
              <a:t>Tập</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thể</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dục</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đi</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bộ</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tưới</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cây</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ngủ</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là</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những</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hoạt</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động</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vận</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động</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và</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nghỉ</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ngơi</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Hằng</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ngày</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em</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đã</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tham</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gia</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hoạt</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động</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 </a:t>
            </a:r>
            <a:r>
              <a:rPr kumimoji="0" lang="en-US" sz="4400" b="1" i="0" u="none" strike="noStrike" kern="1200" cap="none" spc="0" normalizeH="0" noProof="0" dirty="0" err="1">
                <a:ln>
                  <a:noFill/>
                </a:ln>
                <a:solidFill>
                  <a:srgbClr val="7030A0"/>
                </a:solidFill>
                <a:effectLst/>
                <a:uLnTx/>
                <a:uFillTx/>
                <a:latin typeface="+mj-lt"/>
                <a:ea typeface="Calibri" panose="020F0502020204030204" pitchFamily="34" charset="0"/>
                <a:cs typeface="+mn-cs"/>
              </a:rPr>
              <a:t>nào</a:t>
            </a:r>
            <a:r>
              <a:rPr kumimoji="0" lang="en-US" sz="4400" b="1" i="0" u="none" strike="noStrike" kern="1200" cap="none" spc="0" normalizeH="0" noProof="0" dirty="0">
                <a:ln>
                  <a:noFill/>
                </a:ln>
                <a:solidFill>
                  <a:srgbClr val="7030A0"/>
                </a:solidFill>
                <a:effectLst/>
                <a:uLnTx/>
                <a:uFillTx/>
                <a:latin typeface="+mj-lt"/>
                <a:ea typeface="Calibri" panose="020F0502020204030204" pitchFamily="34" charset="0"/>
                <a:cs typeface="+mn-cs"/>
              </a:rPr>
              <a:t>?</a:t>
            </a:r>
            <a:endParaRPr kumimoji="0" lang="en-US" sz="4400" b="1" i="0" u="none" strike="noStrike" kern="1200" cap="none" spc="0" normalizeH="0" baseline="0" noProof="0" dirty="0">
              <a:ln>
                <a:noFill/>
              </a:ln>
              <a:solidFill>
                <a:srgbClr val="7030A0"/>
              </a:solidFill>
              <a:effectLst/>
              <a:uLnTx/>
              <a:uFillTx/>
              <a:latin typeface="+mj-lt"/>
              <a:cs typeface="+mn-cs"/>
            </a:endParaRPr>
          </a:p>
        </p:txBody>
      </p:sp>
    </p:spTree>
    <p:extLst>
      <p:ext uri="{BB962C8B-B14F-4D97-AF65-F5344CB8AC3E}">
        <p14:creationId xmlns:p14="http://schemas.microsoft.com/office/powerpoint/2010/main" val="1244564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671"/>
          <a:stretch/>
        </p:blipFill>
        <p:spPr bwMode="auto">
          <a:xfrm>
            <a:off x="-141890" y="0"/>
            <a:ext cx="123338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7">
            <a:extLst>
              <a:ext uri="{FF2B5EF4-FFF2-40B4-BE49-F238E27FC236}">
                <a16:creationId xmlns:a16="http://schemas.microsoft.com/office/drawing/2014/main" id="{C8ACDF13-0CC5-4F70-8B30-8C6C2A3776E7}"/>
              </a:ext>
            </a:extLst>
          </p:cNvPr>
          <p:cNvSpPr/>
          <p:nvPr/>
        </p:nvSpPr>
        <p:spPr>
          <a:xfrm>
            <a:off x="766917" y="729265"/>
            <a:ext cx="10323870" cy="5465057"/>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947D1B5-9794-4386-B233-C9D79781FB5F}"/>
              </a:ext>
            </a:extLst>
          </p:cNvPr>
          <p:cNvSpPr txBox="1"/>
          <p:nvPr/>
        </p:nvSpPr>
        <p:spPr>
          <a:xfrm>
            <a:off x="1390925" y="875910"/>
            <a:ext cx="88917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mj-lt"/>
                <a:ea typeface="+mn-ea"/>
                <a:cs typeface="+mn-cs"/>
              </a:rPr>
              <a:t>Thứ</a:t>
            </a:r>
            <a:r>
              <a:rPr kumimoji="0" lang="en-US" sz="4400" b="1" i="0" u="none" strike="noStrike" kern="1200" cap="none" spc="0" normalizeH="0" baseline="0" noProof="0" dirty="0">
                <a:ln>
                  <a:noFill/>
                </a:ln>
                <a:solidFill>
                  <a:srgbClr val="002060"/>
                </a:solidFill>
                <a:effectLst/>
                <a:uLnTx/>
                <a:uFillTx/>
                <a:latin typeface="+mj-lt"/>
                <a:ea typeface="+mn-ea"/>
                <a:cs typeface="+mn-cs"/>
              </a:rPr>
              <a:t> … </a:t>
            </a:r>
            <a:r>
              <a:rPr kumimoji="0" lang="en-US" sz="4400" b="1" i="0" u="none" strike="noStrike" kern="1200" cap="none" spc="0" normalizeH="0" baseline="0" noProof="0" dirty="0" err="1">
                <a:ln>
                  <a:noFill/>
                </a:ln>
                <a:solidFill>
                  <a:srgbClr val="002060"/>
                </a:solidFill>
                <a:effectLst/>
                <a:uLnTx/>
                <a:uFillTx/>
                <a:latin typeface="+mj-lt"/>
                <a:ea typeface="+mn-ea"/>
                <a:cs typeface="+mn-cs"/>
              </a:rPr>
              <a:t>ngày</a:t>
            </a:r>
            <a:r>
              <a:rPr kumimoji="0" lang="en-US" sz="4400" b="1" i="0" u="none" strike="noStrike" kern="1200" cap="none" spc="0" normalizeH="0" baseline="0" noProof="0" dirty="0">
                <a:ln>
                  <a:noFill/>
                </a:ln>
                <a:solidFill>
                  <a:srgbClr val="002060"/>
                </a:solidFill>
                <a:effectLst/>
                <a:uLnTx/>
                <a:uFillTx/>
                <a:latin typeface="+mj-lt"/>
                <a:ea typeface="+mn-ea"/>
                <a:cs typeface="+mn-cs"/>
              </a:rPr>
              <a:t> … </a:t>
            </a:r>
            <a:r>
              <a:rPr kumimoji="0" lang="en-US" sz="4400" b="1" i="0" u="none" strike="noStrike" kern="1200" cap="none" spc="0" normalizeH="0" baseline="0" noProof="0" dirty="0" err="1">
                <a:ln>
                  <a:noFill/>
                </a:ln>
                <a:solidFill>
                  <a:srgbClr val="002060"/>
                </a:solidFill>
                <a:effectLst/>
                <a:uLnTx/>
                <a:uFillTx/>
                <a:latin typeface="+mj-lt"/>
                <a:ea typeface="+mn-ea"/>
                <a:cs typeface="+mn-cs"/>
              </a:rPr>
              <a:t>tháng</a:t>
            </a:r>
            <a:r>
              <a:rPr kumimoji="0" lang="en-US" sz="4400" b="1" i="0" u="none" strike="noStrike" kern="1200" cap="none" spc="0" normalizeH="0" baseline="0" noProof="0" dirty="0">
                <a:ln>
                  <a:noFill/>
                </a:ln>
                <a:solidFill>
                  <a:srgbClr val="002060"/>
                </a:solidFill>
                <a:effectLst/>
                <a:uLnTx/>
                <a:uFillTx/>
                <a:latin typeface="+mj-lt"/>
                <a:ea typeface="+mn-ea"/>
                <a:cs typeface="+mn-cs"/>
              </a:rPr>
              <a:t> … </a:t>
            </a:r>
            <a:r>
              <a:rPr kumimoji="0" lang="en-US" sz="4400" b="1" i="0" u="none" strike="noStrike" kern="1200" cap="none" spc="0" normalizeH="0" baseline="0" noProof="0" dirty="0" err="1">
                <a:ln>
                  <a:noFill/>
                </a:ln>
                <a:solidFill>
                  <a:srgbClr val="002060"/>
                </a:solidFill>
                <a:effectLst/>
                <a:uLnTx/>
                <a:uFillTx/>
                <a:latin typeface="+mj-lt"/>
                <a:ea typeface="+mn-ea"/>
                <a:cs typeface="+mn-cs"/>
              </a:rPr>
              <a:t>năm</a:t>
            </a:r>
            <a:r>
              <a:rPr kumimoji="0" lang="en-US" sz="4400" b="1" i="0" u="none" strike="noStrike" kern="1200" cap="none" spc="0" normalizeH="0" baseline="0" noProof="0" dirty="0">
                <a:ln>
                  <a:noFill/>
                </a:ln>
                <a:solidFill>
                  <a:srgbClr val="002060"/>
                </a:solidFill>
                <a:effectLst/>
                <a:uLnTx/>
                <a:uFillTx/>
                <a:latin typeface="+mj-lt"/>
                <a:ea typeface="+mn-ea"/>
                <a:cs typeface="+mn-cs"/>
              </a:rPr>
              <a:t> …</a:t>
            </a:r>
          </a:p>
        </p:txBody>
      </p:sp>
      <p:pic>
        <p:nvPicPr>
          <p:cNvPr id="18" name="Picture 3">
            <a:extLst>
              <a:ext uri="{FF2B5EF4-FFF2-40B4-BE49-F238E27FC236}">
                <a16:creationId xmlns:a16="http://schemas.microsoft.com/office/drawing/2014/main" id="{C3C5A48A-D810-486F-AF5F-48E8EF9F41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0" b="90000" l="10000" r="98500"/>
                    </a14:imgEffect>
                  </a14:imgLayer>
                </a14:imgProps>
              </a:ext>
              <a:ext uri="{28A0092B-C50C-407E-A947-70E740481C1C}">
                <a14:useLocalDpi xmlns:a14="http://schemas.microsoft.com/office/drawing/2010/main" val="0"/>
              </a:ext>
            </a:extLst>
          </a:blip>
          <a:srcRect/>
          <a:stretch>
            <a:fillRect/>
          </a:stretch>
        </p:blipFill>
        <p:spPr bwMode="auto">
          <a:xfrm>
            <a:off x="-1318127" y="2537175"/>
            <a:ext cx="4308022" cy="465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ình ảnh Nhân Vật Hoạt Hình Bóng Rổ PNG Miễn Phí Tải Về - Lovepik">
            <a:extLst>
              <a:ext uri="{FF2B5EF4-FFF2-40B4-BE49-F238E27FC236}">
                <a16:creationId xmlns:a16="http://schemas.microsoft.com/office/drawing/2014/main" id="{24FF0B18-B0EF-42FF-A578-A6EF66ADDB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7250" l="10000" r="90000">
                        <a14:foregroundMark x1="29417" y1="15833" x2="32583" y2="20250"/>
                        <a14:foregroundMark x1="30083" y1="12667" x2="35833" y2="19500"/>
                        <a14:foregroundMark x1="32417" y1="11917" x2="39250" y2="18583"/>
                        <a14:foregroundMark x1="24750" y1="16750" x2="31250" y2="23917"/>
                        <a14:foregroundMark x1="34000" y1="29417" x2="43417" y2="46167"/>
                        <a14:foregroundMark x1="42500" y1="42500" x2="56083" y2="45250"/>
                        <a14:foregroundMark x1="57917" y1="40917" x2="61583" y2="41167"/>
                        <a14:foregroundMark x1="28500" y1="16583" x2="34667" y2="20250"/>
                        <a14:foregroundMark x1="25750" y1="14000" x2="28250" y2="14917"/>
                        <a14:foregroundMark x1="51250" y1="39500" x2="52833" y2="57250"/>
                        <a14:foregroundMark x1="49833" y1="49917" x2="53500" y2="59083"/>
                        <a14:foregroundMark x1="45750" y1="93583" x2="45750" y2="89917"/>
                        <a14:foregroundMark x1="46417" y1="91000" x2="46417" y2="97250"/>
                        <a14:foregroundMark x1="64750" y1="87833" x2="66833" y2="93333"/>
                        <a14:foregroundMark x1="67333" y1="90833" x2="68250" y2="93583"/>
                        <a14:foregroundMark x1="60667" y1="68500" x2="65750" y2="86417"/>
                        <a14:foregroundMark x1="65750" y1="86417" x2="65750" y2="86417"/>
                        <a14:foregroundMark x1="48667" y1="71250" x2="45750" y2="90083"/>
                        <a14:foregroundMark x1="45750" y1="90083" x2="45250" y2="91250"/>
                        <a14:foregroundMark x1="51417" y1="51917" x2="52417" y2="58417"/>
                        <a14:foregroundMark x1="49583" y1="54750" x2="51250" y2="59083"/>
                        <a14:foregroundMark x1="58833" y1="51500" x2="61333" y2="55833"/>
                        <a14:foregroundMark x1="58083" y1="50833" x2="60000" y2="56750"/>
                        <a14:foregroundMark x1="59083" y1="40250" x2="62250" y2="33333"/>
                        <a14:foregroundMark x1="62250" y1="33333" x2="62250" y2="33333"/>
                        <a14:foregroundMark x1="65250" y1="26917" x2="64083" y2="38167"/>
                        <a14:foregroundMark x1="56500" y1="25500" x2="60167" y2="25250"/>
                        <a14:foregroundMark x1="63417" y1="25500" x2="67333" y2="25500"/>
                        <a14:foregroundMark x1="64333" y1="23667" x2="66833" y2="25083"/>
                        <a14:foregroundMark x1="66167" y1="23000" x2="67333" y2="24333"/>
                        <a14:foregroundMark x1="57667" y1="61167" x2="57667" y2="63250"/>
                        <a14:foregroundMark x1="53750" y1="46917" x2="53750" y2="46917"/>
                        <a14:foregroundMark x1="50083" y1="35667" x2="52583" y2="43917"/>
                        <a14:foregroundMark x1="59500" y1="42750" x2="63833" y2="41833"/>
                        <a14:foregroundMark x1="37917" y1="31000" x2="37917" y2="30333"/>
                        <a14:foregroundMark x1="38583" y1="29667" x2="38583" y2="29917"/>
                        <a14:foregroundMark x1="38083" y1="30833" x2="39250" y2="29417"/>
                      </a14:backgroundRemoval>
                    </a14:imgEffect>
                  </a14:imgLayer>
                </a14:imgProps>
              </a:ext>
              <a:ext uri="{28A0092B-C50C-407E-A947-70E740481C1C}">
                <a14:useLocalDpi xmlns:a14="http://schemas.microsoft.com/office/drawing/2010/main" val="0"/>
              </a:ext>
            </a:extLst>
          </a:blip>
          <a:srcRect/>
          <a:stretch>
            <a:fillRect/>
          </a:stretch>
        </p:blipFill>
        <p:spPr bwMode="auto">
          <a:xfrm>
            <a:off x="8272700" y="1201326"/>
            <a:ext cx="5820291" cy="5820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56113B-2434-88D5-4F8C-4414FA12C9A4}"/>
              </a:ext>
            </a:extLst>
          </p:cNvPr>
          <p:cNvPicPr>
            <a:picLocks noChangeAspect="1"/>
          </p:cNvPicPr>
          <p:nvPr/>
        </p:nvPicPr>
        <p:blipFill>
          <a:blip r:embed="rId7"/>
          <a:stretch>
            <a:fillRect/>
          </a:stretch>
        </p:blipFill>
        <p:spPr>
          <a:xfrm>
            <a:off x="3267626" y="1756296"/>
            <a:ext cx="5145470" cy="926672"/>
          </a:xfrm>
          <a:prstGeom prst="rect">
            <a:avLst/>
          </a:prstGeom>
        </p:spPr>
      </p:pic>
      <p:pic>
        <p:nvPicPr>
          <p:cNvPr id="10" name="Picture 9">
            <a:extLst>
              <a:ext uri="{FF2B5EF4-FFF2-40B4-BE49-F238E27FC236}">
                <a16:creationId xmlns:a16="http://schemas.microsoft.com/office/drawing/2014/main" id="{7851AC37-6C46-8444-F87A-77F3E501AD94}"/>
              </a:ext>
            </a:extLst>
          </p:cNvPr>
          <p:cNvPicPr>
            <a:picLocks noChangeAspect="1"/>
          </p:cNvPicPr>
          <p:nvPr/>
        </p:nvPicPr>
        <p:blipFill>
          <a:blip r:embed="rId8"/>
          <a:stretch>
            <a:fillRect/>
          </a:stretch>
        </p:blipFill>
        <p:spPr>
          <a:xfrm>
            <a:off x="858096" y="2970630"/>
            <a:ext cx="10534801" cy="2017951"/>
          </a:xfrm>
          <a:prstGeom prst="rect">
            <a:avLst/>
          </a:prstGeom>
        </p:spPr>
      </p:pic>
    </p:spTree>
    <p:extLst>
      <p:ext uri="{BB962C8B-B14F-4D97-AF65-F5344CB8AC3E}">
        <p14:creationId xmlns:p14="http://schemas.microsoft.com/office/powerpoint/2010/main" val="3202400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18"/>
                                        </p:tgtEl>
                                        <p:attrNameLst>
                                          <p:attrName>r</p:attrName>
                                        </p:attrNameLst>
                                      </p:cBhvr>
                                    </p:animRot>
                                    <p:animRot by="-240000">
                                      <p:cBhvr>
                                        <p:cTn id="12" dur="600" fill="hold">
                                          <p:stCondLst>
                                            <p:cond delay="600"/>
                                          </p:stCondLst>
                                        </p:cTn>
                                        <p:tgtEl>
                                          <p:spTgt spid="18"/>
                                        </p:tgtEl>
                                        <p:attrNameLst>
                                          <p:attrName>r</p:attrName>
                                        </p:attrNameLst>
                                      </p:cBhvr>
                                    </p:animRot>
                                    <p:animRot by="240000">
                                      <p:cBhvr>
                                        <p:cTn id="13" dur="600" fill="hold">
                                          <p:stCondLst>
                                            <p:cond delay="1200"/>
                                          </p:stCondLst>
                                        </p:cTn>
                                        <p:tgtEl>
                                          <p:spTgt spid="18"/>
                                        </p:tgtEl>
                                        <p:attrNameLst>
                                          <p:attrName>r</p:attrName>
                                        </p:attrNameLst>
                                      </p:cBhvr>
                                    </p:animRot>
                                    <p:animRot by="-240000">
                                      <p:cBhvr>
                                        <p:cTn id="14" dur="600" fill="hold">
                                          <p:stCondLst>
                                            <p:cond delay="1800"/>
                                          </p:stCondLst>
                                        </p:cTn>
                                        <p:tgtEl>
                                          <p:spTgt spid="18"/>
                                        </p:tgtEl>
                                        <p:attrNameLst>
                                          <p:attrName>r</p:attrName>
                                        </p:attrNameLst>
                                      </p:cBhvr>
                                    </p:animRot>
                                    <p:animRot by="120000">
                                      <p:cBhvr>
                                        <p:cTn id="15" dur="600" fill="hold">
                                          <p:stCondLst>
                                            <p:cond delay="24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FF77FB5-2215-49F0-AA59-C2E3C84EE30E}"/>
              </a:ext>
            </a:extLst>
          </p:cNvPr>
          <p:cNvPicPr>
            <a:picLocks noChangeAspect="1"/>
          </p:cNvPicPr>
          <p:nvPr/>
        </p:nvPicPr>
        <p:blipFill>
          <a:blip r:embed="rId3"/>
          <a:stretch>
            <a:fillRect/>
          </a:stretch>
        </p:blipFill>
        <p:spPr>
          <a:xfrm>
            <a:off x="2975305" y="708992"/>
            <a:ext cx="7041490" cy="1115665"/>
          </a:xfrm>
          <a:prstGeom prst="rect">
            <a:avLst/>
          </a:prstGeom>
        </p:spPr>
      </p:pic>
      <p:sp>
        <p:nvSpPr>
          <p:cNvPr id="5" name="TextBox 4">
            <a:extLst>
              <a:ext uri="{FF2B5EF4-FFF2-40B4-BE49-F238E27FC236}">
                <a16:creationId xmlns:a16="http://schemas.microsoft.com/office/drawing/2014/main" id="{05420F9C-B20D-0C2B-B859-FE210B7D74A9}"/>
              </a:ext>
            </a:extLst>
          </p:cNvPr>
          <p:cNvSpPr txBox="1"/>
          <p:nvPr/>
        </p:nvSpPr>
        <p:spPr>
          <a:xfrm>
            <a:off x="704851" y="1990725"/>
            <a:ext cx="10820399" cy="4221092"/>
          </a:xfrm>
          <a:prstGeom prst="rect">
            <a:avLst/>
          </a:prstGeom>
          <a:noFill/>
        </p:spPr>
        <p:txBody>
          <a:bodyPr wrap="square" rtlCol="0">
            <a:spAutoFit/>
          </a:bodyPr>
          <a:lstStyle/>
          <a:p>
            <a:pPr marL="457200" marR="0" indent="-457200" algn="just">
              <a:lnSpc>
                <a:spcPct val="107000"/>
              </a:lnSpc>
              <a:spcBef>
                <a:spcPts val="0"/>
              </a:spcBef>
              <a:spcAft>
                <a:spcPts val="0"/>
              </a:spcAft>
              <a:buFont typeface="Wingdings" panose="05000000000000000000" pitchFamily="2" charset="2"/>
              <a:buChar char="q"/>
            </a:pPr>
            <a:r>
              <a:rPr lang="vi-VN"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và kể được một số hoạt động và nghỉ ngơi phù hợp có lợi cho sức khỏe, các hoạt đ</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ộ</a:t>
            </a:r>
            <a:r>
              <a:rPr lang="vi-VN"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ng không có lợi cho sức khỏe và hậu quả của nó để phòng tránh.</a:t>
            </a:r>
          </a:p>
          <a:p>
            <a:pPr marL="457200" marR="0" indent="-457200" algn="just">
              <a:lnSpc>
                <a:spcPct val="107000"/>
              </a:lnSpc>
              <a:spcBef>
                <a:spcPts val="0"/>
              </a:spcBef>
              <a:spcAft>
                <a:spcPts val="0"/>
              </a:spcAft>
              <a:buFont typeface="Wingdings" panose="05000000000000000000" pitchFamily="2" charset="2"/>
              <a:buChar char="q"/>
            </a:pPr>
            <a:r>
              <a:rPr lang="vi-VN"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Liên hệ với những hoạt động hằng ngày của bản th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â</a:t>
            </a:r>
            <a:r>
              <a:rPr lang="vi-VN"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 và xây dựng thói quen vận động và nghỉ ngơi hợp lí: tích cực vận đ</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ộ</a:t>
            </a:r>
            <a:r>
              <a:rPr lang="vi-VN"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ng, vận động vừa sức, vận động đúng cách nhằm đảm bảo sức khỏe cho mình và cho bạn bè, người th</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â</a:t>
            </a:r>
            <a:r>
              <a:rPr lang="vi-VN"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
            </a:r>
          </a:p>
          <a:p>
            <a:pPr marL="457200" marR="0" indent="-457200" algn="just">
              <a:lnSpc>
                <a:spcPct val="107000"/>
              </a:lnSpc>
              <a:spcBef>
                <a:spcPts val="0"/>
              </a:spcBef>
              <a:spcAft>
                <a:spcPts val="0"/>
              </a:spcAft>
              <a:buFont typeface="Wingdings" panose="05000000000000000000" pitchFamily="2" charset="2"/>
              <a:buChar char="q"/>
            </a:pPr>
            <a:r>
              <a:rPr lang="vi-VN"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phân thời hợp lí giữa các hoạt động học tập, nghỉ ngơi thư giãn và giúp đỡ bố mẹ.</a:t>
            </a:r>
          </a:p>
        </p:txBody>
      </p:sp>
    </p:spTree>
    <p:extLst>
      <p:ext uri="{BB962C8B-B14F-4D97-AF65-F5344CB8AC3E}">
        <p14:creationId xmlns:p14="http://schemas.microsoft.com/office/powerpoint/2010/main" val="3268208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Rounded Corners 27">
            <a:extLst>
              <a:ext uri="{FF2B5EF4-FFF2-40B4-BE49-F238E27FC236}">
                <a16:creationId xmlns:a16="http://schemas.microsoft.com/office/drawing/2014/main" id="{19520153-83A7-4857-B0C1-0077EAF6EF57}"/>
              </a:ext>
            </a:extLst>
          </p:cNvPr>
          <p:cNvSpPr/>
          <p:nvPr/>
        </p:nvSpPr>
        <p:spPr>
          <a:xfrm>
            <a:off x="3076691" y="398427"/>
            <a:ext cx="6038617" cy="1501055"/>
          </a:xfrm>
          <a:prstGeom prst="roundRect">
            <a:avLst>
              <a:gd name="adj" fmla="val 18479"/>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Hạnh Phúc Dễ Thương Cậu Bé Chơi Bóng Rổ Xe Lửa Hình minh họa Sẵn có - Tải  xuống Hình ảnh Ngay bây giờ - Dễ thương, Hoạt động, Hình minh họa - iStock">
            <a:extLst>
              <a:ext uri="{FF2B5EF4-FFF2-40B4-BE49-F238E27FC236}">
                <a16:creationId xmlns:a16="http://schemas.microsoft.com/office/drawing/2014/main" id="{868B9DB4-AAFE-4066-947A-624FC3A68C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37" y1="26471" x2="49837" y2="35621"/>
                        <a14:foregroundMark x1="50490" y1="27124" x2="57026" y2="32353"/>
                        <a14:foregroundMark x1="36601" y1="29739" x2="50000" y2="32026"/>
                        <a14:foregroundMark x1="46728" y1="50781" x2="47712" y2="54248"/>
                        <a14:foregroundMark x1="44636" y1="43408" x2="44761" y2="43850"/>
                        <a14:foregroundMark x1="40523" y1="28922" x2="44275" y2="42137"/>
                        <a14:foregroundMark x1="55229" y1="52451" x2="57190" y2="57353"/>
                        <a14:foregroundMark x1="53431" y1="33660" x2="54739" y2="44118"/>
                        <a14:foregroundMark x1="39706" y1="81209" x2="39706" y2="81209"/>
                        <a14:backgroundMark x1="46242" y1="43464" x2="46895" y2="45915"/>
                        <a14:backgroundMark x1="45915" y1="46405" x2="46242" y2="50817"/>
                        <a14:backgroundMark x1="43301" y1="44118" x2="44608" y2="43464"/>
                      </a14:backgroundRemoval>
                    </a14:imgEffect>
                  </a14:imgLayer>
                </a14:imgProps>
              </a:ext>
              <a:ext uri="{28A0092B-C50C-407E-A947-70E740481C1C}">
                <a14:useLocalDpi xmlns:a14="http://schemas.microsoft.com/office/drawing/2010/main" val="0"/>
              </a:ext>
            </a:extLst>
          </a:blip>
          <a:srcRect/>
          <a:stretch>
            <a:fillRect/>
          </a:stretch>
        </p:blipFill>
        <p:spPr bwMode="auto">
          <a:xfrm>
            <a:off x="7630511" y="1875834"/>
            <a:ext cx="4892565" cy="48925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ạnh Phúc Dễ Thương Trẻ Em Cô Gái Chơi Bóng Rổ Xe Lửa Hình minh họa Sẵn có  - Tải xuống Hình ảnh Ngay bây giờ - iStock">
            <a:extLst>
              <a:ext uri="{FF2B5EF4-FFF2-40B4-BE49-F238E27FC236}">
                <a16:creationId xmlns:a16="http://schemas.microsoft.com/office/drawing/2014/main" id="{23166226-2BB2-45B2-B22C-7FB6470F57A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35" b="89904" l="9856" r="89904">
                        <a14:foregroundMark x1="44231" y1="21394" x2="64663" y2="34856"/>
                        <a14:foregroundMark x1="42788" y1="27644" x2="46875" y2="30288"/>
                        <a14:foregroundMark x1="34375" y1="9135" x2="41346" y2="10817"/>
                        <a14:foregroundMark x1="46635" y1="52644" x2="49519" y2="64423"/>
                        <a14:foregroundMark x1="45433" y1="25481" x2="46635" y2="30048"/>
                        <a14:foregroundMark x1="44952" y1="25721" x2="49279" y2="32933"/>
                        <a14:foregroundMark x1="46154" y1="40144" x2="46154"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1136670" y="1502170"/>
            <a:ext cx="5582546" cy="55825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47C1F5-FBD0-0E43-BEAC-F3918BE84F6D}"/>
              </a:ext>
            </a:extLst>
          </p:cNvPr>
          <p:cNvPicPr>
            <a:picLocks noChangeAspect="1"/>
          </p:cNvPicPr>
          <p:nvPr/>
        </p:nvPicPr>
        <p:blipFill>
          <a:blip r:embed="rId7"/>
          <a:stretch>
            <a:fillRect/>
          </a:stretch>
        </p:blipFill>
        <p:spPr>
          <a:xfrm>
            <a:off x="3504215" y="452951"/>
            <a:ext cx="5145470" cy="1322947"/>
          </a:xfrm>
          <a:prstGeom prst="rect">
            <a:avLst/>
          </a:prstGeom>
        </p:spPr>
      </p:pic>
    </p:spTree>
    <p:extLst>
      <p:ext uri="{BB962C8B-B14F-4D97-AF65-F5344CB8AC3E}">
        <p14:creationId xmlns:p14="http://schemas.microsoft.com/office/powerpoint/2010/main" val="2049584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8" y="189186"/>
            <a:ext cx="11641521"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924DB907-0414-4C0C-8DD7-D221DEAB2A68}"/>
              </a:ext>
            </a:extLst>
          </p:cNvPr>
          <p:cNvSpPr txBox="1"/>
          <p:nvPr/>
        </p:nvSpPr>
        <p:spPr>
          <a:xfrm>
            <a:off x="295275" y="449946"/>
            <a:ext cx="11277600" cy="595356"/>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1. Quan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sát</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hoạt</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lợi</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sức</a:t>
            </a:r>
            <a:r>
              <a:rPr kumimoji="0" lang="en-US" sz="30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1"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khoẻ</a:t>
            </a:r>
            <a:endParaRPr kumimoji="0" lang="en-US" sz="3000" b="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505D00E-3BC3-C098-1403-C23306A16644}"/>
              </a:ext>
            </a:extLst>
          </p:cNvPr>
          <p:cNvPicPr>
            <a:picLocks noChangeAspect="1"/>
          </p:cNvPicPr>
          <p:nvPr/>
        </p:nvPicPr>
        <p:blipFill>
          <a:blip r:embed="rId3"/>
          <a:stretch>
            <a:fillRect/>
          </a:stretch>
        </p:blipFill>
        <p:spPr>
          <a:xfrm>
            <a:off x="977348" y="1333500"/>
            <a:ext cx="2637390" cy="3581400"/>
          </a:xfrm>
          <a:prstGeom prst="rect">
            <a:avLst/>
          </a:prstGeom>
        </p:spPr>
      </p:pic>
      <p:pic>
        <p:nvPicPr>
          <p:cNvPr id="8" name="Picture 7">
            <a:extLst>
              <a:ext uri="{FF2B5EF4-FFF2-40B4-BE49-F238E27FC236}">
                <a16:creationId xmlns:a16="http://schemas.microsoft.com/office/drawing/2014/main" id="{E2724C25-1C56-FD0A-D5A3-EDB78FF33C8B}"/>
              </a:ext>
            </a:extLst>
          </p:cNvPr>
          <p:cNvPicPr>
            <a:picLocks noChangeAspect="1"/>
          </p:cNvPicPr>
          <p:nvPr/>
        </p:nvPicPr>
        <p:blipFill>
          <a:blip r:embed="rId4"/>
          <a:stretch>
            <a:fillRect/>
          </a:stretch>
        </p:blipFill>
        <p:spPr>
          <a:xfrm>
            <a:off x="3738562" y="1295400"/>
            <a:ext cx="2404351" cy="2147887"/>
          </a:xfrm>
          <a:prstGeom prst="rect">
            <a:avLst/>
          </a:prstGeom>
        </p:spPr>
      </p:pic>
      <p:pic>
        <p:nvPicPr>
          <p:cNvPr id="10" name="Picture 9">
            <a:extLst>
              <a:ext uri="{FF2B5EF4-FFF2-40B4-BE49-F238E27FC236}">
                <a16:creationId xmlns:a16="http://schemas.microsoft.com/office/drawing/2014/main" id="{CCC2B3D7-9F45-FF47-DCF5-69C84EE98614}"/>
              </a:ext>
            </a:extLst>
          </p:cNvPr>
          <p:cNvPicPr>
            <a:picLocks noChangeAspect="1"/>
          </p:cNvPicPr>
          <p:nvPr/>
        </p:nvPicPr>
        <p:blipFill>
          <a:blip r:embed="rId5"/>
          <a:stretch>
            <a:fillRect/>
          </a:stretch>
        </p:blipFill>
        <p:spPr>
          <a:xfrm>
            <a:off x="3719512" y="3509962"/>
            <a:ext cx="2252663" cy="1551835"/>
          </a:xfrm>
          <a:prstGeom prst="rect">
            <a:avLst/>
          </a:prstGeom>
        </p:spPr>
      </p:pic>
      <p:pic>
        <p:nvPicPr>
          <p:cNvPr id="12" name="Picture 11">
            <a:extLst>
              <a:ext uri="{FF2B5EF4-FFF2-40B4-BE49-F238E27FC236}">
                <a16:creationId xmlns:a16="http://schemas.microsoft.com/office/drawing/2014/main" id="{AC4AE461-29A7-0925-57E5-378E1DCEBD6A}"/>
              </a:ext>
            </a:extLst>
          </p:cNvPr>
          <p:cNvPicPr>
            <a:picLocks noChangeAspect="1"/>
          </p:cNvPicPr>
          <p:nvPr/>
        </p:nvPicPr>
        <p:blipFill>
          <a:blip r:embed="rId6"/>
          <a:stretch>
            <a:fillRect/>
          </a:stretch>
        </p:blipFill>
        <p:spPr>
          <a:xfrm>
            <a:off x="6124575" y="1216102"/>
            <a:ext cx="2476500" cy="2055736"/>
          </a:xfrm>
          <a:prstGeom prst="rect">
            <a:avLst/>
          </a:prstGeom>
        </p:spPr>
      </p:pic>
      <p:pic>
        <p:nvPicPr>
          <p:cNvPr id="14" name="Picture 13">
            <a:extLst>
              <a:ext uri="{FF2B5EF4-FFF2-40B4-BE49-F238E27FC236}">
                <a16:creationId xmlns:a16="http://schemas.microsoft.com/office/drawing/2014/main" id="{635760E4-0B20-D3EE-D0AD-24426E021FAE}"/>
              </a:ext>
            </a:extLst>
          </p:cNvPr>
          <p:cNvPicPr>
            <a:picLocks noChangeAspect="1"/>
          </p:cNvPicPr>
          <p:nvPr/>
        </p:nvPicPr>
        <p:blipFill>
          <a:blip r:embed="rId7"/>
          <a:stretch>
            <a:fillRect/>
          </a:stretch>
        </p:blipFill>
        <p:spPr>
          <a:xfrm>
            <a:off x="6381749" y="3267074"/>
            <a:ext cx="1828801" cy="2285500"/>
          </a:xfrm>
          <a:prstGeom prst="rect">
            <a:avLst/>
          </a:prstGeom>
        </p:spPr>
      </p:pic>
      <p:pic>
        <p:nvPicPr>
          <p:cNvPr id="17" name="Picture 16">
            <a:extLst>
              <a:ext uri="{FF2B5EF4-FFF2-40B4-BE49-F238E27FC236}">
                <a16:creationId xmlns:a16="http://schemas.microsoft.com/office/drawing/2014/main" id="{774532C5-92A8-C1FE-E1A6-960DA7D58DD4}"/>
              </a:ext>
            </a:extLst>
          </p:cNvPr>
          <p:cNvPicPr>
            <a:picLocks noChangeAspect="1"/>
          </p:cNvPicPr>
          <p:nvPr/>
        </p:nvPicPr>
        <p:blipFill>
          <a:blip r:embed="rId8"/>
          <a:stretch>
            <a:fillRect/>
          </a:stretch>
        </p:blipFill>
        <p:spPr>
          <a:xfrm>
            <a:off x="8786812" y="1900237"/>
            <a:ext cx="2338388" cy="2725432"/>
          </a:xfrm>
          <a:prstGeom prst="rect">
            <a:avLst/>
          </a:prstGeom>
        </p:spPr>
      </p:pic>
    </p:spTree>
    <p:extLst>
      <p:ext uri="{BB962C8B-B14F-4D97-AF65-F5344CB8AC3E}">
        <p14:creationId xmlns:p14="http://schemas.microsoft.com/office/powerpoint/2010/main" val="1946322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j-lt"/>
              <a:ea typeface="+mn-ea"/>
              <a:cs typeface="+mn-cs"/>
            </a:endParaRPr>
          </a:p>
        </p:txBody>
      </p:sp>
      <p:pic>
        <p:nvPicPr>
          <p:cNvPr id="6" name="Picture 6" descr="Hình ảnh học sinh nam nữ cầm quyển sách - PNG">
            <a:extLst>
              <a:ext uri="{FF2B5EF4-FFF2-40B4-BE49-F238E27FC236}">
                <a16:creationId xmlns:a16="http://schemas.microsoft.com/office/drawing/2014/main" id="{1C5DC2C8-BB79-2354-ADE8-39F0F8E49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3476158"/>
            <a:ext cx="3901188" cy="26007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BDDEFD-22C7-4200-0FF3-ED1F097CBFFE}"/>
              </a:ext>
            </a:extLst>
          </p:cNvPr>
          <p:cNvSpPr txBox="1"/>
          <p:nvPr/>
        </p:nvSpPr>
        <p:spPr>
          <a:xfrm>
            <a:off x="7658100" y="2625556"/>
            <a:ext cx="33623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mj-lt"/>
                <a:ea typeface="+mn-ea"/>
                <a:cs typeface="Arial" panose="020B0604020202020204" pitchFamily="34" charset="0"/>
              </a:rPr>
              <a:t>THẢO LUẬN NHÓM ĐÔI</a:t>
            </a:r>
            <a:endPar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aphicFrame>
        <p:nvGraphicFramePr>
          <p:cNvPr id="13" name="Diagram 12">
            <a:extLst>
              <a:ext uri="{FF2B5EF4-FFF2-40B4-BE49-F238E27FC236}">
                <a16:creationId xmlns:a16="http://schemas.microsoft.com/office/drawing/2014/main" id="{78062F4E-12E2-F6F0-5600-4E2E0A8838DC}"/>
              </a:ext>
            </a:extLst>
          </p:cNvPr>
          <p:cNvGraphicFramePr/>
          <p:nvPr>
            <p:extLst>
              <p:ext uri="{D42A27DB-BD31-4B8C-83A1-F6EECF244321}">
                <p14:modId xmlns:p14="http://schemas.microsoft.com/office/powerpoint/2010/main" val="1965479962"/>
              </p:ext>
            </p:extLst>
          </p:nvPr>
        </p:nvGraphicFramePr>
        <p:xfrm>
          <a:off x="309995" y="1371600"/>
          <a:ext cx="7186180" cy="4086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0661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15766"/>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CAB505A-1E3D-4337-A1A0-2A6AA984D697}"/>
              </a:ext>
            </a:extLst>
          </p:cNvPr>
          <p:cNvSpPr/>
          <p:nvPr/>
        </p:nvSpPr>
        <p:spPr>
          <a:xfrm>
            <a:off x="283779" y="189186"/>
            <a:ext cx="11366938" cy="6448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526B9FE-4E28-8B32-77B9-7D492D03D8A8}"/>
              </a:ext>
            </a:extLst>
          </p:cNvPr>
          <p:cNvSpPr txBox="1"/>
          <p:nvPr/>
        </p:nvSpPr>
        <p:spPr>
          <a:xfrm>
            <a:off x="5172075" y="2132373"/>
            <a:ext cx="5981700" cy="3779758"/>
          </a:xfrm>
          <a:prstGeom prst="roundRect">
            <a:avLst/>
          </a:prstGeom>
          <a:solidFill>
            <a:schemeClr val="accent6">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Tập</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thể</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dục</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rất</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lợi</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cho</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sức</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khỏe</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giúp</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chúng</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ta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thư</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giãn</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hơn</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trước</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hoặc</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sau</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giờ</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học</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Tập</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thể</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dục</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còn</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giúp</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chúng</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ta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khỏe</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mạnh</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libri"/>
                <a:ea typeface="+mn-ea"/>
                <a:cs typeface="Times New Roman" pitchFamily="18" charset="0"/>
              </a:rPr>
              <a:t>hơn</a:t>
            </a:r>
            <a:r>
              <a:rPr kumimoji="0" lang="en-US" sz="3600" b="0" i="0" u="none" strike="noStrike" kern="1200" cap="none" spc="0" normalizeH="0" baseline="0" noProof="0" dirty="0">
                <a:ln>
                  <a:noFill/>
                </a:ln>
                <a:solidFill>
                  <a:prstClr val="black"/>
                </a:solidFill>
                <a:effectLst/>
                <a:uLnTx/>
                <a:uFillTx/>
                <a:latin typeface="Calibri"/>
                <a:ea typeface="+mn-ea"/>
                <a:cs typeface="Times New Roman" pitchFamily="18"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itchFamily="18" charset="0"/>
            </a:endParaRPr>
          </a:p>
        </p:txBody>
      </p:sp>
      <p:pic>
        <p:nvPicPr>
          <p:cNvPr id="5" name="Picture 4">
            <a:extLst>
              <a:ext uri="{FF2B5EF4-FFF2-40B4-BE49-F238E27FC236}">
                <a16:creationId xmlns:a16="http://schemas.microsoft.com/office/drawing/2014/main" id="{DFE6EF93-BDA2-0796-8171-C1ECE273CCA2}"/>
              </a:ext>
            </a:extLst>
          </p:cNvPr>
          <p:cNvPicPr>
            <a:picLocks noChangeAspect="1"/>
          </p:cNvPicPr>
          <p:nvPr/>
        </p:nvPicPr>
        <p:blipFill>
          <a:blip r:embed="rId3"/>
          <a:stretch>
            <a:fillRect/>
          </a:stretch>
        </p:blipFill>
        <p:spPr>
          <a:xfrm>
            <a:off x="1263098" y="1524000"/>
            <a:ext cx="3226594" cy="4381500"/>
          </a:xfrm>
          <a:prstGeom prst="rect">
            <a:avLst/>
          </a:prstGeom>
        </p:spPr>
      </p:pic>
      <p:pic>
        <p:nvPicPr>
          <p:cNvPr id="3" name="Picture 2">
            <a:extLst>
              <a:ext uri="{FF2B5EF4-FFF2-40B4-BE49-F238E27FC236}">
                <a16:creationId xmlns:a16="http://schemas.microsoft.com/office/drawing/2014/main" id="{F0F7D8C4-B7EE-D25E-76BD-4AB55DF9A2DD}"/>
              </a:ext>
            </a:extLst>
          </p:cNvPr>
          <p:cNvPicPr>
            <a:picLocks noChangeAspect="1"/>
          </p:cNvPicPr>
          <p:nvPr/>
        </p:nvPicPr>
        <p:blipFill>
          <a:blip r:embed="rId4"/>
          <a:stretch>
            <a:fillRect/>
          </a:stretch>
        </p:blipFill>
        <p:spPr>
          <a:xfrm>
            <a:off x="2312841" y="428626"/>
            <a:ext cx="7088253" cy="954184"/>
          </a:xfrm>
          <a:prstGeom prst="rect">
            <a:avLst/>
          </a:prstGeom>
        </p:spPr>
      </p:pic>
      <p:pic>
        <p:nvPicPr>
          <p:cNvPr id="7" name="Picture 6" descr="A yellow emoji with red cheeks and a thumbs up&#10;&#10;Description automatically generated">
            <a:extLst>
              <a:ext uri="{FF2B5EF4-FFF2-40B4-BE49-F238E27FC236}">
                <a16:creationId xmlns:a16="http://schemas.microsoft.com/office/drawing/2014/main" id="{5FF878A4-6A46-C3A9-B123-D2E8891D5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650" y="1066799"/>
            <a:ext cx="2085975" cy="2085975"/>
          </a:xfrm>
          <a:prstGeom prst="rect">
            <a:avLst/>
          </a:prstGeom>
        </p:spPr>
      </p:pic>
    </p:spTree>
    <p:extLst>
      <p:ext uri="{BB962C8B-B14F-4D97-AF65-F5344CB8AC3E}">
        <p14:creationId xmlns:p14="http://schemas.microsoft.com/office/powerpoint/2010/main" val="2787839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K Outdoor Activities to Celebrate National Play Outside Day by Slidesgo">
  <a:themeElements>
    <a:clrScheme name="Simple Light">
      <a:dk1>
        <a:srgbClr val="FFF6E8"/>
      </a:dk1>
      <a:lt1>
        <a:srgbClr val="FFECD1"/>
      </a:lt1>
      <a:dk2>
        <a:srgbClr val="40A378"/>
      </a:dk2>
      <a:lt2>
        <a:srgbClr val="168E5E"/>
      </a:lt2>
      <a:accent1>
        <a:srgbClr val="11734C"/>
      </a:accent1>
      <a:accent2>
        <a:srgbClr val="0F6342"/>
      </a:accent2>
      <a:accent3>
        <a:srgbClr val="0B472F"/>
      </a:accent3>
      <a:accent4>
        <a:srgbClr val="BC5FF8"/>
      </a:accent4>
      <a:accent5>
        <a:srgbClr val="F65C6A"/>
      </a:accent5>
      <a:accent6>
        <a:srgbClr val="FFB300"/>
      </a:accent6>
      <a:hlink>
        <a:srgbClr val="0B47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709</Words>
  <Application>Microsoft Office PowerPoint</Application>
  <PresentationFormat>Widescreen</PresentationFormat>
  <Paragraphs>52</Paragraphs>
  <Slides>28</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Gamja Flower</vt:lpstr>
      <vt:lpstr>Grandstander</vt:lpstr>
      <vt:lpstr>Grandstander Medium</vt:lpstr>
      <vt:lpstr>#9Slide05 SVNClementine</vt:lpstr>
      <vt:lpstr>Arial</vt:lpstr>
      <vt:lpstr>Calibri</vt:lpstr>
      <vt:lpstr>Times New Roman</vt:lpstr>
      <vt:lpstr>Wingdings</vt:lpstr>
      <vt:lpstr>2_Office Theme</vt:lpstr>
      <vt:lpstr>Pre-K Outdoor Activities to Celebrate National Play Outside Day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2023-11-23T01:42:41Z</dcterms:created>
  <dcterms:modified xsi:type="dcterms:W3CDTF">2023-12-01T03:32:13Z</dcterms:modified>
</cp:coreProperties>
</file>