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88" r:id="rId3"/>
  </p:sldMasterIdLst>
  <p:notesMasterIdLst>
    <p:notesMasterId r:id="rId19"/>
  </p:notesMasterIdLst>
  <p:sldIdLst>
    <p:sldId id="282" r:id="rId4"/>
    <p:sldId id="283" r:id="rId5"/>
    <p:sldId id="284" r:id="rId6"/>
    <p:sldId id="285" r:id="rId7"/>
    <p:sldId id="286" r:id="rId8"/>
    <p:sldId id="287" r:id="rId9"/>
    <p:sldId id="288" r:id="rId10"/>
    <p:sldId id="263" r:id="rId11"/>
    <p:sldId id="294" r:id="rId12"/>
    <p:sldId id="293" r:id="rId13"/>
    <p:sldId id="298" r:id="rId14"/>
    <p:sldId id="299" r:id="rId15"/>
    <p:sldId id="271" r:id="rId16"/>
    <p:sldId id="272" r:id="rId17"/>
    <p:sldId id="29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0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E49C0-EA66-4AED-BA89-45F024F73D73}"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9C100-5403-4CAE-BE75-3C0330E80F76}" type="slidenum">
              <a:rPr lang="en-US" smtClean="0"/>
              <a:t>‹#›</a:t>
            </a:fld>
            <a:endParaRPr lang="en-US"/>
          </a:p>
        </p:txBody>
      </p:sp>
    </p:spTree>
    <p:extLst>
      <p:ext uri="{BB962C8B-B14F-4D97-AF65-F5344CB8AC3E}">
        <p14:creationId xmlns:p14="http://schemas.microsoft.com/office/powerpoint/2010/main" val="47545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4221876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241497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053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Nhấn</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các</a:t>
            </a:r>
            <a:r>
              <a:rPr lang="en-US" baseline="0" dirty="0"/>
              <a:t> con </a:t>
            </a:r>
            <a:r>
              <a:rPr lang="en-US" baseline="0" dirty="0" err="1"/>
              <a:t>sò</a:t>
            </a:r>
            <a:r>
              <a:rPr lang="en-US" baseline="0" dirty="0"/>
              <a:t> </a:t>
            </a:r>
            <a:r>
              <a:rPr lang="en-US" baseline="0" dirty="0" err="1"/>
              <a:t>có</a:t>
            </a:r>
            <a:r>
              <a:rPr lang="en-US" baseline="0" dirty="0"/>
              <a:t> </a:t>
            </a:r>
            <a:r>
              <a:rPr lang="en-US" baseline="0" dirty="0" err="1"/>
              <a:t>chứa</a:t>
            </a:r>
            <a:r>
              <a:rPr lang="en-US" baseline="0" dirty="0"/>
              <a:t> </a:t>
            </a:r>
            <a:r>
              <a:rPr lang="en-US" baseline="0" dirty="0" err="1"/>
              <a:t>số</a:t>
            </a:r>
            <a:r>
              <a:rPr lang="en-US" baseline="0" dirty="0"/>
              <a:t> </a:t>
            </a:r>
            <a:r>
              <a:rPr lang="en-US" baseline="0" dirty="0" err="1"/>
              <a:t>trên</a:t>
            </a:r>
            <a:r>
              <a:rPr lang="en-US" baseline="0" dirty="0"/>
              <a:t> </a:t>
            </a:r>
            <a:r>
              <a:rPr lang="en-US" baseline="0" dirty="0" err="1"/>
              <a:t>bãi</a:t>
            </a:r>
            <a:r>
              <a:rPr lang="en-US" baseline="0" dirty="0"/>
              <a:t> </a:t>
            </a:r>
            <a:r>
              <a:rPr lang="en-US" baseline="0" dirty="0" err="1"/>
              <a:t>cát</a:t>
            </a:r>
            <a:r>
              <a:rPr lang="en-US" baseline="0" dirty="0"/>
              <a:t> </a:t>
            </a:r>
            <a:r>
              <a:rPr lang="en-US" baseline="0" dirty="0" err="1"/>
              <a:t>đồng</a:t>
            </a:r>
            <a:r>
              <a:rPr lang="en-US" baseline="0" dirty="0"/>
              <a:t> </a:t>
            </a:r>
            <a:r>
              <a:rPr lang="en-US" baseline="0" dirty="0" err="1"/>
              <a:t>thời</a:t>
            </a:r>
            <a:r>
              <a:rPr lang="en-US" baseline="0" dirty="0"/>
              <a:t> </a:t>
            </a:r>
            <a:r>
              <a:rPr lang="en-US" baseline="0" dirty="0" err="1"/>
              <a:t>nó</a:t>
            </a:r>
            <a:r>
              <a:rPr lang="en-US" baseline="0" dirty="0"/>
              <a:t> </a:t>
            </a:r>
            <a:r>
              <a:rPr lang="en-US" baseline="0" dirty="0" err="1"/>
              <a:t>sẽ</a:t>
            </a:r>
            <a:r>
              <a:rPr lang="en-US" baseline="0" dirty="0"/>
              <a:t> </a:t>
            </a:r>
            <a:r>
              <a:rPr lang="en-US" baseline="0" dirty="0" err="1"/>
              <a:t>mất</a:t>
            </a:r>
            <a:r>
              <a:rPr lang="en-US" baseline="0" dirty="0"/>
              <a:t> </a:t>
            </a:r>
            <a:r>
              <a:rPr lang="en-US" baseline="0" dirty="0" err="1"/>
              <a:t>đi</a:t>
            </a:r>
            <a:r>
              <a:rPr lang="en-US" baseline="0" dirty="0"/>
              <a:t> </a:t>
            </a:r>
            <a:r>
              <a:rPr lang="en-US" baseline="0" dirty="0" err="1"/>
              <a:t>và</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trên</a:t>
            </a:r>
            <a:r>
              <a:rPr lang="en-US" baseline="0" dirty="0"/>
              <a:t> </a:t>
            </a:r>
            <a:r>
              <a:rPr lang="en-US" baseline="0" dirty="0" err="1"/>
              <a:t>bảng</a:t>
            </a:r>
            <a:r>
              <a:rPr lang="en-US" baseline="0" dirty="0"/>
              <a:t> </a:t>
            </a:r>
            <a:r>
              <a:rPr lang="en-US" baseline="0" dirty="0" err="1"/>
              <a:t>xanh</a:t>
            </a:r>
            <a:r>
              <a:rPr lang="en-US" baseline="0" dirty="0"/>
              <a:t>.</a:t>
            </a:r>
          </a:p>
          <a:p>
            <a:r>
              <a:rPr lang="en-US" baseline="0" dirty="0" err="1"/>
              <a:t>Nếu</a:t>
            </a:r>
            <a:r>
              <a:rPr lang="en-US" baseline="0" dirty="0"/>
              <a:t> </a:t>
            </a:r>
            <a:r>
              <a:rPr lang="en-US" baseline="0" dirty="0" err="1"/>
              <a:t>học</a:t>
            </a:r>
            <a:r>
              <a:rPr lang="en-US" baseline="0" dirty="0"/>
              <a:t> </a:t>
            </a:r>
            <a:r>
              <a:rPr lang="en-US" baseline="0" dirty="0" err="1"/>
              <a:t>sinh</a:t>
            </a:r>
            <a:r>
              <a:rPr lang="en-US" baseline="0" dirty="0"/>
              <a:t> </a:t>
            </a:r>
            <a:r>
              <a:rPr lang="en-US" baseline="0" dirty="0" err="1"/>
              <a:t>có</a:t>
            </a:r>
            <a:r>
              <a:rPr lang="en-US" baseline="0" dirty="0"/>
              <a:t> </a:t>
            </a:r>
            <a:r>
              <a:rPr lang="en-US" baseline="0" dirty="0" err="1"/>
              <a:t>cách</a:t>
            </a:r>
            <a:r>
              <a:rPr lang="en-US" baseline="0" dirty="0"/>
              <a:t> </a:t>
            </a:r>
            <a:r>
              <a:rPr lang="en-US" baseline="0" dirty="0" err="1"/>
              <a:t>viết</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khác</a:t>
            </a:r>
            <a:r>
              <a:rPr lang="en-US" baseline="0" dirty="0"/>
              <a:t> </a:t>
            </a:r>
            <a:r>
              <a:rPr lang="en-US" baseline="0" dirty="0" err="1"/>
              <a:t>nhấn</a:t>
            </a:r>
            <a:r>
              <a:rPr lang="en-US" baseline="0" dirty="0"/>
              <a:t> </a:t>
            </a:r>
            <a:r>
              <a:rPr lang="en-US" baseline="0" dirty="0" err="1"/>
              <a:t>chuột</a:t>
            </a:r>
            <a:r>
              <a:rPr lang="en-US" baseline="0" dirty="0"/>
              <a:t> </a:t>
            </a:r>
            <a:r>
              <a:rPr lang="en-US" baseline="0" dirty="0" err="1"/>
              <a:t>vào</a:t>
            </a:r>
            <a:r>
              <a:rPr lang="en-US" baseline="0" dirty="0"/>
              <a:t> </a:t>
            </a:r>
            <a:r>
              <a:rPr lang="en-US" baseline="0" dirty="0" err="1"/>
              <a:t>hình</a:t>
            </a:r>
            <a:r>
              <a:rPr lang="en-US" baseline="0" dirty="0"/>
              <a:t> </a:t>
            </a:r>
            <a:r>
              <a:rPr lang="en-US" baseline="0" dirty="0" err="1"/>
              <a:t>ốc</a:t>
            </a:r>
            <a:r>
              <a:rPr lang="en-US" baseline="0" dirty="0"/>
              <a:t> </a:t>
            </a:r>
            <a:r>
              <a:rPr lang="en-US" baseline="0" dirty="0" err="1"/>
              <a:t>màu</a:t>
            </a:r>
            <a:r>
              <a:rPr lang="en-US" baseline="0" dirty="0"/>
              <a:t> </a:t>
            </a:r>
            <a:r>
              <a:rPr lang="en-US" baseline="0" dirty="0" err="1"/>
              <a:t>nâu</a:t>
            </a:r>
            <a:r>
              <a:rPr lang="en-US" baseline="0" dirty="0"/>
              <a:t> </a:t>
            </a:r>
            <a:r>
              <a:rPr lang="en-US" baseline="0" dirty="0" err="1"/>
              <a:t>hiện</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thứ</a:t>
            </a:r>
            <a:r>
              <a:rPr lang="en-US" baseline="0" dirty="0"/>
              <a:t> 2, </a:t>
            </a:r>
            <a:r>
              <a:rPr lang="en-US" baseline="0" dirty="0" err="1"/>
              <a:t>ốc</a:t>
            </a:r>
            <a:r>
              <a:rPr lang="en-US" baseline="0" dirty="0"/>
              <a:t> </a:t>
            </a:r>
            <a:r>
              <a:rPr lang="en-US" baseline="0" dirty="0" err="1"/>
              <a:t>màu</a:t>
            </a:r>
            <a:r>
              <a:rPr lang="en-US" baseline="0" dirty="0"/>
              <a:t> </a:t>
            </a:r>
            <a:r>
              <a:rPr lang="en-US" baseline="0" dirty="0" err="1"/>
              <a:t>xanh</a:t>
            </a:r>
            <a:r>
              <a:rPr lang="en-US" baseline="0" dirty="0"/>
              <a:t> </a:t>
            </a:r>
            <a:r>
              <a:rPr lang="en-US" baseline="0" dirty="0" err="1"/>
              <a:t>hiện</a:t>
            </a:r>
            <a:r>
              <a:rPr lang="en-US" baseline="0" dirty="0"/>
              <a:t> </a:t>
            </a:r>
            <a:r>
              <a:rPr lang="en-US" baseline="0" dirty="0" err="1"/>
              <a:t>phép</a:t>
            </a:r>
            <a:r>
              <a:rPr lang="en-US" baseline="0" dirty="0"/>
              <a:t> </a:t>
            </a:r>
            <a:r>
              <a:rPr lang="en-US" baseline="0" dirty="0" err="1"/>
              <a:t>tính</a:t>
            </a:r>
            <a:r>
              <a:rPr lang="en-US" baseline="0" dirty="0"/>
              <a:t> </a:t>
            </a:r>
            <a:r>
              <a:rPr lang="en-US" baseline="0" dirty="0" err="1"/>
              <a:t>thứ</a:t>
            </a:r>
            <a:r>
              <a:rPr lang="en-US" baseline="0" dirty="0"/>
              <a:t> 4.</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BB4F9-1C72-4740-BCEE-0A1A06975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69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a:t> </a:t>
            </a: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3851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66172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388457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6721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90877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24149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04186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19707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1491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6883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86646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11805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89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2024/2/29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360603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62544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32344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59395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004664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612666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580244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771460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000363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16150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2489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64068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24B8BBD-A89F-4C03-8BF2-F84B3877253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011944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8509812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4B8BBD-A89F-4C03-8BF2-F84B3877253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698538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361531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B8BBD-A89F-4C03-8BF2-F84B38772531}"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52848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4B8BBD-A89F-4C03-8BF2-F84B38772531}"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0398612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4B8BBD-A89F-4C03-8BF2-F84B38772531}"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709583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B8BBD-A89F-4C03-8BF2-F84B38772531}"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2559431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249200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24B8BBD-A89F-4C03-8BF2-F84B38772531}"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424691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149948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4B8BBD-A89F-4C03-8BF2-F84B38772531}"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4A9C10-21C4-44E5-A46E-E83D9AB0E239}" type="slidenum">
              <a:rPr lang="en-US" smtClean="0"/>
              <a:t>‹#›</a:t>
            </a:fld>
            <a:endParaRPr lang="en-US"/>
          </a:p>
        </p:txBody>
      </p:sp>
    </p:spTree>
    <p:extLst>
      <p:ext uri="{BB962C8B-B14F-4D97-AF65-F5344CB8AC3E}">
        <p14:creationId xmlns:p14="http://schemas.microsoft.com/office/powerpoint/2010/main" val="306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7417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19386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0560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498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7923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2024/2/29</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79969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2024/2/29</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316702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61310552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B8BBD-A89F-4C03-8BF2-F84B38772531}" type="datetimeFigureOut">
              <a:rPr lang="en-US" smtClean="0"/>
              <a:t>2/29/2024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A9C10-21C4-44E5-A46E-E83D9AB0E239}" type="slidenum">
              <a:rPr lang="en-US" smtClean="0"/>
              <a:t>‹#›</a:t>
            </a:fld>
            <a:endParaRPr lang="en-US"/>
          </a:p>
        </p:txBody>
      </p:sp>
    </p:spTree>
    <p:extLst>
      <p:ext uri="{BB962C8B-B14F-4D97-AF65-F5344CB8AC3E}">
        <p14:creationId xmlns:p14="http://schemas.microsoft.com/office/powerpoint/2010/main" val="39128080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4.xml"/><Relationship Id="rId7" Type="http://schemas.openxmlformats.org/officeDocument/2006/relationships/image" Target="../media/image2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png"/><Relationship Id="rId5" Type="http://schemas.openxmlformats.org/officeDocument/2006/relationships/audio" Target="../media/audio1.wav"/><Relationship Id="rId4" Type="http://schemas.openxmlformats.org/officeDocument/2006/relationships/notesSlide" Target="../notesSlides/notesSlide9.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6.png"/><Relationship Id="rId5" Type="http://schemas.openxmlformats.org/officeDocument/2006/relationships/image" Target="../media/image24.jp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28.jpg"/><Relationship Id="rId5" Type="http://schemas.openxmlformats.org/officeDocument/2006/relationships/image" Target="../media/image27.jp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4.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png"/><Relationship Id="rId3" Type="http://schemas.openxmlformats.org/officeDocument/2006/relationships/slideLayout" Target="../slideLayouts/slideLayout18.xml"/><Relationship Id="rId7" Type="http://schemas.microsoft.com/office/2007/relationships/hdphoto" Target="../media/hdphoto1.wdp"/><Relationship Id="rId12" Type="http://schemas.openxmlformats.org/officeDocument/2006/relationships/image" Target="../media/image7.png"/><Relationship Id="rId17" Type="http://schemas.openxmlformats.org/officeDocument/2006/relationships/image" Target="../media/image16.png"/><Relationship Id="rId2" Type="http://schemas.microsoft.com/office/2007/relationships/media" Target="../media/media1.mp3"/><Relationship Id="rId16" Type="http://schemas.openxmlformats.org/officeDocument/2006/relationships/slide" Target="slide7.xml"/><Relationship Id="rId1" Type="http://schemas.openxmlformats.org/officeDocument/2006/relationships/audio" Target="NULL" TargetMode="External"/><Relationship Id="rId6" Type="http://schemas.openxmlformats.org/officeDocument/2006/relationships/image" Target="../media/image15.png"/><Relationship Id="rId11" Type="http://schemas.openxmlformats.org/officeDocument/2006/relationships/slide" Target="slide6.xml"/><Relationship Id="rId5" Type="http://schemas.openxmlformats.org/officeDocument/2006/relationships/image" Target="../media/image14.png"/><Relationship Id="rId15" Type="http://schemas.openxmlformats.org/officeDocument/2006/relationships/image" Target="../media/image9.png"/><Relationship Id="rId10" Type="http://schemas.openxmlformats.org/officeDocument/2006/relationships/slide" Target="slide5.xml"/><Relationship Id="rId4" Type="http://schemas.openxmlformats.org/officeDocument/2006/relationships/notesSlide" Target="../notesSlides/notesSlide2.xml"/><Relationship Id="rId9" Type="http://schemas.openxmlformats.org/officeDocument/2006/relationships/slide" Target="slide3.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6"/>
          <p:cNvPicPr preferRelativeResize="0"/>
          <p:nvPr/>
        </p:nvPicPr>
        <p:blipFill rotWithShape="1">
          <a:blip r:embed="rId3">
            <a:alphaModFix/>
          </a:blip>
          <a:srcRect r="28893"/>
          <a:stretch/>
        </p:blipFill>
        <p:spPr>
          <a:xfrm>
            <a:off x="-2267" y="0"/>
            <a:ext cx="12194267" cy="6858001"/>
          </a:xfrm>
          <a:prstGeom prst="rect">
            <a:avLst/>
          </a:prstGeom>
          <a:noFill/>
          <a:ln>
            <a:noFill/>
          </a:ln>
        </p:spPr>
      </p:pic>
      <p:pic>
        <p:nvPicPr>
          <p:cNvPr id="206" name="Google Shape;206;p6"/>
          <p:cNvPicPr preferRelativeResize="0"/>
          <p:nvPr/>
        </p:nvPicPr>
        <p:blipFill rotWithShape="1">
          <a:blip r:embed="rId4">
            <a:alphaModFix/>
          </a:blip>
          <a:srcRect/>
          <a:stretch/>
        </p:blipFill>
        <p:spPr>
          <a:xfrm>
            <a:off x="-605265" y="-365668"/>
            <a:ext cx="4724843" cy="3159257"/>
          </a:xfrm>
          <a:prstGeom prst="rect">
            <a:avLst/>
          </a:prstGeom>
          <a:noFill/>
          <a:ln>
            <a:noFill/>
          </a:ln>
        </p:spPr>
      </p:pic>
      <p:pic>
        <p:nvPicPr>
          <p:cNvPr id="207" name="Google Shape;207;p6"/>
          <p:cNvPicPr preferRelativeResize="0"/>
          <p:nvPr/>
        </p:nvPicPr>
        <p:blipFill rotWithShape="1">
          <a:blip r:embed="rId5">
            <a:alphaModFix/>
          </a:blip>
          <a:srcRect/>
          <a:stretch/>
        </p:blipFill>
        <p:spPr>
          <a:xfrm>
            <a:off x="2653065" y="218961"/>
            <a:ext cx="2427723" cy="1619723"/>
          </a:xfrm>
          <a:prstGeom prst="rect">
            <a:avLst/>
          </a:prstGeom>
          <a:noFill/>
          <a:ln>
            <a:noFill/>
          </a:ln>
        </p:spPr>
      </p:pic>
      <p:pic>
        <p:nvPicPr>
          <p:cNvPr id="208" name="Google Shape;208;p6"/>
          <p:cNvPicPr preferRelativeResize="0"/>
          <p:nvPr/>
        </p:nvPicPr>
        <p:blipFill rotWithShape="1">
          <a:blip r:embed="rId6">
            <a:alphaModFix/>
          </a:blip>
          <a:srcRect/>
          <a:stretch/>
        </p:blipFill>
        <p:spPr>
          <a:xfrm flipH="1">
            <a:off x="10168425" y="-238903"/>
            <a:ext cx="1985027" cy="1985027"/>
          </a:xfrm>
          <a:prstGeom prst="rect">
            <a:avLst/>
          </a:prstGeom>
          <a:noFill/>
          <a:ln>
            <a:noFill/>
          </a:ln>
        </p:spPr>
      </p:pic>
      <p:pic>
        <p:nvPicPr>
          <p:cNvPr id="209" name="Google Shape;209;p6"/>
          <p:cNvPicPr preferRelativeResize="0"/>
          <p:nvPr/>
        </p:nvPicPr>
        <p:blipFill rotWithShape="1">
          <a:blip r:embed="rId7">
            <a:alphaModFix/>
          </a:blip>
          <a:srcRect/>
          <a:stretch/>
        </p:blipFill>
        <p:spPr>
          <a:xfrm>
            <a:off x="-13060" y="6144877"/>
            <a:ext cx="12193057" cy="1091279"/>
          </a:xfrm>
          <a:prstGeom prst="rect">
            <a:avLst/>
          </a:prstGeom>
          <a:noFill/>
          <a:ln>
            <a:noFill/>
          </a:ln>
        </p:spPr>
      </p:pic>
      <p:pic>
        <p:nvPicPr>
          <p:cNvPr id="210" name="Google Shape;210;p6" descr="2"/>
          <p:cNvPicPr preferRelativeResize="0"/>
          <p:nvPr/>
        </p:nvPicPr>
        <p:blipFill rotWithShape="1">
          <a:blip r:embed="rId8">
            <a:alphaModFix/>
          </a:blip>
          <a:srcRect/>
          <a:stretch/>
        </p:blipFill>
        <p:spPr>
          <a:xfrm>
            <a:off x="2347945" y="1036377"/>
            <a:ext cx="8038651" cy="4637684"/>
          </a:xfrm>
          <a:prstGeom prst="rect">
            <a:avLst/>
          </a:prstGeom>
          <a:noFill/>
          <a:ln>
            <a:noFill/>
          </a:ln>
        </p:spPr>
      </p:pic>
      <p:grpSp>
        <p:nvGrpSpPr>
          <p:cNvPr id="211" name="Google Shape;211;p6"/>
          <p:cNvGrpSpPr/>
          <p:nvPr/>
        </p:nvGrpSpPr>
        <p:grpSpPr>
          <a:xfrm>
            <a:off x="1298662" y="2042945"/>
            <a:ext cx="2015278" cy="1902555"/>
            <a:chOff x="1770392" y="2794609"/>
            <a:chExt cx="1072181" cy="998471"/>
          </a:xfrm>
        </p:grpSpPr>
        <p:pic>
          <p:nvPicPr>
            <p:cNvPr id="212" name="Google Shape;212;p6"/>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213" name="Google Shape;213;p6"/>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mn-ea"/>
                <a:cs typeface="Arial"/>
                <a:sym typeface="Arial"/>
              </a:endParaRPr>
            </a:p>
          </p:txBody>
        </p:sp>
      </p:gr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l="11145" t="-91" r="11900" b="27935"/>
          <a:stretch/>
        </p:blipFill>
        <p:spPr>
          <a:xfrm>
            <a:off x="3196054" y="2656100"/>
            <a:ext cx="6300789" cy="1728788"/>
          </a:xfrm>
          <a:prstGeom prst="rect">
            <a:avLst/>
          </a:prstGeom>
        </p:spPr>
      </p:pic>
      <p:sp>
        <p:nvSpPr>
          <p:cNvPr id="14" name="文本框 22">
            <a:extLst>
              <a:ext uri="{FF2B5EF4-FFF2-40B4-BE49-F238E27FC236}">
                <a16:creationId xmlns:a16="http://schemas.microsoft.com/office/drawing/2014/main" id="{2E2EEE7A-A3AE-4AED-ABD9-179027EEB41F}"/>
              </a:ext>
            </a:extLst>
          </p:cNvPr>
          <p:cNvSpPr txBox="1"/>
          <p:nvPr/>
        </p:nvSpPr>
        <p:spPr>
          <a:xfrm>
            <a:off x="1822411" y="2578722"/>
            <a:ext cx="10716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800" b="1" i="0" u="none" strike="noStrike" kern="0" cap="none" spc="0" normalizeH="0" baseline="0" noProof="0" dirty="0">
                <a:ln>
                  <a:noFill/>
                </a:ln>
                <a:solidFill>
                  <a:srgbClr val="44CAD8"/>
                </a:solidFill>
                <a:effectLst/>
                <a:uLnTx/>
                <a:uFillTx/>
                <a:latin typeface="Calibri" panose="020F0502020204030204" pitchFamily="34" charset="0"/>
                <a:ea typeface="方正卡通简体" panose="03000509000000000000" pitchFamily="65" charset="-122"/>
                <a:cs typeface="Calibri" panose="020F0502020204030204" pitchFamily="34" charset="0"/>
                <a:sym typeface="Arial"/>
              </a:rPr>
              <a:t>01</a:t>
            </a:r>
            <a:endParaRPr kumimoji="0" lang="zh-CN" altLang="en-US" sz="4800" b="1" i="0" u="none" strike="noStrike" kern="0" cap="none" spc="0" normalizeH="0" baseline="0" noProof="0" dirty="0">
              <a:ln>
                <a:noFill/>
              </a:ln>
              <a:solidFill>
                <a:srgbClr val="44CAD8"/>
              </a:solidFill>
              <a:effectLst/>
              <a:uLnTx/>
              <a:uFillTx/>
              <a:latin typeface="Calibri" panose="020F0502020204030204" pitchFamily="34" charset="0"/>
              <a:ea typeface="方正卡通简体" panose="03000509000000000000" pitchFamily="65" charset="-122"/>
              <a:cs typeface="Calibri" panose="020F0502020204030204" pitchFamily="34" charset="0"/>
              <a:sym typeface="Arial"/>
            </a:endParaRPr>
          </a:p>
        </p:txBody>
      </p:sp>
      <p:pic>
        <p:nvPicPr>
          <p:cNvPr id="15" name="Google Shape;214;p6"/>
          <p:cNvPicPr preferRelativeResize="0"/>
          <p:nvPr/>
        </p:nvPicPr>
        <p:blipFill rotWithShape="1">
          <a:blip r:embed="rId11">
            <a:alphaModFix/>
          </a:blip>
          <a:srcRect/>
          <a:stretch/>
        </p:blipFill>
        <p:spPr>
          <a:xfrm rot="1641385">
            <a:off x="8205170" y="818019"/>
            <a:ext cx="2458511" cy="2639783"/>
          </a:xfrm>
          <a:prstGeom prst="rect">
            <a:avLst/>
          </a:prstGeom>
          <a:noFill/>
          <a:ln>
            <a:noFill/>
          </a:ln>
        </p:spPr>
      </p:pic>
    </p:spTree>
    <p:extLst>
      <p:ext uri="{BB962C8B-B14F-4D97-AF65-F5344CB8AC3E}">
        <p14:creationId xmlns:p14="http://schemas.microsoft.com/office/powerpoint/2010/main" val="253204389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250"/>
                                        <p:tgtEl>
                                          <p:spTgt spid="20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 calcmode="lin" valueType="num">
                                      <p:cBhvr additive="base">
                                        <p:cTn id="10" dur="1250"/>
                                        <p:tgtEl>
                                          <p:spTgt spid="208"/>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10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1"/>
                                        </p:tgtEl>
                                        <p:attrNameLst>
                                          <p:attrName>style.visibility</p:attrName>
                                        </p:attrNameLst>
                                      </p:cBhvr>
                                      <p:to>
                                        <p:strVal val="visible"/>
                                      </p:to>
                                    </p:set>
                                    <p:animEffect transition="in" filter="fade">
                                      <p:cBhvr>
                                        <p:cTn id="16" dur="1000"/>
                                        <p:tgtEl>
                                          <p:spTgt spid="211"/>
                                        </p:tgtEl>
                                      </p:cBhvr>
                                    </p:animEffect>
                                  </p:childTnLst>
                                </p:cTn>
                              </p:par>
                              <p:par>
                                <p:cTn id="17" presetID="10" presetClass="entr" presetSubtype="0" fill="hold" nodeType="withEffect">
                                  <p:stCondLst>
                                    <p:cond delay="0"/>
                                  </p:stCondLst>
                                  <p:childTnLst>
                                    <p:set>
                                      <p:cBhvr>
                                        <p:cTn id="18" dur="1" fill="hold">
                                          <p:stCondLst>
                                            <p:cond delay="0"/>
                                          </p:stCondLst>
                                        </p:cTn>
                                        <p:tgtEl>
                                          <p:spTgt spid="210"/>
                                        </p:tgtEl>
                                        <p:attrNameLst>
                                          <p:attrName>style.visibility</p:attrName>
                                        </p:attrNameLst>
                                      </p:cBhvr>
                                      <p:to>
                                        <p:strVal val="visible"/>
                                      </p:to>
                                    </p:set>
                                    <p:animEffect transition="in" filter="fade">
                                      <p:cBhvr>
                                        <p:cTn id="19" dur="1000"/>
                                        <p:tgtEl>
                                          <p:spTgt spid="21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4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anim calcmode="lin" valueType="num">
                                      <p:cBhvr>
                                        <p:cTn id="26" dur="750" fill="hold"/>
                                        <p:tgtEl>
                                          <p:spTgt spid="2"/>
                                        </p:tgtEl>
                                        <p:attrNameLst>
                                          <p:attrName>ppt_w</p:attrName>
                                        </p:attrNameLst>
                                      </p:cBhvr>
                                      <p:tavLst>
                                        <p:tav tm="0" fmla="#ppt_w*sin(2.5*pi*$)">
                                          <p:val>
                                            <p:fltVal val="0"/>
                                          </p:val>
                                        </p:tav>
                                        <p:tav tm="100000">
                                          <p:val>
                                            <p:fltVal val="1"/>
                                          </p:val>
                                        </p:tav>
                                      </p:tavLst>
                                    </p:anim>
                                    <p:anim calcmode="lin" valueType="num">
                                      <p:cBhvr>
                                        <p:cTn id="27"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lvl="0" algn="ctr">
              <a:defRPr/>
            </a:pPr>
            <a:r>
              <a:rPr lang="vi-VN" sz="3200" dirty="0"/>
              <a:t>Bạn Mai gấp được 25 chiếc thuyền giấy. Em Mi gấp được 3 chiếc thuyền giấy. Hỏi cả hai chị em gấp được bao nhiêu chiếc thuyền giấy?</a:t>
            </a:r>
            <a:endParaRPr kumimoji="0" lang="en-US" sz="32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5" name="椭圆 42">
            <a:extLst>
              <a:ext uri="{FF2B5EF4-FFF2-40B4-BE49-F238E27FC236}">
                <a16:creationId xmlns:a16="http://schemas.microsoft.com/office/drawing/2014/main" id="{FE657975-D91E-4EA4-91D7-0029317882D6}"/>
              </a:ext>
            </a:extLst>
          </p:cNvPr>
          <p:cNvSpPr/>
          <p:nvPr/>
        </p:nvSpPr>
        <p:spPr>
          <a:xfrm>
            <a:off x="-35551"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CD60ADBD-8D96-4781-9A09-E199FD03538B}"/>
              </a:ext>
            </a:extLst>
          </p:cNvPr>
          <p:cNvPicPr>
            <a:picLocks noChangeAspect="1"/>
          </p:cNvPicPr>
          <p:nvPr/>
        </p:nvPicPr>
        <p:blipFill>
          <a:blip r:embed="rId2"/>
          <a:stretch>
            <a:fillRect/>
          </a:stretch>
        </p:blipFill>
        <p:spPr>
          <a:xfrm>
            <a:off x="6699964" y="2292673"/>
            <a:ext cx="5334873" cy="1995487"/>
          </a:xfrm>
          <a:prstGeom prst="rect">
            <a:avLst/>
          </a:prstGeom>
        </p:spPr>
      </p:pic>
      <p:cxnSp>
        <p:nvCxnSpPr>
          <p:cNvPr id="16" name="Straight Connector 15">
            <a:extLst>
              <a:ext uri="{FF2B5EF4-FFF2-40B4-BE49-F238E27FC236}">
                <a16:creationId xmlns:a16="http://schemas.microsoft.com/office/drawing/2014/main" id="{1DFAD375-6DF2-4CC2-A1F5-A05BDD7414B8}"/>
              </a:ext>
            </a:extLst>
          </p:cNvPr>
          <p:cNvCxnSpPr>
            <a:cxnSpLocks/>
          </p:cNvCxnSpPr>
          <p:nvPr/>
        </p:nvCxnSpPr>
        <p:spPr>
          <a:xfrm>
            <a:off x="1809750" y="1076325"/>
            <a:ext cx="6067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FD9D50-0E4E-45A0-9145-0320ABB4714A}"/>
              </a:ext>
            </a:extLst>
          </p:cNvPr>
          <p:cNvCxnSpPr>
            <a:cxnSpLocks/>
          </p:cNvCxnSpPr>
          <p:nvPr/>
        </p:nvCxnSpPr>
        <p:spPr>
          <a:xfrm>
            <a:off x="9010650" y="1085850"/>
            <a:ext cx="2305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F3B65D-B14A-4F60-BDD4-562587F08D19}"/>
              </a:ext>
            </a:extLst>
          </p:cNvPr>
          <p:cNvCxnSpPr>
            <a:cxnSpLocks/>
          </p:cNvCxnSpPr>
          <p:nvPr/>
        </p:nvCxnSpPr>
        <p:spPr>
          <a:xfrm>
            <a:off x="1371600" y="1562100"/>
            <a:ext cx="3409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FFA21F-8CB9-4B26-89F4-3849ED85DAFC}"/>
              </a:ext>
            </a:extLst>
          </p:cNvPr>
          <p:cNvCxnSpPr>
            <a:cxnSpLocks/>
          </p:cNvCxnSpPr>
          <p:nvPr/>
        </p:nvCxnSpPr>
        <p:spPr>
          <a:xfrm>
            <a:off x="6353175" y="1581150"/>
            <a:ext cx="4429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ED8884-DEC1-49C1-8FF7-39EA3A6A75E1}"/>
              </a:ext>
            </a:extLst>
          </p:cNvPr>
          <p:cNvCxnSpPr>
            <a:cxnSpLocks/>
          </p:cNvCxnSpPr>
          <p:nvPr/>
        </p:nvCxnSpPr>
        <p:spPr>
          <a:xfrm>
            <a:off x="3743325" y="2057400"/>
            <a:ext cx="4429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83588D-1B07-4607-82CD-C59D6A693419}"/>
              </a:ext>
            </a:extLst>
          </p:cNvPr>
          <p:cNvSpPr txBox="1"/>
          <p:nvPr/>
        </p:nvSpPr>
        <p:spPr>
          <a:xfrm>
            <a:off x="-215195" y="4657725"/>
            <a:ext cx="10982324"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a:cs typeface="+mn-cs"/>
              </a:rPr>
              <a:t>Hai </a:t>
            </a:r>
            <a:r>
              <a:rPr kumimoji="0" lang="en-US" sz="3200" b="0" i="0" u="none" strike="noStrike" kern="1200" cap="none" spc="0" normalizeH="0" baseline="0" noProof="0" dirty="0" err="1">
                <a:ln>
                  <a:noFill/>
                </a:ln>
                <a:solidFill>
                  <a:srgbClr val="FF0000"/>
                </a:solidFill>
                <a:effectLst/>
                <a:uLnTx/>
                <a:uFillTx/>
                <a:latin typeface="Arial"/>
                <a:cs typeface="+mn-cs"/>
              </a:rPr>
              <a:t>chị</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em</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gấp</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được</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tất</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cả</a:t>
            </a:r>
            <a:r>
              <a:rPr kumimoji="0" lang="en-US" sz="3200" b="0" i="0" u="none" strike="noStrike" kern="1200" cap="none" spc="0" normalizeH="0" noProof="0" dirty="0">
                <a:ln>
                  <a:noFill/>
                </a:ln>
                <a:solidFill>
                  <a:srgbClr val="FF0000"/>
                </a:solidFill>
                <a:effectLst/>
                <a:uLnTx/>
                <a:uFillTx/>
                <a:latin typeface="Arial"/>
                <a:cs typeface="+mn-cs"/>
              </a:rPr>
              <a:t> 28 </a:t>
            </a:r>
            <a:r>
              <a:rPr kumimoji="0" lang="en-US" sz="3200" b="0" i="0" u="none" strike="noStrike" kern="1200" cap="none" spc="0" normalizeH="0" noProof="0" dirty="0" err="1">
                <a:ln>
                  <a:noFill/>
                </a:ln>
                <a:solidFill>
                  <a:srgbClr val="FF0000"/>
                </a:solidFill>
                <a:effectLst/>
                <a:uLnTx/>
                <a:uFillTx/>
                <a:latin typeface="Arial"/>
                <a:cs typeface="+mn-cs"/>
              </a:rPr>
              <a:t>chiếc</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thuyền</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giấy</a:t>
            </a:r>
            <a:endParaRPr kumimoji="0" lang="vi-VN" sz="3200" b="0" i="0" u="none" strike="noStrike" kern="1200" cap="none" spc="0" normalizeH="0" baseline="0" noProof="0" dirty="0">
              <a:ln>
                <a:noFill/>
              </a:ln>
              <a:solidFill>
                <a:srgbClr val="FF0000"/>
              </a:solidFill>
              <a:effectLst/>
              <a:uLnTx/>
              <a:uFillTx/>
              <a:latin typeface="Arial"/>
              <a:cs typeface="+mn-cs"/>
            </a:endParaRPr>
          </a:p>
        </p:txBody>
      </p:sp>
      <p:sp>
        <p:nvSpPr>
          <p:cNvPr id="15" name="Rectangle: Rounded Corners 14">
            <a:extLst>
              <a:ext uri="{FF2B5EF4-FFF2-40B4-BE49-F238E27FC236}">
                <a16:creationId xmlns:a16="http://schemas.microsoft.com/office/drawing/2014/main" id="{C8896751-18E9-456D-B3FE-E810EC7EFF43}"/>
              </a:ext>
            </a:extLst>
          </p:cNvPr>
          <p:cNvSpPr/>
          <p:nvPr/>
        </p:nvSpPr>
        <p:spPr>
          <a:xfrm>
            <a:off x="81509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
        <p:nvSpPr>
          <p:cNvPr id="17" name="Rectangle: Rounded Corners 16">
            <a:extLst>
              <a:ext uri="{FF2B5EF4-FFF2-40B4-BE49-F238E27FC236}">
                <a16:creationId xmlns:a16="http://schemas.microsoft.com/office/drawing/2014/main" id="{792C702A-8A66-4A6D-82CF-A97698833D00}"/>
              </a:ext>
            </a:extLst>
          </p:cNvPr>
          <p:cNvSpPr/>
          <p:nvPr/>
        </p:nvSpPr>
        <p:spPr>
          <a:xfrm>
            <a:off x="179877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
        <p:nvSpPr>
          <p:cNvPr id="18" name="Rectangle: Rounded Corners 17">
            <a:extLst>
              <a:ext uri="{FF2B5EF4-FFF2-40B4-BE49-F238E27FC236}">
                <a16:creationId xmlns:a16="http://schemas.microsoft.com/office/drawing/2014/main" id="{EFE803D6-F1F1-44D0-B096-D541F4298433}"/>
              </a:ext>
            </a:extLst>
          </p:cNvPr>
          <p:cNvSpPr/>
          <p:nvPr/>
        </p:nvSpPr>
        <p:spPr>
          <a:xfrm>
            <a:off x="2782454" y="3193357"/>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
        <p:nvSpPr>
          <p:cNvPr id="19" name="Rectangle: Rounded Corners 18">
            <a:extLst>
              <a:ext uri="{FF2B5EF4-FFF2-40B4-BE49-F238E27FC236}">
                <a16:creationId xmlns:a16="http://schemas.microsoft.com/office/drawing/2014/main" id="{6BE920A0-7181-4301-8ECF-393AADDC59A7}"/>
              </a:ext>
            </a:extLst>
          </p:cNvPr>
          <p:cNvSpPr/>
          <p:nvPr/>
        </p:nvSpPr>
        <p:spPr>
          <a:xfrm>
            <a:off x="3792679" y="3201570"/>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
        <p:nvSpPr>
          <p:cNvPr id="20" name="Rectangle: Rounded Corners 19">
            <a:extLst>
              <a:ext uri="{FF2B5EF4-FFF2-40B4-BE49-F238E27FC236}">
                <a16:creationId xmlns:a16="http://schemas.microsoft.com/office/drawing/2014/main" id="{9466ACC0-7CBA-4D84-B6ED-D8D572E1044D}"/>
              </a:ext>
            </a:extLst>
          </p:cNvPr>
          <p:cNvSpPr/>
          <p:nvPr/>
        </p:nvSpPr>
        <p:spPr>
          <a:xfrm>
            <a:off x="4817444" y="3201570"/>
            <a:ext cx="869500" cy="800370"/>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Arial" panose="020B0604020202020204" pitchFamily="34" charset="0"/>
                <a:cs typeface="Arial" panose="020B0604020202020204" pitchFamily="34" charset="0"/>
              </a:rPr>
              <a:t>?</a:t>
            </a:r>
          </a:p>
        </p:txBody>
      </p:sp>
      <p:sp>
        <p:nvSpPr>
          <p:cNvPr id="21" name="Rectangle: Rounded Corners 20">
            <a:extLst>
              <a:ext uri="{FF2B5EF4-FFF2-40B4-BE49-F238E27FC236}">
                <a16:creationId xmlns:a16="http://schemas.microsoft.com/office/drawing/2014/main" id="{06FD10F5-3312-4E9F-9162-2B65BE6680FF}"/>
              </a:ext>
            </a:extLst>
          </p:cNvPr>
          <p:cNvSpPr/>
          <p:nvPr/>
        </p:nvSpPr>
        <p:spPr>
          <a:xfrm>
            <a:off x="866464" y="3260404"/>
            <a:ext cx="777045"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25</a:t>
            </a:r>
          </a:p>
        </p:txBody>
      </p:sp>
      <p:sp>
        <p:nvSpPr>
          <p:cNvPr id="22" name="Rectangle: Rounded Corners 21">
            <a:extLst>
              <a:ext uri="{FF2B5EF4-FFF2-40B4-BE49-F238E27FC236}">
                <a16:creationId xmlns:a16="http://schemas.microsoft.com/office/drawing/2014/main" id="{415F1B0B-3DAC-435F-9CCD-463DB294E752}"/>
              </a:ext>
            </a:extLst>
          </p:cNvPr>
          <p:cNvSpPr/>
          <p:nvPr/>
        </p:nvSpPr>
        <p:spPr>
          <a:xfrm>
            <a:off x="1915503" y="3258480"/>
            <a:ext cx="629362"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a:t>
            </a:r>
          </a:p>
        </p:txBody>
      </p:sp>
      <p:sp>
        <p:nvSpPr>
          <p:cNvPr id="23" name="Rectangle: Rounded Corners 22">
            <a:extLst>
              <a:ext uri="{FF2B5EF4-FFF2-40B4-BE49-F238E27FC236}">
                <a16:creationId xmlns:a16="http://schemas.microsoft.com/office/drawing/2014/main" id="{D25918A5-BD54-498A-AFB8-9EDD9296B400}"/>
              </a:ext>
            </a:extLst>
          </p:cNvPr>
          <p:cNvSpPr/>
          <p:nvPr/>
        </p:nvSpPr>
        <p:spPr>
          <a:xfrm>
            <a:off x="2830712" y="3258480"/>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3</a:t>
            </a:r>
          </a:p>
        </p:txBody>
      </p:sp>
      <p:sp>
        <p:nvSpPr>
          <p:cNvPr id="24" name="Rectangle: Rounded Corners 23">
            <a:extLst>
              <a:ext uri="{FF2B5EF4-FFF2-40B4-BE49-F238E27FC236}">
                <a16:creationId xmlns:a16="http://schemas.microsoft.com/office/drawing/2014/main" id="{14FE2915-53AF-47F7-9218-A44749CBBDEA}"/>
              </a:ext>
            </a:extLst>
          </p:cNvPr>
          <p:cNvSpPr/>
          <p:nvPr/>
        </p:nvSpPr>
        <p:spPr>
          <a:xfrm>
            <a:off x="3847971" y="3258480"/>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a:t>
            </a:r>
          </a:p>
        </p:txBody>
      </p:sp>
      <p:sp>
        <p:nvSpPr>
          <p:cNvPr id="25" name="Rectangle: Rounded Corners 24">
            <a:extLst>
              <a:ext uri="{FF2B5EF4-FFF2-40B4-BE49-F238E27FC236}">
                <a16:creationId xmlns:a16="http://schemas.microsoft.com/office/drawing/2014/main" id="{4991CE4F-B423-452F-A7E1-DAF4FA8560FB}"/>
              </a:ext>
            </a:extLst>
          </p:cNvPr>
          <p:cNvSpPr/>
          <p:nvPr/>
        </p:nvSpPr>
        <p:spPr>
          <a:xfrm>
            <a:off x="4841337" y="3300993"/>
            <a:ext cx="773456" cy="6701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par>
                                <p:cTn id="26" presetID="16" presetClass="entr" presetSubtype="21"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par>
                                <p:cTn id="34" presetID="16" presetClass="entr" presetSubtype="21"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down)">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wipe(down)">
                                      <p:cBhvr>
                                        <p:cTn id="9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4" grpId="0"/>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B1842AC-9F31-87F7-01BC-E02CD21175E8}"/>
              </a:ext>
            </a:extLst>
          </p:cNvPr>
          <p:cNvSpPr/>
          <p:nvPr/>
        </p:nvSpPr>
        <p:spPr>
          <a:xfrm>
            <a:off x="187231" y="52916"/>
            <a:ext cx="711200" cy="711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p>
        </p:txBody>
      </p:sp>
      <p:pic>
        <p:nvPicPr>
          <p:cNvPr id="3" name="Picture 3">
            <a:extLst>
              <a:ext uri="{FF2B5EF4-FFF2-40B4-BE49-F238E27FC236}">
                <a16:creationId xmlns:a16="http://schemas.microsoft.com/office/drawing/2014/main" id="{F23AA31D-2615-6C05-ACE4-0852B2A6F57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43177"/>
          <a:stretch/>
        </p:blipFill>
        <p:spPr bwMode="auto">
          <a:xfrm>
            <a:off x="1256722" y="1006764"/>
            <a:ext cx="9945407" cy="377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63816A1E-BAB7-718F-020C-8024CE13336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8768"/>
          <a:stretch/>
        </p:blipFill>
        <p:spPr bwMode="auto">
          <a:xfrm>
            <a:off x="8646579" y="4567768"/>
            <a:ext cx="3376088"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4">
            <a:extLst>
              <a:ext uri="{FF2B5EF4-FFF2-40B4-BE49-F238E27FC236}">
                <a16:creationId xmlns:a16="http://schemas.microsoft.com/office/drawing/2014/main" id="{6D0C0CA1-79A8-308A-6B06-659C375B8D34}"/>
              </a:ext>
            </a:extLst>
          </p:cNvPr>
          <p:cNvSpPr txBox="1">
            <a:spLocks/>
          </p:cNvSpPr>
          <p:nvPr/>
        </p:nvSpPr>
        <p:spPr>
          <a:xfrm>
            <a:off x="887846" y="52916"/>
            <a:ext cx="11134821"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3733">
                <a:solidFill>
                  <a:prstClr val="black"/>
                </a:solidFill>
                <a:latin typeface="Arial" pitchFamily="34" charset="0"/>
                <a:cs typeface="Arial" pitchFamily="34" charset="0"/>
              </a:rPr>
              <a:t>Lá sen chỉ chở được 17 chú ếch con. Trên lá sen đang có 14 chú ếch con.</a:t>
            </a:r>
          </a:p>
        </p:txBody>
      </p:sp>
      <p:sp>
        <p:nvSpPr>
          <p:cNvPr id="13" name="Title 4">
            <a:extLst>
              <a:ext uri="{FF2B5EF4-FFF2-40B4-BE49-F238E27FC236}">
                <a16:creationId xmlns:a16="http://schemas.microsoft.com/office/drawing/2014/main" id="{E129CBAC-68D1-26DB-C85F-CE31A841C590}"/>
              </a:ext>
            </a:extLst>
          </p:cNvPr>
          <p:cNvSpPr txBox="1">
            <a:spLocks/>
          </p:cNvSpPr>
          <p:nvPr/>
        </p:nvSpPr>
        <p:spPr>
          <a:xfrm>
            <a:off x="938646" y="4114800"/>
            <a:ext cx="11134821"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3733">
                <a:solidFill>
                  <a:prstClr val="black"/>
                </a:solidFill>
                <a:latin typeface="Arial" pitchFamily="34" charset="0"/>
                <a:cs typeface="Arial" pitchFamily="34" charset="0"/>
              </a:rPr>
              <a:t>Tìm đáp án cho hết ếch con lên lá sen.</a:t>
            </a:r>
          </a:p>
        </p:txBody>
      </p:sp>
      <p:sp>
        <p:nvSpPr>
          <p:cNvPr id="14" name="Title 4">
            <a:extLst>
              <a:ext uri="{FF2B5EF4-FFF2-40B4-BE49-F238E27FC236}">
                <a16:creationId xmlns:a16="http://schemas.microsoft.com/office/drawing/2014/main" id="{58149764-CBD7-377A-10E8-3F65961AC37A}"/>
              </a:ext>
            </a:extLst>
          </p:cNvPr>
          <p:cNvSpPr txBox="1">
            <a:spLocks/>
          </p:cNvSpPr>
          <p:nvPr/>
        </p:nvSpPr>
        <p:spPr>
          <a:xfrm>
            <a:off x="1040245" y="4953000"/>
            <a:ext cx="991755"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3733">
                <a:solidFill>
                  <a:prstClr val="black"/>
                </a:solidFill>
                <a:latin typeface="Arial" pitchFamily="34" charset="0"/>
                <a:cs typeface="Arial" pitchFamily="34" charset="0"/>
              </a:rPr>
              <a:t>A</a:t>
            </a:r>
          </a:p>
        </p:txBody>
      </p:sp>
      <p:sp>
        <p:nvSpPr>
          <p:cNvPr id="16" name="Title 4">
            <a:extLst>
              <a:ext uri="{FF2B5EF4-FFF2-40B4-BE49-F238E27FC236}">
                <a16:creationId xmlns:a16="http://schemas.microsoft.com/office/drawing/2014/main" id="{E0DCB82D-F6F9-DB5B-D46A-A22B2661B007}"/>
              </a:ext>
            </a:extLst>
          </p:cNvPr>
          <p:cNvSpPr txBox="1">
            <a:spLocks/>
          </p:cNvSpPr>
          <p:nvPr/>
        </p:nvSpPr>
        <p:spPr>
          <a:xfrm>
            <a:off x="4697845" y="4953000"/>
            <a:ext cx="991755"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3733">
                <a:solidFill>
                  <a:prstClr val="black"/>
                </a:solidFill>
                <a:latin typeface="Arial" pitchFamily="34" charset="0"/>
                <a:cs typeface="Arial" pitchFamily="34" charset="0"/>
              </a:rPr>
              <a:t>B</a:t>
            </a:r>
          </a:p>
        </p:txBody>
      </p:sp>
      <p:sp>
        <p:nvSpPr>
          <p:cNvPr id="18" name="Title 4">
            <a:extLst>
              <a:ext uri="{FF2B5EF4-FFF2-40B4-BE49-F238E27FC236}">
                <a16:creationId xmlns:a16="http://schemas.microsoft.com/office/drawing/2014/main" id="{3A06E7B5-5306-ABA0-2D7F-34C5DDCFAF70}"/>
              </a:ext>
            </a:extLst>
          </p:cNvPr>
          <p:cNvSpPr txBox="1">
            <a:spLocks/>
          </p:cNvSpPr>
          <p:nvPr/>
        </p:nvSpPr>
        <p:spPr>
          <a:xfrm>
            <a:off x="8229600" y="4953000"/>
            <a:ext cx="991755"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3733">
                <a:solidFill>
                  <a:prstClr val="black"/>
                </a:solidFill>
                <a:latin typeface="Arial" pitchFamily="34" charset="0"/>
                <a:cs typeface="Arial" pitchFamily="34" charset="0"/>
              </a:rPr>
              <a:t>C</a:t>
            </a:r>
          </a:p>
        </p:txBody>
      </p:sp>
      <p:pic>
        <p:nvPicPr>
          <p:cNvPr id="19" name="Picture 5">
            <a:extLst>
              <a:ext uri="{FF2B5EF4-FFF2-40B4-BE49-F238E27FC236}">
                <a16:creationId xmlns:a16="http://schemas.microsoft.com/office/drawing/2014/main" id="{823F26C1-6AF4-D058-3B39-3C86A2735F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5684" y="7797800"/>
            <a:ext cx="766233" cy="7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5">
            <a:extLst>
              <a:ext uri="{FF2B5EF4-FFF2-40B4-BE49-F238E27FC236}">
                <a16:creationId xmlns:a16="http://schemas.microsoft.com/office/drawing/2014/main" id="{11EAC9B8-890E-96C5-7390-B1F6C34B97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30188" y="7282067"/>
            <a:ext cx="766233" cy="7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a:extLst>
              <a:ext uri="{FF2B5EF4-FFF2-40B4-BE49-F238E27FC236}">
                <a16:creationId xmlns:a16="http://schemas.microsoft.com/office/drawing/2014/main" id="{6A10EC18-5EBB-42BE-B5C3-1E762AC2EA9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2940" y="7057439"/>
            <a:ext cx="766233" cy="7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8848A2AD-7F83-A34A-5E04-2A8F5438FC4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5940"/>
          <a:stretch/>
        </p:blipFill>
        <p:spPr bwMode="auto">
          <a:xfrm>
            <a:off x="915364" y="4567768"/>
            <a:ext cx="3681845"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a:extLst>
              <a:ext uri="{FF2B5EF4-FFF2-40B4-BE49-F238E27FC236}">
                <a16:creationId xmlns:a16="http://schemas.microsoft.com/office/drawing/2014/main" id="{7618E776-19CF-D876-2F75-063A3D6AF6D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246" r="36871"/>
          <a:stretch/>
        </p:blipFill>
        <p:spPr bwMode="auto">
          <a:xfrm>
            <a:off x="4948190" y="4567768"/>
            <a:ext cx="3014133"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Fail! (sound effect)">
            <a:hlinkClick r:id="" action="ppaction://media"/>
            <a:extLst>
              <a:ext uri="{FF2B5EF4-FFF2-40B4-BE49-F238E27FC236}">
                <a16:creationId xmlns:a16="http://schemas.microsoft.com/office/drawing/2014/main" id="{2383EB3E-AA46-DB8E-65AF-1FE392D6FD2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15333" y="6079067"/>
            <a:ext cx="812800" cy="812800"/>
          </a:xfrm>
          <a:prstGeom prst="rect">
            <a:avLst/>
          </a:prstGeom>
        </p:spPr>
      </p:pic>
      <p:pic>
        <p:nvPicPr>
          <p:cNvPr id="25" name="Fail! (sound effect)">
            <a:hlinkClick r:id="" action="ppaction://media"/>
            <a:extLst>
              <a:ext uri="{FF2B5EF4-FFF2-40B4-BE49-F238E27FC236}">
                <a16:creationId xmlns:a16="http://schemas.microsoft.com/office/drawing/2014/main" id="{CE3C16D1-9C39-B44F-41D8-D46E82A59DD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615333" y="3856567"/>
            <a:ext cx="812800" cy="812800"/>
          </a:xfrm>
          <a:prstGeom prst="rect">
            <a:avLst/>
          </a:prstGeom>
        </p:spPr>
      </p:pic>
    </p:spTree>
    <p:extLst>
      <p:ext uri="{BB962C8B-B14F-4D97-AF65-F5344CB8AC3E}">
        <p14:creationId xmlns:p14="http://schemas.microsoft.com/office/powerpoint/2010/main" val="2946734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0" presetClass="path" presetSubtype="0" accel="50000" decel="50000" fill="hold" nodeType="withEffect">
                                  <p:stCondLst>
                                    <p:cond delay="0"/>
                                  </p:stCondLst>
                                  <p:childTnLst>
                                    <p:animMotion origin="layout" path="M -0.01285 -0.07785 C -0.01893 -0.12233 -0.02188 -0.22891 -0.00973 -0.26135 C -0.00677 -0.28854 -0.01042 -0.26475 -0.00486 -0.28421 C -0.00417 -0.28668 -0.00469 -0.29101 -0.0033 -0.29255 C -0.00052 -0.29595 0.00625 -0.29811 0.00625 -0.2978 C 0.0151 -0.30923 0.01146 -0.3012 0.00937 -0.33209 C 0.00677 -0.36978 -0.00816 -0.40068 -0.01754 -0.43373 C -0.01771 -0.43466 -0.02032 -0.45659 -0.02084 -0.45906 C -0.02518 -0.4776 -0.02309 -0.45814 -0.02552 -0.47605 C -0.02934 -0.50324 -0.025 -0.47945 -0.02865 -0.49861 C -0.02761 -0.52054 -0.03056 -0.53382 -0.01927 -0.54124 C -0.01823 -0.54309 -0.01736 -0.54556 -0.01598 -0.5468 C -0.01302 -0.54927 -0.00643 -0.55236 -0.00643 -0.55205 C -0.00886 -0.56441 -0.01216 -0.57275 -0.01598 -0.58356 C -0.01927 -0.59283 -0.02049 -0.60241 -0.02396 -0.61167 C -0.02448 -0.61723 -0.02483 -0.6231 -0.02552 -0.62867 C -0.02639 -0.63453 -0.02865 -0.64566 -0.02865 -0.64535 C -0.02795 -0.67655 -0.03316 -0.70281 -0.02084 -0.72474 C -0.01841 -0.72907 -0.0092 -0.75007 -0.00486 -0.75285 C -0.00174 -0.75471 0.00156 -0.75687 0.00468 -0.75872 C 0.00625 -0.75965 0.00937 -0.7615 0.00937 -0.7612 C 0.01632 -0.76058 0.03003 -0.75872 0.03003 -0.75842 " pathEditMode="relative" rAng="0" ptsTypes="fffffffffffffffffffffA">
                                      <p:cBhvr>
                                        <p:cTn id="9" dur="2250" fill="hold"/>
                                        <p:tgtEl>
                                          <p:spTgt spid="19"/>
                                        </p:tgtEl>
                                        <p:attrNameLst>
                                          <p:attrName>ppt_x</p:attrName>
                                          <p:attrName>ppt_y</p:attrName>
                                        </p:attrNameLst>
                                      </p:cBhvr>
                                      <p:rCtr x="1128" y="-34198"/>
                                    </p:animMotion>
                                  </p:childTnLst>
                                  <p:subTnLst>
                                    <p:audio>
                                      <p:cMediaNode>
                                        <p:cTn display="0" masterRel="sameClick">
                                          <p:stCondLst>
                                            <p:cond evt="begin" delay="0">
                                              <p:tn val="8"/>
                                            </p:cond>
                                          </p:stCondLst>
                                          <p:endCondLst>
                                            <p:cond evt="onStopAudio" delay="0">
                                              <p:tgtEl>
                                                <p:sldTgt/>
                                              </p:tgtEl>
                                            </p:cond>
                                          </p:endCondLst>
                                        </p:cTn>
                                        <p:tgtEl>
                                          <p:sndTgt r:embed="rId5" name="applause.wav"/>
                                        </p:tgtEl>
                                      </p:cMediaNode>
                                    </p:audio>
                                  </p:subTnLst>
                                </p:cTn>
                              </p:par>
                              <p:par>
                                <p:cTn id="10" presetID="0" presetClass="path" presetSubtype="0" accel="50000" decel="50000" fill="hold" nodeType="withEffect">
                                  <p:stCondLst>
                                    <p:cond delay="0"/>
                                  </p:stCondLst>
                                  <p:childTnLst>
                                    <p:animMotion origin="layout" path="M -0.01284 -0.07785 C -0.01892 -0.12233 -0.02187 -0.22891 -0.00972 -0.26135 C -0.00677 -0.28853 -0.01041 -0.26475 -0.00486 -0.28421 C -0.00416 -0.28668 -0.00468 -0.29101 -0.00329 -0.29255 C -0.00052 -0.29595 0.00625 -0.29811 0.00625 -0.2978 C 0.01511 -0.30923 0.01146 -0.3012 0.00938 -0.33209 C 0.00678 -0.36978 -0.00816 -0.40067 -0.01753 -0.43373 C -0.0177 -0.43466 -0.02031 -0.45659 -0.02083 -0.45906 C -0.02517 -0.4776 -0.02309 -0.45814 -0.02552 -0.47605 C -0.02934 -0.50324 -0.025 -0.47945 -0.02864 -0.49861 C -0.0276 -0.52054 -0.03055 -0.53382 -0.01927 -0.54124 C -0.01822 -0.54309 -0.01736 -0.54556 -0.01597 -0.5468 C -0.01302 -0.54927 -0.00642 -0.55236 -0.00642 -0.55205 C -0.00885 -0.56441 -0.01215 -0.57275 -0.01597 -0.58356 C -0.01927 -0.59283 -0.02048 -0.6024 -0.02395 -0.61167 C -0.02447 -0.61723 -0.02482 -0.6231 -0.02552 -0.62866 C -0.02638 -0.63453 -0.02864 -0.64565 -0.02864 -0.64535 C -0.02795 -0.67655 -0.03316 -0.70281 -0.02083 -0.72474 C -0.0184 -0.72907 -0.0092 -0.75007 -0.00486 -0.75285 C -0.00173 -0.75471 0.00157 -0.75687 0.00469 -0.75872 C 0.00625 -0.75965 0.00938 -0.7615 0.00938 -0.76119 C 0.01632 -0.76058 0.03004 -0.75872 0.03004 -0.75841 " pathEditMode="relative" rAng="0" ptsTypes="fffffffffffffffffffffA">
                                      <p:cBhvr>
                                        <p:cTn id="11" dur="2250" fill="hold"/>
                                        <p:tgtEl>
                                          <p:spTgt spid="20"/>
                                        </p:tgtEl>
                                        <p:attrNameLst>
                                          <p:attrName>ppt_x</p:attrName>
                                          <p:attrName>ppt_y</p:attrName>
                                        </p:attrNameLst>
                                      </p:cBhvr>
                                      <p:rCtr x="1128" y="-34198"/>
                                    </p:animMotion>
                                  </p:childTnLst>
                                  <p:subTnLst>
                                    <p:audio>
                                      <p:cMediaNode>
                                        <p:cTn display="0" masterRel="sameClick">
                                          <p:stCondLst>
                                            <p:cond evt="begin" delay="0">
                                              <p:tn val="10"/>
                                            </p:cond>
                                          </p:stCondLst>
                                          <p:endCondLst>
                                            <p:cond evt="onStopAudio" delay="0">
                                              <p:tgtEl>
                                                <p:sldTgt/>
                                              </p:tgtEl>
                                            </p:cond>
                                          </p:endCondLst>
                                        </p:cTn>
                                        <p:tgtEl>
                                          <p:sndTgt r:embed="rId5" name="applause.wav"/>
                                        </p:tgtEl>
                                      </p:cMediaNode>
                                    </p:audio>
                                  </p:subTnLst>
                                </p:cTn>
                              </p:par>
                              <p:par>
                                <p:cTn id="12" presetID="0" presetClass="path" presetSubtype="0" accel="50000" decel="50000" fill="hold" nodeType="withEffect">
                                  <p:stCondLst>
                                    <p:cond delay="0"/>
                                  </p:stCondLst>
                                  <p:childTnLst>
                                    <p:animMotion origin="layout" path="M -0.01285 -0.07785 C -0.01892 -0.12234 -0.02187 -0.22892 -0.00972 -0.26135 C -0.00677 -0.28854 -0.01042 -0.26475 -0.00486 -0.28422 C -0.00417 -0.28669 -0.00469 -0.29101 -0.0033 -0.29256 C -0.00052 -0.29595 0.00625 -0.29812 0.00625 -0.29781 C 0.0151 -0.30924 0.01146 -0.30121 0.00938 -0.3321 C 0.00677 -0.36979 -0.00816 -0.40068 -0.01753 -0.43374 C -0.01771 -0.43466 -0.02031 -0.4566 -0.02083 -0.45907 C -0.02517 -0.4776 -0.02309 -0.45814 -0.02552 -0.47606 C -0.02934 -0.50325 -0.025 -0.47946 -0.02865 -0.49861 C -0.0276 -0.52055 -0.03055 -0.53383 -0.01927 -0.54124 C -0.01823 -0.5431 -0.01736 -0.54557 -0.01597 -0.5468 C -0.01302 -0.54928 -0.00642 -0.55236 -0.00642 -0.55206 C -0.00885 -0.56441 -0.01215 -0.57275 -0.01597 -0.58357 C -0.01927 -0.59283 -0.02049 -0.60241 -0.02396 -0.61168 C -0.02448 -0.61724 -0.02483 -0.62311 -0.02552 -0.62867 C -0.02639 -0.63454 -0.02865 -0.64566 -0.02865 -0.64535 C -0.02795 -0.67655 -0.03316 -0.70281 -0.02083 -0.72475 C -0.0184 -0.72907 -0.0092 -0.75008 -0.00486 -0.75286 C -0.00174 -0.75471 0.00156 -0.75688 0.00469 -0.75873 C 0.00625 -0.75966 0.00938 -0.76151 0.00938 -0.7612 C 0.01632 -0.76058 0.03004 -0.75873 0.03004 -0.75842 " pathEditMode="relative" rAng="0" ptsTypes="fffffffffffffffffffffA">
                                      <p:cBhvr>
                                        <p:cTn id="13" dur="2250" fill="hold"/>
                                        <p:tgtEl>
                                          <p:spTgt spid="21"/>
                                        </p:tgtEl>
                                        <p:attrNameLst>
                                          <p:attrName>ppt_x</p:attrName>
                                          <p:attrName>ppt_y</p:attrName>
                                        </p:attrNameLst>
                                      </p:cBhvr>
                                      <p:rCtr x="1128" y="-34198"/>
                                    </p:animMotion>
                                  </p:childTnLst>
                                  <p:subTnLst>
                                    <p:audio>
                                      <p:cMediaNode>
                                        <p:cTn display="0" masterRel="sameClick">
                                          <p:stCondLst>
                                            <p:cond evt="begin" delay="0">
                                              <p:tn val="1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22"/>
                                        </p:tgtEl>
                                        <p:attrNameLst>
                                          <p:attrName>r</p:attrName>
                                        </p:attrNameLst>
                                      </p:cBhvr>
                                    </p:animRot>
                                    <p:animRot by="-240000">
                                      <p:cBhvr>
                                        <p:cTn id="19" dur="200" fill="hold">
                                          <p:stCondLst>
                                            <p:cond delay="200"/>
                                          </p:stCondLst>
                                        </p:cTn>
                                        <p:tgtEl>
                                          <p:spTgt spid="22"/>
                                        </p:tgtEl>
                                        <p:attrNameLst>
                                          <p:attrName>r</p:attrName>
                                        </p:attrNameLst>
                                      </p:cBhvr>
                                    </p:animRot>
                                    <p:animRot by="240000">
                                      <p:cBhvr>
                                        <p:cTn id="20" dur="200" fill="hold">
                                          <p:stCondLst>
                                            <p:cond delay="400"/>
                                          </p:stCondLst>
                                        </p:cTn>
                                        <p:tgtEl>
                                          <p:spTgt spid="22"/>
                                        </p:tgtEl>
                                        <p:attrNameLst>
                                          <p:attrName>r</p:attrName>
                                        </p:attrNameLst>
                                      </p:cBhvr>
                                    </p:animRot>
                                    <p:animRot by="-240000">
                                      <p:cBhvr>
                                        <p:cTn id="21" dur="200" fill="hold">
                                          <p:stCondLst>
                                            <p:cond delay="600"/>
                                          </p:stCondLst>
                                        </p:cTn>
                                        <p:tgtEl>
                                          <p:spTgt spid="22"/>
                                        </p:tgtEl>
                                        <p:attrNameLst>
                                          <p:attrName>r</p:attrName>
                                        </p:attrNameLst>
                                      </p:cBhvr>
                                    </p:animRot>
                                    <p:animRot by="120000">
                                      <p:cBhvr>
                                        <p:cTn id="22" dur="200" fill="hold">
                                          <p:stCondLst>
                                            <p:cond delay="800"/>
                                          </p:stCondLst>
                                        </p:cTn>
                                        <p:tgtEl>
                                          <p:spTgt spid="22"/>
                                        </p:tgtEl>
                                        <p:attrNameLst>
                                          <p:attrName>r</p:attrName>
                                        </p:attrNameLst>
                                      </p:cBhvr>
                                    </p:animRot>
                                  </p:childTnLst>
                                </p:cTn>
                              </p:par>
                              <p:par>
                                <p:cTn id="23" presetID="1" presetClass="mediacall" presetSubtype="0" fill="hold" nodeType="withEffect">
                                  <p:stCondLst>
                                    <p:cond delay="0"/>
                                  </p:stCondLst>
                                  <p:childTnLst>
                                    <p:cmd type="call" cmd="playFrom(0.0)">
                                      <p:cBhvr>
                                        <p:cTn id="24" dur="4652" fill="hold"/>
                                        <p:tgtEl>
                                          <p:spTgt spid="24"/>
                                        </p:tgtEl>
                                      </p:cBhvr>
                                    </p:cmd>
                                  </p:childTnLst>
                                </p:cTn>
                              </p:par>
                            </p:childTnLst>
                          </p:cTn>
                        </p:par>
                      </p:childTnLst>
                    </p:cTn>
                  </p:par>
                </p:childTnLst>
              </p:cTn>
              <p:nextCondLst>
                <p:cond evt="onClick" delay="0">
                  <p:tgtEl>
                    <p:spTgt spid="22"/>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5"/>
                                        </p:tgtEl>
                                        <p:attrNameLst>
                                          <p:attrName>r</p:attrName>
                                        </p:attrNameLst>
                                      </p:cBhvr>
                                    </p:animRot>
                                    <p:animRot by="-240000">
                                      <p:cBhvr>
                                        <p:cTn id="30" dur="200" fill="hold">
                                          <p:stCondLst>
                                            <p:cond delay="200"/>
                                          </p:stCondLst>
                                        </p:cTn>
                                        <p:tgtEl>
                                          <p:spTgt spid="5"/>
                                        </p:tgtEl>
                                        <p:attrNameLst>
                                          <p:attrName>r</p:attrName>
                                        </p:attrNameLst>
                                      </p:cBhvr>
                                    </p:animRot>
                                    <p:animRot by="240000">
                                      <p:cBhvr>
                                        <p:cTn id="31" dur="200" fill="hold">
                                          <p:stCondLst>
                                            <p:cond delay="400"/>
                                          </p:stCondLst>
                                        </p:cTn>
                                        <p:tgtEl>
                                          <p:spTgt spid="5"/>
                                        </p:tgtEl>
                                        <p:attrNameLst>
                                          <p:attrName>r</p:attrName>
                                        </p:attrNameLst>
                                      </p:cBhvr>
                                    </p:animRot>
                                    <p:animRot by="-240000">
                                      <p:cBhvr>
                                        <p:cTn id="32" dur="200" fill="hold">
                                          <p:stCondLst>
                                            <p:cond delay="600"/>
                                          </p:stCondLst>
                                        </p:cTn>
                                        <p:tgtEl>
                                          <p:spTgt spid="5"/>
                                        </p:tgtEl>
                                        <p:attrNameLst>
                                          <p:attrName>r</p:attrName>
                                        </p:attrNameLst>
                                      </p:cBhvr>
                                    </p:animRot>
                                    <p:animRot by="120000">
                                      <p:cBhvr>
                                        <p:cTn id="33" dur="200" fill="hold">
                                          <p:stCondLst>
                                            <p:cond delay="800"/>
                                          </p:stCondLst>
                                        </p:cTn>
                                        <p:tgtEl>
                                          <p:spTgt spid="5"/>
                                        </p:tgtEl>
                                        <p:attrNameLst>
                                          <p:attrName>r</p:attrName>
                                        </p:attrNameLst>
                                      </p:cBhvr>
                                    </p:animRot>
                                  </p:childTnLst>
                                </p:cTn>
                              </p:par>
                              <p:par>
                                <p:cTn id="34" presetID="1" presetClass="mediacall" presetSubtype="0" fill="hold" nodeType="withEffect">
                                  <p:stCondLst>
                                    <p:cond delay="0"/>
                                  </p:stCondLst>
                                  <p:childTnLst>
                                    <p:cmd type="call" cmd="playFrom(0.0)">
                                      <p:cBhvr>
                                        <p:cTn id="35" dur="4652" fill="hold"/>
                                        <p:tgtEl>
                                          <p:spTgt spid="25"/>
                                        </p:tgtEl>
                                      </p:cBhvr>
                                    </p:cmd>
                                  </p:childTnLst>
                                </p:cTn>
                              </p:par>
                            </p:childTnLst>
                          </p:cTn>
                        </p:par>
                      </p:childTnLst>
                    </p:cTn>
                  </p:par>
                </p:childTnLst>
              </p:cTn>
              <p:nextCondLst>
                <p:cond evt="onClick" delay="0">
                  <p:tgtEl>
                    <p:spTgt spid="5"/>
                  </p:tgtEl>
                </p:cond>
              </p:nextCondLst>
            </p:seq>
            <p:audio>
              <p:cMediaNode vol="100000">
                <p:cTn id="36" fill="hold" display="0">
                  <p:stCondLst>
                    <p:cond delay="indefinite"/>
                  </p:stCondLst>
                  <p:endCondLst>
                    <p:cond evt="onStopAudio" delay="0">
                      <p:tgtEl>
                        <p:sldTgt/>
                      </p:tgtEl>
                    </p:cond>
                  </p:endCondLst>
                </p:cTn>
                <p:tgtEl>
                  <p:spTgt spid="24"/>
                </p:tgtEl>
              </p:cMediaNode>
            </p:audio>
            <p:audio>
              <p:cMediaNode vol="100000">
                <p:cTn id="37" fill="hold" display="0">
                  <p:stCondLst>
                    <p:cond delay="indefinite"/>
                  </p:stCondLst>
                  <p:endCondLst>
                    <p:cond evt="onStopAudio" delay="0">
                      <p:tgtEl>
                        <p:sldTgt/>
                      </p:tgtEl>
                    </p:cond>
                  </p:endCondLst>
                </p:cTn>
                <p:tgtEl>
                  <p:spTgt spid="2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3179" y="268970"/>
            <a:ext cx="11087845" cy="1207406"/>
            <a:chOff x="2421141" y="730782"/>
            <a:chExt cx="1505773" cy="1039185"/>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1505773" cy="1039185"/>
            </a:xfrm>
            <a:custGeom>
              <a:avLst/>
              <a:gdLst>
                <a:gd name="connsiteX0" fmla="*/ 0 w 1505773"/>
                <a:gd name="connsiteY0" fmla="*/ 173201 h 1039185"/>
                <a:gd name="connsiteX1" fmla="*/ 173201 w 1505773"/>
                <a:gd name="connsiteY1" fmla="*/ 0 h 1039185"/>
                <a:gd name="connsiteX2" fmla="*/ 718105 w 1505773"/>
                <a:gd name="connsiteY2" fmla="*/ 0 h 1039185"/>
                <a:gd name="connsiteX3" fmla="*/ 1332572 w 1505773"/>
                <a:gd name="connsiteY3" fmla="*/ 0 h 1039185"/>
                <a:gd name="connsiteX4" fmla="*/ 1505773 w 1505773"/>
                <a:gd name="connsiteY4" fmla="*/ 173201 h 1039185"/>
                <a:gd name="connsiteX5" fmla="*/ 1505773 w 1505773"/>
                <a:gd name="connsiteY5" fmla="*/ 519593 h 1039185"/>
                <a:gd name="connsiteX6" fmla="*/ 1505773 w 1505773"/>
                <a:gd name="connsiteY6" fmla="*/ 865984 h 1039185"/>
                <a:gd name="connsiteX7" fmla="*/ 1332572 w 1505773"/>
                <a:gd name="connsiteY7" fmla="*/ 1039185 h 1039185"/>
                <a:gd name="connsiteX8" fmla="*/ 776074 w 1505773"/>
                <a:gd name="connsiteY8" fmla="*/ 1039185 h 1039185"/>
                <a:gd name="connsiteX9" fmla="*/ 173201 w 1505773"/>
                <a:gd name="connsiteY9" fmla="*/ 1039185 h 1039185"/>
                <a:gd name="connsiteX10" fmla="*/ 0 w 1505773"/>
                <a:gd name="connsiteY10" fmla="*/ 865984 h 1039185"/>
                <a:gd name="connsiteX11" fmla="*/ 0 w 1505773"/>
                <a:gd name="connsiteY11" fmla="*/ 512665 h 1039185"/>
                <a:gd name="connsiteX12" fmla="*/ 0 w 1505773"/>
                <a:gd name="connsiteY12" fmla="*/ 173201 h 10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773" h="1039185" fill="none" extrusionOk="0">
                  <a:moveTo>
                    <a:pt x="0" y="173201"/>
                  </a:moveTo>
                  <a:cubicBezTo>
                    <a:pt x="4375" y="83489"/>
                    <a:pt x="91415" y="-3098"/>
                    <a:pt x="173201" y="0"/>
                  </a:cubicBezTo>
                  <a:cubicBezTo>
                    <a:pt x="416001" y="-64754"/>
                    <a:pt x="511199" y="49725"/>
                    <a:pt x="718105" y="0"/>
                  </a:cubicBezTo>
                  <a:cubicBezTo>
                    <a:pt x="925011" y="-49725"/>
                    <a:pt x="1201552" y="41046"/>
                    <a:pt x="1332572" y="0"/>
                  </a:cubicBezTo>
                  <a:cubicBezTo>
                    <a:pt x="1450761" y="-11491"/>
                    <a:pt x="1504503" y="57004"/>
                    <a:pt x="1505773" y="173201"/>
                  </a:cubicBezTo>
                  <a:cubicBezTo>
                    <a:pt x="1535174" y="335759"/>
                    <a:pt x="1470479" y="439817"/>
                    <a:pt x="1505773" y="519593"/>
                  </a:cubicBezTo>
                  <a:cubicBezTo>
                    <a:pt x="1541067" y="599369"/>
                    <a:pt x="1464591" y="765430"/>
                    <a:pt x="1505773" y="865984"/>
                  </a:cubicBezTo>
                  <a:cubicBezTo>
                    <a:pt x="1504527" y="964344"/>
                    <a:pt x="1424634" y="1037588"/>
                    <a:pt x="1332572" y="1039185"/>
                  </a:cubicBezTo>
                  <a:cubicBezTo>
                    <a:pt x="1138900" y="1056448"/>
                    <a:pt x="929705" y="1000004"/>
                    <a:pt x="776074" y="1039185"/>
                  </a:cubicBezTo>
                  <a:cubicBezTo>
                    <a:pt x="622443" y="1078366"/>
                    <a:pt x="331737" y="996354"/>
                    <a:pt x="173201" y="1039185"/>
                  </a:cubicBezTo>
                  <a:cubicBezTo>
                    <a:pt x="63876" y="1046342"/>
                    <a:pt x="5189" y="954375"/>
                    <a:pt x="0" y="865984"/>
                  </a:cubicBezTo>
                  <a:cubicBezTo>
                    <a:pt x="-18989" y="777045"/>
                    <a:pt x="4822" y="646786"/>
                    <a:pt x="0" y="512665"/>
                  </a:cubicBezTo>
                  <a:cubicBezTo>
                    <a:pt x="-4822" y="378544"/>
                    <a:pt x="5937" y="307547"/>
                    <a:pt x="0" y="173201"/>
                  </a:cubicBezTo>
                  <a:close/>
                </a:path>
                <a:path w="1505773" h="1039185" stroke="0" extrusionOk="0">
                  <a:moveTo>
                    <a:pt x="0" y="173201"/>
                  </a:moveTo>
                  <a:cubicBezTo>
                    <a:pt x="-5327" y="75971"/>
                    <a:pt x="89407" y="9031"/>
                    <a:pt x="173201" y="0"/>
                  </a:cubicBezTo>
                  <a:cubicBezTo>
                    <a:pt x="396839" y="-62474"/>
                    <a:pt x="557516" y="57805"/>
                    <a:pt x="764480" y="0"/>
                  </a:cubicBezTo>
                  <a:cubicBezTo>
                    <a:pt x="971444" y="-57805"/>
                    <a:pt x="1196510" y="18350"/>
                    <a:pt x="1332572" y="0"/>
                  </a:cubicBezTo>
                  <a:cubicBezTo>
                    <a:pt x="1439343" y="12130"/>
                    <a:pt x="1480851" y="69957"/>
                    <a:pt x="1505773" y="173201"/>
                  </a:cubicBezTo>
                  <a:cubicBezTo>
                    <a:pt x="1544556" y="343676"/>
                    <a:pt x="1502596" y="404377"/>
                    <a:pt x="1505773" y="519593"/>
                  </a:cubicBezTo>
                  <a:cubicBezTo>
                    <a:pt x="1508950" y="634809"/>
                    <a:pt x="1481020" y="784810"/>
                    <a:pt x="1505773" y="865984"/>
                  </a:cubicBezTo>
                  <a:cubicBezTo>
                    <a:pt x="1508070" y="962109"/>
                    <a:pt x="1421402" y="1035797"/>
                    <a:pt x="1332572" y="1039185"/>
                  </a:cubicBezTo>
                  <a:cubicBezTo>
                    <a:pt x="1073654" y="1048324"/>
                    <a:pt x="1035636" y="977834"/>
                    <a:pt x="787668" y="1039185"/>
                  </a:cubicBezTo>
                  <a:cubicBezTo>
                    <a:pt x="539700" y="1100536"/>
                    <a:pt x="411190" y="1030145"/>
                    <a:pt x="173201" y="1039185"/>
                  </a:cubicBezTo>
                  <a:cubicBezTo>
                    <a:pt x="84250" y="1055772"/>
                    <a:pt x="-3004" y="977134"/>
                    <a:pt x="0" y="865984"/>
                  </a:cubicBezTo>
                  <a:cubicBezTo>
                    <a:pt x="-38201" y="695816"/>
                    <a:pt x="41273" y="615761"/>
                    <a:pt x="0" y="505737"/>
                  </a:cubicBezTo>
                  <a:cubicBezTo>
                    <a:pt x="-41273" y="395713"/>
                    <a:pt x="10861" y="287069"/>
                    <a:pt x="0" y="173201"/>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444526" y="807653"/>
              <a:ext cx="1466967" cy="9271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Lấy mỗi số trên vỏ sò màu xanh cộng với một số trên vỏ sò màu vàng để được một số trên vỏ sò màu cam. Tìm các phép tính đó.</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74528" y="268969"/>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5</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6" name="Picture 5">
            <a:extLst>
              <a:ext uri="{FF2B5EF4-FFF2-40B4-BE49-F238E27FC236}">
                <a16:creationId xmlns:a16="http://schemas.microsoft.com/office/drawing/2014/main" id="{3D8341C1-CA85-44FE-91DB-542A23E15511}"/>
              </a:ext>
            </a:extLst>
          </p:cNvPr>
          <p:cNvPicPr>
            <a:picLocks noChangeAspect="1"/>
          </p:cNvPicPr>
          <p:nvPr/>
        </p:nvPicPr>
        <p:blipFill>
          <a:blip r:embed="rId3"/>
          <a:stretch>
            <a:fillRect/>
          </a:stretch>
        </p:blipFill>
        <p:spPr>
          <a:xfrm>
            <a:off x="3105150" y="1643062"/>
            <a:ext cx="6496050" cy="2905125"/>
          </a:xfrm>
          <a:prstGeom prst="rect">
            <a:avLst/>
          </a:prstGeom>
        </p:spPr>
      </p:pic>
    </p:spTree>
    <p:extLst>
      <p:ext uri="{BB962C8B-B14F-4D97-AF65-F5344CB8AC3E}">
        <p14:creationId xmlns:p14="http://schemas.microsoft.com/office/powerpoint/2010/main" val="21755247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38200"/>
            <a:ext cx="12192000" cy="7696200"/>
          </a:xfrm>
          <a:prstGeom prst="rect">
            <a:avLst/>
          </a:prstGeom>
        </p:spPr>
      </p:pic>
      <p:sp>
        <p:nvSpPr>
          <p:cNvPr id="8" name="Oval Callout 7"/>
          <p:cNvSpPr/>
          <p:nvPr/>
        </p:nvSpPr>
        <p:spPr>
          <a:xfrm>
            <a:off x="418641" y="1509309"/>
            <a:ext cx="2820318" cy="1299991"/>
          </a:xfrm>
          <a:prstGeom prst="wedgeEllipseCallout">
            <a:avLst>
              <a:gd name="adj1" fmla="val 29949"/>
              <a:gd name="adj2" fmla="val 9101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Xin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chào</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các</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2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sp>
        <p:nvSpPr>
          <p:cNvPr id="9" name="Oval Callout 8"/>
          <p:cNvSpPr/>
          <p:nvPr/>
        </p:nvSpPr>
        <p:spPr>
          <a:xfrm flipH="1">
            <a:off x="5596568" y="804230"/>
            <a:ext cx="5207305" cy="1355074"/>
          </a:xfrm>
          <a:prstGeom prst="wedgeEllipseCallout">
            <a:avLst>
              <a:gd name="adj1" fmla="val -45833"/>
              <a:gd name="adj2" fmla="val 77134"/>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Các</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bạn</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hãy</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cùng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chúng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mình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thu</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thập</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những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con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sò</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có</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chứa</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số</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trên</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bãi</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cát</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để</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viết</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được</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thành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những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phép</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tính</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cộng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đúng</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 </a:t>
            </a:r>
            <a:r>
              <a:rPr kumimoji="0" lang="en-US" sz="1800" b="1" i="1" u="none" strike="noStrike" kern="1200" cap="none" spc="0" normalizeH="0" baseline="0" noProof="0" dirty="0" err="1">
                <a:ln>
                  <a:noFill/>
                </a:ln>
                <a:solidFill>
                  <a:srgbClr val="5B9BD5">
                    <a:lumMod val="75000"/>
                  </a:srgbClr>
                </a:solidFill>
                <a:effectLst/>
                <a:uLnTx/>
                <a:uFillTx/>
                <a:latin typeface="Calibri" panose="020F0502020204030204"/>
                <a:ea typeface="+mn-ea"/>
                <a:cs typeface="+mn-cs"/>
              </a:rPr>
              <a:t>nhé</a:t>
            </a:r>
            <a:r>
              <a:rPr kumimoji="0" lang="en-US" sz="1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a:t>
            </a:r>
          </a:p>
        </p:txBody>
      </p:sp>
      <p:pic>
        <p:nvPicPr>
          <p:cNvPr id="10" name="7 Princess-甜蜜的爱">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04801" y="6045200"/>
            <a:ext cx="812800" cy="812800"/>
          </a:xfrm>
          <a:prstGeom prst="rect">
            <a:avLst/>
          </a:prstGeom>
        </p:spPr>
      </p:pic>
    </p:spTree>
    <p:extLst>
      <p:ext uri="{BB962C8B-B14F-4D97-AF65-F5344CB8AC3E}">
        <p14:creationId xmlns:p14="http://schemas.microsoft.com/office/powerpoint/2010/main" val="26419175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9" repeatCount="indefinite" fill="hold" display="0">
                  <p:stCondLst>
                    <p:cond delay="indefinite"/>
                  </p:stCondLst>
                  <p:endCondLst>
                    <p:cond evt="onStopAudio" delay="0">
                      <p:tgtEl>
                        <p:sldTgt/>
                      </p:tgtEl>
                    </p:cond>
                  </p:endCondLst>
                </p:cTn>
                <p:tgtEl>
                  <p:spTgt spid="10"/>
                </p:tgtEl>
              </p:cMediaNode>
            </p:audio>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t="19873" r="209"/>
          <a:stretch/>
        </p:blipFill>
        <p:spPr>
          <a:xfrm>
            <a:off x="0" y="0"/>
            <a:ext cx="12166600" cy="6807200"/>
          </a:xfrm>
          <a:prstGeom prst="rect">
            <a:avLst/>
          </a:prstGeom>
        </p:spPr>
      </p:pic>
      <p:pic>
        <p:nvPicPr>
          <p:cNvPr id="12" name="Picture 11"/>
          <p:cNvPicPr>
            <a:picLocks noChangeAspect="1"/>
          </p:cNvPicPr>
          <p:nvPr/>
        </p:nvPicPr>
        <p:blipFill rotWithShape="1">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l="29373" t="48247" r="39167" b="25712"/>
          <a:stretch/>
        </p:blipFill>
        <p:spPr>
          <a:xfrm rot="15388287">
            <a:off x="8729931" y="4613698"/>
            <a:ext cx="787934" cy="652263"/>
          </a:xfrm>
          <a:prstGeom prst="rect">
            <a:avLst/>
          </a:prstGeom>
        </p:spPr>
      </p:pic>
      <p:grpSp>
        <p:nvGrpSpPr>
          <p:cNvPr id="20" name="Group 19"/>
          <p:cNvGrpSpPr/>
          <p:nvPr/>
        </p:nvGrpSpPr>
        <p:grpSpPr>
          <a:xfrm>
            <a:off x="8438028" y="2602332"/>
            <a:ext cx="1095114" cy="842869"/>
            <a:chOff x="8138520" y="2465452"/>
            <a:chExt cx="1095114" cy="842869"/>
          </a:xfrm>
        </p:grpSpPr>
        <p:pic>
          <p:nvPicPr>
            <p:cNvPr id="11" name="Picture 10"/>
            <p:cNvPicPr>
              <a:picLocks noChangeAspect="1"/>
            </p:cNvPicPr>
            <p:nvPr/>
          </p:nvPicPr>
          <p:blipFill rotWithShape="1">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13" name="TextBox 12"/>
            <p:cNvSpPr txBox="1"/>
            <p:nvPr/>
          </p:nvSpPr>
          <p:spPr>
            <a:xfrm>
              <a:off x="8481139" y="2626189"/>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52</a:t>
              </a:r>
            </a:p>
          </p:txBody>
        </p:sp>
      </p:grpSp>
      <p:grpSp>
        <p:nvGrpSpPr>
          <p:cNvPr id="23" name="Group 22"/>
          <p:cNvGrpSpPr/>
          <p:nvPr/>
        </p:nvGrpSpPr>
        <p:grpSpPr>
          <a:xfrm>
            <a:off x="5575300" y="5846725"/>
            <a:ext cx="1130300" cy="949766"/>
            <a:chOff x="5575300" y="5846725"/>
            <a:chExt cx="1130300" cy="949766"/>
          </a:xfrm>
        </p:grpSpPr>
        <p:pic>
          <p:nvPicPr>
            <p:cNvPr id="10" name="Picture 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14" name="TextBox 13"/>
            <p:cNvSpPr txBox="1"/>
            <p:nvPr/>
          </p:nvSpPr>
          <p:spPr>
            <a:xfrm>
              <a:off x="5852881" y="6090775"/>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22" name="Group 21"/>
          <p:cNvGrpSpPr/>
          <p:nvPr/>
        </p:nvGrpSpPr>
        <p:grpSpPr>
          <a:xfrm>
            <a:off x="7164497" y="4664506"/>
            <a:ext cx="1308099" cy="949064"/>
            <a:chOff x="7164497" y="4664506"/>
            <a:chExt cx="1308099" cy="949064"/>
          </a:xfrm>
        </p:grpSpPr>
        <p:pic>
          <p:nvPicPr>
            <p:cNvPr id="8" name="Picture 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15" name="TextBox 14"/>
            <p:cNvSpPr txBox="1"/>
            <p:nvPr/>
          </p:nvSpPr>
          <p:spPr>
            <a:xfrm>
              <a:off x="7613609" y="4908205"/>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2</a:t>
              </a:r>
            </a:p>
          </p:txBody>
        </p:sp>
      </p:grpSp>
      <p:grpSp>
        <p:nvGrpSpPr>
          <p:cNvPr id="21" name="Group 20"/>
          <p:cNvGrpSpPr/>
          <p:nvPr/>
        </p:nvGrpSpPr>
        <p:grpSpPr>
          <a:xfrm>
            <a:off x="9388421" y="3263778"/>
            <a:ext cx="963743" cy="814159"/>
            <a:chOff x="8659662" y="3832251"/>
            <a:chExt cx="963743" cy="814159"/>
          </a:xfrm>
        </p:grpSpPr>
        <p:pic>
          <p:nvPicPr>
            <p:cNvPr id="7" name="Picture 6"/>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17" name="TextBox 16"/>
            <p:cNvSpPr txBox="1"/>
            <p:nvPr/>
          </p:nvSpPr>
          <p:spPr>
            <a:xfrm>
              <a:off x="8870910" y="3977079"/>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3</a:t>
              </a:r>
            </a:p>
          </p:txBody>
        </p:sp>
      </p:grpSp>
      <p:grpSp>
        <p:nvGrpSpPr>
          <p:cNvPr id="25" name="Group 24"/>
          <p:cNvGrpSpPr/>
          <p:nvPr/>
        </p:nvGrpSpPr>
        <p:grpSpPr>
          <a:xfrm>
            <a:off x="9937708" y="4661580"/>
            <a:ext cx="1346201" cy="1354311"/>
            <a:chOff x="9969499" y="4627012"/>
            <a:chExt cx="1346201" cy="1354311"/>
          </a:xfrm>
        </p:grpSpPr>
        <p:pic>
          <p:nvPicPr>
            <p:cNvPr id="6" name="Picture 5"/>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18" name="TextBox 17"/>
            <p:cNvSpPr txBox="1"/>
            <p:nvPr/>
          </p:nvSpPr>
          <p:spPr>
            <a:xfrm>
              <a:off x="10403391" y="5021250"/>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24" name="Group 23"/>
          <p:cNvGrpSpPr/>
          <p:nvPr/>
        </p:nvGrpSpPr>
        <p:grpSpPr>
          <a:xfrm>
            <a:off x="8366104" y="5694269"/>
            <a:ext cx="1257301" cy="1092200"/>
            <a:chOff x="8366104" y="5694269"/>
            <a:chExt cx="1257301" cy="1092200"/>
          </a:xfrm>
        </p:grpSpPr>
        <p:pic>
          <p:nvPicPr>
            <p:cNvPr id="9" name="Picture 8"/>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19" name="TextBox 18"/>
            <p:cNvSpPr txBox="1"/>
            <p:nvPr/>
          </p:nvSpPr>
          <p:spPr>
            <a:xfrm>
              <a:off x="8825041" y="6009536"/>
              <a:ext cx="7524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42</a:t>
              </a:r>
            </a:p>
          </p:txBody>
        </p:sp>
      </p:grpSp>
      <p:pic>
        <p:nvPicPr>
          <p:cNvPr id="27" name="Picture 2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2699933" y="6159285"/>
            <a:ext cx="718133" cy="623832"/>
          </a:xfrm>
          <a:prstGeom prst="rect">
            <a:avLst/>
          </a:prstGeom>
        </p:spPr>
      </p:pic>
      <p:pic>
        <p:nvPicPr>
          <p:cNvPr id="30" name="Picture 2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rot="1890196">
            <a:off x="7192851" y="3832251"/>
            <a:ext cx="621153" cy="521941"/>
          </a:xfrm>
          <a:prstGeom prst="rect">
            <a:avLst/>
          </a:prstGeom>
        </p:spPr>
      </p:pic>
      <p:pic>
        <p:nvPicPr>
          <p:cNvPr id="32" name="Picture 31"/>
          <p:cNvPicPr>
            <a:picLocks noChangeAspect="1"/>
          </p:cNvPicPr>
          <p:nvPr/>
        </p:nvPicPr>
        <p:blipFill rotWithShape="1">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l="29373" t="48247" r="39167" b="25712"/>
          <a:stretch/>
        </p:blipFill>
        <p:spPr>
          <a:xfrm rot="15388287">
            <a:off x="8749827" y="4617333"/>
            <a:ext cx="787934" cy="652263"/>
          </a:xfrm>
          <a:prstGeom prst="rect">
            <a:avLst/>
          </a:prstGeom>
        </p:spPr>
      </p:pic>
      <p:pic>
        <p:nvPicPr>
          <p:cNvPr id="34" name="Picture 33"/>
          <p:cNvPicPr>
            <a:picLocks noChangeAspect="1"/>
          </p:cNvPicPr>
          <p:nvPr/>
        </p:nvPicPr>
        <p:blipFill rotWithShape="1">
          <a:blip r:embed="rId9"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rot="18454630">
            <a:off x="8641079" y="3737962"/>
            <a:ext cx="719461" cy="553743"/>
          </a:xfrm>
          <a:prstGeom prst="rect">
            <a:avLst/>
          </a:prstGeom>
        </p:spPr>
      </p:pic>
      <p:sp>
        <p:nvSpPr>
          <p:cNvPr id="47" name="Rounded Rectangle 46"/>
          <p:cNvSpPr/>
          <p:nvPr/>
        </p:nvSpPr>
        <p:spPr>
          <a:xfrm>
            <a:off x="593037" y="876870"/>
            <a:ext cx="5387991" cy="332937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p:cNvGrpSpPr/>
          <p:nvPr/>
        </p:nvGrpSpPr>
        <p:grpSpPr>
          <a:xfrm>
            <a:off x="1109849" y="2528543"/>
            <a:ext cx="982344" cy="724780"/>
            <a:chOff x="8138520" y="2465452"/>
            <a:chExt cx="1095114" cy="842869"/>
          </a:xfrm>
        </p:grpSpPr>
        <p:pic>
          <p:nvPicPr>
            <p:cNvPr id="49" name="Picture 48"/>
            <p:cNvPicPr>
              <a:picLocks noChangeAspect="1"/>
            </p:cNvPicPr>
            <p:nvPr/>
          </p:nvPicPr>
          <p:blipFill rotWithShape="1">
            <a:blip r:embed="rId10"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50" name="TextBox 49"/>
            <p:cNvSpPr txBox="1"/>
            <p:nvPr/>
          </p:nvSpPr>
          <p:spPr>
            <a:xfrm>
              <a:off x="8481139" y="2626189"/>
              <a:ext cx="752495" cy="608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52</a:t>
              </a:r>
            </a:p>
          </p:txBody>
        </p:sp>
      </p:grpSp>
      <p:grpSp>
        <p:nvGrpSpPr>
          <p:cNvPr id="51" name="Group 50"/>
          <p:cNvGrpSpPr/>
          <p:nvPr/>
        </p:nvGrpSpPr>
        <p:grpSpPr>
          <a:xfrm>
            <a:off x="1109849" y="1127558"/>
            <a:ext cx="869574" cy="705365"/>
            <a:chOff x="5575300" y="5846725"/>
            <a:chExt cx="1130300" cy="949766"/>
          </a:xfrm>
        </p:grpSpPr>
        <p:pic>
          <p:nvPicPr>
            <p:cNvPr id="52" name="Picture 51"/>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53" name="TextBox 52"/>
            <p:cNvSpPr txBox="1"/>
            <p:nvPr/>
          </p:nvSpPr>
          <p:spPr>
            <a:xfrm>
              <a:off x="5752050" y="5949410"/>
              <a:ext cx="752495" cy="704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54" name="Group 53"/>
          <p:cNvGrpSpPr/>
          <p:nvPr/>
        </p:nvGrpSpPr>
        <p:grpSpPr>
          <a:xfrm>
            <a:off x="2541797" y="1097268"/>
            <a:ext cx="1046475" cy="645965"/>
            <a:chOff x="7164497" y="4664506"/>
            <a:chExt cx="1308099" cy="949064"/>
          </a:xfrm>
        </p:grpSpPr>
        <p:pic>
          <p:nvPicPr>
            <p:cNvPr id="55" name="Picture 54"/>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56" name="TextBox 55"/>
            <p:cNvSpPr txBox="1"/>
            <p:nvPr/>
          </p:nvSpPr>
          <p:spPr>
            <a:xfrm>
              <a:off x="7479136" y="4783119"/>
              <a:ext cx="752496" cy="768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57" name="Group 56"/>
          <p:cNvGrpSpPr/>
          <p:nvPr/>
        </p:nvGrpSpPr>
        <p:grpSpPr>
          <a:xfrm>
            <a:off x="2648855" y="2503533"/>
            <a:ext cx="861282" cy="711865"/>
            <a:chOff x="8659662" y="3832251"/>
            <a:chExt cx="963743" cy="814159"/>
          </a:xfrm>
        </p:grpSpPr>
        <p:pic>
          <p:nvPicPr>
            <p:cNvPr id="58" name="Picture 57"/>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59" name="TextBox 58"/>
            <p:cNvSpPr txBox="1"/>
            <p:nvPr/>
          </p:nvSpPr>
          <p:spPr>
            <a:xfrm>
              <a:off x="8870910" y="3977079"/>
              <a:ext cx="752495" cy="5984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3</a:t>
              </a:r>
            </a:p>
          </p:txBody>
        </p:sp>
      </p:grpSp>
      <p:grpSp>
        <p:nvGrpSpPr>
          <p:cNvPr id="60" name="Group 59"/>
          <p:cNvGrpSpPr/>
          <p:nvPr/>
        </p:nvGrpSpPr>
        <p:grpSpPr>
          <a:xfrm>
            <a:off x="4272765" y="2562945"/>
            <a:ext cx="1000320" cy="690378"/>
            <a:chOff x="9969499" y="4627012"/>
            <a:chExt cx="1445279" cy="1354311"/>
          </a:xfrm>
        </p:grpSpPr>
        <p:pic>
          <p:nvPicPr>
            <p:cNvPr id="61" name="Picture 60"/>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62" name="TextBox 61"/>
            <p:cNvSpPr txBox="1"/>
            <p:nvPr/>
          </p:nvSpPr>
          <p:spPr>
            <a:xfrm>
              <a:off x="10142900" y="4885526"/>
              <a:ext cx="1271878" cy="102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63" name="Group 62"/>
          <p:cNvGrpSpPr/>
          <p:nvPr/>
        </p:nvGrpSpPr>
        <p:grpSpPr>
          <a:xfrm>
            <a:off x="4215350" y="998916"/>
            <a:ext cx="1050563" cy="825346"/>
            <a:chOff x="8366104" y="5694269"/>
            <a:chExt cx="1257301" cy="1092200"/>
          </a:xfrm>
        </p:grpSpPr>
        <p:pic>
          <p:nvPicPr>
            <p:cNvPr id="64" name="Picture 63"/>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65" name="TextBox 64"/>
            <p:cNvSpPr txBox="1"/>
            <p:nvPr/>
          </p:nvSpPr>
          <p:spPr>
            <a:xfrm>
              <a:off x="8671387" y="5935897"/>
              <a:ext cx="752495" cy="692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42</a:t>
              </a:r>
            </a:p>
          </p:txBody>
        </p:sp>
      </p:grpSp>
      <p:grpSp>
        <p:nvGrpSpPr>
          <p:cNvPr id="66" name="Group 65"/>
          <p:cNvGrpSpPr/>
          <p:nvPr/>
        </p:nvGrpSpPr>
        <p:grpSpPr>
          <a:xfrm>
            <a:off x="1064129" y="1804214"/>
            <a:ext cx="869574" cy="705365"/>
            <a:chOff x="5575300" y="5846725"/>
            <a:chExt cx="1130300" cy="949766"/>
          </a:xfrm>
        </p:grpSpPr>
        <p:pic>
          <p:nvPicPr>
            <p:cNvPr id="67" name="Picture 6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68" name="TextBox 67"/>
            <p:cNvSpPr txBox="1"/>
            <p:nvPr/>
          </p:nvSpPr>
          <p:spPr>
            <a:xfrm>
              <a:off x="5780014" y="5988066"/>
              <a:ext cx="752495" cy="704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69" name="Group 68"/>
          <p:cNvGrpSpPr/>
          <p:nvPr/>
        </p:nvGrpSpPr>
        <p:grpSpPr>
          <a:xfrm>
            <a:off x="4189653" y="1833913"/>
            <a:ext cx="1046475" cy="645965"/>
            <a:chOff x="7164497" y="4664506"/>
            <a:chExt cx="1308099" cy="949064"/>
          </a:xfrm>
        </p:grpSpPr>
        <p:pic>
          <p:nvPicPr>
            <p:cNvPr id="70" name="Picture 6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71" name="TextBox 70"/>
            <p:cNvSpPr txBox="1"/>
            <p:nvPr/>
          </p:nvSpPr>
          <p:spPr>
            <a:xfrm>
              <a:off x="7442298" y="4793935"/>
              <a:ext cx="752496" cy="768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42</a:t>
              </a:r>
            </a:p>
          </p:txBody>
        </p:sp>
      </p:grpSp>
      <p:grpSp>
        <p:nvGrpSpPr>
          <p:cNvPr id="72" name="Group 71"/>
          <p:cNvGrpSpPr/>
          <p:nvPr/>
        </p:nvGrpSpPr>
        <p:grpSpPr>
          <a:xfrm>
            <a:off x="2505670" y="1737599"/>
            <a:ext cx="1050563" cy="825346"/>
            <a:chOff x="8366104" y="5694269"/>
            <a:chExt cx="1257301" cy="1092200"/>
          </a:xfrm>
        </p:grpSpPr>
        <p:pic>
          <p:nvPicPr>
            <p:cNvPr id="73" name="Picture 7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74" name="TextBox 73"/>
            <p:cNvSpPr txBox="1"/>
            <p:nvPr/>
          </p:nvSpPr>
          <p:spPr>
            <a:xfrm>
              <a:off x="8640739" y="5922929"/>
              <a:ext cx="752495" cy="692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75" name="Group 74"/>
          <p:cNvGrpSpPr/>
          <p:nvPr/>
        </p:nvGrpSpPr>
        <p:grpSpPr>
          <a:xfrm>
            <a:off x="1152307" y="3333888"/>
            <a:ext cx="982344" cy="724780"/>
            <a:chOff x="8138520" y="2465452"/>
            <a:chExt cx="1095114" cy="842869"/>
          </a:xfrm>
        </p:grpSpPr>
        <p:pic>
          <p:nvPicPr>
            <p:cNvPr id="76" name="Picture 75"/>
            <p:cNvPicPr>
              <a:picLocks noChangeAspect="1"/>
            </p:cNvPicPr>
            <p:nvPr/>
          </p:nvPicPr>
          <p:blipFill rotWithShape="1">
            <a:blip r:embed="rId10" cstate="print">
              <a:clrChange>
                <a:clrFrom>
                  <a:srgbClr val="F5F5F5"/>
                </a:clrFrom>
                <a:clrTo>
                  <a:srgbClr val="F5F5F5">
                    <a:alpha val="0"/>
                  </a:srgbClr>
                </a:clrTo>
              </a:clrChange>
              <a:extLst>
                <a:ext uri="{28A0092B-C50C-407E-A947-70E740481C1C}">
                  <a14:useLocalDpi xmlns:a14="http://schemas.microsoft.com/office/drawing/2010/main" val="0"/>
                </a:ext>
              </a:extLst>
            </a:blip>
            <a:srcRect l="47291" t="18126" r="15625" b="53333"/>
            <a:stretch/>
          </p:blipFill>
          <p:spPr>
            <a:xfrm>
              <a:off x="8138520" y="2465452"/>
              <a:ext cx="1095114" cy="842869"/>
            </a:xfrm>
            <a:prstGeom prst="rect">
              <a:avLst/>
            </a:prstGeom>
          </p:spPr>
        </p:pic>
        <p:sp>
          <p:nvSpPr>
            <p:cNvPr id="77" name="TextBox 76"/>
            <p:cNvSpPr txBox="1"/>
            <p:nvPr/>
          </p:nvSpPr>
          <p:spPr>
            <a:xfrm>
              <a:off x="8481139" y="2626189"/>
              <a:ext cx="752495" cy="608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outerShdw blurRad="38100" dist="38100" dir="2700000" algn="tl">
                      <a:srgbClr val="000000">
                        <a:alpha val="43137"/>
                      </a:srgbClr>
                    </a:outerShdw>
                  </a:effectLst>
                  <a:uLnTx/>
                  <a:uFillTx/>
                  <a:latin typeface="Calibri" panose="020F0502020204030204"/>
                  <a:ea typeface="+mn-ea"/>
                  <a:cs typeface="+mn-cs"/>
                </a:rPr>
                <a:t>3</a:t>
              </a:r>
            </a:p>
          </p:txBody>
        </p:sp>
      </p:grpSp>
      <p:grpSp>
        <p:nvGrpSpPr>
          <p:cNvPr id="78" name="Group 77"/>
          <p:cNvGrpSpPr/>
          <p:nvPr/>
        </p:nvGrpSpPr>
        <p:grpSpPr>
          <a:xfrm>
            <a:off x="4327118" y="3333888"/>
            <a:ext cx="861282" cy="711865"/>
            <a:chOff x="8659662" y="3832251"/>
            <a:chExt cx="963743" cy="814159"/>
          </a:xfrm>
        </p:grpSpPr>
        <p:pic>
          <p:nvPicPr>
            <p:cNvPr id="79" name="Picture 78"/>
            <p:cNvPicPr>
              <a:picLocks noChangeAspect="1"/>
            </p:cNvPicPr>
            <p:nvPr/>
          </p:nvPicPr>
          <p:blipFill rotWithShape="1">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l="48817" t="53551" r="-1184"/>
            <a:stretch/>
          </p:blipFill>
          <p:spPr>
            <a:xfrm>
              <a:off x="8659662" y="3832251"/>
              <a:ext cx="917874" cy="814159"/>
            </a:xfrm>
            <a:prstGeom prst="ellipse">
              <a:avLst/>
            </a:prstGeom>
          </p:spPr>
        </p:pic>
        <p:sp>
          <p:nvSpPr>
            <p:cNvPr id="80" name="TextBox 79"/>
            <p:cNvSpPr txBox="1"/>
            <p:nvPr/>
          </p:nvSpPr>
          <p:spPr>
            <a:xfrm>
              <a:off x="8870910" y="3977079"/>
              <a:ext cx="752495" cy="5984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grpSp>
        <p:nvGrpSpPr>
          <p:cNvPr id="81" name="Group 80"/>
          <p:cNvGrpSpPr/>
          <p:nvPr/>
        </p:nvGrpSpPr>
        <p:grpSpPr>
          <a:xfrm>
            <a:off x="2671979" y="3383187"/>
            <a:ext cx="931745" cy="690378"/>
            <a:chOff x="9969499" y="4627012"/>
            <a:chExt cx="1346201" cy="1354311"/>
          </a:xfrm>
        </p:grpSpPr>
        <p:pic>
          <p:nvPicPr>
            <p:cNvPr id="82" name="Picture 81"/>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63596" t="30926" r="3210" b="38148"/>
            <a:stretch/>
          </p:blipFill>
          <p:spPr>
            <a:xfrm>
              <a:off x="9969499" y="4627012"/>
              <a:ext cx="1346201" cy="1354311"/>
            </a:xfrm>
            <a:prstGeom prst="rect">
              <a:avLst/>
            </a:prstGeom>
          </p:spPr>
        </p:pic>
        <p:sp>
          <p:nvSpPr>
            <p:cNvPr id="83" name="TextBox 82"/>
            <p:cNvSpPr txBox="1"/>
            <p:nvPr/>
          </p:nvSpPr>
          <p:spPr>
            <a:xfrm>
              <a:off x="10208915" y="4849943"/>
              <a:ext cx="1070214" cy="1026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52</a:t>
              </a:r>
            </a:p>
          </p:txBody>
        </p:sp>
      </p:grpSp>
      <p:pic>
        <p:nvPicPr>
          <p:cNvPr id="84" name="Picture 83"/>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235" t="26524" r="68562" b="39076"/>
          <a:stretch/>
        </p:blipFill>
        <p:spPr>
          <a:xfrm rot="7007406">
            <a:off x="4009532" y="5720550"/>
            <a:ext cx="733386" cy="1039636"/>
          </a:xfrm>
          <a:prstGeom prst="rect">
            <a:avLst/>
          </a:prstGeom>
        </p:spPr>
      </p:pic>
      <p:pic>
        <p:nvPicPr>
          <p:cNvPr id="85" name="Picture 84"/>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32151" t="22961" r="36744" b="45876"/>
          <a:stretch/>
        </p:blipFill>
        <p:spPr>
          <a:xfrm rot="13128088">
            <a:off x="7831477" y="2201125"/>
            <a:ext cx="735049" cy="795146"/>
          </a:xfrm>
          <a:prstGeom prst="rect">
            <a:avLst/>
          </a:prstGeom>
        </p:spPr>
      </p:pic>
      <p:sp>
        <p:nvSpPr>
          <p:cNvPr id="86" name="TextBox 85"/>
          <p:cNvSpPr txBox="1"/>
          <p:nvPr/>
        </p:nvSpPr>
        <p:spPr>
          <a:xfrm>
            <a:off x="2131902" y="1168412"/>
            <a:ext cx="5169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7" name="TextBox 86"/>
          <p:cNvSpPr txBox="1"/>
          <p:nvPr/>
        </p:nvSpPr>
        <p:spPr>
          <a:xfrm>
            <a:off x="3690983" y="1207095"/>
            <a:ext cx="1187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8" name="TextBox 87"/>
          <p:cNvSpPr txBox="1"/>
          <p:nvPr/>
        </p:nvSpPr>
        <p:spPr>
          <a:xfrm>
            <a:off x="2144822" y="1877788"/>
            <a:ext cx="384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9" name="TextBox 88"/>
          <p:cNvSpPr txBox="1"/>
          <p:nvPr/>
        </p:nvSpPr>
        <p:spPr>
          <a:xfrm>
            <a:off x="3678875" y="1966309"/>
            <a:ext cx="1187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0" name="TextBox 89"/>
          <p:cNvSpPr txBox="1"/>
          <p:nvPr/>
        </p:nvSpPr>
        <p:spPr>
          <a:xfrm>
            <a:off x="2184435" y="2622256"/>
            <a:ext cx="50079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1" name="TextBox 90"/>
          <p:cNvSpPr txBox="1"/>
          <p:nvPr/>
        </p:nvSpPr>
        <p:spPr>
          <a:xfrm>
            <a:off x="3743517" y="2660939"/>
            <a:ext cx="5702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2" name="TextBox 91"/>
          <p:cNvSpPr txBox="1"/>
          <p:nvPr/>
        </p:nvSpPr>
        <p:spPr>
          <a:xfrm>
            <a:off x="2174149" y="3439436"/>
            <a:ext cx="553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93" name="TextBox 92"/>
          <p:cNvSpPr txBox="1"/>
          <p:nvPr/>
        </p:nvSpPr>
        <p:spPr>
          <a:xfrm>
            <a:off x="3733230" y="3478119"/>
            <a:ext cx="5805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45054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6" presetClass="entr" presetSubtype="21" fill="hold" nodeType="withEffect">
                                  <p:stCondLst>
                                    <p:cond delay="0"/>
                                  </p:stCondLst>
                                  <p:childTnLst>
                                    <p:set>
                                      <p:cBhvr>
                                        <p:cTn id="8" dur="1" fill="hold">
                                          <p:stCondLst>
                                            <p:cond delay="0"/>
                                          </p:stCondLst>
                                        </p:cTn>
                                        <p:tgtEl>
                                          <p:spTgt spid="84"/>
                                        </p:tgtEl>
                                        <p:attrNameLst>
                                          <p:attrName>style.visibility</p:attrName>
                                        </p:attrNameLst>
                                      </p:cBhvr>
                                      <p:to>
                                        <p:strVal val="visible"/>
                                      </p:to>
                                    </p:set>
                                    <p:animEffect transition="in" filter="barn(inVertical)">
                                      <p:cBhvr>
                                        <p:cTn id="9" dur="500"/>
                                        <p:tgtEl>
                                          <p:spTgt spid="84"/>
                                        </p:tgtEl>
                                      </p:cBhvr>
                                    </p:animEffect>
                                  </p:childTnLst>
                                </p:cTn>
                              </p:par>
                              <p:par>
                                <p:cTn id="10" presetID="16" presetClass="entr" presetSubtype="21"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barn(inVertical)">
                                      <p:cBhvr>
                                        <p:cTn id="12" dur="500"/>
                                        <p:tgtEl>
                                          <p:spTgt spid="8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3" presetClass="exit" presetSubtype="10" fill="hold" nodeType="clickEffect">
                                  <p:stCondLst>
                                    <p:cond delay="0"/>
                                  </p:stCondLst>
                                  <p:childTnLst>
                                    <p:animEffect transition="out" filter="blinds(horizontal)">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63"/>
                                        </p:tgtEl>
                                        <p:attrNameLst>
                                          <p:attrName>style.visibility</p:attrName>
                                        </p:attrNameLst>
                                      </p:cBhvr>
                                      <p:to>
                                        <p:strVal val="visible"/>
                                      </p:to>
                                    </p:set>
                                  </p:childTnLst>
                                </p:cTn>
                              </p:par>
                              <p:par>
                                <p:cTn id="58" presetID="22" presetClass="entr" presetSubtype="4" fill="hold" grpId="0"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wipe(down)">
                                      <p:cBhvr>
                                        <p:cTn id="60" dur="500"/>
                                        <p:tgtEl>
                                          <p:spTgt spid="87"/>
                                        </p:tgtEl>
                                      </p:cBhvr>
                                    </p:animEffect>
                                  </p:child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3" presetClass="exit" presetSubtype="10" fill="hold" nodeType="clickEffect">
                                  <p:stCondLst>
                                    <p:cond delay="0"/>
                                  </p:stCondLst>
                                  <p:childTnLst>
                                    <p:animEffect transition="out" filter="blinds(horizontal)">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1" restart="whenNotActive" fill="hold" evtFilter="cancelBubble" nodeType="interactiveSeq">
                <p:stCondLst>
                  <p:cond evt="onClick" delay="0">
                    <p:tgtEl>
                      <p:spTgt spid="21"/>
                    </p:tgtEl>
                  </p:cond>
                </p:stCondLst>
                <p:endSync evt="end" delay="0">
                  <p:rtn val="all"/>
                </p:endSync>
                <p:childTnLst>
                  <p:par>
                    <p:cTn id="72" fill="hold">
                      <p:stCondLst>
                        <p:cond delay="0"/>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21"/>
                                        </p:tgtEl>
                                      </p:cBhvr>
                                    </p:animEffect>
                                    <p:set>
                                      <p:cBhvr>
                                        <p:cTn id="76" dur="1" fill="hold">
                                          <p:stCondLst>
                                            <p:cond delay="499"/>
                                          </p:stCondLst>
                                        </p:cTn>
                                        <p:tgtEl>
                                          <p:spTgt spid="21"/>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childTnLst>
                    </p:cTn>
                  </p:par>
                </p:childTnLst>
              </p:cTn>
              <p:nextCondLst>
                <p:cond evt="onClick" delay="0">
                  <p:tgtEl>
                    <p:spTgt spid="21"/>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nodeType="clickEffect">
                                  <p:stCondLst>
                                    <p:cond delay="0"/>
                                  </p:stCondLst>
                                  <p:childTnLst>
                                    <p:animEffect transition="out" filter="blinds(horizontal)">
                                      <p:cBhvr>
                                        <p:cTn id="84" dur="500"/>
                                        <p:tgtEl>
                                          <p:spTgt spid="25"/>
                                        </p:tgtEl>
                                      </p:cBhvr>
                                    </p:animEffect>
                                    <p:set>
                                      <p:cBhvr>
                                        <p:cTn id="85" dur="1" fill="hold">
                                          <p:stCondLst>
                                            <p:cond delay="499"/>
                                          </p:stCondLst>
                                        </p:cTn>
                                        <p:tgtEl>
                                          <p:spTgt spid="25"/>
                                        </p:tgtEl>
                                        <p:attrNameLst>
                                          <p:attrName>style.visibility</p:attrName>
                                        </p:attrNameLst>
                                      </p:cBhvr>
                                      <p:to>
                                        <p:strVal val="hidden"/>
                                      </p:to>
                                    </p:set>
                                  </p:childTnLst>
                                </p:cTn>
                              </p:par>
                              <p:par>
                                <p:cTn id="86" presetID="1" presetClass="entr" presetSubtype="0"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childTnLst>
                                </p:cTn>
                              </p:par>
                              <p:par>
                                <p:cTn id="88" presetID="22" presetClass="entr" presetSubtype="4" fill="hold" grpId="0" nodeType="with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wipe(down)">
                                      <p:cBhvr>
                                        <p:cTn id="90" dur="500"/>
                                        <p:tgtEl>
                                          <p:spTgt spid="91"/>
                                        </p:tgtEl>
                                      </p:cBhvr>
                                    </p:animEffect>
                                  </p:childTnLst>
                                </p:cTn>
                              </p:par>
                            </p:childTnLst>
                          </p:cTn>
                        </p:par>
                      </p:childTnLst>
                    </p:cTn>
                  </p:par>
                </p:childTnLst>
              </p:cTn>
              <p:nextCondLst>
                <p:cond evt="onClick" delay="0">
                  <p:tgtEl>
                    <p:spTgt spid="25"/>
                  </p:tgtEl>
                </p:cond>
              </p:nextCondLst>
            </p:seq>
            <p:seq concurrent="1" nextAc="seek">
              <p:cTn id="91" restart="whenNotActive" fill="hold" evtFilter="cancelBubble" nodeType="interactiveSeq">
                <p:stCondLst>
                  <p:cond evt="onClick" delay="0">
                    <p:tgtEl>
                      <p:spTgt spid="84"/>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6"/>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9"/>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2"/>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88"/>
                                        </p:tgtEl>
                                        <p:attrNameLst>
                                          <p:attrName>style.visibility</p:attrName>
                                        </p:attrNameLst>
                                      </p:cBhvr>
                                      <p:to>
                                        <p:strVal val="visible"/>
                                      </p:to>
                                    </p:set>
                                  </p:childTnLst>
                                </p:cTn>
                              </p:par>
                              <p:par>
                                <p:cTn id="102" presetID="22" presetClass="entr" presetSubtype="4" fill="hold" grpId="0" nodeType="with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wipe(down)">
                                      <p:cBhvr>
                                        <p:cTn id="104" dur="500"/>
                                        <p:tgtEl>
                                          <p:spTgt spid="89"/>
                                        </p:tgtEl>
                                      </p:cBhvr>
                                    </p:animEffect>
                                  </p:childTnLst>
                                </p:cTn>
                              </p:par>
                            </p:childTnLst>
                          </p:cTn>
                        </p:par>
                      </p:childTnLst>
                    </p:cTn>
                  </p:par>
                </p:childTnLst>
              </p:cTn>
              <p:nextCondLst>
                <p:cond evt="onClick" delay="0">
                  <p:tgtEl>
                    <p:spTgt spid="84"/>
                  </p:tgtEl>
                </p:cond>
              </p:nextCondLst>
            </p:seq>
            <p:seq concurrent="1" nextAc="seek">
              <p:cTn id="105" restart="whenNotActive" fill="hold" evtFilter="cancelBubble" nodeType="interactiveSeq">
                <p:stCondLst>
                  <p:cond evt="onClick" delay="0">
                    <p:tgtEl>
                      <p:spTgt spid="85"/>
                    </p:tgtEl>
                  </p:cond>
                </p:stCondLst>
                <p:endSync evt="end" delay="0">
                  <p:rtn val="all"/>
                </p:endSync>
                <p:childTnLst>
                  <p:par>
                    <p:cTn id="106" fill="hold">
                      <p:stCondLst>
                        <p:cond delay="0"/>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75"/>
                                        </p:tgtEl>
                                        <p:attrNameLst>
                                          <p:attrName>style.visibility</p:attrName>
                                        </p:attrNameLst>
                                      </p:cBhvr>
                                      <p:to>
                                        <p:strVal val="visible"/>
                                      </p:to>
                                    </p:set>
                                  </p:childTnLst>
                                </p:cTn>
                              </p:par>
                              <p:par>
                                <p:cTn id="110" presetID="10" presetClass="entr" presetSubtype="0" fill="hold" nodeType="withEffect">
                                  <p:stCondLst>
                                    <p:cond delay="0"/>
                                  </p:stCondLst>
                                  <p:childTnLst>
                                    <p:set>
                                      <p:cBhvr>
                                        <p:cTn id="111" dur="1" fill="hold">
                                          <p:stCondLst>
                                            <p:cond delay="0"/>
                                          </p:stCondLst>
                                        </p:cTn>
                                        <p:tgtEl>
                                          <p:spTgt spid="78"/>
                                        </p:tgtEl>
                                        <p:attrNameLst>
                                          <p:attrName>style.visibility</p:attrName>
                                        </p:attrNameLst>
                                      </p:cBhvr>
                                      <p:to>
                                        <p:strVal val="visible"/>
                                      </p:to>
                                    </p:set>
                                    <p:animEffect transition="in" filter="fade">
                                      <p:cBhvr>
                                        <p:cTn id="112" dur="500"/>
                                        <p:tgtEl>
                                          <p:spTgt spid="78"/>
                                        </p:tgtEl>
                                      </p:cBhvr>
                                    </p:animEffect>
                                  </p:childTnLst>
                                </p:cTn>
                              </p:par>
                              <p:par>
                                <p:cTn id="113" presetID="1" presetClass="entr" presetSubtype="0" fill="hold" nodeType="withEffect">
                                  <p:stCondLst>
                                    <p:cond delay="0"/>
                                  </p:stCondLst>
                                  <p:childTnLst>
                                    <p:set>
                                      <p:cBhvr>
                                        <p:cTn id="114" dur="1" fill="hold">
                                          <p:stCondLst>
                                            <p:cond delay="0"/>
                                          </p:stCondLst>
                                        </p:cTn>
                                        <p:tgtEl>
                                          <p:spTgt spid="8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92"/>
                                        </p:tgtEl>
                                        <p:attrNameLst>
                                          <p:attrName>style.visibility</p:attrName>
                                        </p:attrNameLst>
                                      </p:cBhvr>
                                      <p:to>
                                        <p:strVal val="visible"/>
                                      </p:to>
                                    </p:set>
                                  </p:childTnLst>
                                </p:cTn>
                              </p:par>
                              <p:par>
                                <p:cTn id="117" presetID="22" presetClass="entr" presetSubtype="4" fill="hold" grpId="0" nodeType="withEffect">
                                  <p:stCondLst>
                                    <p:cond delay="0"/>
                                  </p:stCondLst>
                                  <p:childTnLst>
                                    <p:set>
                                      <p:cBhvr>
                                        <p:cTn id="118" dur="1" fill="hold">
                                          <p:stCondLst>
                                            <p:cond delay="0"/>
                                          </p:stCondLst>
                                        </p:cTn>
                                        <p:tgtEl>
                                          <p:spTgt spid="93"/>
                                        </p:tgtEl>
                                        <p:attrNameLst>
                                          <p:attrName>style.visibility</p:attrName>
                                        </p:attrNameLst>
                                      </p:cBhvr>
                                      <p:to>
                                        <p:strVal val="visible"/>
                                      </p:to>
                                    </p:set>
                                    <p:animEffect transition="in" filter="wipe(down)">
                                      <p:cBhvr>
                                        <p:cTn id="119" dur="500"/>
                                        <p:tgtEl>
                                          <p:spTgt spid="93"/>
                                        </p:tgtEl>
                                      </p:cBhvr>
                                    </p:animEffect>
                                  </p:childTnLst>
                                </p:cTn>
                              </p:par>
                            </p:childTnLst>
                          </p:cTn>
                        </p:par>
                      </p:childTnLst>
                    </p:cTn>
                  </p:par>
                </p:childTnLst>
              </p:cTn>
              <p:nextCondLst>
                <p:cond evt="onClick" delay="0">
                  <p:tgtEl>
                    <p:spTgt spid="85"/>
                  </p:tgtEl>
                </p:cond>
              </p:nextCondLst>
            </p:seq>
          </p:childTnLst>
        </p:cTn>
      </p:par>
    </p:tnLst>
    <p:bldLst>
      <p:bldP spid="47" grpId="0" animBg="1"/>
      <p:bldP spid="86" grpId="0"/>
      <p:bldP spid="87" grpId="0"/>
      <p:bldP spid="88" grpId="0"/>
      <p:bldP spid="89" grpId="0"/>
      <p:bldP spid="90" grpId="0"/>
      <p:bldP spid="91" grpId="0"/>
      <p:bldP spid="92" grpId="0"/>
      <p:bldP spid="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
        <p:nvSpPr>
          <p:cNvPr id="4" name="TextBox 3">
            <a:extLst>
              <a:ext uri="{FF2B5EF4-FFF2-40B4-BE49-F238E27FC236}">
                <a16:creationId xmlns:a16="http://schemas.microsoft.com/office/drawing/2014/main" id="{6B05A0EB-CD80-4854-A6CE-FD4899924FE5}"/>
              </a:ext>
            </a:extLst>
          </p:cNvPr>
          <p:cNvSpPr txBox="1"/>
          <p:nvPr/>
        </p:nvSpPr>
        <p:spPr>
          <a:xfrm>
            <a:off x="3134117" y="6311865"/>
            <a:ext cx="90578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Design by: </a:t>
            </a:r>
            <a:r>
              <a:rPr lang="en-US" dirty="0" err="1">
                <a:latin typeface="Arial" panose="020B0604020202020204" pitchFamily="34" charset="0"/>
                <a:cs typeface="Arial" panose="020B0604020202020204" pitchFamily="34" charset="0"/>
              </a:rPr>
              <a:t>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Thảo</a:t>
            </a:r>
            <a:r>
              <a:rPr lang="en-US"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20"/>
        <p:cNvGrpSpPr/>
        <p:nvPr/>
      </p:nvGrpSpPr>
      <p:grpSpPr>
        <a:xfrm>
          <a:off x="0" y="0"/>
          <a:ext cx="0" cy="0"/>
          <a:chOff x="0" y="0"/>
          <a:chExt cx="0" cy="0"/>
        </a:xfrm>
      </p:grpSpPr>
      <p:pic>
        <p:nvPicPr>
          <p:cNvPr id="22"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378349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hlinkClick r:id="rId8" action="ppaction://hlinksldjump"/>
          </p:cNvPr>
          <p:cNvSpPr/>
          <p:nvPr/>
        </p:nvSpPr>
        <p:spPr>
          <a:xfrm>
            <a:off x="447445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pic>
        <p:nvPicPr>
          <p:cNvPr id="33"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105934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hlinkClick r:id="rId9" action="ppaction://hlinksldjump"/>
          </p:cNvPr>
          <p:cNvSpPr/>
          <p:nvPr/>
        </p:nvSpPr>
        <p:spPr>
          <a:xfrm>
            <a:off x="175030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pic>
        <p:nvPicPr>
          <p:cNvPr id="41"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633686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hlinkClick r:id="rId10" action="ppaction://hlinksldjump"/>
          </p:cNvPr>
          <p:cNvSpPr/>
          <p:nvPr/>
        </p:nvSpPr>
        <p:spPr>
          <a:xfrm>
            <a:off x="702782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pic>
        <p:nvPicPr>
          <p:cNvPr id="44"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8876141" y="395180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hlinkClick r:id="rId11" action="ppaction://hlinksldjump"/>
          </p:cNvPr>
          <p:cNvSpPr/>
          <p:nvPr/>
        </p:nvSpPr>
        <p:spPr>
          <a:xfrm>
            <a:off x="9567100" y="279417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pic>
        <p:nvPicPr>
          <p:cNvPr id="221" name="Google Shape;221;p7"/>
          <p:cNvPicPr preferRelativeResize="0"/>
          <p:nvPr/>
        </p:nvPicPr>
        <p:blipFill rotWithShape="1">
          <a:blip r:embed="rId12">
            <a:alphaModFix/>
          </a:blip>
          <a:srcRect l="9481" t="16910" r="23929" b="18558"/>
          <a:stretch/>
        </p:blipFill>
        <p:spPr>
          <a:xfrm>
            <a:off x="133351" y="-76200"/>
            <a:ext cx="2209800" cy="1428750"/>
          </a:xfrm>
          <a:prstGeom prst="rect">
            <a:avLst/>
          </a:prstGeom>
          <a:noFill/>
          <a:ln>
            <a:noFill/>
          </a:ln>
        </p:spPr>
      </p:pic>
      <p:grpSp>
        <p:nvGrpSpPr>
          <p:cNvPr id="229" name="Google Shape;229;p7"/>
          <p:cNvGrpSpPr/>
          <p:nvPr/>
        </p:nvGrpSpPr>
        <p:grpSpPr>
          <a:xfrm>
            <a:off x="-161870" y="-346381"/>
            <a:ext cx="3812015" cy="2424879"/>
            <a:chOff x="8426725" y="-169475"/>
            <a:chExt cx="3812015" cy="2424879"/>
          </a:xfrm>
        </p:grpSpPr>
        <p:pic>
          <p:nvPicPr>
            <p:cNvPr id="230" name="Google Shape;230;p7"/>
            <p:cNvPicPr preferRelativeResize="0"/>
            <p:nvPr/>
          </p:nvPicPr>
          <p:blipFill rotWithShape="1">
            <a:blip r:embed="rId13">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14">
              <a:alphaModFix/>
            </a:blip>
            <a:srcRect/>
            <a:stretch/>
          </p:blipFill>
          <p:spPr>
            <a:xfrm>
              <a:off x="8813357" y="-169475"/>
              <a:ext cx="3425383" cy="2290375"/>
            </a:xfrm>
            <a:prstGeom prst="rect">
              <a:avLst/>
            </a:prstGeom>
            <a:noFill/>
            <a:ln>
              <a:noFill/>
            </a:ln>
          </p:spPr>
        </p:pic>
      </p:grpSp>
      <p:sp>
        <p:nvSpPr>
          <p:cNvPr id="2" name="Rectangle 1"/>
          <p:cNvSpPr/>
          <p:nvPr/>
        </p:nvSpPr>
        <p:spPr>
          <a:xfrm>
            <a:off x="3783495" y="771854"/>
            <a:ext cx="45336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Thuyền</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ra</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khơi</a:t>
            </a:r>
            <a:endPar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endParaRPr>
          </a:p>
        </p:txBody>
      </p:sp>
      <p:pic>
        <p:nvPicPr>
          <p:cNvPr id="20" name="Google Shape;209;p6"/>
          <p:cNvPicPr preferRelativeResize="0"/>
          <p:nvPr/>
        </p:nvPicPr>
        <p:blipFill rotWithShape="1">
          <a:blip r:embed="rId15">
            <a:alphaModFix/>
          </a:blip>
          <a:srcRect/>
          <a:stretch/>
        </p:blipFill>
        <p:spPr>
          <a:xfrm>
            <a:off x="-2985316" y="5605463"/>
            <a:ext cx="13994822" cy="1252537"/>
          </a:xfrm>
          <a:prstGeom prst="rect">
            <a:avLst/>
          </a:prstGeom>
          <a:noFill/>
          <a:ln>
            <a:noFill/>
          </a:ln>
        </p:spPr>
      </p:pic>
      <p:sp>
        <p:nvSpPr>
          <p:cNvPr id="4" name="Rounded Rectangle 3">
            <a:hlinkClick r:id="rId16" action="ppaction://hlinksldjump"/>
          </p:cNvPr>
          <p:cNvSpPr/>
          <p:nvPr/>
        </p:nvSpPr>
        <p:spPr>
          <a:xfrm>
            <a:off x="10658475" y="109863"/>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HOÀN THÀNH</a:t>
            </a:r>
          </a:p>
        </p:txBody>
      </p:sp>
      <p:pic>
        <p:nvPicPr>
          <p:cNvPr id="5"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797174" y="-1578895"/>
            <a:ext cx="609600" cy="609600"/>
          </a:xfrm>
          <a:prstGeom prst="rect">
            <a:avLst/>
          </a:prstGeom>
        </p:spPr>
      </p:pic>
      <p:pic>
        <p:nvPicPr>
          <p:cNvPr id="40"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316395" y="-1547425"/>
            <a:ext cx="609600" cy="609600"/>
          </a:xfrm>
          <a:prstGeom prst="rect">
            <a:avLst/>
          </a:prstGeom>
        </p:spPr>
      </p:pic>
      <p:pic>
        <p:nvPicPr>
          <p:cNvPr id="43"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1756196" y="-1578895"/>
            <a:ext cx="609600" cy="609600"/>
          </a:xfrm>
          <a:prstGeom prst="rect">
            <a:avLst/>
          </a:prstGeom>
        </p:spPr>
      </p:pic>
      <p:pic>
        <p:nvPicPr>
          <p:cNvPr id="46"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4295472" y="-1547425"/>
            <a:ext cx="609600" cy="609600"/>
          </a:xfrm>
          <a:prstGeom prst="rect">
            <a:avLst/>
          </a:prstGeom>
        </p:spPr>
      </p:pic>
      <p:sp>
        <p:nvSpPr>
          <p:cNvPr id="21" name="TextBox 20">
            <a:extLst>
              <a:ext uri="{FF2B5EF4-FFF2-40B4-BE49-F238E27FC236}">
                <a16:creationId xmlns:a16="http://schemas.microsoft.com/office/drawing/2014/main" id="{61836D6B-9BAC-4CF2-8842-D0E95B323244}"/>
              </a:ext>
            </a:extLst>
          </p:cNvPr>
          <p:cNvSpPr txBox="1"/>
          <p:nvPr/>
        </p:nvSpPr>
        <p:spPr>
          <a:xfrm>
            <a:off x="3134117" y="6311865"/>
            <a:ext cx="9057883"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Design by: </a:t>
            </a:r>
            <a:r>
              <a:rPr lang="en-US" dirty="0" err="1">
                <a:latin typeface="Arial" panose="020B0604020202020204" pitchFamily="34" charset="0"/>
                <a:cs typeface="Arial" panose="020B0604020202020204" pitchFamily="34" charset="0"/>
              </a:rPr>
              <a:t>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Thảo</a:t>
            </a:r>
            <a:r>
              <a:rPr lang="en-US"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29044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54167E-6 -4.81481E-6 L 0.25 -4.81481E-6 " pathEditMode="relative" rAng="0" ptsTypes="AA">
                                      <p:cBhvr>
                                        <p:cTn id="6" dur="2000" fill="hold"/>
                                        <p:tgtEl>
                                          <p:spTgt spid="2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3513" fill="hold"/>
                                        <p:tgtEl>
                                          <p:spTgt spid="5"/>
                                        </p:tgtEl>
                                      </p:cBhvr>
                                    </p:cmd>
                                  </p:childTnLst>
                                </p:cTn>
                              </p:par>
                              <p:par>
                                <p:cTn id="16" presetID="63" presetClass="path" presetSubtype="0" accel="50000" decel="50000" fill="hold" nodeType="withEffect">
                                  <p:stCondLst>
                                    <p:cond delay="0"/>
                                  </p:stCondLst>
                                  <p:childTnLst>
                                    <p:animMotion origin="layout" path="M -3.125E-6 3.7037E-6 L 0.69805 3.7037E-6 " pathEditMode="relative" rAng="0" ptsTypes="AA">
                                      <p:cBhvr>
                                        <p:cTn id="17" dur="3000" fill="hold"/>
                                        <p:tgtEl>
                                          <p:spTgt spid="22"/>
                                        </p:tgtEl>
                                        <p:attrNameLst>
                                          <p:attrName>ppt_x</p:attrName>
                                          <p:attrName>ppt_y</p:attrName>
                                        </p:attrNameLst>
                                      </p:cBhvr>
                                      <p:rCtr x="34896" y="0"/>
                                    </p:animMotion>
                                  </p:childTnLst>
                                </p:cTn>
                              </p:par>
                              <p:par>
                                <p:cTn id="18" presetID="63" presetClass="path" presetSubtype="0" accel="50000" decel="50000" fill="hold" nodeType="withEffect">
                                  <p:stCondLst>
                                    <p:cond delay="0"/>
                                  </p:stCondLst>
                                  <p:childTnLst>
                                    <p:animMotion origin="layout" path="M 3.54167E-6 -4.81481E-6 L 0.32096 -4.81481E-6 " pathEditMode="relative" rAng="0" ptsTypes="AA">
                                      <p:cBhvr>
                                        <p:cTn id="19" dur="3000" fill="hold"/>
                                        <p:tgtEl>
                                          <p:spTgt spid="20"/>
                                        </p:tgtEl>
                                        <p:attrNameLst>
                                          <p:attrName>ppt_x</p:attrName>
                                          <p:attrName>ppt_y</p:attrName>
                                        </p:attrNameLst>
                                      </p:cBhvr>
                                      <p:rCtr x="16042" y="0"/>
                                    </p:animMotion>
                                  </p:childTnLst>
                                </p:cTn>
                              </p:par>
                              <p:par>
                                <p:cTn id="20" presetID="32" presetClass="emph" presetSubtype="0" repeatCount="3000" fill="hold" nodeType="with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par>
                          <p:cTn id="26" fill="hold">
                            <p:stCondLst>
                              <p:cond delay="4013"/>
                            </p:stCondLst>
                            <p:childTnLst>
                              <p:par>
                                <p:cTn id="27" presetID="10" presetClass="exit" presetSubtype="0" fill="hold" nodeType="after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3513" fill="hold"/>
                                        <p:tgtEl>
                                          <p:spTgt spid="40"/>
                                        </p:tgtEl>
                                      </p:cBhvr>
                                    </p:cmd>
                                  </p:childTnLst>
                                </p:cTn>
                              </p:par>
                              <p:par>
                                <p:cTn id="39" presetID="63" presetClass="path" presetSubtype="0" accel="50000" decel="50000" fill="hold" nodeType="withEffect">
                                  <p:stCondLst>
                                    <p:cond delay="0"/>
                                  </p:stCondLst>
                                  <p:childTnLst>
                                    <p:animMotion origin="layout" path="M 4.375E-6 3.7037E-6 L 0.94296 3.7037E-6 " pathEditMode="relative" rAng="0" ptsTypes="AA">
                                      <p:cBhvr>
                                        <p:cTn id="40" dur="3000" fill="hold"/>
                                        <p:tgtEl>
                                          <p:spTgt spid="33"/>
                                        </p:tgtEl>
                                        <p:attrNameLst>
                                          <p:attrName>ppt_x</p:attrName>
                                          <p:attrName>ppt_y</p:attrName>
                                        </p:attrNameLst>
                                      </p:cBhvr>
                                      <p:rCtr x="47148" y="0"/>
                                    </p:animMotion>
                                  </p:childTnLst>
                                </p:cTn>
                              </p:par>
                              <p:par>
                                <p:cTn id="41" presetID="32" presetClass="emph" presetSubtype="0" repeatCount="3000" fill="hold" nodeType="withEffect">
                                  <p:stCondLst>
                                    <p:cond delay="0"/>
                                  </p:stCondLst>
                                  <p:childTnLst>
                                    <p:animRot by="120000">
                                      <p:cBhvr>
                                        <p:cTn id="42" dur="100" fill="hold">
                                          <p:stCondLst>
                                            <p:cond delay="0"/>
                                          </p:stCondLst>
                                        </p:cTn>
                                        <p:tgtEl>
                                          <p:spTgt spid="33"/>
                                        </p:tgtEl>
                                        <p:attrNameLst>
                                          <p:attrName>r</p:attrName>
                                        </p:attrNameLst>
                                      </p:cBhvr>
                                    </p:animRot>
                                    <p:animRot by="-240000">
                                      <p:cBhvr>
                                        <p:cTn id="43" dur="200" fill="hold">
                                          <p:stCondLst>
                                            <p:cond delay="200"/>
                                          </p:stCondLst>
                                        </p:cTn>
                                        <p:tgtEl>
                                          <p:spTgt spid="33"/>
                                        </p:tgtEl>
                                        <p:attrNameLst>
                                          <p:attrName>r</p:attrName>
                                        </p:attrNameLst>
                                      </p:cBhvr>
                                    </p:animRot>
                                    <p:animRot by="240000">
                                      <p:cBhvr>
                                        <p:cTn id="44" dur="200" fill="hold">
                                          <p:stCondLst>
                                            <p:cond delay="400"/>
                                          </p:stCondLst>
                                        </p:cTn>
                                        <p:tgtEl>
                                          <p:spTgt spid="33"/>
                                        </p:tgtEl>
                                        <p:attrNameLst>
                                          <p:attrName>r</p:attrName>
                                        </p:attrNameLst>
                                      </p:cBhvr>
                                    </p:animRot>
                                    <p:animRot by="-240000">
                                      <p:cBhvr>
                                        <p:cTn id="45" dur="200" fill="hold">
                                          <p:stCondLst>
                                            <p:cond delay="600"/>
                                          </p:stCondLst>
                                        </p:cTn>
                                        <p:tgtEl>
                                          <p:spTgt spid="33"/>
                                        </p:tgtEl>
                                        <p:attrNameLst>
                                          <p:attrName>r</p:attrName>
                                        </p:attrNameLst>
                                      </p:cBhvr>
                                    </p:animRot>
                                    <p:animRot by="120000">
                                      <p:cBhvr>
                                        <p:cTn id="46" dur="200" fill="hold">
                                          <p:stCondLst>
                                            <p:cond delay="800"/>
                                          </p:stCondLst>
                                        </p:cTn>
                                        <p:tgtEl>
                                          <p:spTgt spid="33"/>
                                        </p:tgtEl>
                                        <p:attrNameLst>
                                          <p:attrName>r</p:attrName>
                                        </p:attrNameLst>
                                      </p:cBhvr>
                                    </p:animRot>
                                  </p:childTnLst>
                                </p:cTn>
                              </p:par>
                            </p:childTnLst>
                          </p:cTn>
                        </p:par>
                        <p:par>
                          <p:cTn id="47" fill="hold">
                            <p:stCondLst>
                              <p:cond delay="4013"/>
                            </p:stCondLst>
                            <p:childTnLst>
                              <p:par>
                                <p:cTn id="48" presetID="10" presetClass="exit" presetSubtype="0" fill="hold" nodeType="after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100000">
                <p:cTn id="51" fill="hold" display="0">
                  <p:stCondLst>
                    <p:cond delay="indefinite"/>
                  </p:stCondLst>
                  <p:endCondLst>
                    <p:cond evt="onStopAudio" delay="0">
                      <p:tgtEl>
                        <p:sldTgt/>
                      </p:tgtEl>
                    </p:cond>
                  </p:endCondLst>
                </p:cTn>
                <p:tgtEl>
                  <p:spTgt spid="5"/>
                </p:tgtEl>
              </p:cMediaNode>
            </p:audio>
            <p:audio>
              <p:cMediaNode vol="100000">
                <p:cTn id="52" fill="hold" display="0">
                  <p:stCondLst>
                    <p:cond delay="indefinite"/>
                  </p:stCondLst>
                  <p:endCondLst>
                    <p:cond evt="onStopAudio" delay="0">
                      <p:tgtEl>
                        <p:sldTgt/>
                      </p:tgtEl>
                    </p:cond>
                  </p:endCondLst>
                </p:cTn>
                <p:tgtEl>
                  <p:spTgt spid="40"/>
                </p:tgtEl>
              </p:cMediaNode>
            </p:audio>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42"/>
                                        </p:tgtEl>
                                      </p:cBhvr>
                                    </p:animEffect>
                                    <p:set>
                                      <p:cBhvr>
                                        <p:cTn id="58" dur="1" fill="hold">
                                          <p:stCondLst>
                                            <p:cond delay="499"/>
                                          </p:stCondLst>
                                        </p:cTn>
                                        <p:tgtEl>
                                          <p:spTgt spid="42"/>
                                        </p:tgtEl>
                                        <p:attrNameLst>
                                          <p:attrName>style.visibility</p:attrName>
                                        </p:attrNameLst>
                                      </p:cBhvr>
                                      <p:to>
                                        <p:strVal val="hidden"/>
                                      </p:to>
                                    </p:set>
                                  </p:childTnLst>
                                </p:cTn>
                              </p:par>
                            </p:childTnLst>
                          </p:cTn>
                        </p:par>
                        <p:par>
                          <p:cTn id="59" fill="hold">
                            <p:stCondLst>
                              <p:cond delay="500"/>
                            </p:stCondLst>
                            <p:childTnLst>
                              <p:par>
                                <p:cTn id="60" presetID="1" presetClass="mediacall" presetSubtype="0" fill="hold" nodeType="afterEffect">
                                  <p:stCondLst>
                                    <p:cond delay="0"/>
                                  </p:stCondLst>
                                  <p:childTnLst>
                                    <p:cmd type="call" cmd="playFrom(0.0)">
                                      <p:cBhvr>
                                        <p:cTn id="61" dur="3513" fill="hold"/>
                                        <p:tgtEl>
                                          <p:spTgt spid="43"/>
                                        </p:tgtEl>
                                      </p:cBhvr>
                                    </p:cmd>
                                  </p:childTnLst>
                                </p:cTn>
                              </p:par>
                              <p:par>
                                <p:cTn id="62" presetID="63" presetClass="path" presetSubtype="0" accel="50000" decel="50000" fill="hold" nodeType="withEffect">
                                  <p:stCondLst>
                                    <p:cond delay="0"/>
                                  </p:stCondLst>
                                  <p:childTnLst>
                                    <p:animMotion origin="layout" path="M 1.66667E-6 3.7037E-6 L 0.69805 3.7037E-6 " pathEditMode="relative" rAng="0" ptsTypes="AA">
                                      <p:cBhvr>
                                        <p:cTn id="63" dur="3000" fill="hold"/>
                                        <p:tgtEl>
                                          <p:spTgt spid="41"/>
                                        </p:tgtEl>
                                        <p:attrNameLst>
                                          <p:attrName>ppt_x</p:attrName>
                                          <p:attrName>ppt_y</p:attrName>
                                        </p:attrNameLst>
                                      </p:cBhvr>
                                      <p:rCtr x="34896" y="0"/>
                                    </p:animMotion>
                                  </p:childTnLst>
                                </p:cTn>
                              </p:par>
                              <p:par>
                                <p:cTn id="64" presetID="32" presetClass="emph" presetSubtype="0" repeatCount="3000" fill="hold" nodeType="withEffect">
                                  <p:stCondLst>
                                    <p:cond delay="0"/>
                                  </p:stCondLst>
                                  <p:childTnLst>
                                    <p:animRot by="120000">
                                      <p:cBhvr>
                                        <p:cTn id="65" dur="100" fill="hold">
                                          <p:stCondLst>
                                            <p:cond delay="0"/>
                                          </p:stCondLst>
                                        </p:cTn>
                                        <p:tgtEl>
                                          <p:spTgt spid="41"/>
                                        </p:tgtEl>
                                        <p:attrNameLst>
                                          <p:attrName>r</p:attrName>
                                        </p:attrNameLst>
                                      </p:cBhvr>
                                    </p:animRot>
                                    <p:animRot by="-240000">
                                      <p:cBhvr>
                                        <p:cTn id="66" dur="200" fill="hold">
                                          <p:stCondLst>
                                            <p:cond delay="200"/>
                                          </p:stCondLst>
                                        </p:cTn>
                                        <p:tgtEl>
                                          <p:spTgt spid="41"/>
                                        </p:tgtEl>
                                        <p:attrNameLst>
                                          <p:attrName>r</p:attrName>
                                        </p:attrNameLst>
                                      </p:cBhvr>
                                    </p:animRot>
                                    <p:animRot by="240000">
                                      <p:cBhvr>
                                        <p:cTn id="67" dur="200" fill="hold">
                                          <p:stCondLst>
                                            <p:cond delay="400"/>
                                          </p:stCondLst>
                                        </p:cTn>
                                        <p:tgtEl>
                                          <p:spTgt spid="41"/>
                                        </p:tgtEl>
                                        <p:attrNameLst>
                                          <p:attrName>r</p:attrName>
                                        </p:attrNameLst>
                                      </p:cBhvr>
                                    </p:animRot>
                                    <p:animRot by="-240000">
                                      <p:cBhvr>
                                        <p:cTn id="68" dur="200" fill="hold">
                                          <p:stCondLst>
                                            <p:cond delay="600"/>
                                          </p:stCondLst>
                                        </p:cTn>
                                        <p:tgtEl>
                                          <p:spTgt spid="41"/>
                                        </p:tgtEl>
                                        <p:attrNameLst>
                                          <p:attrName>r</p:attrName>
                                        </p:attrNameLst>
                                      </p:cBhvr>
                                    </p:animRot>
                                    <p:animRot by="120000">
                                      <p:cBhvr>
                                        <p:cTn id="69" dur="200" fill="hold">
                                          <p:stCondLst>
                                            <p:cond delay="800"/>
                                          </p:stCondLst>
                                        </p:cTn>
                                        <p:tgtEl>
                                          <p:spTgt spid="41"/>
                                        </p:tgtEl>
                                        <p:attrNameLst>
                                          <p:attrName>r</p:attrName>
                                        </p:attrNameLst>
                                      </p:cBhvr>
                                    </p:animRot>
                                  </p:childTnLst>
                                </p:cTn>
                              </p:par>
                            </p:childTnLst>
                          </p:cTn>
                        </p:par>
                        <p:par>
                          <p:cTn id="70" fill="hold">
                            <p:stCondLst>
                              <p:cond delay="4013"/>
                            </p:stCondLst>
                            <p:childTnLst>
                              <p:par>
                                <p:cTn id="71" presetID="10" presetClass="exit" presetSubtype="0" fill="hold" nodeType="after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audio>
              <p:cMediaNode vol="100000">
                <p:cTn id="74" fill="hold" display="0">
                  <p:stCondLst>
                    <p:cond delay="indefinite"/>
                  </p:stCondLst>
                  <p:endCondLst>
                    <p:cond evt="onStopAudio" delay="0">
                      <p:tgtEl>
                        <p:sldTgt/>
                      </p:tgtEl>
                    </p:cond>
                  </p:endCondLst>
                </p:cTn>
                <p:tgtEl>
                  <p:spTgt spid="43"/>
                </p:tgtEl>
              </p:cMediaNode>
            </p:audio>
            <p:seq concurrent="1" nextAc="seek">
              <p:cTn id="75" restart="whenNotActive" fill="hold" evtFilter="cancelBubble" nodeType="interactiveSeq">
                <p:stCondLst>
                  <p:cond evt="onClick" delay="0">
                    <p:tgtEl>
                      <p:spTgt spid="45"/>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500"/>
                            </p:stCondLst>
                            <p:childTnLst>
                              <p:par>
                                <p:cTn id="82" presetID="1" presetClass="mediacall" presetSubtype="0" fill="hold" nodeType="afterEffect">
                                  <p:stCondLst>
                                    <p:cond delay="0"/>
                                  </p:stCondLst>
                                  <p:childTnLst>
                                    <p:cmd type="call" cmd="playFrom(0.0)">
                                      <p:cBhvr>
                                        <p:cTn id="83" dur="3513" fill="hold"/>
                                        <p:tgtEl>
                                          <p:spTgt spid="46"/>
                                        </p:tgtEl>
                                      </p:cBhvr>
                                    </p:cmd>
                                  </p:childTnLst>
                                </p:cTn>
                              </p:par>
                              <p:par>
                                <p:cTn id="84" presetID="63" presetClass="path" presetSubtype="0" accel="50000" decel="50000" fill="hold" nodeType="withEffect">
                                  <p:stCondLst>
                                    <p:cond delay="0"/>
                                  </p:stCondLst>
                                  <p:childTnLst>
                                    <p:animMotion origin="layout" path="M -1.45833E-6 4.07407E-6 L 0.69805 4.07407E-6 " pathEditMode="relative" rAng="0" ptsTypes="AA">
                                      <p:cBhvr>
                                        <p:cTn id="85" dur="3000" fill="hold"/>
                                        <p:tgtEl>
                                          <p:spTgt spid="44"/>
                                        </p:tgtEl>
                                        <p:attrNameLst>
                                          <p:attrName>ppt_x</p:attrName>
                                          <p:attrName>ppt_y</p:attrName>
                                        </p:attrNameLst>
                                      </p:cBhvr>
                                      <p:rCtr x="34896" y="0"/>
                                    </p:animMotion>
                                  </p:childTnLst>
                                </p:cTn>
                              </p:par>
                              <p:par>
                                <p:cTn id="86" presetID="32" presetClass="emph" presetSubtype="0" repeatCount="3000" fill="hold" nodeType="withEffect">
                                  <p:stCondLst>
                                    <p:cond delay="0"/>
                                  </p:stCondLst>
                                  <p:childTnLst>
                                    <p:animRot by="120000">
                                      <p:cBhvr>
                                        <p:cTn id="87" dur="100" fill="hold">
                                          <p:stCondLst>
                                            <p:cond delay="0"/>
                                          </p:stCondLst>
                                        </p:cTn>
                                        <p:tgtEl>
                                          <p:spTgt spid="44"/>
                                        </p:tgtEl>
                                        <p:attrNameLst>
                                          <p:attrName>r</p:attrName>
                                        </p:attrNameLst>
                                      </p:cBhvr>
                                    </p:animRot>
                                    <p:animRot by="-240000">
                                      <p:cBhvr>
                                        <p:cTn id="88" dur="200" fill="hold">
                                          <p:stCondLst>
                                            <p:cond delay="200"/>
                                          </p:stCondLst>
                                        </p:cTn>
                                        <p:tgtEl>
                                          <p:spTgt spid="44"/>
                                        </p:tgtEl>
                                        <p:attrNameLst>
                                          <p:attrName>r</p:attrName>
                                        </p:attrNameLst>
                                      </p:cBhvr>
                                    </p:animRot>
                                    <p:animRot by="240000">
                                      <p:cBhvr>
                                        <p:cTn id="89" dur="200" fill="hold">
                                          <p:stCondLst>
                                            <p:cond delay="400"/>
                                          </p:stCondLst>
                                        </p:cTn>
                                        <p:tgtEl>
                                          <p:spTgt spid="44"/>
                                        </p:tgtEl>
                                        <p:attrNameLst>
                                          <p:attrName>r</p:attrName>
                                        </p:attrNameLst>
                                      </p:cBhvr>
                                    </p:animRot>
                                    <p:animRot by="-240000">
                                      <p:cBhvr>
                                        <p:cTn id="90" dur="200" fill="hold">
                                          <p:stCondLst>
                                            <p:cond delay="600"/>
                                          </p:stCondLst>
                                        </p:cTn>
                                        <p:tgtEl>
                                          <p:spTgt spid="44"/>
                                        </p:tgtEl>
                                        <p:attrNameLst>
                                          <p:attrName>r</p:attrName>
                                        </p:attrNameLst>
                                      </p:cBhvr>
                                    </p:animRot>
                                    <p:animRot by="120000">
                                      <p:cBhvr>
                                        <p:cTn id="91" dur="200" fill="hold">
                                          <p:stCondLst>
                                            <p:cond delay="800"/>
                                          </p:stCondLst>
                                        </p:cTn>
                                        <p:tgtEl>
                                          <p:spTgt spid="44"/>
                                        </p:tgtEl>
                                        <p:attrNameLst>
                                          <p:attrName>r</p:attrName>
                                        </p:attrNameLst>
                                      </p:cBhvr>
                                    </p:animRot>
                                  </p:childTnLst>
                                </p:cTn>
                              </p:par>
                            </p:childTnLst>
                          </p:cTn>
                        </p:par>
                        <p:par>
                          <p:cTn id="92" fill="hold">
                            <p:stCondLst>
                              <p:cond delay="4013"/>
                            </p:stCondLst>
                            <p:childTnLst>
                              <p:par>
                                <p:cTn id="93" presetID="10" presetClass="exit" presetSubtype="0" fill="hold" nodeType="after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audio>
              <p:cMediaNode vol="100000">
                <p:cTn id="96" fill="hold" display="0">
                  <p:stCondLst>
                    <p:cond delay="indefinite"/>
                  </p:stCondLst>
                  <p:endCondLst>
                    <p:cond evt="onStopAudio" delay="0">
                      <p:tgtEl>
                        <p:sldTgt/>
                      </p:tgtEl>
                    </p:cond>
                  </p:endCondLst>
                </p:cTn>
                <p:tgtEl>
                  <p:spTgt spid="46"/>
                </p:tgtEl>
              </p:cMediaNode>
            </p:audio>
          </p:childTnLst>
        </p:cTn>
      </p:par>
    </p:tnLst>
    <p:bldLst>
      <p:bldP spid="32" grpId="0" animBg="1"/>
      <p:bldP spid="34" grpId="0" animBg="1"/>
      <p:bldP spid="42"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29" name="Google Shape;229;p7"/>
          <p:cNvGrpSpPr/>
          <p:nvPr/>
        </p:nvGrpSpPr>
        <p:grpSpPr>
          <a:xfrm>
            <a:off x="8930755" y="-489980"/>
            <a:ext cx="3812015" cy="2424879"/>
            <a:chOff x="8426725" y="-169475"/>
            <a:chExt cx="3812015" cy="2424879"/>
          </a:xfrm>
        </p:grpSpPr>
        <p:pic>
          <p:nvPicPr>
            <p:cNvPr id="230" name="Google Shape;230;p7"/>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32" name="Google Shape;232;p7"/>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72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20 + 5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a:hlinkClick r:id="rId7" action="ppaction://hlinksldjump"/>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12" name="Oval 11"/>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grpSp>
        <p:nvGrpSpPr>
          <p:cNvPr id="14" name="Group 13"/>
          <p:cNvGrpSpPr/>
          <p:nvPr/>
        </p:nvGrpSpPr>
        <p:grpSpPr>
          <a:xfrm>
            <a:off x="6252293" y="2958676"/>
            <a:ext cx="1198170" cy="1257866"/>
            <a:chOff x="5570361" y="1783712"/>
            <a:chExt cx="1198170" cy="1257866"/>
          </a:xfrm>
        </p:grpSpPr>
        <p:sp>
          <p:nvSpPr>
            <p:cNvPr id="17" name="Flowchart: Connector 16"/>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25</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4017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2" presetClass="entr" presetSubtype="2"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750"/>
                                        <p:tgtEl>
                                          <p:spTgt spid="23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 name="Google Shape;221;p7">
            <a:extLst>
              <a:ext uri="{FF2B5EF4-FFF2-40B4-BE49-F238E27FC236}">
                <a16:creationId xmlns:a16="http://schemas.microsoft.com/office/drawing/2014/main" id="{24D90091-F8CC-452D-B22E-FB203440FE60}"/>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3" name="Google Shape;229;p7">
            <a:extLst>
              <a:ext uri="{FF2B5EF4-FFF2-40B4-BE49-F238E27FC236}">
                <a16:creationId xmlns:a16="http://schemas.microsoft.com/office/drawing/2014/main" id="{A305AEB4-8473-4F74-A64F-113508095223}"/>
              </a:ext>
            </a:extLst>
          </p:cNvPr>
          <p:cNvGrpSpPr/>
          <p:nvPr/>
        </p:nvGrpSpPr>
        <p:grpSpPr>
          <a:xfrm>
            <a:off x="8930755" y="-489980"/>
            <a:ext cx="3812015" cy="2424879"/>
            <a:chOff x="8426725" y="-169475"/>
            <a:chExt cx="3812015" cy="2424879"/>
          </a:xfrm>
        </p:grpSpPr>
        <p:pic>
          <p:nvPicPr>
            <p:cNvPr id="24" name="Google Shape;230;p7">
              <a:extLst>
                <a:ext uri="{FF2B5EF4-FFF2-40B4-BE49-F238E27FC236}">
                  <a16:creationId xmlns:a16="http://schemas.microsoft.com/office/drawing/2014/main" id="{04293158-9CAA-4FB8-BA58-5BD82FBEBA0D}"/>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5" name="Google Shape;231;p7">
              <a:extLst>
                <a:ext uri="{FF2B5EF4-FFF2-40B4-BE49-F238E27FC236}">
                  <a16:creationId xmlns:a16="http://schemas.microsoft.com/office/drawing/2014/main" id="{F40EF2F6-93C6-44D5-AAE5-00A94769EA05}"/>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6" name="Google Shape;232;p7">
            <a:extLst>
              <a:ext uri="{FF2B5EF4-FFF2-40B4-BE49-F238E27FC236}">
                <a16:creationId xmlns:a16="http://schemas.microsoft.com/office/drawing/2014/main" id="{2684F9D9-84FB-4699-A6A7-9CBD2C1686A0}"/>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72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50 + 6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7" name="Rounded Rectangle 10">
            <a:hlinkClick r:id="rId7" action="ppaction://hlinksldjump"/>
            <a:extLst>
              <a:ext uri="{FF2B5EF4-FFF2-40B4-BE49-F238E27FC236}">
                <a16:creationId xmlns:a16="http://schemas.microsoft.com/office/drawing/2014/main" id="{0B6ED59D-F421-4DE7-963A-EC0C7E75A666}"/>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28" name="Oval 27">
            <a:extLst>
              <a:ext uri="{FF2B5EF4-FFF2-40B4-BE49-F238E27FC236}">
                <a16:creationId xmlns:a16="http://schemas.microsoft.com/office/drawing/2014/main" id="{3E43B48A-410D-47AA-A2D7-7A17B2C29ED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grpSp>
        <p:nvGrpSpPr>
          <p:cNvPr id="29" name="Group 28">
            <a:extLst>
              <a:ext uri="{FF2B5EF4-FFF2-40B4-BE49-F238E27FC236}">
                <a16:creationId xmlns:a16="http://schemas.microsoft.com/office/drawing/2014/main" id="{3E51310C-48EF-413E-8C7A-3A3F3E2ED5B8}"/>
              </a:ext>
            </a:extLst>
          </p:cNvPr>
          <p:cNvGrpSpPr/>
          <p:nvPr/>
        </p:nvGrpSpPr>
        <p:grpSpPr>
          <a:xfrm>
            <a:off x="6252293" y="2958676"/>
            <a:ext cx="1198170" cy="1257866"/>
            <a:chOff x="5570361" y="1783712"/>
            <a:chExt cx="1198170" cy="1257866"/>
          </a:xfrm>
        </p:grpSpPr>
        <p:sp>
          <p:nvSpPr>
            <p:cNvPr id="30" name="Flowchart: Connector 29">
              <a:extLst>
                <a:ext uri="{FF2B5EF4-FFF2-40B4-BE49-F238E27FC236}">
                  <a16:creationId xmlns:a16="http://schemas.microsoft.com/office/drawing/2014/main" id="{AACD6DB3-9ED2-4F79-899A-3848B5199526}"/>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1" name="Rectangle 30">
              <a:extLst>
                <a:ext uri="{FF2B5EF4-FFF2-40B4-BE49-F238E27FC236}">
                  <a16:creationId xmlns:a16="http://schemas.microsoft.com/office/drawing/2014/main" id="{0926E603-DB60-4AC1-996A-C752F55A9FBF}"/>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56</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883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2" presetClass="entr" presetSubtype="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p:tgtEl>
                                          <p:spTgt spid="2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5" name="Google Shape;221;p7">
            <a:extLst>
              <a:ext uri="{FF2B5EF4-FFF2-40B4-BE49-F238E27FC236}">
                <a16:creationId xmlns:a16="http://schemas.microsoft.com/office/drawing/2014/main" id="{BF9F9122-EB5E-4E75-BAA7-44B5170C1D56}"/>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3" name="Google Shape;229;p7">
            <a:extLst>
              <a:ext uri="{FF2B5EF4-FFF2-40B4-BE49-F238E27FC236}">
                <a16:creationId xmlns:a16="http://schemas.microsoft.com/office/drawing/2014/main" id="{79569BF4-3862-4338-9EE4-43E1587FDADA}"/>
              </a:ext>
            </a:extLst>
          </p:cNvPr>
          <p:cNvGrpSpPr/>
          <p:nvPr/>
        </p:nvGrpSpPr>
        <p:grpSpPr>
          <a:xfrm>
            <a:off x="8930755" y="-489980"/>
            <a:ext cx="3812015" cy="2424879"/>
            <a:chOff x="8426725" y="-169475"/>
            <a:chExt cx="3812015" cy="2424879"/>
          </a:xfrm>
        </p:grpSpPr>
        <p:pic>
          <p:nvPicPr>
            <p:cNvPr id="34" name="Google Shape;230;p7">
              <a:extLst>
                <a:ext uri="{FF2B5EF4-FFF2-40B4-BE49-F238E27FC236}">
                  <a16:creationId xmlns:a16="http://schemas.microsoft.com/office/drawing/2014/main" id="{2CD5F638-7BFF-4A32-B593-7D735EA77EE2}"/>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5" name="Google Shape;231;p7">
              <a:extLst>
                <a:ext uri="{FF2B5EF4-FFF2-40B4-BE49-F238E27FC236}">
                  <a16:creationId xmlns:a16="http://schemas.microsoft.com/office/drawing/2014/main" id="{2C5BA21C-FF0E-4367-B3DB-BEBD77C58EC1}"/>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6" name="Google Shape;232;p7">
            <a:extLst>
              <a:ext uri="{FF2B5EF4-FFF2-40B4-BE49-F238E27FC236}">
                <a16:creationId xmlns:a16="http://schemas.microsoft.com/office/drawing/2014/main" id="{62FCB16D-B0A1-4C8C-81CE-ED5B546753F9}"/>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72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43 + 4=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7" name="Rounded Rectangle 10">
            <a:hlinkClick r:id="rId7" action="ppaction://hlinksldjump"/>
            <a:extLst>
              <a:ext uri="{FF2B5EF4-FFF2-40B4-BE49-F238E27FC236}">
                <a16:creationId xmlns:a16="http://schemas.microsoft.com/office/drawing/2014/main" id="{D16CD1E8-6A44-4494-A020-C8BAE6BFCFFA}"/>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38" name="Oval 37">
            <a:extLst>
              <a:ext uri="{FF2B5EF4-FFF2-40B4-BE49-F238E27FC236}">
                <a16:creationId xmlns:a16="http://schemas.microsoft.com/office/drawing/2014/main" id="{1C2B5E04-F9AF-49C4-9988-4B34A479117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grpSp>
        <p:nvGrpSpPr>
          <p:cNvPr id="39" name="Group 38">
            <a:extLst>
              <a:ext uri="{FF2B5EF4-FFF2-40B4-BE49-F238E27FC236}">
                <a16:creationId xmlns:a16="http://schemas.microsoft.com/office/drawing/2014/main" id="{700E7960-F7E2-43F6-8FFD-8C8E88DAB83B}"/>
              </a:ext>
            </a:extLst>
          </p:cNvPr>
          <p:cNvGrpSpPr/>
          <p:nvPr/>
        </p:nvGrpSpPr>
        <p:grpSpPr>
          <a:xfrm>
            <a:off x="6252293" y="2958676"/>
            <a:ext cx="1198170" cy="1257866"/>
            <a:chOff x="5570361" y="1783712"/>
            <a:chExt cx="1198170" cy="1257866"/>
          </a:xfrm>
        </p:grpSpPr>
        <p:sp>
          <p:nvSpPr>
            <p:cNvPr id="40" name="Flowchart: Connector 39">
              <a:extLst>
                <a:ext uri="{FF2B5EF4-FFF2-40B4-BE49-F238E27FC236}">
                  <a16:creationId xmlns:a16="http://schemas.microsoft.com/office/drawing/2014/main" id="{D5BDB109-0381-4ABB-9C8D-D7894B6B00BC}"/>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1" name="Rectangle 40">
              <a:extLst>
                <a:ext uri="{FF2B5EF4-FFF2-40B4-BE49-F238E27FC236}">
                  <a16:creationId xmlns:a16="http://schemas.microsoft.com/office/drawing/2014/main" id="{E1919504-072F-4EBF-937C-29F2C5EAFBF1}"/>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47</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232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2" presetClass="entr" presetSubtype="2"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750"/>
                                        <p:tgtEl>
                                          <p:spTgt spid="3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34" name="Google Shape;221;p7">
            <a:extLst>
              <a:ext uri="{FF2B5EF4-FFF2-40B4-BE49-F238E27FC236}">
                <a16:creationId xmlns:a16="http://schemas.microsoft.com/office/drawing/2014/main" id="{E531430C-208E-4339-8A9D-7170A85A5CEC}"/>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5" name="Google Shape;229;p7">
            <a:extLst>
              <a:ext uri="{FF2B5EF4-FFF2-40B4-BE49-F238E27FC236}">
                <a16:creationId xmlns:a16="http://schemas.microsoft.com/office/drawing/2014/main" id="{8D8F4FAC-1FF2-4DB5-A205-D30662778F51}"/>
              </a:ext>
            </a:extLst>
          </p:cNvPr>
          <p:cNvGrpSpPr/>
          <p:nvPr/>
        </p:nvGrpSpPr>
        <p:grpSpPr>
          <a:xfrm>
            <a:off x="8930755" y="-489980"/>
            <a:ext cx="3812015" cy="2424879"/>
            <a:chOff x="8426725" y="-169475"/>
            <a:chExt cx="3812015" cy="2424879"/>
          </a:xfrm>
        </p:grpSpPr>
        <p:pic>
          <p:nvPicPr>
            <p:cNvPr id="36" name="Google Shape;230;p7">
              <a:extLst>
                <a:ext uri="{FF2B5EF4-FFF2-40B4-BE49-F238E27FC236}">
                  <a16:creationId xmlns:a16="http://schemas.microsoft.com/office/drawing/2014/main" id="{0D2365F4-FBC8-4D19-B2BA-6BBA012F15B9}"/>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7" name="Google Shape;231;p7">
              <a:extLst>
                <a:ext uri="{FF2B5EF4-FFF2-40B4-BE49-F238E27FC236}">
                  <a16:creationId xmlns:a16="http://schemas.microsoft.com/office/drawing/2014/main" id="{CA30B009-5A79-4470-B863-725C891858C6}"/>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8" name="Google Shape;232;p7">
            <a:extLst>
              <a:ext uri="{FF2B5EF4-FFF2-40B4-BE49-F238E27FC236}">
                <a16:creationId xmlns:a16="http://schemas.microsoft.com/office/drawing/2014/main" id="{5309745C-86DA-4964-B0C1-E72D9EBFDEB6}"/>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72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56 + 2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9" name="Rounded Rectangle 10">
            <a:hlinkClick r:id="rId7" action="ppaction://hlinksldjump"/>
            <a:extLst>
              <a:ext uri="{FF2B5EF4-FFF2-40B4-BE49-F238E27FC236}">
                <a16:creationId xmlns:a16="http://schemas.microsoft.com/office/drawing/2014/main" id="{A758E2B3-DAD9-4926-9FE4-24558CB9B3FE}"/>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40" name="Oval 39">
            <a:extLst>
              <a:ext uri="{FF2B5EF4-FFF2-40B4-BE49-F238E27FC236}">
                <a16:creationId xmlns:a16="http://schemas.microsoft.com/office/drawing/2014/main" id="{B876B5E0-2DA4-48E3-97B1-4F25499B6B4B}"/>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grpSp>
        <p:nvGrpSpPr>
          <p:cNvPr id="41" name="Group 40">
            <a:extLst>
              <a:ext uri="{FF2B5EF4-FFF2-40B4-BE49-F238E27FC236}">
                <a16:creationId xmlns:a16="http://schemas.microsoft.com/office/drawing/2014/main" id="{039927C9-CE59-444F-9A9D-578CED17565C}"/>
              </a:ext>
            </a:extLst>
          </p:cNvPr>
          <p:cNvGrpSpPr/>
          <p:nvPr/>
        </p:nvGrpSpPr>
        <p:grpSpPr>
          <a:xfrm>
            <a:off x="6252293" y="2958676"/>
            <a:ext cx="1198170" cy="1257866"/>
            <a:chOff x="5570361" y="1783712"/>
            <a:chExt cx="1198170" cy="1257866"/>
          </a:xfrm>
        </p:grpSpPr>
        <p:sp>
          <p:nvSpPr>
            <p:cNvPr id="42" name="Flowchart: Connector 41">
              <a:extLst>
                <a:ext uri="{FF2B5EF4-FFF2-40B4-BE49-F238E27FC236}">
                  <a16:creationId xmlns:a16="http://schemas.microsoft.com/office/drawing/2014/main" id="{57470DE5-EB2D-4B93-AABA-5E0EE34FD06B}"/>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Rectangle 42">
              <a:extLst>
                <a:ext uri="{FF2B5EF4-FFF2-40B4-BE49-F238E27FC236}">
                  <a16:creationId xmlns:a16="http://schemas.microsoft.com/office/drawing/2014/main" id="{E3AB40E9-F114-4281-BCD1-8197845D3F8E}"/>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58</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379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p:tgtEl>
                                          <p:spTgt spid="3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3"/>
          <p:cNvSpPr/>
          <p:nvPr/>
        </p:nvSpPr>
        <p:spPr>
          <a:xfrm>
            <a:off x="2661484" y="1746435"/>
            <a:ext cx="6578690" cy="77249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200" b="0" i="0" u="none" strike="noStrike" kern="1200" cap="none" spc="0" normalizeH="0" baseline="0" noProof="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a:t>
            </a:r>
            <a:endParaRPr kumimoji="0" lang="zh-CN" alt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5" name="矩形: 圆角 14"/>
          <p:cNvSpPr/>
          <p:nvPr/>
        </p:nvSpPr>
        <p:spPr>
          <a:xfrm>
            <a:off x="4989127" y="2856281"/>
            <a:ext cx="1952429" cy="682388"/>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0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2FEC231A-0D71-4022-95AE-EF35F0BD8979}"/>
              </a:ext>
            </a:extLst>
          </p:cNvPr>
          <p:cNvPicPr>
            <a:picLocks noChangeAspect="1"/>
          </p:cNvPicPr>
          <p:nvPr/>
        </p:nvPicPr>
        <p:blipFill>
          <a:blip r:embed="rId2"/>
          <a:stretch>
            <a:fillRect/>
          </a:stretch>
        </p:blipFill>
        <p:spPr>
          <a:xfrm>
            <a:off x="3067212" y="3429000"/>
            <a:ext cx="7748688" cy="2139881"/>
          </a:xfrm>
          <a:prstGeom prst="rect">
            <a:avLst/>
          </a:prstGeom>
        </p:spPr>
      </p:pic>
    </p:spTree>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468895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Đặt</a:t>
              </a:r>
              <a:r>
                <a:rPr lang="en-US" sz="36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r>
                <a:rPr lang="en-US" sz="36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rồi</a:t>
              </a:r>
              <a:r>
                <a:rPr lang="en-US" sz="36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4" name="Rounded Rectangle 13"/>
          <p:cNvSpPr/>
          <p:nvPr/>
        </p:nvSpPr>
        <p:spPr>
          <a:xfrm>
            <a:off x="200702" y="1527623"/>
            <a:ext cx="3715874"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42 + 4 </a:t>
            </a:r>
          </a:p>
        </p:txBody>
      </p:sp>
      <p:sp>
        <p:nvSpPr>
          <p:cNvPr id="20" name="Rounded Rectangle 19"/>
          <p:cNvSpPr/>
          <p:nvPr/>
        </p:nvSpPr>
        <p:spPr>
          <a:xfrm>
            <a:off x="4238063" y="1527623"/>
            <a:ext cx="3715874"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73 + 6</a:t>
            </a:r>
          </a:p>
        </p:txBody>
      </p:sp>
      <p:sp>
        <p:nvSpPr>
          <p:cNvPr id="34" name="Rounded Rectangle 33"/>
          <p:cNvSpPr/>
          <p:nvPr/>
        </p:nvSpPr>
        <p:spPr>
          <a:xfrm>
            <a:off x="8275424" y="1527623"/>
            <a:ext cx="3715874"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34 + 5</a:t>
            </a:r>
          </a:p>
        </p:txBody>
      </p:sp>
      <p:grpSp>
        <p:nvGrpSpPr>
          <p:cNvPr id="25" name="Group 24">
            <a:extLst>
              <a:ext uri="{FF2B5EF4-FFF2-40B4-BE49-F238E27FC236}">
                <a16:creationId xmlns:a16="http://schemas.microsoft.com/office/drawing/2014/main" id="{8E3886BB-0EE8-4F84-B2AC-04940624796F}"/>
              </a:ext>
            </a:extLst>
          </p:cNvPr>
          <p:cNvGrpSpPr/>
          <p:nvPr/>
        </p:nvGrpSpPr>
        <p:grpSpPr>
          <a:xfrm>
            <a:off x="1517853" y="3037175"/>
            <a:ext cx="1007167" cy="1824923"/>
            <a:chOff x="1933616" y="4498692"/>
            <a:chExt cx="1007167" cy="1824923"/>
          </a:xfrm>
        </p:grpSpPr>
        <p:sp>
          <p:nvSpPr>
            <p:cNvPr id="26" name="TextBox 25">
              <a:extLst>
                <a:ext uri="{FF2B5EF4-FFF2-40B4-BE49-F238E27FC236}">
                  <a16:creationId xmlns:a16="http://schemas.microsoft.com/office/drawing/2014/main" id="{16F17346-F053-4746-935E-30C17EDD76F0}"/>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42</a:t>
              </a:r>
              <a:endParaRPr lang="en-US" sz="4000" dirty="0">
                <a:solidFill>
                  <a:prstClr val="black"/>
                </a:solidFill>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  4</a:t>
              </a:r>
              <a:endParaRPr kumimoji="0" lang="vi-VN" sz="4000" b="0" i="0" u="none" strike="noStrike" kern="1200" cap="none" spc="0" normalizeH="0" baseline="0" noProof="0" dirty="0">
                <a:ln>
                  <a:noFill/>
                </a:ln>
                <a:solidFill>
                  <a:prstClr val="black"/>
                </a:solidFill>
                <a:effectLst/>
                <a:uLnTx/>
                <a:uFillTx/>
                <a:latin typeface="Arial"/>
                <a:cs typeface="+mn-cs"/>
              </a:endParaRPr>
            </a:p>
          </p:txBody>
        </p:sp>
        <p:sp>
          <p:nvSpPr>
            <p:cNvPr id="27" name="TextBox 26">
              <a:extLst>
                <a:ext uri="{FF2B5EF4-FFF2-40B4-BE49-F238E27FC236}">
                  <a16:creationId xmlns:a16="http://schemas.microsoft.com/office/drawing/2014/main" id="{2DFD667E-ABB3-4F09-8B91-E204FAB31FC4}"/>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cs typeface="+mn-cs"/>
                </a:rPr>
                <a:t>+</a:t>
              </a:r>
            </a:p>
          </p:txBody>
        </p:sp>
        <p:cxnSp>
          <p:nvCxnSpPr>
            <p:cNvPr id="28" name="Straight Connector 27">
              <a:extLst>
                <a:ext uri="{FF2B5EF4-FFF2-40B4-BE49-F238E27FC236}">
                  <a16:creationId xmlns:a16="http://schemas.microsoft.com/office/drawing/2014/main" id="{9B5F1009-2162-4064-9B8E-196C5A01C8C6}"/>
                </a:ext>
              </a:extLst>
            </p:cNvPr>
            <p:cNvCxnSpPr>
              <a:cxnSpLocks/>
            </p:cNvCxnSpPr>
            <p:nvPr/>
          </p:nvCxnSpPr>
          <p:spPr>
            <a:xfrm>
              <a:off x="2045051" y="6229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BC3A42C-03AE-4E42-B369-DC90AD34F9D0}"/>
              </a:ext>
            </a:extLst>
          </p:cNvPr>
          <p:cNvSpPr txBox="1"/>
          <p:nvPr/>
        </p:nvSpPr>
        <p:spPr>
          <a:xfrm>
            <a:off x="1793820" y="488117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cs typeface="+mn-cs"/>
              </a:rPr>
              <a:t>46</a:t>
            </a:r>
            <a:endParaRPr kumimoji="0" lang="vi-VN" sz="4000" b="1" i="0" u="none" strike="noStrike" kern="1200" cap="none" spc="0" normalizeH="0" baseline="0" noProof="0" dirty="0">
              <a:ln>
                <a:noFill/>
              </a:ln>
              <a:solidFill>
                <a:srgbClr val="FF0000"/>
              </a:solidFill>
              <a:effectLst/>
              <a:uLnTx/>
              <a:uFillTx/>
              <a:latin typeface="Arial"/>
              <a:cs typeface="+mn-cs"/>
            </a:endParaRPr>
          </a:p>
        </p:txBody>
      </p:sp>
      <p:grpSp>
        <p:nvGrpSpPr>
          <p:cNvPr id="48" name="Group 47">
            <a:extLst>
              <a:ext uri="{FF2B5EF4-FFF2-40B4-BE49-F238E27FC236}">
                <a16:creationId xmlns:a16="http://schemas.microsoft.com/office/drawing/2014/main" id="{32CBAFCB-5805-4974-A8AB-96F23C5427F1}"/>
              </a:ext>
            </a:extLst>
          </p:cNvPr>
          <p:cNvGrpSpPr/>
          <p:nvPr/>
        </p:nvGrpSpPr>
        <p:grpSpPr>
          <a:xfrm>
            <a:off x="5611460" y="3075297"/>
            <a:ext cx="1024384" cy="1824923"/>
            <a:chOff x="1933616" y="4498692"/>
            <a:chExt cx="1024384" cy="1824923"/>
          </a:xfrm>
        </p:grpSpPr>
        <p:sp>
          <p:nvSpPr>
            <p:cNvPr id="49" name="TextBox 48">
              <a:extLst>
                <a:ext uri="{FF2B5EF4-FFF2-40B4-BE49-F238E27FC236}">
                  <a16:creationId xmlns:a16="http://schemas.microsoft.com/office/drawing/2014/main" id="{4CD8C26C-008D-4444-A7B4-EC42373AC7AD}"/>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73</a:t>
              </a:r>
              <a:endParaRPr lang="en-US" sz="4000" dirty="0">
                <a:solidFill>
                  <a:prstClr val="black"/>
                </a:solidFill>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  6</a:t>
              </a:r>
              <a:endParaRPr kumimoji="0" lang="vi-VN" sz="4000" b="0" i="0" u="none" strike="noStrike" kern="1200" cap="none" spc="0" normalizeH="0" baseline="0" noProof="0" dirty="0">
                <a:ln>
                  <a:noFill/>
                </a:ln>
                <a:solidFill>
                  <a:prstClr val="black"/>
                </a:solidFill>
                <a:effectLst/>
                <a:uLnTx/>
                <a:uFillTx/>
                <a:latin typeface="Arial"/>
                <a:cs typeface="+mn-cs"/>
              </a:endParaRPr>
            </a:p>
          </p:txBody>
        </p:sp>
        <p:sp>
          <p:nvSpPr>
            <p:cNvPr id="50" name="TextBox 49">
              <a:extLst>
                <a:ext uri="{FF2B5EF4-FFF2-40B4-BE49-F238E27FC236}">
                  <a16:creationId xmlns:a16="http://schemas.microsoft.com/office/drawing/2014/main" id="{83486944-9612-41A5-A829-C6839945A0E9}"/>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cs typeface="+mn-cs"/>
                </a:rPr>
                <a:t>+</a:t>
              </a:r>
            </a:p>
          </p:txBody>
        </p:sp>
        <p:cxnSp>
          <p:nvCxnSpPr>
            <p:cNvPr id="51" name="Straight Connector 50">
              <a:extLst>
                <a:ext uri="{FF2B5EF4-FFF2-40B4-BE49-F238E27FC236}">
                  <a16:creationId xmlns:a16="http://schemas.microsoft.com/office/drawing/2014/main" id="{4AD17441-A5A9-4902-A906-198DABE20747}"/>
                </a:ext>
              </a:extLst>
            </p:cNvPr>
            <p:cNvCxnSpPr>
              <a:cxnSpLocks/>
            </p:cNvCxnSpPr>
            <p:nvPr/>
          </p:nvCxnSpPr>
          <p:spPr>
            <a:xfrm>
              <a:off x="2123858" y="6225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232B1CDB-4271-42CA-8B6E-031FFD94EE6F}"/>
              </a:ext>
            </a:extLst>
          </p:cNvPr>
          <p:cNvSpPr txBox="1"/>
          <p:nvPr/>
        </p:nvSpPr>
        <p:spPr>
          <a:xfrm>
            <a:off x="5963627" y="4824042"/>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cs typeface="+mn-cs"/>
              </a:rPr>
              <a:t>79</a:t>
            </a:r>
            <a:endParaRPr kumimoji="0" lang="vi-VN" sz="4000" b="1" i="0" u="none" strike="noStrike" kern="1200" cap="none" spc="0" normalizeH="0" baseline="0" noProof="0" dirty="0">
              <a:ln>
                <a:noFill/>
              </a:ln>
              <a:solidFill>
                <a:srgbClr val="FF0000"/>
              </a:solidFill>
              <a:effectLst/>
              <a:uLnTx/>
              <a:uFillTx/>
              <a:latin typeface="Arial"/>
              <a:cs typeface="+mn-cs"/>
            </a:endParaRPr>
          </a:p>
        </p:txBody>
      </p:sp>
      <p:grpSp>
        <p:nvGrpSpPr>
          <p:cNvPr id="53" name="Group 52">
            <a:extLst>
              <a:ext uri="{FF2B5EF4-FFF2-40B4-BE49-F238E27FC236}">
                <a16:creationId xmlns:a16="http://schemas.microsoft.com/office/drawing/2014/main" id="{C2154AF9-4BC1-40AC-B5C3-3DBE8F5D165E}"/>
              </a:ext>
            </a:extLst>
          </p:cNvPr>
          <p:cNvGrpSpPr/>
          <p:nvPr/>
        </p:nvGrpSpPr>
        <p:grpSpPr>
          <a:xfrm>
            <a:off x="9410769" y="3037175"/>
            <a:ext cx="1085974" cy="1824923"/>
            <a:chOff x="1933616" y="4498692"/>
            <a:chExt cx="1085974" cy="1824923"/>
          </a:xfrm>
        </p:grpSpPr>
        <p:sp>
          <p:nvSpPr>
            <p:cNvPr id="54" name="TextBox 53">
              <a:extLst>
                <a:ext uri="{FF2B5EF4-FFF2-40B4-BE49-F238E27FC236}">
                  <a16:creationId xmlns:a16="http://schemas.microsoft.com/office/drawing/2014/main" id="{97C5DB50-9397-4246-B5ED-1ED8F655BB13}"/>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34</a:t>
              </a:r>
              <a:endParaRPr lang="en-US" sz="4000" dirty="0">
                <a:solidFill>
                  <a:prstClr val="black"/>
                </a:solidFill>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  5</a:t>
              </a:r>
              <a:endParaRPr kumimoji="0" lang="vi-VN" sz="4000" b="0" i="0" u="none" strike="noStrike" kern="1200" cap="none" spc="0" normalizeH="0" baseline="0" noProof="0" dirty="0">
                <a:ln>
                  <a:noFill/>
                </a:ln>
                <a:solidFill>
                  <a:prstClr val="black"/>
                </a:solidFill>
                <a:effectLst/>
                <a:uLnTx/>
                <a:uFillTx/>
                <a:latin typeface="Arial"/>
                <a:cs typeface="+mn-cs"/>
              </a:endParaRPr>
            </a:p>
          </p:txBody>
        </p:sp>
        <p:sp>
          <p:nvSpPr>
            <p:cNvPr id="55" name="TextBox 54">
              <a:extLst>
                <a:ext uri="{FF2B5EF4-FFF2-40B4-BE49-F238E27FC236}">
                  <a16:creationId xmlns:a16="http://schemas.microsoft.com/office/drawing/2014/main" id="{80B7F5B1-F3DC-46C9-BE37-AF4B43141E25}"/>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cs typeface="+mn-cs"/>
                </a:rPr>
                <a:t>+</a:t>
              </a:r>
            </a:p>
          </p:txBody>
        </p:sp>
        <p:cxnSp>
          <p:nvCxnSpPr>
            <p:cNvPr id="56" name="Straight Connector 55">
              <a:extLst>
                <a:ext uri="{FF2B5EF4-FFF2-40B4-BE49-F238E27FC236}">
                  <a16:creationId xmlns:a16="http://schemas.microsoft.com/office/drawing/2014/main" id="{9ECBCDB7-D44E-4B27-847D-A6C0A2F1A9A8}"/>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67999A81-BF7F-4EE5-A8DD-650F0A80B861}"/>
              </a:ext>
            </a:extLst>
          </p:cNvPr>
          <p:cNvSpPr txBox="1"/>
          <p:nvPr/>
        </p:nvSpPr>
        <p:spPr>
          <a:xfrm>
            <a:off x="9715311" y="4871645"/>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cs typeface="+mn-cs"/>
              </a:rPr>
              <a:t>39</a:t>
            </a:r>
            <a:endParaRPr kumimoji="0" lang="vi-VN" sz="4000" b="1" i="0" u="none" strike="noStrike" kern="1200" cap="none" spc="0" normalizeH="0" baseline="0" noProof="0" dirty="0">
              <a:ln>
                <a:noFill/>
              </a:ln>
              <a:solidFill>
                <a:srgbClr val="FF0000"/>
              </a:solidFill>
              <a:effectLst/>
              <a:uLnTx/>
              <a:uFillTx/>
              <a:latin typeface="Arial"/>
              <a:cs typeface="+mn-cs"/>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2"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3180" y="565398"/>
            <a:ext cx="1619995" cy="738521"/>
            <a:chOff x="2421141" y="730782"/>
            <a:chExt cx="1466967"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1466967" cy="738521"/>
            </a:xfrm>
            <a:custGeom>
              <a:avLst/>
              <a:gdLst>
                <a:gd name="connsiteX0" fmla="*/ 0 w 1466967"/>
                <a:gd name="connsiteY0" fmla="*/ 123089 h 738521"/>
                <a:gd name="connsiteX1" fmla="*/ 123089 w 1466967"/>
                <a:gd name="connsiteY1" fmla="*/ 0 h 738521"/>
                <a:gd name="connsiteX2" fmla="*/ 493395 w 1466967"/>
                <a:gd name="connsiteY2" fmla="*/ 0 h 738521"/>
                <a:gd name="connsiteX3" fmla="*/ 924740 w 1466967"/>
                <a:gd name="connsiteY3" fmla="*/ 0 h 738521"/>
                <a:gd name="connsiteX4" fmla="*/ 1343878 w 1466967"/>
                <a:gd name="connsiteY4" fmla="*/ 0 h 738521"/>
                <a:gd name="connsiteX5" fmla="*/ 1466967 w 1466967"/>
                <a:gd name="connsiteY5" fmla="*/ 123089 h 738521"/>
                <a:gd name="connsiteX6" fmla="*/ 1466967 w 1466967"/>
                <a:gd name="connsiteY6" fmla="*/ 615432 h 738521"/>
                <a:gd name="connsiteX7" fmla="*/ 1343878 w 1466967"/>
                <a:gd name="connsiteY7" fmla="*/ 738521 h 738521"/>
                <a:gd name="connsiteX8" fmla="*/ 961364 w 1466967"/>
                <a:gd name="connsiteY8" fmla="*/ 738521 h 738521"/>
                <a:gd name="connsiteX9" fmla="*/ 578850 w 1466967"/>
                <a:gd name="connsiteY9" fmla="*/ 738521 h 738521"/>
                <a:gd name="connsiteX10" fmla="*/ 123089 w 1466967"/>
                <a:gd name="connsiteY10" fmla="*/ 738521 h 738521"/>
                <a:gd name="connsiteX11" fmla="*/ 0 w 1466967"/>
                <a:gd name="connsiteY11" fmla="*/ 615432 h 738521"/>
                <a:gd name="connsiteX12" fmla="*/ 0 w 1466967"/>
                <a:gd name="connsiteY12"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967" h="738521" fill="none" extrusionOk="0">
                  <a:moveTo>
                    <a:pt x="0" y="123089"/>
                  </a:moveTo>
                  <a:cubicBezTo>
                    <a:pt x="8834" y="67111"/>
                    <a:pt x="71282" y="-3612"/>
                    <a:pt x="123089" y="0"/>
                  </a:cubicBezTo>
                  <a:cubicBezTo>
                    <a:pt x="289572" y="-14194"/>
                    <a:pt x="417443" y="39905"/>
                    <a:pt x="493395" y="0"/>
                  </a:cubicBezTo>
                  <a:cubicBezTo>
                    <a:pt x="569347" y="-39905"/>
                    <a:pt x="744761" y="10091"/>
                    <a:pt x="924740" y="0"/>
                  </a:cubicBezTo>
                  <a:cubicBezTo>
                    <a:pt x="1104720" y="-10091"/>
                    <a:pt x="1182664" y="41976"/>
                    <a:pt x="1343878" y="0"/>
                  </a:cubicBezTo>
                  <a:cubicBezTo>
                    <a:pt x="1425665" y="14055"/>
                    <a:pt x="1468567" y="56753"/>
                    <a:pt x="1466967" y="123089"/>
                  </a:cubicBezTo>
                  <a:cubicBezTo>
                    <a:pt x="1483906" y="233710"/>
                    <a:pt x="1455530" y="382805"/>
                    <a:pt x="1466967" y="615432"/>
                  </a:cubicBezTo>
                  <a:cubicBezTo>
                    <a:pt x="1462764" y="692535"/>
                    <a:pt x="1399932" y="733222"/>
                    <a:pt x="1343878" y="738521"/>
                  </a:cubicBezTo>
                  <a:cubicBezTo>
                    <a:pt x="1162919" y="776070"/>
                    <a:pt x="1142633" y="713438"/>
                    <a:pt x="961364" y="738521"/>
                  </a:cubicBezTo>
                  <a:cubicBezTo>
                    <a:pt x="780095" y="763604"/>
                    <a:pt x="690857" y="704472"/>
                    <a:pt x="578850" y="738521"/>
                  </a:cubicBezTo>
                  <a:cubicBezTo>
                    <a:pt x="466843" y="772570"/>
                    <a:pt x="337716" y="685472"/>
                    <a:pt x="123089" y="738521"/>
                  </a:cubicBezTo>
                  <a:cubicBezTo>
                    <a:pt x="49599" y="747519"/>
                    <a:pt x="4801" y="688617"/>
                    <a:pt x="0" y="615432"/>
                  </a:cubicBezTo>
                  <a:cubicBezTo>
                    <a:pt x="-11690" y="501448"/>
                    <a:pt x="4872" y="252136"/>
                    <a:pt x="0" y="123089"/>
                  </a:cubicBezTo>
                  <a:close/>
                </a:path>
                <a:path w="1466967" h="738521" stroke="0" extrusionOk="0">
                  <a:moveTo>
                    <a:pt x="0" y="123089"/>
                  </a:moveTo>
                  <a:cubicBezTo>
                    <a:pt x="-10729" y="51939"/>
                    <a:pt x="62091" y="5315"/>
                    <a:pt x="123089" y="0"/>
                  </a:cubicBezTo>
                  <a:cubicBezTo>
                    <a:pt x="266457" y="-38053"/>
                    <a:pt x="400569" y="37451"/>
                    <a:pt x="542227" y="0"/>
                  </a:cubicBezTo>
                  <a:cubicBezTo>
                    <a:pt x="683885" y="-37451"/>
                    <a:pt x="775399" y="32561"/>
                    <a:pt x="961364" y="0"/>
                  </a:cubicBezTo>
                  <a:cubicBezTo>
                    <a:pt x="1147329" y="-32561"/>
                    <a:pt x="1258059" y="19247"/>
                    <a:pt x="1343878" y="0"/>
                  </a:cubicBezTo>
                  <a:cubicBezTo>
                    <a:pt x="1414040" y="-485"/>
                    <a:pt x="1455108" y="38728"/>
                    <a:pt x="1466967" y="123089"/>
                  </a:cubicBezTo>
                  <a:cubicBezTo>
                    <a:pt x="1509075" y="286675"/>
                    <a:pt x="1433880" y="493994"/>
                    <a:pt x="1466967" y="615432"/>
                  </a:cubicBezTo>
                  <a:cubicBezTo>
                    <a:pt x="1477381" y="685538"/>
                    <a:pt x="1403159" y="734204"/>
                    <a:pt x="1343878" y="738521"/>
                  </a:cubicBezTo>
                  <a:cubicBezTo>
                    <a:pt x="1179231" y="765487"/>
                    <a:pt x="1053564" y="713181"/>
                    <a:pt x="973572" y="738521"/>
                  </a:cubicBezTo>
                  <a:cubicBezTo>
                    <a:pt x="893580" y="763861"/>
                    <a:pt x="770899" y="699389"/>
                    <a:pt x="603266" y="738521"/>
                  </a:cubicBezTo>
                  <a:cubicBezTo>
                    <a:pt x="435633" y="777653"/>
                    <a:pt x="246250" y="698828"/>
                    <a:pt x="123089" y="738521"/>
                  </a:cubicBezTo>
                  <a:cubicBezTo>
                    <a:pt x="59689" y="723322"/>
                    <a:pt x="1256" y="680888"/>
                    <a:pt x="0" y="615432"/>
                  </a:cubicBezTo>
                  <a:cubicBezTo>
                    <a:pt x="-51394" y="475921"/>
                    <a:pt x="41844" y="364155"/>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10536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Số</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74528" y="268969"/>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3" name="Picture 2">
            <a:extLst>
              <a:ext uri="{FF2B5EF4-FFF2-40B4-BE49-F238E27FC236}">
                <a16:creationId xmlns:a16="http://schemas.microsoft.com/office/drawing/2014/main" id="{152B3CB5-DD4B-46A1-BBD3-2EDD70B07BFF}"/>
              </a:ext>
            </a:extLst>
          </p:cNvPr>
          <p:cNvPicPr>
            <a:picLocks noChangeAspect="1"/>
          </p:cNvPicPr>
          <p:nvPr/>
        </p:nvPicPr>
        <p:blipFill>
          <a:blip r:embed="rId3"/>
          <a:stretch>
            <a:fillRect/>
          </a:stretch>
        </p:blipFill>
        <p:spPr>
          <a:xfrm>
            <a:off x="3160881" y="824461"/>
            <a:ext cx="8466293" cy="5433464"/>
          </a:xfrm>
          <a:prstGeom prst="rect">
            <a:avLst/>
          </a:prstGeom>
        </p:spPr>
      </p:pic>
      <p:sp>
        <p:nvSpPr>
          <p:cNvPr id="4" name="Rectangle: Rounded Corners 3">
            <a:extLst>
              <a:ext uri="{FF2B5EF4-FFF2-40B4-BE49-F238E27FC236}">
                <a16:creationId xmlns:a16="http://schemas.microsoft.com/office/drawing/2014/main" id="{8549389F-11B3-4C99-9709-0196E0418148}"/>
              </a:ext>
            </a:extLst>
          </p:cNvPr>
          <p:cNvSpPr/>
          <p:nvPr/>
        </p:nvSpPr>
        <p:spPr>
          <a:xfrm>
            <a:off x="5915026" y="28384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39" name="Rectangle: Rounded Corners 38">
            <a:extLst>
              <a:ext uri="{FF2B5EF4-FFF2-40B4-BE49-F238E27FC236}">
                <a16:creationId xmlns:a16="http://schemas.microsoft.com/office/drawing/2014/main" id="{3399CC2C-9BAE-490C-A951-0AA002519BD5}"/>
              </a:ext>
            </a:extLst>
          </p:cNvPr>
          <p:cNvSpPr/>
          <p:nvPr/>
        </p:nvSpPr>
        <p:spPr>
          <a:xfrm>
            <a:off x="7161382" y="28384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16</a:t>
            </a:r>
          </a:p>
        </p:txBody>
      </p:sp>
      <p:sp>
        <p:nvSpPr>
          <p:cNvPr id="40" name="Rectangle: Rounded Corners 39">
            <a:extLst>
              <a:ext uri="{FF2B5EF4-FFF2-40B4-BE49-F238E27FC236}">
                <a16:creationId xmlns:a16="http://schemas.microsoft.com/office/drawing/2014/main" id="{8F0539AC-E3A2-4D20-8A6D-A2297C0B4B79}"/>
              </a:ext>
            </a:extLst>
          </p:cNvPr>
          <p:cNvSpPr/>
          <p:nvPr/>
        </p:nvSpPr>
        <p:spPr>
          <a:xfrm>
            <a:off x="5915026" y="36385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25</a:t>
            </a:r>
          </a:p>
        </p:txBody>
      </p:sp>
      <p:sp>
        <p:nvSpPr>
          <p:cNvPr id="41" name="Rectangle: Rounded Corners 40">
            <a:extLst>
              <a:ext uri="{FF2B5EF4-FFF2-40B4-BE49-F238E27FC236}">
                <a16:creationId xmlns:a16="http://schemas.microsoft.com/office/drawing/2014/main" id="{A24042B3-2ABB-465B-B0DB-AF4FEDA23784}"/>
              </a:ext>
            </a:extLst>
          </p:cNvPr>
          <p:cNvSpPr/>
          <p:nvPr/>
        </p:nvSpPr>
        <p:spPr>
          <a:xfrm>
            <a:off x="7161382" y="36385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26</a:t>
            </a:r>
          </a:p>
        </p:txBody>
      </p:sp>
      <p:sp>
        <p:nvSpPr>
          <p:cNvPr id="42" name="Rectangle: Rounded Corners 41">
            <a:extLst>
              <a:ext uri="{FF2B5EF4-FFF2-40B4-BE49-F238E27FC236}">
                <a16:creationId xmlns:a16="http://schemas.microsoft.com/office/drawing/2014/main" id="{3332EF0C-E873-425E-B7B4-E5BDE631355D}"/>
              </a:ext>
            </a:extLst>
          </p:cNvPr>
          <p:cNvSpPr/>
          <p:nvPr/>
        </p:nvSpPr>
        <p:spPr>
          <a:xfrm>
            <a:off x="5915026" y="441960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42</a:t>
            </a:r>
          </a:p>
        </p:txBody>
      </p:sp>
      <p:sp>
        <p:nvSpPr>
          <p:cNvPr id="72" name="Rectangle: Rounded Corners 71">
            <a:extLst>
              <a:ext uri="{FF2B5EF4-FFF2-40B4-BE49-F238E27FC236}">
                <a16:creationId xmlns:a16="http://schemas.microsoft.com/office/drawing/2014/main" id="{CF3D9520-69CB-436B-BFB9-FCE842E5CD90}"/>
              </a:ext>
            </a:extLst>
          </p:cNvPr>
          <p:cNvSpPr/>
          <p:nvPr/>
        </p:nvSpPr>
        <p:spPr>
          <a:xfrm>
            <a:off x="7170908" y="44386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46</a:t>
            </a:r>
          </a:p>
        </p:txBody>
      </p:sp>
    </p:spTree>
    <p:extLst>
      <p:ext uri="{BB962C8B-B14F-4D97-AF65-F5344CB8AC3E}">
        <p14:creationId xmlns:p14="http://schemas.microsoft.com/office/powerpoint/2010/main" val="2979214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P spid="40" grpId="0" animBg="1"/>
      <p:bldP spid="41" grpId="0" animBg="1"/>
      <p:bldP spid="42" grpId="0" animBg="1"/>
      <p:bldP spid="72"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393</Words>
  <Application>Microsoft Office PowerPoint</Application>
  <PresentationFormat>Widescreen</PresentationFormat>
  <Paragraphs>117</Paragraphs>
  <Slides>15</Slides>
  <Notes>13</Notes>
  <HiddenSlides>0</HiddenSlides>
  <MMClips>7</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印品黑体</vt:lpstr>
      <vt:lpstr>.VnArial</vt:lpstr>
      <vt:lpstr>Arial</vt:lpstr>
      <vt:lpstr>Calibri</vt:lpstr>
      <vt:lpstr>Calibri Light</vt:lpstr>
      <vt:lpstr>1_Office 主题​​</vt:lpstr>
      <vt:lpstr>2_Office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Thao Tran</cp:lastModifiedBy>
  <cp:revision>9</cp:revision>
  <dcterms:created xsi:type="dcterms:W3CDTF">2021-12-25T14:51:39Z</dcterms:created>
  <dcterms:modified xsi:type="dcterms:W3CDTF">2024-02-29T15:22:29Z</dcterms:modified>
</cp:coreProperties>
</file>