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79" r:id="rId12"/>
    <p:sldId id="280" r:id="rId13"/>
    <p:sldId id="281" r:id="rId14"/>
    <p:sldId id="282" r:id="rId15"/>
    <p:sldId id="265" r:id="rId16"/>
    <p:sldId id="268" r:id="rId17"/>
    <p:sldId id="283" r:id="rId18"/>
    <p:sldId id="276" r:id="rId19"/>
    <p:sldId id="284" r:id="rId20"/>
    <p:sldId id="272" r:id="rId21"/>
    <p:sldId id="286" r:id="rId22"/>
    <p:sldId id="28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10" Type="http://schemas.openxmlformats.org/officeDocument/2006/relationships/slide" Target="slide2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11" Type="http://schemas.microsoft.com/office/2007/relationships/hdphoto" Target="../media/hdphoto10.wdp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217</Words>
  <Application>Microsoft Office PowerPoint</Application>
  <PresentationFormat>Widescreen</PresentationFormat>
  <Paragraphs>124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字魂59号-创粗黑</vt:lpstr>
      <vt:lpstr>.VnArial</vt:lpstr>
      <vt:lpstr>Arial</vt:lpstr>
      <vt:lpstr>Calibri</vt:lpstr>
      <vt:lpstr>Calibri Light</vt:lpstr>
      <vt:lpstr>Coiny</vt:lpstr>
      <vt:lpstr>SVN-Fiolex Girls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2021-11-23T13:18:58Z</dcterms:created>
  <dcterms:modified xsi:type="dcterms:W3CDTF">2023-10-06T05:59:09Z</dcterms:modified>
</cp:coreProperties>
</file>