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3" r:id="rId4"/>
  </p:sldMasterIdLst>
  <p:notesMasterIdLst>
    <p:notesMasterId r:id="rId12"/>
  </p:notesMasterIdLst>
  <p:sldIdLst>
    <p:sldId id="305" r:id="rId5"/>
    <p:sldId id="278" r:id="rId6"/>
    <p:sldId id="265" r:id="rId7"/>
    <p:sldId id="366" r:id="rId8"/>
    <p:sldId id="339" r:id="rId9"/>
    <p:sldId id="367" r:id="rId10"/>
    <p:sldId id="3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8EFFC-1375-4625-9955-65898E24E326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EC49A-448F-4087-899A-AEFF05D8A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6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71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0042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40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1174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42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5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2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0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7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5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8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0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27989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80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48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68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524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146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64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260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850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651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004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49926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388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96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8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620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903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046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105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138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52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828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8434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304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51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7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94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6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6399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20287" y="-595007"/>
            <a:ext cx="15631499" cy="104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9701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2955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213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967918DD-F32C-40AE-BFB5-741B5886C773}" type="datetimeFigureOut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2023/11/21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>
              <a:defRPr/>
            </a:pPr>
            <a:fld id="{C9349654-8A83-41C1-B6F2-193D712776EF}" type="slidenum">
              <a:rPr lang="zh-CN" altLang="en-US" smtClean="0">
                <a:solidFill>
                  <a:prstClr val="black"/>
                </a:solidFill>
              </a:rPr>
              <a:pPr defTabSz="914377"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6028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/>
          <a:srcRect l="24948" t="4345" r="4820" b="55235"/>
          <a:stretch/>
        </p:blipFill>
        <p:spPr>
          <a:xfrm>
            <a:off x="0" y="2"/>
            <a:ext cx="12192003" cy="68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5E0B94D6-3E3F-4D15-BD4A-64D222F844A6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1B73E7D-4FAA-4E76-8F38-EBD4BF312B16}"/>
              </a:ext>
            </a:extLst>
          </p:cNvPr>
          <p:cNvSpPr txBox="1"/>
          <p:nvPr userDrawn="1"/>
        </p:nvSpPr>
        <p:spPr>
          <a:xfrm>
            <a:off x="4318000" y="2971801"/>
            <a:ext cx="355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19803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4CF5A20-AA0E-43A2-81A8-4E541E18BDE8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/>
          <a:srcRect l="24948" t="4345" r="4820" b="55235"/>
          <a:stretch/>
        </p:blipFill>
        <p:spPr>
          <a:xfrm>
            <a:off x="0" y="2"/>
            <a:ext cx="12192003" cy="68857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7405"/>
          <a:stretch/>
        </p:blipFill>
        <p:spPr>
          <a:xfrm>
            <a:off x="-511658" y="-135255"/>
            <a:ext cx="13215315" cy="71285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7C2E34-C44E-4D44-A3C1-3DD75C8237A9}"/>
              </a:ext>
            </a:extLst>
          </p:cNvPr>
          <p:cNvSpPr/>
          <p:nvPr userDrawn="1"/>
        </p:nvSpPr>
        <p:spPr>
          <a:xfrm>
            <a:off x="378823" y="2458279"/>
            <a:ext cx="11364687" cy="4099276"/>
          </a:xfrm>
          <a:prstGeom prst="roundRect">
            <a:avLst>
              <a:gd name="adj" fmla="val 14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180908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DB95AD5B-94ED-4F5B-930D-100740FD3D2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/>
          <a:srcRect l="24948" t="4345" r="4820" b="55235"/>
          <a:stretch/>
        </p:blipFill>
        <p:spPr>
          <a:xfrm>
            <a:off x="0" y="2"/>
            <a:ext cx="12192003" cy="68857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7405"/>
          <a:stretch/>
        </p:blipFill>
        <p:spPr>
          <a:xfrm>
            <a:off x="-511658" y="-135255"/>
            <a:ext cx="13215315" cy="71285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7C2E34-C44E-4D44-A3C1-3DD75C8237A9}"/>
              </a:ext>
            </a:extLst>
          </p:cNvPr>
          <p:cNvSpPr/>
          <p:nvPr userDrawn="1"/>
        </p:nvSpPr>
        <p:spPr>
          <a:xfrm>
            <a:off x="378823" y="2458279"/>
            <a:ext cx="11364687" cy="4099276"/>
          </a:xfrm>
          <a:prstGeom prst="roundRect">
            <a:avLst>
              <a:gd name="adj" fmla="val 14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</p:spTree>
    <p:extLst>
      <p:ext uri="{BB962C8B-B14F-4D97-AF65-F5344CB8AC3E}">
        <p14:creationId xmlns:p14="http://schemas.microsoft.com/office/powerpoint/2010/main" val="270307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-3" y="1"/>
            <a:ext cx="12192003" cy="68857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54643"/>
            <a:ext cx="10850880" cy="56714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4450079"/>
            <a:ext cx="12192003" cy="244434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8985742" y="-1073"/>
            <a:ext cx="3224361" cy="157709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1"/>
            <a:ext cx="3224361" cy="1577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6" r="46220" b="15574"/>
          <a:stretch/>
        </p:blipFill>
        <p:spPr>
          <a:xfrm>
            <a:off x="-298719" y="2792507"/>
            <a:ext cx="3017139" cy="37802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4991" r="5461" b="15724"/>
          <a:stretch/>
        </p:blipFill>
        <p:spPr>
          <a:xfrm>
            <a:off x="8824175" y="2958824"/>
            <a:ext cx="2990456" cy="3734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09E030-C74A-4F77-838A-C206ED7814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8561" y="1159853"/>
            <a:ext cx="4273667" cy="829128"/>
          </a:xfrm>
          <a:prstGeom prst="rect">
            <a:avLst/>
          </a:prstGeom>
        </p:spPr>
      </p:pic>
      <p:sp>
        <p:nvSpPr>
          <p:cNvPr id="19" name="文本框 34">
            <a:extLst>
              <a:ext uri="{FF2B5EF4-FFF2-40B4-BE49-F238E27FC236}">
                <a16:creationId xmlns:a16="http://schemas.microsoft.com/office/drawing/2014/main" id="{944A4669-519E-4AAA-9714-2E28C17BCFB0}"/>
              </a:ext>
            </a:extLst>
          </p:cNvPr>
          <p:cNvSpPr txBox="1"/>
          <p:nvPr/>
        </p:nvSpPr>
        <p:spPr>
          <a:xfrm>
            <a:off x="2454710" y="1993575"/>
            <a:ext cx="6843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kumimoji="1" lang="en-US" altLang="zh-CN" sz="4400" b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 panose="020B0500000000000000" pitchFamily="34" charset="-122"/>
                <a:cs typeface="字魂105号-简雅黑" panose="00000500000000000000" charset="-122"/>
                <a:sym typeface="思源黑体 CN" panose="020B0500000000000000" pitchFamily="34" charset="-122"/>
              </a:rPr>
              <a:t>Bài</a:t>
            </a:r>
            <a:r>
              <a:rPr kumimoji="1" lang="en-US" altLang="zh-CN" sz="4400" b="1" dirty="0">
                <a:solidFill>
                  <a:srgbClr val="7030A0"/>
                </a:solidFill>
                <a:latin typeface="Cambria" panose="02040503050406030204" pitchFamily="18" charset="0"/>
                <a:ea typeface="思源黑体 CN" panose="020B0500000000000000" pitchFamily="34" charset="-122"/>
                <a:cs typeface="字魂105号-简雅黑" panose="00000500000000000000" charset="-122"/>
                <a:sym typeface="思源黑体 CN" panose="020B0500000000000000" pitchFamily="34" charset="-122"/>
              </a:rPr>
              <a:t> 19 – </a:t>
            </a:r>
            <a:r>
              <a:rPr kumimoji="1" lang="en-US" altLang="zh-CN" sz="4400" b="1" dirty="0" err="1">
                <a:solidFill>
                  <a:srgbClr val="7030A0"/>
                </a:solidFill>
                <a:latin typeface="Cambria" panose="02040503050406030204" pitchFamily="18" charset="0"/>
                <a:ea typeface="思源黑体 CN" panose="020B0500000000000000" pitchFamily="34" charset="-122"/>
                <a:cs typeface="字魂105号-简雅黑" panose="00000500000000000000" charset="-122"/>
                <a:sym typeface="思源黑体 CN" panose="020B0500000000000000" pitchFamily="34" charset="-122"/>
              </a:rPr>
              <a:t>Tiết</a:t>
            </a:r>
            <a:r>
              <a:rPr kumimoji="1" lang="en-US" altLang="zh-CN" sz="4400" b="1" dirty="0">
                <a:solidFill>
                  <a:srgbClr val="7030A0"/>
                </a:solidFill>
                <a:latin typeface="Cambria" panose="02040503050406030204" pitchFamily="18" charset="0"/>
                <a:ea typeface="思源黑体 CN" panose="020B0500000000000000" pitchFamily="34" charset="-122"/>
                <a:cs typeface="字魂105号-简雅黑" panose="00000500000000000000" charset="-122"/>
                <a:sym typeface="思源黑体 CN" panose="020B0500000000000000" pitchFamily="34" charset="-122"/>
              </a:rPr>
              <a:t> 3</a:t>
            </a:r>
            <a:endParaRPr kumimoji="1" lang="zh-CN" altLang="en-US" sz="4400" b="1" dirty="0">
              <a:solidFill>
                <a:srgbClr val="00B0F0"/>
              </a:solidFill>
              <a:latin typeface="Cambria" panose="02040503050406030204" pitchFamily="18" charset="0"/>
              <a:ea typeface="思源黑体 CN" panose="020B0500000000000000" pitchFamily="34" charset="-122"/>
              <a:cs typeface="字魂105号-简雅黑" panose="00000500000000000000" charset="-122"/>
              <a:sym typeface="思源黑体 CN" panose="020B0500000000000000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1D621-067D-3AC9-5581-E4784038F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9899" y="2736624"/>
            <a:ext cx="6846401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00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0" y="2"/>
            <a:ext cx="12192003" cy="68857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8967641" y="1"/>
            <a:ext cx="3224361" cy="157709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1"/>
            <a:ext cx="3224361" cy="15770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65" y="1060569"/>
            <a:ext cx="9078107" cy="44143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4413653"/>
            <a:ext cx="12192003" cy="2444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9226035" y="3295479"/>
            <a:ext cx="2030687" cy="31844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1942" r="29675" b="8267"/>
          <a:stretch/>
        </p:blipFill>
        <p:spPr>
          <a:xfrm>
            <a:off x="152027" y="2164031"/>
            <a:ext cx="3073341" cy="444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1841" y="1775108"/>
            <a:ext cx="8508315" cy="29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3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646EF49-AE8D-4931-88DB-7458FC9A53E8}"/>
              </a:ext>
            </a:extLst>
          </p:cNvPr>
          <p:cNvSpPr/>
          <p:nvPr/>
        </p:nvSpPr>
        <p:spPr>
          <a:xfrm>
            <a:off x="600502" y="734843"/>
            <a:ext cx="8874812" cy="58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3733">
              <a:solidFill>
                <a:prstClr val="black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D7A95F-7EFB-421A-B082-2BCCD1EEDADE}"/>
              </a:ext>
            </a:extLst>
          </p:cNvPr>
          <p:cNvSpPr txBox="1"/>
          <p:nvPr/>
        </p:nvSpPr>
        <p:spPr>
          <a:xfrm>
            <a:off x="4032162" y="128705"/>
            <a:ext cx="352213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733" dirty="0" err="1">
                <a:solidFill>
                  <a:srgbClr val="4472C4">
                    <a:lumMod val="50000"/>
                  </a:srgbClr>
                </a:solidFill>
              </a:rPr>
              <a:t>Trò</a:t>
            </a:r>
            <a:r>
              <a:rPr lang="en-US" sz="3733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3733" dirty="0" err="1">
                <a:solidFill>
                  <a:srgbClr val="4472C4">
                    <a:lumMod val="50000"/>
                  </a:srgbClr>
                </a:solidFill>
              </a:rPr>
              <a:t>ch</a:t>
            </a:r>
            <a:r>
              <a:rPr lang="vi-VN" sz="3733" dirty="0">
                <a:solidFill>
                  <a:srgbClr val="4472C4">
                    <a:lumMod val="50000"/>
                  </a:srgbClr>
                </a:solidFill>
              </a:rPr>
              <a:t>ơ</a:t>
            </a:r>
            <a:r>
              <a:rPr lang="en-US" sz="3733" dirty="0" err="1">
                <a:solidFill>
                  <a:srgbClr val="4472C4">
                    <a:lumMod val="50000"/>
                  </a:srgbClr>
                </a:solidFill>
              </a:rPr>
              <a:t>i</a:t>
            </a:r>
            <a:endParaRPr lang="en-US" sz="3733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766893-5676-4657-8561-B2008EE38329}"/>
              </a:ext>
            </a:extLst>
          </p:cNvPr>
          <p:cNvSpPr txBox="1"/>
          <p:nvPr/>
        </p:nvSpPr>
        <p:spPr>
          <a:xfrm>
            <a:off x="2461738" y="970544"/>
            <a:ext cx="5605937" cy="117258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defTabSz="609585"/>
            <a:r>
              <a:rPr lang="en-US" sz="4000" b="1" dirty="0">
                <a:ln w="9525">
                  <a:solidFill>
                    <a:prstClr val="black"/>
                  </a:solidFill>
                </a:ln>
                <a:solidFill>
                  <a:srgbClr val="FF0000"/>
                </a:solidFill>
              </a:rPr>
              <a:t>A</a:t>
            </a:r>
            <a:r>
              <a:rPr lang="en-US" sz="4000" b="1" dirty="0">
                <a:ln w="9525">
                  <a:solidFill>
                    <a:prstClr val="black"/>
                  </a:solidFill>
                </a:ln>
                <a:solidFill>
                  <a:srgbClr val="92D050"/>
                </a:solidFill>
              </a:rPr>
              <a:t>i</a:t>
            </a:r>
            <a:r>
              <a:rPr lang="en-US" sz="4000" b="1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4472C4"/>
                </a:solidFill>
              </a:rPr>
              <a:t>n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h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33CCFF"/>
                </a:solidFill>
              </a:rPr>
              <a:t>a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CCFF66"/>
                </a:solidFill>
              </a:rPr>
              <a:t>n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h</a:t>
            </a:r>
            <a:r>
              <a:rPr lang="en-US" sz="4000" b="1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4000" b="1" dirty="0">
                <a:ln w="9525">
                  <a:solidFill>
                    <a:prstClr val="black"/>
                  </a:solidFill>
                </a:ln>
                <a:solidFill>
                  <a:srgbClr val="CCECFF"/>
                </a:solidFill>
              </a:rPr>
              <a:t>A</a:t>
            </a:r>
            <a:r>
              <a:rPr lang="en-US" sz="4000" b="1" dirty="0">
                <a:ln w="9525">
                  <a:solidFill>
                    <a:prstClr val="black"/>
                  </a:solidFill>
                </a:ln>
                <a:solidFill>
                  <a:srgbClr val="669900"/>
                </a:solidFill>
              </a:rPr>
              <a:t>i</a:t>
            </a:r>
            <a:r>
              <a:rPr lang="en-US" sz="4000" b="1" dirty="0">
                <a:ln w="9525">
                  <a:solidFill>
                    <a:prstClr val="black"/>
                  </a:solidFill>
                </a:ln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CC00FF"/>
                </a:solidFill>
              </a:rPr>
              <a:t>đ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FF66CC"/>
                </a:solidFill>
              </a:rPr>
              <a:t>ú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44546A">
                    <a:lumMod val="60000"/>
                    <a:lumOff val="40000"/>
                  </a:srgbClr>
                </a:solidFill>
              </a:rPr>
              <a:t>n</a:t>
            </a:r>
            <a:r>
              <a:rPr lang="en-US" sz="4000" b="1" dirty="0" err="1">
                <a:ln w="9525">
                  <a:solidFill>
                    <a:prstClr val="black"/>
                  </a:solidFill>
                </a:ln>
                <a:solidFill>
                  <a:srgbClr val="808000"/>
                </a:solidFill>
              </a:rPr>
              <a:t>g</a:t>
            </a:r>
            <a:r>
              <a:rPr lang="en-US" sz="4000" b="1" dirty="0">
                <a:ln w="9525">
                  <a:solidFill>
                    <a:prstClr val="black"/>
                  </a:solidFill>
                </a:ln>
                <a:solidFill>
                  <a:srgbClr val="800000"/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7DDB0-1EE1-215A-73B8-7C3456878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1" y="2854477"/>
            <a:ext cx="1047896" cy="1035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D743B2-7CF9-3BAC-792A-DE68167F68AA}"/>
              </a:ext>
            </a:extLst>
          </p:cNvPr>
          <p:cNvSpPr txBox="1"/>
          <p:nvPr/>
        </p:nvSpPr>
        <p:spPr>
          <a:xfrm>
            <a:off x="2113051" y="2679035"/>
            <a:ext cx="5441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3200">
                <a:solidFill>
                  <a:prstClr val="black"/>
                </a:solidFill>
              </a:rPr>
              <a:t>Lớp chia thành 2 đội:</a:t>
            </a:r>
          </a:p>
          <a:p>
            <a:pPr defTabSz="609585"/>
            <a:r>
              <a:rPr lang="en-US" sz="3200">
                <a:solidFill>
                  <a:prstClr val="black"/>
                </a:solidFill>
                <a:sym typeface="Wingdings" panose="05000000000000000000" pitchFamily="2" charset="2"/>
              </a:rPr>
              <a:t>Đội A</a:t>
            </a:r>
          </a:p>
          <a:p>
            <a:pPr defTabSz="609585"/>
            <a:r>
              <a:rPr lang="en-US" sz="3200">
                <a:solidFill>
                  <a:prstClr val="black"/>
                </a:solidFill>
                <a:sym typeface="Wingdings" panose="05000000000000000000" pitchFamily="2" charset="2"/>
              </a:rPr>
              <a:t>Đội B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9B7FF5-C4EB-18C5-AD5A-B88BCBBEB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0" y="4604716"/>
            <a:ext cx="1093425" cy="10351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3F0EA8-9466-5023-B2D4-03484E9E3AFB}"/>
              </a:ext>
            </a:extLst>
          </p:cNvPr>
          <p:cNvSpPr txBox="1"/>
          <p:nvPr/>
        </p:nvSpPr>
        <p:spPr>
          <a:xfrm>
            <a:off x="1869125" y="4440249"/>
            <a:ext cx="74311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585"/>
            <a:r>
              <a:rPr lang="en-US" sz="3200" dirty="0" err="1">
                <a:solidFill>
                  <a:prstClr val="black"/>
                </a:solidFill>
              </a:rPr>
              <a:t>Một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đội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giơ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hình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ảnh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về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cây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và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động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vật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đội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còn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lại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nói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nhanh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tên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loại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cây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động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vật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đó</a:t>
            </a:r>
            <a:r>
              <a:rPr lang="en-US" sz="3200" dirty="0">
                <a:solidFill>
                  <a:prstClr val="black"/>
                </a:solidFill>
              </a:rPr>
              <a:t>. </a:t>
            </a:r>
            <a:r>
              <a:rPr lang="en-US" sz="3200" dirty="0" err="1">
                <a:solidFill>
                  <a:prstClr val="black"/>
                </a:solidFill>
              </a:rPr>
              <a:t>Đội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nào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trả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lời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nhanh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  <a:r>
              <a:rPr lang="en-US" sz="3200" dirty="0" err="1">
                <a:solidFill>
                  <a:prstClr val="black"/>
                </a:solidFill>
              </a:rPr>
              <a:t>đúng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nhất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prstClr val="black"/>
                </a:solidFill>
                <a:sym typeface="Wingdings" panose="05000000000000000000" pitchFamily="2" charset="2"/>
              </a:rPr>
              <a:t>chiến</a:t>
            </a:r>
            <a:r>
              <a:rPr lang="en-US" sz="32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prstClr val="black"/>
                </a:solidFill>
                <a:sym typeface="Wingdings" panose="05000000000000000000" pitchFamily="2" charset="2"/>
              </a:rPr>
              <a:t>thắng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1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1" grpId="1"/>
      <p:bldP spid="8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0" y="2"/>
            <a:ext cx="12192003" cy="688571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8967641" y="1"/>
            <a:ext cx="3224361" cy="157709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1"/>
            <a:ext cx="3224361" cy="15770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65" y="1060569"/>
            <a:ext cx="9078107" cy="441437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4413653"/>
            <a:ext cx="12192003" cy="2444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/>
        </p:blipFill>
        <p:spPr>
          <a:xfrm>
            <a:off x="9226035" y="3295479"/>
            <a:ext cx="2030687" cy="31844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2" t="1942" r="29675" b="8267"/>
          <a:stretch/>
        </p:blipFill>
        <p:spPr>
          <a:xfrm>
            <a:off x="152027" y="2164031"/>
            <a:ext cx="3073341" cy="444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58867C-4DC5-3923-4A3F-3D9E75BA29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1856" y="2031381"/>
            <a:ext cx="669398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03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C9D047-C871-4321-A1D6-83D8E577C2B8}"/>
              </a:ext>
            </a:extLst>
          </p:cNvPr>
          <p:cNvSpPr/>
          <p:nvPr/>
        </p:nvSpPr>
        <p:spPr>
          <a:xfrm>
            <a:off x="509517" y="436729"/>
            <a:ext cx="11172968" cy="6023212"/>
          </a:xfrm>
          <a:prstGeom prst="roundRect">
            <a:avLst/>
          </a:prstGeom>
          <a:solidFill>
            <a:srgbClr val="A5A5A5">
              <a:lumMod val="20000"/>
              <a:lumOff val="80000"/>
              <a:alpha val="62000"/>
            </a:srgbClr>
          </a:solidFill>
          <a:ln w="28575" cap="flat" cmpd="sng" algn="ctr">
            <a:solidFill>
              <a:srgbClr val="00B05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prstClr val="white"/>
              </a:solidFill>
              <a:latin typeface="Calibri" panose="020F0502020204030204"/>
              <a:ea typeface="思源黑体 CN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53AB1-662E-45F8-AE00-5333AFE3B281}"/>
              </a:ext>
            </a:extLst>
          </p:cNvPr>
          <p:cNvGrpSpPr/>
          <p:nvPr/>
        </p:nvGrpSpPr>
        <p:grpSpPr>
          <a:xfrm>
            <a:off x="201322" y="-217228"/>
            <a:ext cx="10638128" cy="1307911"/>
            <a:chOff x="5569152" y="4815954"/>
            <a:chExt cx="7978596" cy="98093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9CDECDF-D864-405C-A4DB-7706F46C26F8}"/>
                </a:ext>
              </a:extLst>
            </p:cNvPr>
            <p:cNvGrpSpPr/>
            <p:nvPr/>
          </p:nvGrpSpPr>
          <p:grpSpPr>
            <a:xfrm>
              <a:off x="5569152" y="4815954"/>
              <a:ext cx="7964308" cy="980933"/>
              <a:chOff x="7698203" y="4402256"/>
              <a:chExt cx="7395285" cy="980933"/>
            </a:xfrm>
          </p:grpSpPr>
          <p:sp>
            <p:nvSpPr>
              <p:cNvPr id="11" name="Flowchart: Manual Input 10">
                <a:extLst>
                  <a:ext uri="{FF2B5EF4-FFF2-40B4-BE49-F238E27FC236}">
                    <a16:creationId xmlns:a16="http://schemas.microsoft.com/office/drawing/2014/main" id="{C54D5115-4FDF-436D-8CF9-F6773361F563}"/>
                  </a:ext>
                </a:extLst>
              </p:cNvPr>
              <p:cNvSpPr/>
              <p:nvPr/>
            </p:nvSpPr>
            <p:spPr>
              <a:xfrm>
                <a:off x="7970292" y="4685092"/>
                <a:ext cx="7123196" cy="631847"/>
              </a:xfrm>
              <a:prstGeom prst="flowChartManualInpu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Calibri" panose="020F0502020204030204"/>
                  <a:ea typeface="思源黑体 CN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DA43EFC-FBC2-462A-89C9-1BCEA1391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203" y="4402256"/>
                <a:ext cx="544180" cy="980933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8F3FDF2-BA2F-458C-941B-7188A7355E2C}"/>
                </a:ext>
              </a:extLst>
            </p:cNvPr>
            <p:cNvSpPr txBox="1"/>
            <p:nvPr/>
          </p:nvSpPr>
          <p:spPr>
            <a:xfrm>
              <a:off x="6121017" y="5224532"/>
              <a:ext cx="7426731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Báo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cáo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kết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quả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dự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án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: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Trồng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và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chăm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sóc</a:t>
              </a:r>
              <a:r>
                <a:rPr lang="en-US" sz="3733" kern="0" dirty="0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 </a:t>
              </a:r>
              <a:r>
                <a:rPr lang="en-US" sz="3733" kern="0" dirty="0" err="1">
                  <a:solidFill>
                    <a:prstClr val="black"/>
                  </a:solidFill>
                  <a:latin typeface="SVN-Tipper" panose="02000500000000000000" pitchFamily="50" charset="0"/>
                  <a:ea typeface="思源黑体 CN"/>
                </a:rPr>
                <a:t>cây</a:t>
              </a:r>
              <a:endParaRPr lang="en-US" sz="3733" kern="0" dirty="0">
                <a:solidFill>
                  <a:prstClr val="black"/>
                </a:solidFill>
                <a:latin typeface="SVN-Tipper" panose="02000500000000000000" pitchFamily="50" charset="0"/>
                <a:ea typeface="思源黑体 CN"/>
              </a:endParaRPr>
            </a:p>
          </p:txBody>
        </p:sp>
      </p:grpSp>
      <p:pic>
        <p:nvPicPr>
          <p:cNvPr id="2" name="Picture 2" descr="3 Em Bé Học Bài, Đọc Sách - KhoThietKe.Net">
            <a:extLst>
              <a:ext uri="{FF2B5EF4-FFF2-40B4-BE49-F238E27FC236}">
                <a16:creationId xmlns:a16="http://schemas.microsoft.com/office/drawing/2014/main" id="{E03E5C5E-9BD2-3FB2-A64F-6B8727AE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9" y="3045155"/>
            <a:ext cx="3373271" cy="33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0E7E1CCF-95C1-91F6-DFD3-D3A5F31B43D3}"/>
              </a:ext>
            </a:extLst>
          </p:cNvPr>
          <p:cNvSpPr/>
          <p:nvPr/>
        </p:nvSpPr>
        <p:spPr>
          <a:xfrm>
            <a:off x="714376" y="2729979"/>
            <a:ext cx="3532638" cy="1870596"/>
          </a:xfrm>
          <a:prstGeom prst="cloud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  <a:ea typeface="思源黑体 CN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  <a:ea typeface="思源黑体 C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  <a:ea typeface="思源黑体 CN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  <a:ea typeface="思源黑体 C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  <a:ea typeface="思源黑体 CN"/>
              </a:rPr>
              <a:t>phẩm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  <a:ea typeface="思源黑体 CN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  <a:ea typeface="思源黑体 CN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  <a:ea typeface="思源黑体 C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  <a:ea typeface="思源黑体 CN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  <a:ea typeface="思源黑体 C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  <a:ea typeface="思源黑体 CN"/>
              </a:rPr>
              <a:t>trồng</a:t>
            </a:r>
            <a:endParaRPr lang="en-US" sz="3200" dirty="0">
              <a:solidFill>
                <a:prstClr val="black"/>
              </a:solidFill>
              <a:latin typeface="iCiel Nabila" pitchFamily="2" charset="0"/>
              <a:ea typeface="思源黑体 CN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43EA9725-CE00-6A79-593F-8B202A20373A}"/>
              </a:ext>
            </a:extLst>
          </p:cNvPr>
          <p:cNvSpPr/>
          <p:nvPr/>
        </p:nvSpPr>
        <p:spPr>
          <a:xfrm>
            <a:off x="4705350" y="1066800"/>
            <a:ext cx="3800475" cy="1818851"/>
          </a:xfrm>
          <a:prstGeom prst="cloud">
            <a:avLst/>
          </a:prstGeom>
          <a:solidFill>
            <a:srgbClr val="FFF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Thời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gian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cách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trồng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chăm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sóc</a:t>
            </a:r>
            <a:endParaRPr lang="en-US" sz="3200" dirty="0">
              <a:solidFill>
                <a:prstClr val="black"/>
              </a:solidFill>
              <a:latin typeface="iCiel Nabila" pitchFamily="2" charset="0"/>
              <a:ea typeface="思源黑体 CN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86D9A7E2-8A9A-5CEC-0BDA-834DD607EDF7}"/>
              </a:ext>
            </a:extLst>
          </p:cNvPr>
          <p:cNvSpPr/>
          <p:nvPr/>
        </p:nvSpPr>
        <p:spPr>
          <a:xfrm>
            <a:off x="8153400" y="2491854"/>
            <a:ext cx="3055961" cy="2013471"/>
          </a:xfrm>
          <a:prstGeom prst="cloud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Tiến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phát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triển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iCiel Nabila" pitchFamily="2" charset="0"/>
              </a:rPr>
              <a:t>cây</a:t>
            </a:r>
            <a:r>
              <a:rPr lang="en-US" sz="3200" dirty="0">
                <a:solidFill>
                  <a:prstClr val="black"/>
                </a:solidFill>
                <a:latin typeface="iCiel Nabila" pitchFamily="2" charset="0"/>
              </a:rPr>
              <a:t>.</a:t>
            </a:r>
            <a:endParaRPr lang="en-US" sz="3200" dirty="0">
              <a:solidFill>
                <a:prstClr val="black"/>
              </a:solidFill>
              <a:latin typeface="iCiel Nabila" pitchFamily="2" charset="0"/>
              <a:ea typeface="思源黑体 CN"/>
            </a:endParaRPr>
          </a:p>
        </p:txBody>
      </p:sp>
    </p:spTree>
    <p:extLst>
      <p:ext uri="{BB962C8B-B14F-4D97-AF65-F5344CB8AC3E}">
        <p14:creationId xmlns:p14="http://schemas.microsoft.com/office/powerpoint/2010/main" val="1834275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C9D047-C871-4321-A1D6-83D8E577C2B8}"/>
              </a:ext>
            </a:extLst>
          </p:cNvPr>
          <p:cNvSpPr/>
          <p:nvPr/>
        </p:nvSpPr>
        <p:spPr>
          <a:xfrm>
            <a:off x="509517" y="436729"/>
            <a:ext cx="11172968" cy="6023212"/>
          </a:xfrm>
          <a:prstGeom prst="roundRect">
            <a:avLst/>
          </a:prstGeom>
          <a:solidFill>
            <a:srgbClr val="A5A5A5">
              <a:lumMod val="20000"/>
              <a:lumOff val="80000"/>
              <a:alpha val="62000"/>
            </a:srgbClr>
          </a:solidFill>
          <a:ln w="28575" cap="flat" cmpd="sng" algn="ctr">
            <a:solidFill>
              <a:srgbClr val="00B05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思源黑体 CN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EE889-4A29-B804-43F4-3A8BE675C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019175"/>
            <a:ext cx="8305800" cy="47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17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/>
        </p:blipFill>
        <p:spPr>
          <a:xfrm>
            <a:off x="-3" y="1"/>
            <a:ext cx="12192003" cy="68857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59" y="587080"/>
            <a:ext cx="10429315" cy="53168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/>
        </p:blipFill>
        <p:spPr>
          <a:xfrm flipH="1">
            <a:off x="-3" y="4441371"/>
            <a:ext cx="12192003" cy="244434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V="1">
            <a:off x="8967641" y="1"/>
            <a:ext cx="3224361" cy="157709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A6DFD6F-1FC6-4A0B-977F-8D09EB9D08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/>
        </p:blipFill>
        <p:spPr>
          <a:xfrm flipH="1" flipV="1">
            <a:off x="1" y="1"/>
            <a:ext cx="3224361" cy="15770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6" r="46220" b="15574"/>
          <a:stretch/>
        </p:blipFill>
        <p:spPr>
          <a:xfrm>
            <a:off x="1" y="2772977"/>
            <a:ext cx="3017139" cy="37802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4991" r="5461" b="15724"/>
          <a:stretch/>
        </p:blipFill>
        <p:spPr>
          <a:xfrm>
            <a:off x="9088635" y="2893652"/>
            <a:ext cx="2990456" cy="3734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60253" y="1596705"/>
            <a:ext cx="7785267" cy="33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4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96</Words>
  <Application>Microsoft Office PowerPoint</Application>
  <PresentationFormat>Widescreen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等线</vt:lpstr>
      <vt:lpstr>iCiel Nabila</vt:lpstr>
      <vt:lpstr>SVN-Tipper</vt:lpstr>
      <vt:lpstr>印品黑体</vt:lpstr>
      <vt:lpstr>思源黑体 CN</vt:lpstr>
      <vt:lpstr>思源黑体 CN Bold</vt:lpstr>
      <vt:lpstr>Arial</vt:lpstr>
      <vt:lpstr>Calibri</vt:lpstr>
      <vt:lpstr>Calibri Light</vt:lpstr>
      <vt:lpstr>Cambria</vt:lpstr>
      <vt:lpstr>9_Office 主题​​</vt:lpstr>
      <vt:lpstr>1_Office Theme</vt:lpstr>
      <vt:lpstr>10_Office 主题​​</vt:lpstr>
      <vt:lpstr>13_Office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7</cp:revision>
  <dcterms:created xsi:type="dcterms:W3CDTF">2023-11-21T07:58:41Z</dcterms:created>
  <dcterms:modified xsi:type="dcterms:W3CDTF">2023-11-21T08:12:10Z</dcterms:modified>
</cp:coreProperties>
</file>