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62" r:id="rId3"/>
    <p:sldId id="260" r:id="rId4"/>
    <p:sldId id="325" r:id="rId5"/>
    <p:sldId id="304" r:id="rId6"/>
    <p:sldId id="306" r:id="rId7"/>
    <p:sldId id="326" r:id="rId8"/>
    <p:sldId id="327" r:id="rId9"/>
    <p:sldId id="330" r:id="rId10"/>
    <p:sldId id="329" r:id="rId11"/>
    <p:sldId id="331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B9AD7-E925-451A-ADF6-148865C6535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DEA68-3FB9-4BEF-A24E-7C325B2BF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1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5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606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58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8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4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460F-F913-B2B9-6731-182EA3A6B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8BE7D-C8AD-2257-A414-E0B6E526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B2526-5DAA-3932-BC34-F086B6F8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023A-BB11-3D11-FFA2-7906CED64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E4527-3A5E-8AB8-A6E6-43E56A3B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5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200A-74A2-8519-DC2B-BE70A8BA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DF3F0-DB4C-24B6-558C-B87D38C02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32B7F-0AE4-1984-E7BD-CDD8EC4F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E8004-D3AC-B732-4213-BD007DEF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1D4BB-9746-F4A1-A4F7-BF6AA5C9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5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7AE7A-F23B-5329-11D1-5AC635C70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BBE10-826B-03ED-DFBA-3225860B3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C1C2F-BEA5-E798-5154-B938FA8B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9E966-997D-E3B0-44B3-E31ADBEC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5ECCD-97D6-9F5D-4D3B-EAD7D202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5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F92E-9FF4-4F8C-9002-F0C87E497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0FBC3-C9FA-4D30-98FC-EEE255474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5AC2F-873C-4710-98EB-462C9F15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F6C14-5ADD-49ED-8D8A-9E5D9BB1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E56CF-7133-46A6-9F8D-1271D92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3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C772-A04F-43DD-AD89-77789887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51869-0BF4-48D6-ACC1-59FBE305C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587D-C220-40C4-8C78-E794E67D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3D349-C974-4A4B-BC6F-748FEE7E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D3318-13F1-48B1-8322-4AB3B7B7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1BBB-21AE-49D2-91A4-3E4407A1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42600-D915-434A-9C16-77BD03F9F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F777F-2987-47E3-A21B-38CBDC09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989A0-8CA0-4B2E-BD81-9E67E8C6E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304EE-8D51-4DAA-BAA7-85CF4B49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D91A-E7FF-497B-AB8E-EFD4047F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F116-D738-437E-B61F-AF1109176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4E4E9-E071-4AA7-B73B-CE5566199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4BDAA-5520-4310-B32C-54B9FBC9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40591-F11F-4908-9F3D-81D97998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FB435-FD52-494D-B616-1D5AA0D0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C69A-5B3D-4A76-9EFD-8F2115CC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2B052-D1D5-491D-803C-BD3A7A36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09C24-40A4-45BD-ADAB-CDEB608A7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3AFD3-A6D7-4D70-9D62-244940334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9BA58-5D5E-495C-8F41-ECACC7A2FA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3220C-A85A-4507-A86E-02D59D87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F97285-B59E-469A-9833-69614E9E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5E7CF-E1C2-462D-94C8-1C8C8488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3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13C59-0F63-40C6-94CC-4A67064D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C6070-E75D-41B8-BB01-3225BD98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64435-2F48-4BDD-922E-0274BDF9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2B7B2-E34C-401C-B611-680D211E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0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2B24AE-10D0-492A-8089-901C18AD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43D36-2918-48B6-A789-89DD1289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ADE84-F9FE-4E3D-BB97-DCF40200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59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9F8F-07C1-4C98-8717-C8B89A63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2389F-25B3-402B-9F8B-95BF5B56D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229E7-342F-443B-88B3-D5C1BBF47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20A88-C6B4-4997-8A61-122F13EEC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924B6-0A06-439B-B304-F882BECA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0C349-E771-46AF-BE3C-C3F7432A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02538-BD5A-0ED8-A3D6-90DBEFE0C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027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6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2EDB-141C-4610-9996-C3A2D580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61F0C-5F2C-4F5B-B4FA-548BB1065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4C0BC-5DAB-434A-996C-0B70966EF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9AF85-2084-4E0F-8FD7-7AA4CD8F2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D1B4D-00D8-4D4C-89E3-8CEAB8CF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0F9C7-2A32-48D9-BC0E-0E0764F8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35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E5FC-EAB0-4177-9255-0803F932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50D88-1D4A-4139-BF32-58D25CC9D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46D42-37CB-4E96-97D4-0B234DF1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B0887-070E-45EE-B66F-6F36B038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350C3-68EF-44A3-92C6-76232FBB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42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902915-C330-4361-8517-5FE875556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651FC-A5E8-425F-B707-D1642AD76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543D5-E359-4F5C-9837-A78AA009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3103FA-0514-49F7-A68E-D029E4360B0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9A1DA-9480-4B19-83A0-BF260430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A4163-C830-4A4E-9478-2FE17A51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3D4A85-3E91-44E4-B2E5-EBDE7EC5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6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0FEF1-540B-A716-5046-AB92D42B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CA9C2-48B0-CE55-9A24-F962ED568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AE112-4BBB-6DAF-6F16-CB686EA8AB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28FD2-D0B2-868C-6245-FF9DC742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E47C8-1AC5-1FFC-2E83-B08D7291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3C14-9E09-6EA8-04B4-B6703826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B7C7-581C-7028-72C2-D12AF7DF0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BB514-5D66-E8B1-7C57-E503BB643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2B6BE-4DFC-B716-6FF8-6C629812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0FC04-7644-CC73-EEBA-9C018952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3B5B7-3E41-3981-49D6-853A5FC1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3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A188-03C1-3658-C479-C4D05037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2BFA9-9A78-D8E5-059A-6CBDF10FA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F98B6-AE17-1722-9949-17CEB2B2E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70D2E-2D9B-656A-1D35-D208EF8D9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65596A-D7FA-7969-B155-E2868E35D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F0E01-5BA1-0660-F567-214BF14E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A678F5-F22C-83C4-931D-61C831A07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DC0EC-FBD3-DF30-B7BC-93C52621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8766-434F-0E64-C0AA-984D8E545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18AFF-4E6A-FFB9-7153-78C6E141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04756-4920-66E7-E48B-2BA1F21E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27E1D-BA14-78AB-5E77-A02734C4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26CBC1-6E63-FFC9-9F8B-8881E942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4AE64-C54D-7734-E777-F9A7E944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7F7CC-C824-A6C2-5733-DC5239080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8B72-F4F4-61FB-E126-1A8AB953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15FC-3911-12AE-B2E1-AF3A1918B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691CB-80D4-59E1-2BDD-09741FC5A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6C3A2-6E53-72BD-94B1-53305DF0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E33C4-4F1B-8C12-0ACF-8821C7D5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96539-F797-780F-9B47-213F302A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2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4E74F-9E1E-8065-4691-9388945F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9E754-0BCC-0C34-A8B4-1DE9B7F45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AC84E-9A78-4B86-FBE3-54E25AB52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5062F-7C2F-FDBD-74E2-86A48907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744CF-72D6-498D-8508-ABC121399ED7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D8BDB-B206-8EA4-CF93-CAB92F49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64F54-2685-71A5-6D24-75FE7EDC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5CB38-81DA-42F6-A120-F4BF44AC9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8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54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C6B319-1A3F-4613-549B-60F97F099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87" t="26509" r="4978" b="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3F52AE-CF05-6AB2-A667-0E2A96B1510F}"/>
              </a:ext>
            </a:extLst>
          </p:cNvPr>
          <p:cNvSpPr/>
          <p:nvPr/>
        </p:nvSpPr>
        <p:spPr>
          <a:xfrm>
            <a:off x="2510549" y="1469629"/>
            <a:ext cx="7318395" cy="4717831"/>
          </a:xfrm>
          <a:custGeom>
            <a:avLst/>
            <a:gdLst>
              <a:gd name="connsiteX0" fmla="*/ 0 w 7318395"/>
              <a:gd name="connsiteY0" fmla="*/ 786321 h 4717831"/>
              <a:gd name="connsiteX1" fmla="*/ 786321 w 7318395"/>
              <a:gd name="connsiteY1" fmla="*/ 0 h 4717831"/>
              <a:gd name="connsiteX2" fmla="*/ 6532074 w 7318395"/>
              <a:gd name="connsiteY2" fmla="*/ 0 h 4717831"/>
              <a:gd name="connsiteX3" fmla="*/ 7318395 w 7318395"/>
              <a:gd name="connsiteY3" fmla="*/ 786321 h 4717831"/>
              <a:gd name="connsiteX4" fmla="*/ 7318395 w 7318395"/>
              <a:gd name="connsiteY4" fmla="*/ 3931510 h 4717831"/>
              <a:gd name="connsiteX5" fmla="*/ 6532074 w 7318395"/>
              <a:gd name="connsiteY5" fmla="*/ 4717831 h 4717831"/>
              <a:gd name="connsiteX6" fmla="*/ 786321 w 7318395"/>
              <a:gd name="connsiteY6" fmla="*/ 4717831 h 4717831"/>
              <a:gd name="connsiteX7" fmla="*/ 0 w 7318395"/>
              <a:gd name="connsiteY7" fmla="*/ 3931510 h 4717831"/>
              <a:gd name="connsiteX8" fmla="*/ 0 w 7318395"/>
              <a:gd name="connsiteY8" fmla="*/ 786321 h 4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8395" h="4717831" fill="none" extrusionOk="0">
                <a:moveTo>
                  <a:pt x="0" y="786321"/>
                </a:moveTo>
                <a:cubicBezTo>
                  <a:pt x="-25045" y="273195"/>
                  <a:pt x="360170" y="-41323"/>
                  <a:pt x="786321" y="0"/>
                </a:cubicBezTo>
                <a:cubicBezTo>
                  <a:pt x="1393514" y="145421"/>
                  <a:pt x="3761850" y="152840"/>
                  <a:pt x="6532074" y="0"/>
                </a:cubicBezTo>
                <a:cubicBezTo>
                  <a:pt x="6998507" y="16123"/>
                  <a:pt x="7321209" y="431367"/>
                  <a:pt x="7318395" y="786321"/>
                </a:cubicBezTo>
                <a:cubicBezTo>
                  <a:pt x="7196431" y="1648363"/>
                  <a:pt x="7351585" y="3595240"/>
                  <a:pt x="7318395" y="3931510"/>
                </a:cubicBezTo>
                <a:cubicBezTo>
                  <a:pt x="7333074" y="4377314"/>
                  <a:pt x="6962923" y="4743437"/>
                  <a:pt x="6532074" y="4717831"/>
                </a:cubicBezTo>
                <a:cubicBezTo>
                  <a:pt x="5582029" y="4812871"/>
                  <a:pt x="3617328" y="4854087"/>
                  <a:pt x="786321" y="4717831"/>
                </a:cubicBezTo>
                <a:cubicBezTo>
                  <a:pt x="358843" y="4696110"/>
                  <a:pt x="21535" y="4376569"/>
                  <a:pt x="0" y="3931510"/>
                </a:cubicBezTo>
                <a:cubicBezTo>
                  <a:pt x="131390" y="2859240"/>
                  <a:pt x="-72417" y="1455534"/>
                  <a:pt x="0" y="786321"/>
                </a:cubicBezTo>
                <a:close/>
              </a:path>
              <a:path w="7318395" h="4717831" stroke="0" extrusionOk="0">
                <a:moveTo>
                  <a:pt x="0" y="786321"/>
                </a:moveTo>
                <a:cubicBezTo>
                  <a:pt x="-43053" y="328692"/>
                  <a:pt x="373913" y="-69439"/>
                  <a:pt x="786321" y="0"/>
                </a:cubicBezTo>
                <a:cubicBezTo>
                  <a:pt x="2033438" y="81395"/>
                  <a:pt x="5103925" y="73950"/>
                  <a:pt x="6532074" y="0"/>
                </a:cubicBezTo>
                <a:cubicBezTo>
                  <a:pt x="6919253" y="36261"/>
                  <a:pt x="7285910" y="287580"/>
                  <a:pt x="7318395" y="786321"/>
                </a:cubicBezTo>
                <a:cubicBezTo>
                  <a:pt x="7294893" y="1143335"/>
                  <a:pt x="7197490" y="3047902"/>
                  <a:pt x="7318395" y="3931510"/>
                </a:cubicBezTo>
                <a:cubicBezTo>
                  <a:pt x="7296786" y="4375555"/>
                  <a:pt x="6963275" y="4747643"/>
                  <a:pt x="6532074" y="4717831"/>
                </a:cubicBezTo>
                <a:cubicBezTo>
                  <a:pt x="4452453" y="4880163"/>
                  <a:pt x="3221473" y="4812895"/>
                  <a:pt x="786321" y="4717831"/>
                </a:cubicBezTo>
                <a:cubicBezTo>
                  <a:pt x="348667" y="4738960"/>
                  <a:pt x="-42057" y="4438014"/>
                  <a:pt x="0" y="3931510"/>
                </a:cubicBezTo>
                <a:cubicBezTo>
                  <a:pt x="-102546" y="3568934"/>
                  <a:pt x="149512" y="1472119"/>
                  <a:pt x="0" y="786321"/>
                </a:cubicBezTo>
                <a:close/>
              </a:path>
            </a:pathLst>
          </a:custGeom>
          <a:solidFill>
            <a:schemeClr val="lt1">
              <a:alpha val="85000"/>
            </a:schemeClr>
          </a:solidFill>
          <a:ln w="25400" cap="rnd" cmpd="thinThick">
            <a:solidFill>
              <a:srgbClr val="427A0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8231231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C6260-9B01-9BD0-FA04-284194AAE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31"/>
          <a:stretch/>
        </p:blipFill>
        <p:spPr>
          <a:xfrm>
            <a:off x="-1" y="3224078"/>
            <a:ext cx="2943226" cy="2903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2A74C-3E49-CA20-630A-B02753FFE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9" b="36225"/>
          <a:stretch/>
        </p:blipFill>
        <p:spPr>
          <a:xfrm>
            <a:off x="-1" y="4562097"/>
            <a:ext cx="3158381" cy="2295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41179-EDC0-CA35-84EA-59A4E558A7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39"/>
          <a:stretch/>
        </p:blipFill>
        <p:spPr>
          <a:xfrm>
            <a:off x="9033622" y="4379420"/>
            <a:ext cx="3156412" cy="247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B057B-18F0-6980-1E4B-5E1687828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88" r="18175"/>
          <a:stretch/>
        </p:blipFill>
        <p:spPr>
          <a:xfrm>
            <a:off x="7524750" y="0"/>
            <a:ext cx="4653228" cy="40704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B612AA-9497-CE5A-94D0-3274FB4A8B80}"/>
              </a:ext>
            </a:extLst>
          </p:cNvPr>
          <p:cNvSpPr txBox="1"/>
          <p:nvPr/>
        </p:nvSpPr>
        <p:spPr>
          <a:xfrm>
            <a:off x="3514201" y="1883264"/>
            <a:ext cx="5049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5B009-6B36-EF47-3522-41241F7011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366" y="2313761"/>
            <a:ext cx="409686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DC013-D06A-7B2D-A4A6-6CDE24100A22}"/>
              </a:ext>
            </a:extLst>
          </p:cNvPr>
          <p:cNvSpPr txBox="1"/>
          <p:nvPr/>
        </p:nvSpPr>
        <p:spPr>
          <a:xfrm>
            <a:off x="4781026" y="3131039"/>
            <a:ext cx="2574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19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18C78-4DED-227D-25A5-BFF3A3C86167}"/>
              </a:ext>
            </a:extLst>
          </p:cNvPr>
          <p:cNvSpPr txBox="1"/>
          <p:nvPr/>
        </p:nvSpPr>
        <p:spPr>
          <a:xfrm>
            <a:off x="3571351" y="3854939"/>
            <a:ext cx="51908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Ôn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tập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chủ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đề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Thực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vật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Động</a:t>
            </a:r>
            <a:r>
              <a:rPr lang="en-US" sz="6000" b="1" dirty="0">
                <a:solidFill>
                  <a:srgbClr val="7030A0"/>
                </a:solidFill>
                <a:latin typeface="#9Slide05 IcielSanelma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#9Slide05 IcielSanelma" pitchFamily="2" charset="0"/>
              </a:rPr>
              <a:t>vật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260632" y="343133"/>
            <a:ext cx="11585740" cy="651486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74822-1FFE-5425-0FD0-D809B69FB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C63E0F-AF19-3EB9-B23F-208A615D9C7F}"/>
              </a:ext>
            </a:extLst>
          </p:cNvPr>
          <p:cNvGrpSpPr/>
          <p:nvPr/>
        </p:nvGrpSpPr>
        <p:grpSpPr>
          <a:xfrm>
            <a:off x="5591175" y="2568681"/>
            <a:ext cx="6076950" cy="2726080"/>
            <a:chOff x="6262245" y="2292457"/>
            <a:chExt cx="5443979" cy="23671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E24EF8-6F66-5018-0DC3-DFA452679582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EC833D9-5289-9DB8-DEA2-34935EE6176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A6EB2C9-B612-C338-F690-7684A7717828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08DBA5-DD3D-F39D-2838-0EEEE5AEBF42}"/>
                </a:ext>
              </a:extLst>
            </p:cNvPr>
            <p:cNvSpPr txBox="1"/>
            <p:nvPr/>
          </p:nvSpPr>
          <p:spPr>
            <a:xfrm>
              <a:off x="6605119" y="2655204"/>
              <a:ext cx="4866909" cy="2004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khuyên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đuổi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thương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20802C-905B-F45A-671F-1FD9CF9B2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62" y="2390774"/>
            <a:ext cx="4941324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96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C6B319-1A3F-4613-549B-60F97F099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687" t="26509" r="4978" b="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3F52AE-CF05-6AB2-A667-0E2A96B1510F}"/>
              </a:ext>
            </a:extLst>
          </p:cNvPr>
          <p:cNvSpPr/>
          <p:nvPr/>
        </p:nvSpPr>
        <p:spPr>
          <a:xfrm>
            <a:off x="2586001" y="1750759"/>
            <a:ext cx="7020000" cy="4140000"/>
          </a:xfrm>
          <a:custGeom>
            <a:avLst/>
            <a:gdLst>
              <a:gd name="connsiteX0" fmla="*/ 0 w 7020000"/>
              <a:gd name="connsiteY0" fmla="*/ 690014 h 4140000"/>
              <a:gd name="connsiteX1" fmla="*/ 690014 w 7020000"/>
              <a:gd name="connsiteY1" fmla="*/ 0 h 4140000"/>
              <a:gd name="connsiteX2" fmla="*/ 6329986 w 7020000"/>
              <a:gd name="connsiteY2" fmla="*/ 0 h 4140000"/>
              <a:gd name="connsiteX3" fmla="*/ 7020000 w 7020000"/>
              <a:gd name="connsiteY3" fmla="*/ 690014 h 4140000"/>
              <a:gd name="connsiteX4" fmla="*/ 7020000 w 7020000"/>
              <a:gd name="connsiteY4" fmla="*/ 3449986 h 4140000"/>
              <a:gd name="connsiteX5" fmla="*/ 6329986 w 7020000"/>
              <a:gd name="connsiteY5" fmla="*/ 4140000 h 4140000"/>
              <a:gd name="connsiteX6" fmla="*/ 690014 w 7020000"/>
              <a:gd name="connsiteY6" fmla="*/ 4140000 h 4140000"/>
              <a:gd name="connsiteX7" fmla="*/ 0 w 7020000"/>
              <a:gd name="connsiteY7" fmla="*/ 3449986 h 4140000"/>
              <a:gd name="connsiteX8" fmla="*/ 0 w 7020000"/>
              <a:gd name="connsiteY8" fmla="*/ 690014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20000" h="4140000" fill="none" extrusionOk="0">
                <a:moveTo>
                  <a:pt x="0" y="690014"/>
                </a:moveTo>
                <a:cubicBezTo>
                  <a:pt x="-19417" y="247795"/>
                  <a:pt x="312257" y="-16927"/>
                  <a:pt x="690014" y="0"/>
                </a:cubicBezTo>
                <a:cubicBezTo>
                  <a:pt x="1304761" y="145421"/>
                  <a:pt x="3820855" y="152840"/>
                  <a:pt x="6329986" y="0"/>
                </a:cubicBezTo>
                <a:cubicBezTo>
                  <a:pt x="6739423" y="14215"/>
                  <a:pt x="7020955" y="335843"/>
                  <a:pt x="7020000" y="690014"/>
                </a:cubicBezTo>
                <a:cubicBezTo>
                  <a:pt x="6898036" y="1610117"/>
                  <a:pt x="7053190" y="2174343"/>
                  <a:pt x="7020000" y="3449986"/>
                </a:cubicBezTo>
                <a:cubicBezTo>
                  <a:pt x="7048193" y="3853217"/>
                  <a:pt x="6702535" y="4203832"/>
                  <a:pt x="6329986" y="4140000"/>
                </a:cubicBezTo>
                <a:cubicBezTo>
                  <a:pt x="4412635" y="4235040"/>
                  <a:pt x="3280750" y="4276256"/>
                  <a:pt x="690014" y="4140000"/>
                </a:cubicBezTo>
                <a:cubicBezTo>
                  <a:pt x="322323" y="4097187"/>
                  <a:pt x="43363" y="3852788"/>
                  <a:pt x="0" y="3449986"/>
                </a:cubicBezTo>
                <a:cubicBezTo>
                  <a:pt x="131390" y="2791862"/>
                  <a:pt x="-72417" y="1088243"/>
                  <a:pt x="0" y="690014"/>
                </a:cubicBezTo>
                <a:close/>
              </a:path>
              <a:path w="7020000" h="4140000" stroke="0" extrusionOk="0">
                <a:moveTo>
                  <a:pt x="0" y="690014"/>
                </a:moveTo>
                <a:cubicBezTo>
                  <a:pt x="-65227" y="273545"/>
                  <a:pt x="313285" y="-13832"/>
                  <a:pt x="690014" y="0"/>
                </a:cubicBezTo>
                <a:cubicBezTo>
                  <a:pt x="2794962" y="81395"/>
                  <a:pt x="4099746" y="73950"/>
                  <a:pt x="6329986" y="0"/>
                </a:cubicBezTo>
                <a:cubicBezTo>
                  <a:pt x="6684152" y="20726"/>
                  <a:pt x="6994577" y="258476"/>
                  <a:pt x="7020000" y="690014"/>
                </a:cubicBezTo>
                <a:cubicBezTo>
                  <a:pt x="6996498" y="1526640"/>
                  <a:pt x="6899095" y="2718712"/>
                  <a:pt x="7020000" y="3449986"/>
                </a:cubicBezTo>
                <a:cubicBezTo>
                  <a:pt x="6996556" y="3841671"/>
                  <a:pt x="6708816" y="4161873"/>
                  <a:pt x="6329986" y="4140000"/>
                </a:cubicBezTo>
                <a:cubicBezTo>
                  <a:pt x="5279800" y="4302332"/>
                  <a:pt x="2289161" y="4235064"/>
                  <a:pt x="690014" y="4140000"/>
                </a:cubicBezTo>
                <a:cubicBezTo>
                  <a:pt x="302329" y="4181257"/>
                  <a:pt x="-35075" y="3891311"/>
                  <a:pt x="0" y="3449986"/>
                </a:cubicBezTo>
                <a:cubicBezTo>
                  <a:pt x="-102546" y="2679107"/>
                  <a:pt x="149512" y="1524205"/>
                  <a:pt x="0" y="690014"/>
                </a:cubicBezTo>
                <a:close/>
              </a:path>
            </a:pathLst>
          </a:custGeom>
          <a:solidFill>
            <a:schemeClr val="lt1">
              <a:alpha val="85000"/>
            </a:schemeClr>
          </a:solidFill>
          <a:ln w="25400" cap="rnd" cmpd="thinThick">
            <a:solidFill>
              <a:srgbClr val="427A0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8231231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341179-EDC0-CA35-84EA-59A4E558A7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39"/>
          <a:stretch/>
        </p:blipFill>
        <p:spPr>
          <a:xfrm>
            <a:off x="9033622" y="4379420"/>
            <a:ext cx="3156412" cy="247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B057B-18F0-6980-1E4B-5E1687828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88" r="18175"/>
          <a:stretch/>
        </p:blipFill>
        <p:spPr>
          <a:xfrm>
            <a:off x="5885333" y="0"/>
            <a:ext cx="6292645" cy="5504566"/>
          </a:xfrm>
          <a:prstGeom prst="rect">
            <a:avLst/>
          </a:prstGeom>
        </p:spPr>
      </p:pic>
      <p:pic>
        <p:nvPicPr>
          <p:cNvPr id="2" name="W3llm4n - Ukelele &amp; Whistle">
            <a:hlinkClick r:id="" action="ppaction://media"/>
            <a:extLst>
              <a:ext uri="{FF2B5EF4-FFF2-40B4-BE49-F238E27FC236}">
                <a16:creationId xmlns:a16="http://schemas.microsoft.com/office/drawing/2014/main" id="{BC90FF52-9394-9F4B-FECB-BAF802434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0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0BBF2-7B7F-10F7-31A5-71AEA02CC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687" y="2264006"/>
            <a:ext cx="5218628" cy="335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EC6260-9B01-9BD0-FA04-284194AAE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231"/>
          <a:stretch/>
        </p:blipFill>
        <p:spPr>
          <a:xfrm>
            <a:off x="-1" y="1808014"/>
            <a:ext cx="4378450" cy="43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2A74C-3E49-CA20-630A-B02753FFEF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039" b="36225"/>
          <a:stretch/>
        </p:blipFill>
        <p:spPr>
          <a:xfrm>
            <a:off x="-1" y="4562097"/>
            <a:ext cx="3158381" cy="22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85275-E2EA-9F9F-DF14-2EA8291F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74" y="161990"/>
            <a:ext cx="5680538" cy="653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18888-284D-4CE4-9132-4F0CA92C5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401" y="598344"/>
            <a:ext cx="4264825" cy="5870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612E44-0EDC-6A6D-18D4-68120C7D1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51" y="0"/>
            <a:ext cx="4480948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 Mèo Con Và Cún Con">
            <a:hlinkClick r:id="" action="ppaction://media"/>
            <a:extLst>
              <a:ext uri="{FF2B5EF4-FFF2-40B4-BE49-F238E27FC236}">
                <a16:creationId xmlns:a16="http://schemas.microsoft.com/office/drawing/2014/main" id="{62ED4624-6ED6-B416-0B9B-6E4FF468F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6199"/>
            <a:ext cx="12192001" cy="6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E85275-E2EA-9F9F-DF14-2EA8291F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244" y="213360"/>
            <a:ext cx="6750465" cy="6644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18888-284D-4CE4-9132-4F0CA92C5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29" y="493601"/>
            <a:ext cx="4264825" cy="5870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15C9A-B3A0-C064-32AF-E52C300F0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229" y="870451"/>
            <a:ext cx="598679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260632" y="343133"/>
            <a:ext cx="11585740" cy="651486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Picture 2" descr="чайка рисунок png 2 » PNG Image">
            <a:extLst>
              <a:ext uri="{FF2B5EF4-FFF2-40B4-BE49-F238E27FC236}">
                <a16:creationId xmlns:a16="http://schemas.microsoft.com/office/drawing/2014/main" id="{72D86E0A-817E-44E3-9AFD-10D96376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03" y="557082"/>
            <a:ext cx="1534959" cy="12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2A2B9-73FF-4CBA-BD74-383E26628869}"/>
              </a:ext>
            </a:extLst>
          </p:cNvPr>
          <p:cNvGrpSpPr/>
          <p:nvPr/>
        </p:nvGrpSpPr>
        <p:grpSpPr>
          <a:xfrm>
            <a:off x="260632" y="55619"/>
            <a:ext cx="11578943" cy="1287405"/>
            <a:chOff x="515999" y="73693"/>
            <a:chExt cx="3338069" cy="12874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C77F62-E0BC-4207-88A4-CAD28A28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5999" y="73693"/>
              <a:ext cx="3338069" cy="128740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E251FC-DE10-49F2-AEEF-A35F8A51E17D}"/>
                </a:ext>
              </a:extLst>
            </p:cNvPr>
            <p:cNvSpPr txBox="1"/>
            <p:nvPr/>
          </p:nvSpPr>
          <p:spPr>
            <a:xfrm>
              <a:off x="627469" y="118236"/>
              <a:ext cx="30116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sóc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vật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nuôi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980953-1C5C-4C7D-BA2B-A2FB4B21F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368" y="55620"/>
            <a:ext cx="660000" cy="9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E93DFB-05E9-6CBA-80B1-37462CD710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250" y="1990725"/>
            <a:ext cx="8931886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5087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260632" y="343133"/>
            <a:ext cx="11585740" cy="651486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Picture 2" descr="чайка рисунок png 2 » PNG Image">
            <a:extLst>
              <a:ext uri="{FF2B5EF4-FFF2-40B4-BE49-F238E27FC236}">
                <a16:creationId xmlns:a16="http://schemas.microsoft.com/office/drawing/2014/main" id="{72D86E0A-817E-44E3-9AFD-10D96376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03" y="557082"/>
            <a:ext cx="1534959" cy="12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2A2B9-73FF-4CBA-BD74-383E26628869}"/>
              </a:ext>
            </a:extLst>
          </p:cNvPr>
          <p:cNvGrpSpPr/>
          <p:nvPr/>
        </p:nvGrpSpPr>
        <p:grpSpPr>
          <a:xfrm>
            <a:off x="1889408" y="84195"/>
            <a:ext cx="8349968" cy="906406"/>
            <a:chOff x="515999" y="73694"/>
            <a:chExt cx="3338069" cy="90640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C77F62-E0BC-4207-88A4-CAD28A28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5999" y="73694"/>
              <a:ext cx="3338069" cy="9064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E251FC-DE10-49F2-AEEF-A35F8A51E17D}"/>
                </a:ext>
              </a:extLst>
            </p:cNvPr>
            <p:cNvSpPr txBox="1"/>
            <p:nvPr/>
          </p:nvSpPr>
          <p:spPr>
            <a:xfrm>
              <a:off x="627469" y="118236"/>
              <a:ext cx="30116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cây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/>
                </a:rPr>
                <a:t>trồng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980953-1C5C-4C7D-BA2B-A2FB4B21F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407" y="84195"/>
            <a:ext cx="66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1897B-10A2-80E0-9716-EF3293147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837" y="1252537"/>
            <a:ext cx="3880482" cy="2624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C4558-5AE1-81A6-F3D2-1C2ADF27B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3225" y="1195387"/>
            <a:ext cx="3429000" cy="2695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0C0FAE-EDD4-FB53-235A-D29207A8FC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6450" y="4024808"/>
            <a:ext cx="3914775" cy="2555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C3FF7C-17BE-4FC6-9CA3-AE38E7B073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1349" y="4019550"/>
            <a:ext cx="4010025" cy="26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24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260632" y="343133"/>
            <a:ext cx="11585740" cy="651486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Picture 2" descr="чайка рисунок png 2 » PNG Image">
            <a:extLst>
              <a:ext uri="{FF2B5EF4-FFF2-40B4-BE49-F238E27FC236}">
                <a16:creationId xmlns:a16="http://schemas.microsoft.com/office/drawing/2014/main" id="{72D86E0A-817E-44E3-9AFD-10D96376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03" y="557082"/>
            <a:ext cx="1534959" cy="12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2A2B9-73FF-4CBA-BD74-383E26628869}"/>
              </a:ext>
            </a:extLst>
          </p:cNvPr>
          <p:cNvGrpSpPr/>
          <p:nvPr/>
        </p:nvGrpSpPr>
        <p:grpSpPr>
          <a:xfrm>
            <a:off x="1889407" y="84195"/>
            <a:ext cx="9207217" cy="1244871"/>
            <a:chOff x="515999" y="73694"/>
            <a:chExt cx="3338069" cy="124487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C77F62-E0BC-4207-88A4-CAD28A28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5999" y="73694"/>
              <a:ext cx="3338069" cy="9064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E251FC-DE10-49F2-AEEF-A35F8A51E17D}"/>
                </a:ext>
              </a:extLst>
            </p:cNvPr>
            <p:cNvSpPr txBox="1"/>
            <p:nvPr/>
          </p:nvSpPr>
          <p:spPr>
            <a:xfrm>
              <a:off x="627469" y="118236"/>
              <a:ext cx="30116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nuôi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980953-1C5C-4C7D-BA2B-A2FB4B21F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407" y="84195"/>
            <a:ext cx="660000" cy="9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A4E23E-5F29-9BDD-FC91-7EAD75175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12" y="1047750"/>
            <a:ext cx="2714625" cy="300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1B7DE4-A616-B358-49D6-6F30E9A58C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125" y="1168051"/>
            <a:ext cx="4210050" cy="2856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25806D-E2CC-5FDF-57B2-05AC5345E2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3374" y="1080812"/>
            <a:ext cx="3648075" cy="30149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4B7075-8E50-F5F7-4225-9CBEB0883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2400" y="4152900"/>
            <a:ext cx="43148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33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260632" y="343133"/>
            <a:ext cx="11585740" cy="651486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Picture 2" descr="чайка рисунок png 2 » PNG Image">
            <a:extLst>
              <a:ext uri="{FF2B5EF4-FFF2-40B4-BE49-F238E27FC236}">
                <a16:creationId xmlns:a16="http://schemas.microsoft.com/office/drawing/2014/main" id="{72D86E0A-817E-44E3-9AFD-10D96376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03" y="557082"/>
            <a:ext cx="1534959" cy="12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2A2B9-73FF-4CBA-BD74-383E26628869}"/>
              </a:ext>
            </a:extLst>
          </p:cNvPr>
          <p:cNvGrpSpPr/>
          <p:nvPr/>
        </p:nvGrpSpPr>
        <p:grpSpPr>
          <a:xfrm>
            <a:off x="1632233" y="179444"/>
            <a:ext cx="9264368" cy="801631"/>
            <a:chOff x="515999" y="73693"/>
            <a:chExt cx="3338069" cy="8016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C77F62-E0BC-4207-88A4-CAD28A28E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5999" y="73693"/>
              <a:ext cx="3338069" cy="80163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E251FC-DE10-49F2-AEEF-A35F8A51E17D}"/>
                </a:ext>
              </a:extLst>
            </p:cNvPr>
            <p:cNvSpPr txBox="1"/>
            <p:nvPr/>
          </p:nvSpPr>
          <p:spPr>
            <a:xfrm>
              <a:off x="627469" y="118236"/>
              <a:ext cx="30116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980953-1C5C-4C7D-BA2B-A2FB4B21F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232" y="179445"/>
            <a:ext cx="66000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3A01C-345A-DA21-055D-FCE62FE789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2043113"/>
            <a:ext cx="5577715" cy="3128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124A3-2813-4D23-887D-5B2ED2ED4D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487" y="1981199"/>
            <a:ext cx="4941324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0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260632" y="343133"/>
            <a:ext cx="11585740" cy="651486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8AC6C-6229-934E-6E07-01EEE81C6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2043113"/>
            <a:ext cx="5029200" cy="3128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74822-1FFE-5425-0FD0-D809B69FB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C63E0F-AF19-3EB9-B23F-208A615D9C7F}"/>
              </a:ext>
            </a:extLst>
          </p:cNvPr>
          <p:cNvGrpSpPr/>
          <p:nvPr/>
        </p:nvGrpSpPr>
        <p:grpSpPr>
          <a:xfrm>
            <a:off x="5895975" y="2568681"/>
            <a:ext cx="5772150" cy="2559413"/>
            <a:chOff x="6262245" y="2292457"/>
            <a:chExt cx="5443979" cy="22223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E24EF8-6F66-5018-0DC3-DFA452679582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EC833D9-5289-9DB8-DEA2-34935EE6176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A6EB2C9-B612-C338-F690-7684A7717828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08DBA5-DD3D-F39D-2838-0EEEE5AEBF42}"/>
                </a:ext>
              </a:extLst>
            </p:cNvPr>
            <p:cNvSpPr txBox="1"/>
            <p:nvPr/>
          </p:nvSpPr>
          <p:spPr>
            <a:xfrm>
              <a:off x="6605119" y="2655204"/>
              <a:ext cx="4866909" cy="152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hái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thiên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nhiên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113</Words>
  <Application>Microsoft Office PowerPoint</Application>
  <PresentationFormat>Widescreen</PresentationFormat>
  <Paragraphs>16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#9Slide05 IcielSanelma</vt:lpstr>
      <vt:lpstr>Arial</vt:lpstr>
      <vt:lpstr>Calibri</vt:lpstr>
      <vt:lpstr>Calibri Light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2023-11-21T07:28:08Z</dcterms:created>
  <dcterms:modified xsi:type="dcterms:W3CDTF">2023-12-01T03:20:16Z</dcterms:modified>
</cp:coreProperties>
</file>