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1"/>
  </p:notesMasterIdLst>
  <p:sldIdLst>
    <p:sldId id="282" r:id="rId3"/>
    <p:sldId id="288" r:id="rId4"/>
    <p:sldId id="289" r:id="rId5"/>
    <p:sldId id="287" r:id="rId6"/>
    <p:sldId id="292" r:id="rId7"/>
    <p:sldId id="291" r:id="rId8"/>
    <p:sldId id="331" r:id="rId9"/>
    <p:sldId id="309" r:id="rId10"/>
    <p:sldId id="333" r:id="rId11"/>
    <p:sldId id="311" r:id="rId12"/>
    <p:sldId id="334" r:id="rId13"/>
    <p:sldId id="335" r:id="rId14"/>
    <p:sldId id="314" r:id="rId15"/>
    <p:sldId id="329" r:id="rId16"/>
    <p:sldId id="336" r:id="rId17"/>
    <p:sldId id="337" r:id="rId18"/>
    <p:sldId id="338" r:id="rId19"/>
    <p:sldId id="339" r:id="rId20"/>
    <p:sldId id="324" r:id="rId21"/>
    <p:sldId id="340" r:id="rId22"/>
    <p:sldId id="341" r:id="rId23"/>
    <p:sldId id="342" r:id="rId24"/>
    <p:sldId id="343" r:id="rId25"/>
    <p:sldId id="344" r:id="rId26"/>
    <p:sldId id="345" r:id="rId27"/>
    <p:sldId id="320" r:id="rId28"/>
    <p:sldId id="325" r:id="rId29"/>
    <p:sldId id="34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1</a:t>
            </a:fld>
            <a:endParaRPr lang="en-US"/>
          </a:p>
        </p:txBody>
      </p:sp>
    </p:spTree>
    <p:extLst>
      <p:ext uri="{BB962C8B-B14F-4D97-AF65-F5344CB8AC3E}">
        <p14:creationId xmlns:p14="http://schemas.microsoft.com/office/powerpoint/2010/main" val="24930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31375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4161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827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279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1150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5382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5820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072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4930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413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47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0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3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201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4009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11/24/2023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11/24/2023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50730447-A8DD-B0D6-2BEB-EA2DDFEE4F0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3788" y="274752"/>
            <a:ext cx="1271244" cy="1271244"/>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122513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0.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9.xml"/><Relationship Id="rId6" Type="http://schemas.microsoft.com/office/2007/relationships/hdphoto" Target="../media/hdphoto12.wdp"/><Relationship Id="rId5" Type="http://schemas.openxmlformats.org/officeDocument/2006/relationships/image" Target="../media/image4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5.jpeg"/><Relationship Id="rId5" Type="http://schemas.microsoft.com/office/2007/relationships/hdphoto" Target="../media/hdphoto13.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6.jpeg"/><Relationship Id="rId5" Type="http://schemas.microsoft.com/office/2007/relationships/hdphoto" Target="../media/hdphoto13.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13.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8.jpeg"/><Relationship Id="rId5" Type="http://schemas.microsoft.com/office/2007/relationships/hdphoto" Target="../media/hdphoto13.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9.jpeg"/><Relationship Id="rId5" Type="http://schemas.microsoft.com/office/2007/relationships/hdphoto" Target="../media/hdphoto13.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jpg"/><Relationship Id="rId1" Type="http://schemas.openxmlformats.org/officeDocument/2006/relationships/slideLayout" Target="../slideLayouts/slideLayout10.xml"/><Relationship Id="rId5" Type="http://schemas.openxmlformats.org/officeDocument/2006/relationships/image" Target="../media/image43.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4.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92AD5D-ABCF-9848-827E-44A7E5F2CC19}"/>
              </a:ext>
            </a:extLst>
          </p:cNvPr>
          <p:cNvPicPr>
            <a:picLocks noChangeAspect="1"/>
          </p:cNvPicPr>
          <p:nvPr/>
        </p:nvPicPr>
        <p:blipFill>
          <a:blip r:embed="rId7"/>
          <a:stretch>
            <a:fillRect/>
          </a:stretch>
        </p:blipFill>
        <p:spPr>
          <a:xfrm>
            <a:off x="5828688" y="1505277"/>
            <a:ext cx="5316173" cy="1237595"/>
          </a:xfrm>
          <a:prstGeom prst="rect">
            <a:avLst/>
          </a:prstGeom>
        </p:spPr>
      </p:pic>
      <p:pic>
        <p:nvPicPr>
          <p:cNvPr id="3" name="Picture 2">
            <a:extLst>
              <a:ext uri="{FF2B5EF4-FFF2-40B4-BE49-F238E27FC236}">
                <a16:creationId xmlns:a16="http://schemas.microsoft.com/office/drawing/2014/main" id="{52BEE4E3-9D81-B6D9-9860-4E006A955C0C}"/>
              </a:ext>
            </a:extLst>
          </p:cNvPr>
          <p:cNvPicPr>
            <a:picLocks noChangeAspect="1"/>
          </p:cNvPicPr>
          <p:nvPr/>
        </p:nvPicPr>
        <p:blipFill>
          <a:blip r:embed="rId8"/>
          <a:stretch>
            <a:fillRect/>
          </a:stretch>
        </p:blipFill>
        <p:spPr>
          <a:xfrm>
            <a:off x="5393233" y="2885609"/>
            <a:ext cx="4682134" cy="1963082"/>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a:t>
            </a:r>
            <a:r>
              <a:rPr lang="en-US" sz="4000" b="1" dirty="0" err="1">
                <a:solidFill>
                  <a:sysClr val="windowText" lastClr="000000"/>
                </a:solidFill>
                <a:latin typeface="Calibri" panose="020F0502020204030204"/>
              </a:rPr>
              <a:t>Hoa</a:t>
            </a:r>
            <a:r>
              <a:rPr lang="en-US" sz="4000" b="1" dirty="0">
                <a:solidFill>
                  <a:sysClr val="windowText" lastClr="000000"/>
                </a:solidFill>
                <a:latin typeface="Calibri" panose="020F0502020204030204"/>
              </a:rPr>
              <a:t> </a:t>
            </a:r>
            <a:r>
              <a:rPr lang="vi-VN" sz="4000" b="1" dirty="0">
                <a:solidFill>
                  <a:sysClr val="windowText" lastClr="000000"/>
                </a:solidFill>
                <a:latin typeface="Calibri" panose="020F0502020204030204"/>
              </a:rPr>
              <a:t>đang khám cổ và đầu cho bạn gái.</a:t>
            </a:r>
          </a:p>
        </p:txBody>
      </p:sp>
      <p:pic>
        <p:nvPicPr>
          <p:cNvPr id="20" name="Picture 19">
            <a:extLst>
              <a:ext uri="{FF2B5EF4-FFF2-40B4-BE49-F238E27FC236}">
                <a16:creationId xmlns:a16="http://schemas.microsoft.com/office/drawing/2014/main" id="{4DEB893C-7935-7DDA-F185-F9D66666F15A}"/>
              </a:ext>
            </a:extLst>
          </p:cNvPr>
          <p:cNvPicPr>
            <a:picLocks noChangeAspect="1"/>
          </p:cNvPicPr>
          <p:nvPr/>
        </p:nvPicPr>
        <p:blipFill>
          <a:blip r:embed="rId6"/>
          <a:stretch>
            <a:fillRect/>
          </a:stretch>
        </p:blipFill>
        <p:spPr>
          <a:xfrm>
            <a:off x="1962149" y="1611842"/>
            <a:ext cx="2924175" cy="3736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Hoa đang khám chân cho bạn trai.</a:t>
            </a:r>
          </a:p>
        </p:txBody>
      </p:sp>
      <p:pic>
        <p:nvPicPr>
          <p:cNvPr id="3" name="Picture 2">
            <a:extLst>
              <a:ext uri="{FF2B5EF4-FFF2-40B4-BE49-F238E27FC236}">
                <a16:creationId xmlns:a16="http://schemas.microsoft.com/office/drawing/2014/main" id="{4B653F30-DEB3-382E-3DE5-92BE3F5DE78A}"/>
              </a:ext>
            </a:extLst>
          </p:cNvPr>
          <p:cNvPicPr>
            <a:picLocks noChangeAspect="1"/>
          </p:cNvPicPr>
          <p:nvPr/>
        </p:nvPicPr>
        <p:blipFill>
          <a:blip r:embed="rId6"/>
          <a:stretch>
            <a:fillRect/>
          </a:stretch>
        </p:blipFill>
        <p:spPr>
          <a:xfrm>
            <a:off x="2152650" y="1447800"/>
            <a:ext cx="2844624" cy="3671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0084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6010275"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Minh đang khám răng miệng cho bạn nhỏ.</a:t>
            </a:r>
          </a:p>
        </p:txBody>
      </p:sp>
      <p:pic>
        <p:nvPicPr>
          <p:cNvPr id="4" name="Picture 3">
            <a:extLst>
              <a:ext uri="{FF2B5EF4-FFF2-40B4-BE49-F238E27FC236}">
                <a16:creationId xmlns:a16="http://schemas.microsoft.com/office/drawing/2014/main" id="{B7E5D55F-B248-7A93-7964-2BCDCD49B876}"/>
              </a:ext>
            </a:extLst>
          </p:cNvPr>
          <p:cNvPicPr>
            <a:picLocks noChangeAspect="1"/>
          </p:cNvPicPr>
          <p:nvPr/>
        </p:nvPicPr>
        <p:blipFill>
          <a:blip r:embed="rId6"/>
          <a:stretch>
            <a:fillRect/>
          </a:stretch>
        </p:blipFill>
        <p:spPr>
          <a:xfrm>
            <a:off x="1824037" y="1628775"/>
            <a:ext cx="3188302" cy="3933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830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539469" y="111829"/>
            <a:ext cx="9247200" cy="16246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911109" y="435676"/>
            <a:ext cx="8423391" cy="1200329"/>
          </a:xfrm>
          <a:prstGeom prst="rect">
            <a:avLst/>
          </a:prstGeom>
          <a:noFill/>
        </p:spPr>
        <p:txBody>
          <a:bodyPr wrap="square" rtlCol="0">
            <a:spAutoFit/>
          </a:bodyPr>
          <a:lstStyle/>
          <a:p>
            <a:pPr lvl="0" algn="ctr">
              <a:defRPr/>
            </a:pPr>
            <a:r>
              <a:rPr lang="vi-VN" sz="3600" b="1" dirty="0">
                <a:solidFill>
                  <a:prstClr val="black"/>
                </a:solidFill>
              </a:rPr>
              <a:t>Em hãy kể thêm một số bộ phận bên ngoài của cơ thể?</a:t>
            </a: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9786669" y="5366"/>
            <a:ext cx="2643146" cy="2114415"/>
          </a:xfrm>
          <a:prstGeom prst="rect">
            <a:avLst/>
          </a:prstGeom>
        </p:spPr>
      </p:pic>
      <p:sp>
        <p:nvSpPr>
          <p:cNvPr id="4" name="Rectangle: Rounded Corners 22">
            <a:extLst>
              <a:ext uri="{FF2B5EF4-FFF2-40B4-BE49-F238E27FC236}">
                <a16:creationId xmlns:a16="http://schemas.microsoft.com/office/drawing/2014/main" id="{8B148D87-A7C6-5461-0265-DDB080C7EC15}"/>
              </a:ext>
            </a:extLst>
          </p:cNvPr>
          <p:cNvSpPr/>
          <p:nvPr/>
        </p:nvSpPr>
        <p:spPr>
          <a:xfrm>
            <a:off x="916013" y="3215845"/>
            <a:ext cx="2760637"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64962 w 3278458"/>
              <a:gd name="connsiteY3" fmla="*/ 0 h 802887"/>
              <a:gd name="connsiteX4" fmla="*/ 2183855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738252 w 3278458"/>
              <a:gd name="connsiteY10" fmla="*/ 802888 h 802887"/>
              <a:gd name="connsiteX11" fmla="*/ 1144115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6457" y="205405"/>
                  <a:pt x="197936" y="-15213"/>
                  <a:pt x="401444" y="0"/>
                </a:cubicBezTo>
                <a:cubicBezTo>
                  <a:pt x="589621" y="8883"/>
                  <a:pt x="838606" y="750"/>
                  <a:pt x="995581" y="0"/>
                </a:cubicBezTo>
                <a:cubicBezTo>
                  <a:pt x="1152556" y="-750"/>
                  <a:pt x="1429094" y="-6900"/>
                  <a:pt x="1564962" y="0"/>
                </a:cubicBezTo>
                <a:cubicBezTo>
                  <a:pt x="1700830" y="6900"/>
                  <a:pt x="2033129" y="-12831"/>
                  <a:pt x="2183855" y="0"/>
                </a:cubicBezTo>
                <a:cubicBezTo>
                  <a:pt x="2334581" y="12831"/>
                  <a:pt x="2588936" y="1630"/>
                  <a:pt x="2877015" y="0"/>
                </a:cubicBezTo>
                <a:cubicBezTo>
                  <a:pt x="3135633" y="-34960"/>
                  <a:pt x="3254158" y="176584"/>
                  <a:pt x="3278459" y="401444"/>
                </a:cubicBezTo>
                <a:lnTo>
                  <a:pt x="3278458" y="401444"/>
                </a:lnTo>
                <a:cubicBezTo>
                  <a:pt x="3282845" y="606265"/>
                  <a:pt x="3086802" y="833815"/>
                  <a:pt x="2877014" y="802888"/>
                </a:cubicBezTo>
                <a:cubicBezTo>
                  <a:pt x="2652812" y="776842"/>
                  <a:pt x="2578959" y="815904"/>
                  <a:pt x="2282877" y="802888"/>
                </a:cubicBezTo>
                <a:cubicBezTo>
                  <a:pt x="1986795" y="789872"/>
                  <a:pt x="1850595" y="806704"/>
                  <a:pt x="1738252" y="802888"/>
                </a:cubicBezTo>
                <a:cubicBezTo>
                  <a:pt x="1625909" y="799072"/>
                  <a:pt x="1320613" y="827537"/>
                  <a:pt x="1144115" y="802887"/>
                </a:cubicBezTo>
                <a:cubicBezTo>
                  <a:pt x="967617" y="778237"/>
                  <a:pt x="599763" y="788388"/>
                  <a:pt x="401444" y="802887"/>
                </a:cubicBezTo>
                <a:cubicBezTo>
                  <a:pt x="215715" y="795778"/>
                  <a:pt x="-32486" y="658220"/>
                  <a:pt x="0" y="401443"/>
                </a:cubicBezTo>
                <a:lnTo>
                  <a:pt x="0" y="401444"/>
                </a:lnTo>
                <a:close/>
              </a:path>
              <a:path w="3278458" h="802887" stroke="0" extrusionOk="0">
                <a:moveTo>
                  <a:pt x="0" y="401444"/>
                </a:moveTo>
                <a:cubicBezTo>
                  <a:pt x="2674" y="217179"/>
                  <a:pt x="216883" y="-15992"/>
                  <a:pt x="401444" y="0"/>
                </a:cubicBezTo>
                <a:cubicBezTo>
                  <a:pt x="625098" y="4893"/>
                  <a:pt x="872425" y="19935"/>
                  <a:pt x="1020337" y="0"/>
                </a:cubicBezTo>
                <a:cubicBezTo>
                  <a:pt x="1168249" y="-19935"/>
                  <a:pt x="1450939" y="16077"/>
                  <a:pt x="1639230" y="0"/>
                </a:cubicBezTo>
                <a:cubicBezTo>
                  <a:pt x="1827521" y="-16077"/>
                  <a:pt x="2007981" y="-27425"/>
                  <a:pt x="2233367" y="0"/>
                </a:cubicBezTo>
                <a:cubicBezTo>
                  <a:pt x="2458753" y="27425"/>
                  <a:pt x="2668276" y="27419"/>
                  <a:pt x="2877015" y="0"/>
                </a:cubicBezTo>
                <a:cubicBezTo>
                  <a:pt x="3098849" y="-14391"/>
                  <a:pt x="3272397" y="141134"/>
                  <a:pt x="3278459" y="401444"/>
                </a:cubicBezTo>
                <a:lnTo>
                  <a:pt x="3278458" y="401444"/>
                </a:lnTo>
                <a:cubicBezTo>
                  <a:pt x="3296871" y="638765"/>
                  <a:pt x="3075853" y="778517"/>
                  <a:pt x="2877014" y="802888"/>
                </a:cubicBezTo>
                <a:cubicBezTo>
                  <a:pt x="2745152" y="808509"/>
                  <a:pt x="2590346" y="796300"/>
                  <a:pt x="2332389" y="802888"/>
                </a:cubicBezTo>
                <a:cubicBezTo>
                  <a:pt x="2074433" y="809476"/>
                  <a:pt x="2003499" y="806906"/>
                  <a:pt x="1688740" y="802888"/>
                </a:cubicBezTo>
                <a:cubicBezTo>
                  <a:pt x="1373981" y="798870"/>
                  <a:pt x="1235263" y="785311"/>
                  <a:pt x="1094604" y="802887"/>
                </a:cubicBezTo>
                <a:cubicBezTo>
                  <a:pt x="953945" y="820464"/>
                  <a:pt x="625971" y="780367"/>
                  <a:pt x="401444" y="802887"/>
                </a:cubicBezTo>
                <a:cubicBezTo>
                  <a:pt x="209948" y="838936"/>
                  <a:pt x="2104" y="642658"/>
                  <a:pt x="0" y="401443"/>
                </a:cubicBezTo>
                <a:lnTo>
                  <a:pt x="0" y="401444"/>
                </a:lnTo>
                <a:close/>
              </a:path>
            </a:pathLst>
          </a:custGeom>
          <a:solidFill>
            <a:schemeClr val="bg1"/>
          </a:solidFill>
          <a:ln w="28575">
            <a:solidFill>
              <a:srgbClr val="FFC000"/>
            </a:solidFill>
            <a:extLst>
              <a:ext uri="{C807C97D-BFC1-408E-A445-0C87EB9F89A2}">
                <ask:lineSketchStyleProps xmlns:ask="http://schemas.microsoft.com/office/drawing/2018/sketchyshapes" sd="2927061505">
                  <a:custGeom>
                    <a:avLst/>
                    <a:gdLst>
                      <a:gd name="connsiteX0" fmla="*/ 0 w 2760637"/>
                      <a:gd name="connsiteY0" fmla="*/ 401444 h 802887"/>
                      <a:gd name="connsiteX1" fmla="*/ 401444 w 2760637"/>
                      <a:gd name="connsiteY1" fmla="*/ 0 h 802887"/>
                      <a:gd name="connsiteX2" fmla="*/ 1034450 w 2760637"/>
                      <a:gd name="connsiteY2" fmla="*/ 0 h 802887"/>
                      <a:gd name="connsiteX3" fmla="*/ 1628301 w 2760637"/>
                      <a:gd name="connsiteY3" fmla="*/ 0 h 802887"/>
                      <a:gd name="connsiteX4" fmla="*/ 2359194 w 2760637"/>
                      <a:gd name="connsiteY4" fmla="*/ 0 h 802887"/>
                      <a:gd name="connsiteX5" fmla="*/ 2760638 w 2760637"/>
                      <a:gd name="connsiteY5" fmla="*/ 401444 h 802887"/>
                      <a:gd name="connsiteX6" fmla="*/ 2760637 w 2760637"/>
                      <a:gd name="connsiteY6" fmla="*/ 401444 h 802887"/>
                      <a:gd name="connsiteX7" fmla="*/ 2359193 w 2760637"/>
                      <a:gd name="connsiteY7" fmla="*/ 802888 h 802887"/>
                      <a:gd name="connsiteX8" fmla="*/ 1687033 w 2760637"/>
                      <a:gd name="connsiteY8" fmla="*/ 802888 h 802887"/>
                      <a:gd name="connsiteX9" fmla="*/ 995295 w 2760637"/>
                      <a:gd name="connsiteY9" fmla="*/ 802887 h 802887"/>
                      <a:gd name="connsiteX10" fmla="*/ 401444 w 2760637"/>
                      <a:gd name="connsiteY10" fmla="*/ 802887 h 802887"/>
                      <a:gd name="connsiteX11" fmla="*/ 0 w 2760637"/>
                      <a:gd name="connsiteY11" fmla="*/ 401443 h 802887"/>
                      <a:gd name="connsiteX12" fmla="*/ 0 w 2760637"/>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637" h="802887" fill="none" extrusionOk="0">
                        <a:moveTo>
                          <a:pt x="0" y="401444"/>
                        </a:moveTo>
                        <a:cubicBezTo>
                          <a:pt x="-1000" y="216122"/>
                          <a:pt x="209948" y="36049"/>
                          <a:pt x="401444" y="0"/>
                        </a:cubicBezTo>
                        <a:cubicBezTo>
                          <a:pt x="590396" y="28806"/>
                          <a:pt x="872876" y="-17737"/>
                          <a:pt x="1034450" y="0"/>
                        </a:cubicBezTo>
                        <a:cubicBezTo>
                          <a:pt x="1196024" y="17737"/>
                          <a:pt x="1382420" y="-13222"/>
                          <a:pt x="1628301" y="0"/>
                        </a:cubicBezTo>
                        <a:cubicBezTo>
                          <a:pt x="1874182" y="13222"/>
                          <a:pt x="2110460" y="29627"/>
                          <a:pt x="2359194" y="0"/>
                        </a:cubicBezTo>
                        <a:cubicBezTo>
                          <a:pt x="2585835" y="-25637"/>
                          <a:pt x="2759846" y="219487"/>
                          <a:pt x="2760638" y="401444"/>
                        </a:cubicBezTo>
                        <a:lnTo>
                          <a:pt x="2760637" y="401444"/>
                        </a:lnTo>
                        <a:cubicBezTo>
                          <a:pt x="2774461" y="633472"/>
                          <a:pt x="2585716" y="755308"/>
                          <a:pt x="2359193" y="802888"/>
                        </a:cubicBezTo>
                        <a:cubicBezTo>
                          <a:pt x="2104869" y="784299"/>
                          <a:pt x="1926938" y="773619"/>
                          <a:pt x="1687033" y="802888"/>
                        </a:cubicBezTo>
                        <a:cubicBezTo>
                          <a:pt x="1447128" y="832157"/>
                          <a:pt x="1150512" y="801558"/>
                          <a:pt x="995295" y="802887"/>
                        </a:cubicBezTo>
                        <a:cubicBezTo>
                          <a:pt x="840078" y="804216"/>
                          <a:pt x="574026" y="789034"/>
                          <a:pt x="401444" y="802887"/>
                        </a:cubicBezTo>
                        <a:cubicBezTo>
                          <a:pt x="184651" y="825036"/>
                          <a:pt x="8185" y="595663"/>
                          <a:pt x="0" y="401443"/>
                        </a:cubicBezTo>
                        <a:lnTo>
                          <a:pt x="0" y="401444"/>
                        </a:lnTo>
                        <a:close/>
                      </a:path>
                      <a:path w="2760637" h="802887" stroke="0" extrusionOk="0">
                        <a:moveTo>
                          <a:pt x="0" y="401444"/>
                        </a:moveTo>
                        <a:cubicBezTo>
                          <a:pt x="2674" y="217179"/>
                          <a:pt x="216883" y="-15992"/>
                          <a:pt x="401444" y="0"/>
                        </a:cubicBezTo>
                        <a:cubicBezTo>
                          <a:pt x="619809" y="-5743"/>
                          <a:pt x="740773" y="-152"/>
                          <a:pt x="1054027" y="0"/>
                        </a:cubicBezTo>
                        <a:cubicBezTo>
                          <a:pt x="1367281" y="152"/>
                          <a:pt x="1555854" y="-10651"/>
                          <a:pt x="1706611" y="0"/>
                        </a:cubicBezTo>
                        <a:cubicBezTo>
                          <a:pt x="1857368" y="10651"/>
                          <a:pt x="2043569" y="-27122"/>
                          <a:pt x="2359194" y="0"/>
                        </a:cubicBezTo>
                        <a:cubicBezTo>
                          <a:pt x="2594211" y="-8016"/>
                          <a:pt x="2762488" y="167054"/>
                          <a:pt x="2760638" y="401444"/>
                        </a:cubicBezTo>
                        <a:lnTo>
                          <a:pt x="2760637" y="401444"/>
                        </a:lnTo>
                        <a:cubicBezTo>
                          <a:pt x="2725955" y="653522"/>
                          <a:pt x="2535462" y="778054"/>
                          <a:pt x="2359193" y="802888"/>
                        </a:cubicBezTo>
                        <a:cubicBezTo>
                          <a:pt x="2061896" y="773761"/>
                          <a:pt x="1993207" y="790752"/>
                          <a:pt x="1726187" y="802888"/>
                        </a:cubicBezTo>
                        <a:cubicBezTo>
                          <a:pt x="1459167" y="815024"/>
                          <a:pt x="1295788" y="778694"/>
                          <a:pt x="1073604" y="802887"/>
                        </a:cubicBezTo>
                        <a:cubicBezTo>
                          <a:pt x="851420" y="827080"/>
                          <a:pt x="683132" y="778907"/>
                          <a:pt x="401444" y="802887"/>
                        </a:cubicBezTo>
                        <a:cubicBezTo>
                          <a:pt x="203791" y="776197"/>
                          <a:pt x="6457" y="621953"/>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Mũi</a:t>
            </a:r>
            <a:endParaRPr lang="en-US" sz="4000" dirty="0">
              <a:solidFill>
                <a:schemeClr val="tx1"/>
              </a:solidFill>
            </a:endParaRPr>
          </a:p>
        </p:txBody>
      </p:sp>
      <p:sp>
        <p:nvSpPr>
          <p:cNvPr id="7" name="Rectangle: Rounded Corners 1">
            <a:extLst>
              <a:ext uri="{FF2B5EF4-FFF2-40B4-BE49-F238E27FC236}">
                <a16:creationId xmlns:a16="http://schemas.microsoft.com/office/drawing/2014/main" id="{CE740E1F-D1EB-3853-1CB5-4AEB602765F9}"/>
              </a:ext>
            </a:extLst>
          </p:cNvPr>
          <p:cNvSpPr/>
          <p:nvPr/>
        </p:nvSpPr>
        <p:spPr>
          <a:xfrm>
            <a:off x="2584252" y="1964108"/>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Tóc</a:t>
            </a:r>
            <a:endParaRPr lang="en-US" sz="4000" dirty="0">
              <a:solidFill>
                <a:schemeClr val="tx1"/>
              </a:solidFill>
            </a:endParaRPr>
          </a:p>
        </p:txBody>
      </p:sp>
      <p:sp>
        <p:nvSpPr>
          <p:cNvPr id="12" name="Rectangle: Rounded Corners 21">
            <a:extLst>
              <a:ext uri="{FF2B5EF4-FFF2-40B4-BE49-F238E27FC236}">
                <a16:creationId xmlns:a16="http://schemas.microsoft.com/office/drawing/2014/main" id="{1CA51EC7-B4B2-F04C-C13E-46A7DC8A76E5}"/>
              </a:ext>
            </a:extLst>
          </p:cNvPr>
          <p:cNvSpPr/>
          <p:nvPr/>
        </p:nvSpPr>
        <p:spPr>
          <a:xfrm>
            <a:off x="6301683" y="1948838"/>
            <a:ext cx="3278458"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Mắt</a:t>
            </a:r>
            <a:endParaRPr lang="en-US" sz="4000" dirty="0">
              <a:solidFill>
                <a:schemeClr val="tx1"/>
              </a:solidFill>
            </a:endParaRPr>
          </a:p>
        </p:txBody>
      </p:sp>
      <p:sp>
        <p:nvSpPr>
          <p:cNvPr id="15" name="Rectangle: Rounded Corners 23">
            <a:extLst>
              <a:ext uri="{FF2B5EF4-FFF2-40B4-BE49-F238E27FC236}">
                <a16:creationId xmlns:a16="http://schemas.microsoft.com/office/drawing/2014/main" id="{97076E33-338C-21BC-E47A-9F07B595E55E}"/>
              </a:ext>
            </a:extLst>
          </p:cNvPr>
          <p:cNvSpPr/>
          <p:nvPr/>
        </p:nvSpPr>
        <p:spPr>
          <a:xfrm>
            <a:off x="4778079" y="3178186"/>
            <a:ext cx="2813346"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89718 w 3278458"/>
              <a:gd name="connsiteY3" fmla="*/ 0 h 802887"/>
              <a:gd name="connsiteX4" fmla="*/ 2258122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88740 w 3278458"/>
              <a:gd name="connsiteY10" fmla="*/ 802888 h 802887"/>
              <a:gd name="connsiteX11" fmla="*/ 1119359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9781" y="192298"/>
                  <a:pt x="178362" y="44238"/>
                  <a:pt x="401444" y="0"/>
                </a:cubicBezTo>
                <a:cubicBezTo>
                  <a:pt x="614202" y="-4110"/>
                  <a:pt x="864531" y="7956"/>
                  <a:pt x="995581" y="0"/>
                </a:cubicBezTo>
                <a:cubicBezTo>
                  <a:pt x="1126631" y="-7956"/>
                  <a:pt x="1447886" y="7262"/>
                  <a:pt x="1589718" y="0"/>
                </a:cubicBezTo>
                <a:cubicBezTo>
                  <a:pt x="1731550" y="-7262"/>
                  <a:pt x="1970527" y="-21644"/>
                  <a:pt x="2258122" y="0"/>
                </a:cubicBezTo>
                <a:cubicBezTo>
                  <a:pt x="2545717" y="21644"/>
                  <a:pt x="2665500" y="22545"/>
                  <a:pt x="2877015" y="0"/>
                </a:cubicBezTo>
                <a:cubicBezTo>
                  <a:pt x="3133165" y="5619"/>
                  <a:pt x="3285150" y="188562"/>
                  <a:pt x="3278459" y="401444"/>
                </a:cubicBezTo>
                <a:lnTo>
                  <a:pt x="3278458" y="401444"/>
                </a:lnTo>
                <a:cubicBezTo>
                  <a:pt x="3298996" y="639227"/>
                  <a:pt x="3110036" y="799927"/>
                  <a:pt x="2877014" y="802888"/>
                </a:cubicBezTo>
                <a:cubicBezTo>
                  <a:pt x="2690003" y="775388"/>
                  <a:pt x="2541142" y="816543"/>
                  <a:pt x="2282877" y="802888"/>
                </a:cubicBezTo>
                <a:cubicBezTo>
                  <a:pt x="2024612" y="789233"/>
                  <a:pt x="1879729" y="812833"/>
                  <a:pt x="1688740" y="802888"/>
                </a:cubicBezTo>
                <a:cubicBezTo>
                  <a:pt x="1497751" y="792942"/>
                  <a:pt x="1335240" y="799326"/>
                  <a:pt x="1119359" y="802887"/>
                </a:cubicBezTo>
                <a:cubicBezTo>
                  <a:pt x="903478" y="806449"/>
                  <a:pt x="677046" y="773177"/>
                  <a:pt x="401444" y="802887"/>
                </a:cubicBezTo>
                <a:cubicBezTo>
                  <a:pt x="172571" y="803366"/>
                  <a:pt x="-5475" y="594197"/>
                  <a:pt x="0" y="401443"/>
                </a:cubicBezTo>
                <a:lnTo>
                  <a:pt x="0" y="401444"/>
                </a:lnTo>
                <a:close/>
              </a:path>
              <a:path w="3278458" h="802887" stroke="0" extrusionOk="0">
                <a:moveTo>
                  <a:pt x="0" y="401444"/>
                </a:moveTo>
                <a:cubicBezTo>
                  <a:pt x="-12773" y="195991"/>
                  <a:pt x="185993" y="970"/>
                  <a:pt x="401444" y="0"/>
                </a:cubicBezTo>
                <a:cubicBezTo>
                  <a:pt x="604186" y="16466"/>
                  <a:pt x="760986" y="260"/>
                  <a:pt x="970825" y="0"/>
                </a:cubicBezTo>
                <a:cubicBezTo>
                  <a:pt x="1180664" y="-260"/>
                  <a:pt x="1450769" y="27748"/>
                  <a:pt x="1639230" y="0"/>
                </a:cubicBezTo>
                <a:cubicBezTo>
                  <a:pt x="1827691" y="-27748"/>
                  <a:pt x="2096627" y="15967"/>
                  <a:pt x="2307634" y="0"/>
                </a:cubicBezTo>
                <a:cubicBezTo>
                  <a:pt x="2518641" y="-15967"/>
                  <a:pt x="2642003" y="-5390"/>
                  <a:pt x="2877015" y="0"/>
                </a:cubicBezTo>
                <a:cubicBezTo>
                  <a:pt x="3080276" y="-15746"/>
                  <a:pt x="3273174" y="189639"/>
                  <a:pt x="3278459" y="401444"/>
                </a:cubicBezTo>
                <a:lnTo>
                  <a:pt x="3278458" y="401444"/>
                </a:lnTo>
                <a:cubicBezTo>
                  <a:pt x="3272139" y="623932"/>
                  <a:pt x="3127397" y="758900"/>
                  <a:pt x="2877014" y="802888"/>
                </a:cubicBezTo>
                <a:cubicBezTo>
                  <a:pt x="2694458" y="829996"/>
                  <a:pt x="2544936" y="783131"/>
                  <a:pt x="2332389" y="802888"/>
                </a:cubicBezTo>
                <a:cubicBezTo>
                  <a:pt x="2119842" y="822645"/>
                  <a:pt x="1956474" y="795637"/>
                  <a:pt x="1713496" y="802888"/>
                </a:cubicBezTo>
                <a:cubicBezTo>
                  <a:pt x="1470518" y="810139"/>
                  <a:pt x="1278599" y="811436"/>
                  <a:pt x="1168871" y="802887"/>
                </a:cubicBezTo>
                <a:cubicBezTo>
                  <a:pt x="1059142" y="794338"/>
                  <a:pt x="584711" y="834270"/>
                  <a:pt x="401444" y="802887"/>
                </a:cubicBezTo>
                <a:cubicBezTo>
                  <a:pt x="175524" y="854188"/>
                  <a:pt x="34918" y="598658"/>
                  <a:pt x="0" y="401443"/>
                </a:cubicBezTo>
                <a:lnTo>
                  <a:pt x="0" y="401444"/>
                </a:lnTo>
                <a:close/>
              </a:path>
            </a:pathLst>
          </a:custGeom>
          <a:solidFill>
            <a:schemeClr val="bg1"/>
          </a:solidFill>
          <a:ln w="28575">
            <a:solidFill>
              <a:srgbClr val="00B0F0"/>
            </a:solidFill>
            <a:extLst>
              <a:ext uri="{C807C97D-BFC1-408E-A445-0C87EB9F89A2}">
                <ask:lineSketchStyleProps xmlns:ask="http://schemas.microsoft.com/office/drawing/2018/sketchyshapes" sd="3545254866">
                  <a:custGeom>
                    <a:avLst/>
                    <a:gdLst>
                      <a:gd name="connsiteX0" fmla="*/ 0 w 2813346"/>
                      <a:gd name="connsiteY0" fmla="*/ 401444 h 802887"/>
                      <a:gd name="connsiteX1" fmla="*/ 344491 w 2813346"/>
                      <a:gd name="connsiteY1" fmla="*/ 0 h 802887"/>
                      <a:gd name="connsiteX2" fmla="*/ 854338 w 2813346"/>
                      <a:gd name="connsiteY2" fmla="*/ 0 h 802887"/>
                      <a:gd name="connsiteX3" fmla="*/ 1364186 w 2813346"/>
                      <a:gd name="connsiteY3" fmla="*/ 0 h 802887"/>
                      <a:gd name="connsiteX4" fmla="*/ 1937764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1959007 w 2813346"/>
                      <a:gd name="connsiteY9" fmla="*/ 802888 h 802887"/>
                      <a:gd name="connsiteX10" fmla="*/ 1449159 w 2813346"/>
                      <a:gd name="connsiteY10" fmla="*/ 802888 h 802887"/>
                      <a:gd name="connsiteX11" fmla="*/ 960556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 name="connsiteX0" fmla="*/ 0 w 2813346"/>
                      <a:gd name="connsiteY0" fmla="*/ 401444 h 802887"/>
                      <a:gd name="connsiteX1" fmla="*/ 344491 w 2813346"/>
                      <a:gd name="connsiteY1" fmla="*/ 0 h 802887"/>
                      <a:gd name="connsiteX2" fmla="*/ 833094 w 2813346"/>
                      <a:gd name="connsiteY2" fmla="*/ 0 h 802887"/>
                      <a:gd name="connsiteX3" fmla="*/ 1406673 w 2813346"/>
                      <a:gd name="connsiteY3" fmla="*/ 0 h 802887"/>
                      <a:gd name="connsiteX4" fmla="*/ 1980251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2001494 w 2813346"/>
                      <a:gd name="connsiteY9" fmla="*/ 802888 h 802887"/>
                      <a:gd name="connsiteX10" fmla="*/ 1470403 w 2813346"/>
                      <a:gd name="connsiteY10" fmla="*/ 802888 h 802887"/>
                      <a:gd name="connsiteX11" fmla="*/ 1003044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3346" h="802887" fill="none" extrusionOk="0">
                        <a:moveTo>
                          <a:pt x="0" y="401444"/>
                        </a:moveTo>
                        <a:cubicBezTo>
                          <a:pt x="13336" y="163392"/>
                          <a:pt x="177578" y="4546"/>
                          <a:pt x="344491" y="0"/>
                        </a:cubicBezTo>
                        <a:cubicBezTo>
                          <a:pt x="502686" y="7477"/>
                          <a:pt x="756048" y="8775"/>
                          <a:pt x="854338" y="0"/>
                        </a:cubicBezTo>
                        <a:cubicBezTo>
                          <a:pt x="950976" y="-27607"/>
                          <a:pt x="1231044" y="-10449"/>
                          <a:pt x="1364186" y="0"/>
                        </a:cubicBezTo>
                        <a:cubicBezTo>
                          <a:pt x="1457445" y="-18026"/>
                          <a:pt x="1729108" y="-15421"/>
                          <a:pt x="1937764" y="0"/>
                        </a:cubicBezTo>
                        <a:cubicBezTo>
                          <a:pt x="2188433" y="26757"/>
                          <a:pt x="2291948" y="26146"/>
                          <a:pt x="2468855" y="0"/>
                        </a:cubicBezTo>
                        <a:cubicBezTo>
                          <a:pt x="2718181" y="-2107"/>
                          <a:pt x="2810691" y="194448"/>
                          <a:pt x="2813346" y="401444"/>
                        </a:cubicBezTo>
                        <a:lnTo>
                          <a:pt x="2813346" y="401444"/>
                        </a:lnTo>
                        <a:cubicBezTo>
                          <a:pt x="2813915" y="622812"/>
                          <a:pt x="2660805" y="841618"/>
                          <a:pt x="2468854" y="802888"/>
                        </a:cubicBezTo>
                        <a:cubicBezTo>
                          <a:pt x="2295057" y="772609"/>
                          <a:pt x="2180093" y="806306"/>
                          <a:pt x="1959007" y="802888"/>
                        </a:cubicBezTo>
                        <a:cubicBezTo>
                          <a:pt x="1754662" y="812704"/>
                          <a:pt x="1632289" y="817398"/>
                          <a:pt x="1449159" y="802888"/>
                        </a:cubicBezTo>
                        <a:cubicBezTo>
                          <a:pt x="1253927" y="795037"/>
                          <a:pt x="1143637" y="787834"/>
                          <a:pt x="960556" y="802887"/>
                        </a:cubicBezTo>
                        <a:cubicBezTo>
                          <a:pt x="797624" y="805398"/>
                          <a:pt x="568021" y="736297"/>
                          <a:pt x="344491" y="802887"/>
                        </a:cubicBezTo>
                        <a:cubicBezTo>
                          <a:pt x="174507" y="806377"/>
                          <a:pt x="2074" y="549202"/>
                          <a:pt x="0" y="401443"/>
                        </a:cubicBezTo>
                        <a:lnTo>
                          <a:pt x="0" y="401444"/>
                        </a:lnTo>
                        <a:close/>
                      </a:path>
                      <a:path w="2813346" h="802887" stroke="0" extrusionOk="0">
                        <a:moveTo>
                          <a:pt x="0" y="401444"/>
                        </a:moveTo>
                        <a:cubicBezTo>
                          <a:pt x="3240" y="193091"/>
                          <a:pt x="146284" y="10341"/>
                          <a:pt x="344491" y="0"/>
                        </a:cubicBezTo>
                        <a:cubicBezTo>
                          <a:pt x="505781" y="8143"/>
                          <a:pt x="649070" y="1236"/>
                          <a:pt x="833094" y="0"/>
                        </a:cubicBezTo>
                        <a:cubicBezTo>
                          <a:pt x="979247" y="2649"/>
                          <a:pt x="1251141" y="26246"/>
                          <a:pt x="1406673" y="0"/>
                        </a:cubicBezTo>
                        <a:cubicBezTo>
                          <a:pt x="1572254" y="-47735"/>
                          <a:pt x="1781544" y="-1563"/>
                          <a:pt x="1980251" y="0"/>
                        </a:cubicBezTo>
                        <a:cubicBezTo>
                          <a:pt x="2164846" y="-17074"/>
                          <a:pt x="2275212" y="-9319"/>
                          <a:pt x="2468855" y="0"/>
                        </a:cubicBezTo>
                        <a:cubicBezTo>
                          <a:pt x="2677920" y="-35098"/>
                          <a:pt x="2854401" y="215916"/>
                          <a:pt x="2813346" y="401444"/>
                        </a:cubicBezTo>
                        <a:lnTo>
                          <a:pt x="2813346" y="401444"/>
                        </a:lnTo>
                        <a:cubicBezTo>
                          <a:pt x="2846836" y="635042"/>
                          <a:pt x="2657044" y="731628"/>
                          <a:pt x="2468854" y="802888"/>
                        </a:cubicBezTo>
                        <a:cubicBezTo>
                          <a:pt x="2316681" y="852057"/>
                          <a:pt x="2201753" y="788146"/>
                          <a:pt x="2001494" y="802888"/>
                        </a:cubicBezTo>
                        <a:cubicBezTo>
                          <a:pt x="1802951" y="819885"/>
                          <a:pt x="1688922" y="768646"/>
                          <a:pt x="1470403" y="802888"/>
                        </a:cubicBezTo>
                        <a:cubicBezTo>
                          <a:pt x="1254547" y="807384"/>
                          <a:pt x="1078951" y="800375"/>
                          <a:pt x="1003044" y="802887"/>
                        </a:cubicBezTo>
                        <a:cubicBezTo>
                          <a:pt x="872083" y="789947"/>
                          <a:pt x="509347" y="819940"/>
                          <a:pt x="344491" y="802887"/>
                        </a:cubicBezTo>
                        <a:cubicBezTo>
                          <a:pt x="125476" y="876891"/>
                          <a:pt x="18328" y="581196"/>
                          <a:pt x="0" y="401443"/>
                        </a:cubicBezTo>
                        <a:lnTo>
                          <a:pt x="0" y="401444"/>
                        </a:lnTo>
                        <a:close/>
                      </a:path>
                      <a:path w="2813346" h="802887" fill="none" stroke="0" extrusionOk="0">
                        <a:moveTo>
                          <a:pt x="0" y="401444"/>
                        </a:moveTo>
                        <a:cubicBezTo>
                          <a:pt x="-8355" y="213616"/>
                          <a:pt x="181052" y="48577"/>
                          <a:pt x="344491" y="0"/>
                        </a:cubicBezTo>
                        <a:cubicBezTo>
                          <a:pt x="546087" y="12588"/>
                          <a:pt x="723690" y="-2968"/>
                          <a:pt x="854338" y="0"/>
                        </a:cubicBezTo>
                        <a:cubicBezTo>
                          <a:pt x="977768" y="-9399"/>
                          <a:pt x="1251356" y="31797"/>
                          <a:pt x="1364186" y="0"/>
                        </a:cubicBezTo>
                        <a:cubicBezTo>
                          <a:pt x="1500058" y="13433"/>
                          <a:pt x="1722222" y="-40369"/>
                          <a:pt x="1937764" y="0"/>
                        </a:cubicBezTo>
                        <a:cubicBezTo>
                          <a:pt x="2180612" y="25950"/>
                          <a:pt x="2280178" y="16427"/>
                          <a:pt x="2468855" y="0"/>
                        </a:cubicBezTo>
                        <a:cubicBezTo>
                          <a:pt x="2676384" y="28638"/>
                          <a:pt x="2778728" y="193528"/>
                          <a:pt x="2813346" y="401444"/>
                        </a:cubicBezTo>
                        <a:lnTo>
                          <a:pt x="2813346" y="401444"/>
                        </a:lnTo>
                        <a:cubicBezTo>
                          <a:pt x="2839309" y="626434"/>
                          <a:pt x="2654937" y="786267"/>
                          <a:pt x="2468854" y="802888"/>
                        </a:cubicBezTo>
                        <a:cubicBezTo>
                          <a:pt x="2325061" y="781481"/>
                          <a:pt x="2176713" y="814700"/>
                          <a:pt x="1959007" y="802888"/>
                        </a:cubicBezTo>
                        <a:cubicBezTo>
                          <a:pt x="1710915" y="777214"/>
                          <a:pt x="1620577" y="814713"/>
                          <a:pt x="1449159" y="802888"/>
                        </a:cubicBezTo>
                        <a:cubicBezTo>
                          <a:pt x="1270223" y="800988"/>
                          <a:pt x="1114664" y="784293"/>
                          <a:pt x="960556" y="802887"/>
                        </a:cubicBezTo>
                        <a:cubicBezTo>
                          <a:pt x="771324" y="854935"/>
                          <a:pt x="620036" y="745789"/>
                          <a:pt x="344491" y="802887"/>
                        </a:cubicBezTo>
                        <a:cubicBezTo>
                          <a:pt x="155942" y="813456"/>
                          <a:pt x="-5958" y="634810"/>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Miệng</a:t>
            </a:r>
            <a:endParaRPr lang="en-US" sz="4000" dirty="0">
              <a:solidFill>
                <a:schemeClr val="tx1"/>
              </a:solidFill>
            </a:endParaRPr>
          </a:p>
        </p:txBody>
      </p:sp>
      <p:sp>
        <p:nvSpPr>
          <p:cNvPr id="18" name="Rectangle: Rounded Corners 24">
            <a:extLst>
              <a:ext uri="{FF2B5EF4-FFF2-40B4-BE49-F238E27FC236}">
                <a16:creationId xmlns:a16="http://schemas.microsoft.com/office/drawing/2014/main" id="{5EA9B14B-2EB5-9AA0-0ADB-875FABD8A2E0}"/>
              </a:ext>
            </a:extLst>
          </p:cNvPr>
          <p:cNvSpPr/>
          <p:nvPr/>
        </p:nvSpPr>
        <p:spPr>
          <a:xfrm>
            <a:off x="8654923" y="3004655"/>
            <a:ext cx="2251202"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33366 w 3278458"/>
              <a:gd name="connsiteY8" fmla="*/ 802888 h 802887"/>
              <a:gd name="connsiteX9" fmla="*/ 1639229 w 3278458"/>
              <a:gd name="connsiteY9" fmla="*/ 802888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4805" y="160014"/>
                  <a:pt x="164817" y="-6716"/>
                  <a:pt x="401444" y="0"/>
                </a:cubicBezTo>
                <a:cubicBezTo>
                  <a:pt x="663907" y="2623"/>
                  <a:pt x="927479" y="-6671"/>
                  <a:pt x="1069848" y="0"/>
                </a:cubicBezTo>
                <a:cubicBezTo>
                  <a:pt x="1212217" y="6671"/>
                  <a:pt x="1570208" y="-8358"/>
                  <a:pt x="1713497" y="0"/>
                </a:cubicBezTo>
                <a:cubicBezTo>
                  <a:pt x="1856786" y="8358"/>
                  <a:pt x="2545520" y="-43945"/>
                  <a:pt x="2877015" y="0"/>
                </a:cubicBezTo>
                <a:cubicBezTo>
                  <a:pt x="3044644" y="6020"/>
                  <a:pt x="3264521" y="197308"/>
                  <a:pt x="3278459" y="401444"/>
                </a:cubicBezTo>
                <a:lnTo>
                  <a:pt x="3278458" y="401444"/>
                </a:lnTo>
                <a:cubicBezTo>
                  <a:pt x="3263746" y="582793"/>
                  <a:pt x="3095358" y="816784"/>
                  <a:pt x="2877014" y="802888"/>
                </a:cubicBezTo>
                <a:cubicBezTo>
                  <a:pt x="2607918" y="828352"/>
                  <a:pt x="2448289" y="791077"/>
                  <a:pt x="2233366" y="802888"/>
                </a:cubicBezTo>
                <a:cubicBezTo>
                  <a:pt x="2018443" y="814699"/>
                  <a:pt x="1818087" y="773781"/>
                  <a:pt x="1639229" y="802888"/>
                </a:cubicBezTo>
                <a:cubicBezTo>
                  <a:pt x="1460371" y="831995"/>
                  <a:pt x="1271028" y="819123"/>
                  <a:pt x="1020337" y="802887"/>
                </a:cubicBezTo>
                <a:cubicBezTo>
                  <a:pt x="769646" y="786652"/>
                  <a:pt x="581655" y="828575"/>
                  <a:pt x="401444" y="802887"/>
                </a:cubicBezTo>
                <a:cubicBezTo>
                  <a:pt x="197436" y="774235"/>
                  <a:pt x="-19542" y="653908"/>
                  <a:pt x="0" y="401443"/>
                </a:cubicBezTo>
                <a:lnTo>
                  <a:pt x="0" y="401444"/>
                </a:lnTo>
                <a:close/>
              </a:path>
              <a:path w="3278458" h="802887" stroke="0" extrusionOk="0">
                <a:moveTo>
                  <a:pt x="0" y="401444"/>
                </a:moveTo>
                <a:cubicBezTo>
                  <a:pt x="23894" y="142905"/>
                  <a:pt x="173061" y="-15927"/>
                  <a:pt x="401444" y="0"/>
                </a:cubicBezTo>
                <a:cubicBezTo>
                  <a:pt x="685034" y="-28114"/>
                  <a:pt x="840507" y="-29555"/>
                  <a:pt x="995581" y="0"/>
                </a:cubicBezTo>
                <a:cubicBezTo>
                  <a:pt x="1150655" y="29555"/>
                  <a:pt x="1469787" y="25817"/>
                  <a:pt x="1589718" y="0"/>
                </a:cubicBezTo>
                <a:cubicBezTo>
                  <a:pt x="1709649" y="-25817"/>
                  <a:pt x="1938152" y="-22913"/>
                  <a:pt x="2159099" y="0"/>
                </a:cubicBezTo>
                <a:cubicBezTo>
                  <a:pt x="2380046" y="22913"/>
                  <a:pt x="2683127" y="-16467"/>
                  <a:pt x="2877015" y="0"/>
                </a:cubicBezTo>
                <a:cubicBezTo>
                  <a:pt x="3130466" y="28925"/>
                  <a:pt x="3304620" y="190777"/>
                  <a:pt x="3278459" y="401444"/>
                </a:cubicBezTo>
                <a:lnTo>
                  <a:pt x="3278458" y="401444"/>
                </a:lnTo>
                <a:cubicBezTo>
                  <a:pt x="3266890" y="660324"/>
                  <a:pt x="3123242" y="809145"/>
                  <a:pt x="2877014" y="802888"/>
                </a:cubicBezTo>
                <a:cubicBezTo>
                  <a:pt x="2649505" y="799823"/>
                  <a:pt x="2547830" y="781781"/>
                  <a:pt x="2258122" y="802888"/>
                </a:cubicBezTo>
                <a:cubicBezTo>
                  <a:pt x="1968414" y="823995"/>
                  <a:pt x="1829684" y="779752"/>
                  <a:pt x="1614473" y="802887"/>
                </a:cubicBezTo>
                <a:cubicBezTo>
                  <a:pt x="1399262" y="826022"/>
                  <a:pt x="1192168" y="778833"/>
                  <a:pt x="995581" y="802887"/>
                </a:cubicBezTo>
                <a:cubicBezTo>
                  <a:pt x="798994" y="826941"/>
                  <a:pt x="641721" y="829838"/>
                  <a:pt x="401444" y="802887"/>
                </a:cubicBezTo>
                <a:cubicBezTo>
                  <a:pt x="187181" y="809518"/>
                  <a:pt x="34250" y="653977"/>
                  <a:pt x="0" y="401443"/>
                </a:cubicBezTo>
                <a:lnTo>
                  <a:pt x="0" y="401444"/>
                </a:lnTo>
                <a:close/>
              </a:path>
            </a:pathLst>
          </a:custGeom>
          <a:solidFill>
            <a:schemeClr val="bg1"/>
          </a:solidFill>
          <a:ln w="28575">
            <a:solidFill>
              <a:srgbClr val="00CC99"/>
            </a:solidFill>
            <a:extLst>
              <a:ext uri="{C807C97D-BFC1-408E-A445-0C87EB9F89A2}">
                <ask:lineSketchStyleProps xmlns:ask="http://schemas.microsoft.com/office/drawing/2018/sketchyshapes" sd="899405852">
                  <a:custGeom>
                    <a:avLst/>
                    <a:gdLst>
                      <a:gd name="connsiteX0" fmla="*/ 0 w 2251202"/>
                      <a:gd name="connsiteY0" fmla="*/ 401444 h 802887"/>
                      <a:gd name="connsiteX1" fmla="*/ 401444 w 2251202"/>
                      <a:gd name="connsiteY1" fmla="*/ 0 h 802887"/>
                      <a:gd name="connsiteX2" fmla="*/ 884216 w 2251202"/>
                      <a:gd name="connsiteY2" fmla="*/ 0 h 802887"/>
                      <a:gd name="connsiteX3" fmla="*/ 1338021 w 2251202"/>
                      <a:gd name="connsiteY3" fmla="*/ 0 h 802887"/>
                      <a:gd name="connsiteX4" fmla="*/ 1849759 w 2251202"/>
                      <a:gd name="connsiteY4" fmla="*/ 0 h 802887"/>
                      <a:gd name="connsiteX5" fmla="*/ 2251203 w 2251202"/>
                      <a:gd name="connsiteY5" fmla="*/ 401444 h 802887"/>
                      <a:gd name="connsiteX6" fmla="*/ 2251202 w 2251202"/>
                      <a:gd name="connsiteY6" fmla="*/ 401444 h 802887"/>
                      <a:gd name="connsiteX7" fmla="*/ 1849758 w 2251202"/>
                      <a:gd name="connsiteY7" fmla="*/ 802888 h 802887"/>
                      <a:gd name="connsiteX8" fmla="*/ 1366987 w 2251202"/>
                      <a:gd name="connsiteY8" fmla="*/ 802888 h 802887"/>
                      <a:gd name="connsiteX9" fmla="*/ 855249 w 2251202"/>
                      <a:gd name="connsiteY9" fmla="*/ 802887 h 802887"/>
                      <a:gd name="connsiteX10" fmla="*/ 401444 w 2251202"/>
                      <a:gd name="connsiteY10" fmla="*/ 802887 h 802887"/>
                      <a:gd name="connsiteX11" fmla="*/ 0 w 2251202"/>
                      <a:gd name="connsiteY11" fmla="*/ 401443 h 802887"/>
                      <a:gd name="connsiteX12" fmla="*/ 0 w 225120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1202" h="802887" fill="none" extrusionOk="0">
                        <a:moveTo>
                          <a:pt x="0" y="401444"/>
                        </a:moveTo>
                        <a:cubicBezTo>
                          <a:pt x="12341" y="212730"/>
                          <a:pt x="187181" y="6631"/>
                          <a:pt x="401444" y="0"/>
                        </a:cubicBezTo>
                        <a:cubicBezTo>
                          <a:pt x="624505" y="-12429"/>
                          <a:pt x="762276" y="-18734"/>
                          <a:pt x="884216" y="0"/>
                        </a:cubicBezTo>
                        <a:cubicBezTo>
                          <a:pt x="1006156" y="18734"/>
                          <a:pt x="1173032" y="19655"/>
                          <a:pt x="1338021" y="0"/>
                        </a:cubicBezTo>
                        <a:cubicBezTo>
                          <a:pt x="1503010" y="-19655"/>
                          <a:pt x="1693720" y="24104"/>
                          <a:pt x="1849759" y="0"/>
                        </a:cubicBezTo>
                        <a:cubicBezTo>
                          <a:pt x="2113532" y="-35666"/>
                          <a:pt x="2236897" y="128159"/>
                          <a:pt x="2251203" y="401444"/>
                        </a:cubicBezTo>
                        <a:lnTo>
                          <a:pt x="2251202" y="401444"/>
                        </a:lnTo>
                        <a:cubicBezTo>
                          <a:pt x="2262915" y="633907"/>
                          <a:pt x="2017387" y="808908"/>
                          <a:pt x="1849758" y="802888"/>
                        </a:cubicBezTo>
                        <a:cubicBezTo>
                          <a:pt x="1678480" y="793434"/>
                          <a:pt x="1521410" y="822632"/>
                          <a:pt x="1366987" y="802888"/>
                        </a:cubicBezTo>
                        <a:cubicBezTo>
                          <a:pt x="1212564" y="783143"/>
                          <a:pt x="1084209" y="806303"/>
                          <a:pt x="855249" y="802887"/>
                        </a:cubicBezTo>
                        <a:cubicBezTo>
                          <a:pt x="626289" y="799472"/>
                          <a:pt x="622391" y="823532"/>
                          <a:pt x="401444" y="802887"/>
                        </a:cubicBezTo>
                        <a:cubicBezTo>
                          <a:pt x="145231" y="798889"/>
                          <a:pt x="603" y="654992"/>
                          <a:pt x="0" y="401443"/>
                        </a:cubicBezTo>
                        <a:lnTo>
                          <a:pt x="0" y="401444"/>
                        </a:lnTo>
                        <a:close/>
                      </a:path>
                      <a:path w="2251202" h="802887" stroke="0" extrusionOk="0">
                        <a:moveTo>
                          <a:pt x="0" y="401444"/>
                        </a:moveTo>
                        <a:cubicBezTo>
                          <a:pt x="23894" y="142905"/>
                          <a:pt x="173061" y="-15927"/>
                          <a:pt x="401444" y="0"/>
                        </a:cubicBezTo>
                        <a:cubicBezTo>
                          <a:pt x="624993" y="-22047"/>
                          <a:pt x="702313" y="-41"/>
                          <a:pt x="869733" y="0"/>
                        </a:cubicBezTo>
                        <a:cubicBezTo>
                          <a:pt x="1037153" y="41"/>
                          <a:pt x="1165314" y="-6738"/>
                          <a:pt x="1338021" y="0"/>
                        </a:cubicBezTo>
                        <a:cubicBezTo>
                          <a:pt x="1510728" y="6738"/>
                          <a:pt x="1687108" y="19636"/>
                          <a:pt x="1849759" y="0"/>
                        </a:cubicBezTo>
                        <a:cubicBezTo>
                          <a:pt x="2060708" y="28156"/>
                          <a:pt x="2251812" y="174520"/>
                          <a:pt x="2251203" y="401444"/>
                        </a:cubicBezTo>
                        <a:lnTo>
                          <a:pt x="2251202" y="401444"/>
                        </a:lnTo>
                        <a:cubicBezTo>
                          <a:pt x="2300665" y="614847"/>
                          <a:pt x="2039296" y="770948"/>
                          <a:pt x="1849758" y="802888"/>
                        </a:cubicBezTo>
                        <a:cubicBezTo>
                          <a:pt x="1662828" y="785097"/>
                          <a:pt x="1588795" y="810325"/>
                          <a:pt x="1395953" y="802888"/>
                        </a:cubicBezTo>
                        <a:cubicBezTo>
                          <a:pt x="1203111" y="795451"/>
                          <a:pt x="1012165" y="827098"/>
                          <a:pt x="884215" y="802887"/>
                        </a:cubicBezTo>
                        <a:cubicBezTo>
                          <a:pt x="756265" y="778677"/>
                          <a:pt x="517221" y="817624"/>
                          <a:pt x="401444" y="802887"/>
                        </a:cubicBezTo>
                        <a:cubicBezTo>
                          <a:pt x="177021" y="812984"/>
                          <a:pt x="27987" y="642545"/>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Tai</a:t>
            </a:r>
          </a:p>
        </p:txBody>
      </p:sp>
      <p:sp>
        <p:nvSpPr>
          <p:cNvPr id="28" name="Rectangle: Rounded Corners 26">
            <a:extLst>
              <a:ext uri="{FF2B5EF4-FFF2-40B4-BE49-F238E27FC236}">
                <a16:creationId xmlns:a16="http://schemas.microsoft.com/office/drawing/2014/main" id="{4B39A75F-3C93-0707-F7D3-C93F54799FCB}"/>
              </a:ext>
            </a:extLst>
          </p:cNvPr>
          <p:cNvSpPr/>
          <p:nvPr/>
        </p:nvSpPr>
        <p:spPr>
          <a:xfrm>
            <a:off x="3215807" y="4343998"/>
            <a:ext cx="1756243"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14474 w 3278458"/>
              <a:gd name="connsiteY3" fmla="*/ 0 h 802887"/>
              <a:gd name="connsiteX4" fmla="*/ 2208611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332389 w 3278458"/>
              <a:gd name="connsiteY9" fmla="*/ 802888 h 802887"/>
              <a:gd name="connsiteX10" fmla="*/ 1688740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7618" y="193890"/>
                  <a:pt x="176856" y="-37866"/>
                  <a:pt x="401444" y="0"/>
                </a:cubicBezTo>
                <a:cubicBezTo>
                  <a:pt x="683238" y="25665"/>
                  <a:pt x="858275" y="-1700"/>
                  <a:pt x="1069848" y="0"/>
                </a:cubicBezTo>
                <a:cubicBezTo>
                  <a:pt x="1281421" y="1700"/>
                  <a:pt x="1458913" y="15018"/>
                  <a:pt x="1614474" y="0"/>
                </a:cubicBezTo>
                <a:cubicBezTo>
                  <a:pt x="1770035" y="-15018"/>
                  <a:pt x="2083233" y="-6018"/>
                  <a:pt x="2208611" y="0"/>
                </a:cubicBezTo>
                <a:cubicBezTo>
                  <a:pt x="2333989" y="6018"/>
                  <a:pt x="2604627" y="4889"/>
                  <a:pt x="2877015" y="0"/>
                </a:cubicBezTo>
                <a:cubicBezTo>
                  <a:pt x="3084926" y="-1839"/>
                  <a:pt x="3290570" y="207463"/>
                  <a:pt x="3278459" y="401444"/>
                </a:cubicBezTo>
                <a:lnTo>
                  <a:pt x="3278458" y="401444"/>
                </a:lnTo>
                <a:cubicBezTo>
                  <a:pt x="3258540" y="656800"/>
                  <a:pt x="3133079" y="781578"/>
                  <a:pt x="2877014" y="802888"/>
                </a:cubicBezTo>
                <a:cubicBezTo>
                  <a:pt x="2754740" y="783052"/>
                  <a:pt x="2595595" y="823628"/>
                  <a:pt x="2332389" y="802888"/>
                </a:cubicBezTo>
                <a:cubicBezTo>
                  <a:pt x="2069183" y="782148"/>
                  <a:pt x="1824301" y="816594"/>
                  <a:pt x="1688740" y="802888"/>
                </a:cubicBezTo>
                <a:cubicBezTo>
                  <a:pt x="1553179" y="789182"/>
                  <a:pt x="1374614" y="824161"/>
                  <a:pt x="1069848" y="802887"/>
                </a:cubicBezTo>
                <a:cubicBezTo>
                  <a:pt x="765082" y="781613"/>
                  <a:pt x="550857" y="789214"/>
                  <a:pt x="401444" y="802887"/>
                </a:cubicBezTo>
                <a:cubicBezTo>
                  <a:pt x="231907" y="795809"/>
                  <a:pt x="-20340" y="640081"/>
                  <a:pt x="0" y="401443"/>
                </a:cubicBezTo>
                <a:lnTo>
                  <a:pt x="0" y="401444"/>
                </a:lnTo>
                <a:close/>
              </a:path>
              <a:path w="3278458" h="802887" stroke="0" extrusionOk="0">
                <a:moveTo>
                  <a:pt x="0" y="401444"/>
                </a:moveTo>
                <a:cubicBezTo>
                  <a:pt x="38359" y="183272"/>
                  <a:pt x="176442" y="23966"/>
                  <a:pt x="401444" y="0"/>
                </a:cubicBezTo>
                <a:cubicBezTo>
                  <a:pt x="646184" y="26720"/>
                  <a:pt x="731966" y="5882"/>
                  <a:pt x="1020337" y="0"/>
                </a:cubicBezTo>
                <a:cubicBezTo>
                  <a:pt x="1308708" y="-5882"/>
                  <a:pt x="1433459" y="27140"/>
                  <a:pt x="1564962" y="0"/>
                </a:cubicBezTo>
                <a:cubicBezTo>
                  <a:pt x="1696465" y="-27140"/>
                  <a:pt x="1942865" y="-22126"/>
                  <a:pt x="2109588" y="0"/>
                </a:cubicBezTo>
                <a:cubicBezTo>
                  <a:pt x="2276311" y="22126"/>
                  <a:pt x="2537656" y="-22954"/>
                  <a:pt x="2877015" y="0"/>
                </a:cubicBezTo>
                <a:cubicBezTo>
                  <a:pt x="3076540" y="-4088"/>
                  <a:pt x="3275184" y="185034"/>
                  <a:pt x="3278459" y="401444"/>
                </a:cubicBezTo>
                <a:lnTo>
                  <a:pt x="3278458" y="401444"/>
                </a:lnTo>
                <a:cubicBezTo>
                  <a:pt x="3242447" y="651769"/>
                  <a:pt x="3095357" y="798926"/>
                  <a:pt x="2877014" y="802888"/>
                </a:cubicBezTo>
                <a:cubicBezTo>
                  <a:pt x="2655741" y="799048"/>
                  <a:pt x="2463421" y="805348"/>
                  <a:pt x="2332389" y="802888"/>
                </a:cubicBezTo>
                <a:cubicBezTo>
                  <a:pt x="2201358" y="800428"/>
                  <a:pt x="1968827" y="799712"/>
                  <a:pt x="1787763" y="802888"/>
                </a:cubicBezTo>
                <a:cubicBezTo>
                  <a:pt x="1606699" y="806064"/>
                  <a:pt x="1423890" y="788218"/>
                  <a:pt x="1243138" y="802887"/>
                </a:cubicBezTo>
                <a:cubicBezTo>
                  <a:pt x="1062386" y="817557"/>
                  <a:pt x="616805" y="784574"/>
                  <a:pt x="401444" y="802887"/>
                </a:cubicBezTo>
                <a:cubicBezTo>
                  <a:pt x="173416" y="818762"/>
                  <a:pt x="-29950" y="583185"/>
                  <a:pt x="0" y="401443"/>
                </a:cubicBezTo>
                <a:lnTo>
                  <a:pt x="0" y="401444"/>
                </a:lnTo>
                <a:close/>
              </a:path>
            </a:pathLst>
          </a:custGeom>
          <a:solidFill>
            <a:schemeClr val="bg1"/>
          </a:solidFill>
          <a:ln w="28575">
            <a:solidFill>
              <a:srgbClr val="CC9900"/>
            </a:solidFill>
            <a:extLst>
              <a:ext uri="{C807C97D-BFC1-408E-A445-0C87EB9F89A2}">
                <ask:lineSketchStyleProps xmlns:ask="http://schemas.microsoft.com/office/drawing/2018/sketchyshapes" sd="525422727">
                  <a:custGeom>
                    <a:avLst/>
                    <a:gdLst>
                      <a:gd name="connsiteX0" fmla="*/ 0 w 1756243"/>
                      <a:gd name="connsiteY0" fmla="*/ 401444 h 802887"/>
                      <a:gd name="connsiteX1" fmla="*/ 401444 w 1756243"/>
                      <a:gd name="connsiteY1" fmla="*/ 0 h 802887"/>
                      <a:gd name="connsiteX2" fmla="*/ 849521 w 1756243"/>
                      <a:gd name="connsiteY2" fmla="*/ 0 h 802887"/>
                      <a:gd name="connsiteX3" fmla="*/ 1354800 w 1756243"/>
                      <a:gd name="connsiteY3" fmla="*/ 0 h 802887"/>
                      <a:gd name="connsiteX4" fmla="*/ 1756244 w 1756243"/>
                      <a:gd name="connsiteY4" fmla="*/ 401444 h 802887"/>
                      <a:gd name="connsiteX5" fmla="*/ 1756243 w 1756243"/>
                      <a:gd name="connsiteY5" fmla="*/ 401444 h 802887"/>
                      <a:gd name="connsiteX6" fmla="*/ 1354799 w 1756243"/>
                      <a:gd name="connsiteY6" fmla="*/ 802888 h 802887"/>
                      <a:gd name="connsiteX7" fmla="*/ 878122 w 1756243"/>
                      <a:gd name="connsiteY7" fmla="*/ 802888 h 802887"/>
                      <a:gd name="connsiteX8" fmla="*/ 401444 w 1756243"/>
                      <a:gd name="connsiteY8" fmla="*/ 802887 h 802887"/>
                      <a:gd name="connsiteX9" fmla="*/ 0 w 1756243"/>
                      <a:gd name="connsiteY9" fmla="*/ 401443 h 802887"/>
                      <a:gd name="connsiteX10" fmla="*/ 0 w 1756243"/>
                      <a:gd name="connsiteY10"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6243" h="802887" fill="none" extrusionOk="0">
                        <a:moveTo>
                          <a:pt x="0" y="401444"/>
                        </a:moveTo>
                        <a:cubicBezTo>
                          <a:pt x="-5780" y="203413"/>
                          <a:pt x="147287" y="-24854"/>
                          <a:pt x="401444" y="0"/>
                        </a:cubicBezTo>
                        <a:cubicBezTo>
                          <a:pt x="525373" y="9729"/>
                          <a:pt x="631075" y="-21348"/>
                          <a:pt x="849521" y="0"/>
                        </a:cubicBezTo>
                        <a:cubicBezTo>
                          <a:pt x="1067967" y="21348"/>
                          <a:pt x="1185970" y="22681"/>
                          <a:pt x="1354800" y="0"/>
                        </a:cubicBezTo>
                        <a:cubicBezTo>
                          <a:pt x="1594129" y="14157"/>
                          <a:pt x="1753367" y="141867"/>
                          <a:pt x="1756244" y="401444"/>
                        </a:cubicBezTo>
                        <a:lnTo>
                          <a:pt x="1756243" y="401444"/>
                        </a:lnTo>
                        <a:cubicBezTo>
                          <a:pt x="1760913" y="596865"/>
                          <a:pt x="1612222" y="798361"/>
                          <a:pt x="1354799" y="802888"/>
                        </a:cubicBezTo>
                        <a:cubicBezTo>
                          <a:pt x="1122947" y="805739"/>
                          <a:pt x="1002856" y="801596"/>
                          <a:pt x="878122" y="802888"/>
                        </a:cubicBezTo>
                        <a:cubicBezTo>
                          <a:pt x="753388" y="804180"/>
                          <a:pt x="547645" y="801653"/>
                          <a:pt x="401444" y="802887"/>
                        </a:cubicBezTo>
                        <a:cubicBezTo>
                          <a:pt x="216552" y="811729"/>
                          <a:pt x="-13800" y="621315"/>
                          <a:pt x="0" y="401443"/>
                        </a:cubicBezTo>
                        <a:lnTo>
                          <a:pt x="0" y="401444"/>
                        </a:lnTo>
                        <a:close/>
                      </a:path>
                      <a:path w="1756243" h="802887" stroke="0" extrusionOk="0">
                        <a:moveTo>
                          <a:pt x="0" y="401444"/>
                        </a:moveTo>
                        <a:cubicBezTo>
                          <a:pt x="38359" y="183272"/>
                          <a:pt x="176442" y="23966"/>
                          <a:pt x="401444" y="0"/>
                        </a:cubicBezTo>
                        <a:cubicBezTo>
                          <a:pt x="565064" y="-14603"/>
                          <a:pt x="688892" y="17296"/>
                          <a:pt x="878122" y="0"/>
                        </a:cubicBezTo>
                        <a:cubicBezTo>
                          <a:pt x="1067352" y="-17296"/>
                          <a:pt x="1187591" y="-7237"/>
                          <a:pt x="1354800" y="0"/>
                        </a:cubicBezTo>
                        <a:cubicBezTo>
                          <a:pt x="1570391" y="-1469"/>
                          <a:pt x="1734149" y="222553"/>
                          <a:pt x="1756244" y="401444"/>
                        </a:cubicBezTo>
                        <a:lnTo>
                          <a:pt x="1756243" y="401444"/>
                        </a:lnTo>
                        <a:cubicBezTo>
                          <a:pt x="1794710" y="587835"/>
                          <a:pt x="1554324" y="798800"/>
                          <a:pt x="1354799" y="802888"/>
                        </a:cubicBezTo>
                        <a:cubicBezTo>
                          <a:pt x="1251541" y="781452"/>
                          <a:pt x="980334" y="790188"/>
                          <a:pt x="859054" y="802887"/>
                        </a:cubicBezTo>
                        <a:cubicBezTo>
                          <a:pt x="737774" y="815586"/>
                          <a:pt x="560965" y="802374"/>
                          <a:pt x="401444" y="802887"/>
                        </a:cubicBezTo>
                        <a:cubicBezTo>
                          <a:pt x="179228" y="773608"/>
                          <a:pt x="-14564" y="634601"/>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Vai</a:t>
            </a:r>
          </a:p>
        </p:txBody>
      </p:sp>
      <p:sp>
        <p:nvSpPr>
          <p:cNvPr id="37" name="Rectangle: Rounded Corners 25">
            <a:extLst>
              <a:ext uri="{FF2B5EF4-FFF2-40B4-BE49-F238E27FC236}">
                <a16:creationId xmlns:a16="http://schemas.microsoft.com/office/drawing/2014/main" id="{A44E4FC7-EA31-EE8E-0E72-84098F51B8FB}"/>
              </a:ext>
            </a:extLst>
          </p:cNvPr>
          <p:cNvSpPr/>
          <p:nvPr/>
        </p:nvSpPr>
        <p:spPr>
          <a:xfrm>
            <a:off x="522792" y="4330415"/>
            <a:ext cx="22013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08610 w 3278458"/>
              <a:gd name="connsiteY8" fmla="*/ 802888 h 802887"/>
              <a:gd name="connsiteX9" fmla="*/ 1589718 w 3278458"/>
              <a:gd name="connsiteY9" fmla="*/ 802887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50557" y="165775"/>
                  <a:pt x="197870" y="8432"/>
                  <a:pt x="401444" y="0"/>
                </a:cubicBezTo>
                <a:cubicBezTo>
                  <a:pt x="593234" y="28924"/>
                  <a:pt x="788268" y="-18760"/>
                  <a:pt x="1069848" y="0"/>
                </a:cubicBezTo>
                <a:cubicBezTo>
                  <a:pt x="1351428" y="18760"/>
                  <a:pt x="1408997" y="-2784"/>
                  <a:pt x="1713497" y="0"/>
                </a:cubicBezTo>
                <a:cubicBezTo>
                  <a:pt x="2017997" y="2784"/>
                  <a:pt x="2410731" y="32980"/>
                  <a:pt x="2877015" y="0"/>
                </a:cubicBezTo>
                <a:cubicBezTo>
                  <a:pt x="3117657" y="19713"/>
                  <a:pt x="3279683" y="173205"/>
                  <a:pt x="3278459" y="401444"/>
                </a:cubicBezTo>
                <a:lnTo>
                  <a:pt x="3278458" y="401444"/>
                </a:lnTo>
                <a:cubicBezTo>
                  <a:pt x="3238976" y="648675"/>
                  <a:pt x="3076775" y="776548"/>
                  <a:pt x="2877014" y="802888"/>
                </a:cubicBezTo>
                <a:cubicBezTo>
                  <a:pt x="2737890" y="802102"/>
                  <a:pt x="2515903" y="826951"/>
                  <a:pt x="2208610" y="802888"/>
                </a:cubicBezTo>
                <a:cubicBezTo>
                  <a:pt x="1901317" y="778825"/>
                  <a:pt x="1839112" y="814102"/>
                  <a:pt x="1589718" y="802887"/>
                </a:cubicBezTo>
                <a:cubicBezTo>
                  <a:pt x="1340324" y="791672"/>
                  <a:pt x="1226217" y="791403"/>
                  <a:pt x="1020337" y="802887"/>
                </a:cubicBezTo>
                <a:cubicBezTo>
                  <a:pt x="814457" y="814371"/>
                  <a:pt x="617009" y="787015"/>
                  <a:pt x="401444" y="802887"/>
                </a:cubicBezTo>
                <a:cubicBezTo>
                  <a:pt x="149936" y="836765"/>
                  <a:pt x="-17629" y="611601"/>
                  <a:pt x="0" y="401443"/>
                </a:cubicBezTo>
                <a:lnTo>
                  <a:pt x="0" y="401444"/>
                </a:lnTo>
                <a:close/>
              </a:path>
              <a:path w="3278458" h="802887" stroke="0" extrusionOk="0">
                <a:moveTo>
                  <a:pt x="0" y="401444"/>
                </a:moveTo>
                <a:cubicBezTo>
                  <a:pt x="-27009" y="175396"/>
                  <a:pt x="206113" y="-17549"/>
                  <a:pt x="401444" y="0"/>
                </a:cubicBezTo>
                <a:cubicBezTo>
                  <a:pt x="630816" y="-19994"/>
                  <a:pt x="732006" y="26281"/>
                  <a:pt x="946070" y="0"/>
                </a:cubicBezTo>
                <a:cubicBezTo>
                  <a:pt x="1160134" y="-26281"/>
                  <a:pt x="1325398" y="19512"/>
                  <a:pt x="1515451" y="0"/>
                </a:cubicBezTo>
                <a:cubicBezTo>
                  <a:pt x="1705504" y="-19512"/>
                  <a:pt x="1870555" y="-13624"/>
                  <a:pt x="2183855" y="0"/>
                </a:cubicBezTo>
                <a:cubicBezTo>
                  <a:pt x="2497155" y="13624"/>
                  <a:pt x="2710226" y="-13990"/>
                  <a:pt x="2877015" y="0"/>
                </a:cubicBezTo>
                <a:cubicBezTo>
                  <a:pt x="3078028" y="14949"/>
                  <a:pt x="3305013" y="223824"/>
                  <a:pt x="3278459" y="401444"/>
                </a:cubicBezTo>
                <a:lnTo>
                  <a:pt x="3278458" y="401444"/>
                </a:lnTo>
                <a:cubicBezTo>
                  <a:pt x="3251340" y="610530"/>
                  <a:pt x="3093197" y="761242"/>
                  <a:pt x="2877014" y="802888"/>
                </a:cubicBezTo>
                <a:cubicBezTo>
                  <a:pt x="2698796" y="831655"/>
                  <a:pt x="2536844" y="802068"/>
                  <a:pt x="2258122" y="802888"/>
                </a:cubicBezTo>
                <a:cubicBezTo>
                  <a:pt x="1979400" y="803708"/>
                  <a:pt x="1972562" y="789708"/>
                  <a:pt x="1713496" y="802888"/>
                </a:cubicBezTo>
                <a:cubicBezTo>
                  <a:pt x="1454430" y="816067"/>
                  <a:pt x="1371144" y="824619"/>
                  <a:pt x="1119359" y="802887"/>
                </a:cubicBezTo>
                <a:cubicBezTo>
                  <a:pt x="867574" y="781155"/>
                  <a:pt x="608910" y="774305"/>
                  <a:pt x="401444" y="802887"/>
                </a:cubicBezTo>
                <a:cubicBezTo>
                  <a:pt x="178438" y="781421"/>
                  <a:pt x="10789" y="59035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custGeom>
                    <a:avLst/>
                    <a:gdLst>
                      <a:gd name="connsiteX0" fmla="*/ 0 w 2201358"/>
                      <a:gd name="connsiteY0" fmla="*/ 401444 h 802887"/>
                      <a:gd name="connsiteX1" fmla="*/ 269554 w 2201358"/>
                      <a:gd name="connsiteY1" fmla="*/ 0 h 802887"/>
                      <a:gd name="connsiteX2" fmla="*/ 718361 w 2201358"/>
                      <a:gd name="connsiteY2" fmla="*/ 0 h 802887"/>
                      <a:gd name="connsiteX3" fmla="*/ 1150547 w 2201358"/>
                      <a:gd name="connsiteY3" fmla="*/ 0 h 802887"/>
                      <a:gd name="connsiteX4" fmla="*/ 1931804 w 2201358"/>
                      <a:gd name="connsiteY4" fmla="*/ 0 h 802887"/>
                      <a:gd name="connsiteX5" fmla="*/ 2201358 w 2201358"/>
                      <a:gd name="connsiteY5" fmla="*/ 401444 h 802887"/>
                      <a:gd name="connsiteX6" fmla="*/ 2201358 w 2201358"/>
                      <a:gd name="connsiteY6" fmla="*/ 401444 h 802887"/>
                      <a:gd name="connsiteX7" fmla="*/ 1931803 w 2201358"/>
                      <a:gd name="connsiteY7" fmla="*/ 802888 h 802887"/>
                      <a:gd name="connsiteX8" fmla="*/ 1482996 w 2201358"/>
                      <a:gd name="connsiteY8" fmla="*/ 802888 h 802887"/>
                      <a:gd name="connsiteX9" fmla="*/ 1067434 w 2201358"/>
                      <a:gd name="connsiteY9" fmla="*/ 802887 h 802887"/>
                      <a:gd name="connsiteX10" fmla="*/ 685116 w 2201358"/>
                      <a:gd name="connsiteY10" fmla="*/ 802887 h 802887"/>
                      <a:gd name="connsiteX11" fmla="*/ 269554 w 2201358"/>
                      <a:gd name="connsiteY11" fmla="*/ 802887 h 802887"/>
                      <a:gd name="connsiteX12" fmla="*/ 0 w 2201358"/>
                      <a:gd name="connsiteY12" fmla="*/ 401443 h 802887"/>
                      <a:gd name="connsiteX13" fmla="*/ 0 w 2201358"/>
                      <a:gd name="connsiteY13" fmla="*/ 401444 h 802887"/>
                      <a:gd name="connsiteX0" fmla="*/ 0 w 2201358"/>
                      <a:gd name="connsiteY0" fmla="*/ 401444 h 802887"/>
                      <a:gd name="connsiteX1" fmla="*/ 269554 w 2201358"/>
                      <a:gd name="connsiteY1" fmla="*/ 0 h 802887"/>
                      <a:gd name="connsiteX2" fmla="*/ 635249 w 2201358"/>
                      <a:gd name="connsiteY2" fmla="*/ 0 h 802887"/>
                      <a:gd name="connsiteX3" fmla="*/ 1017566 w 2201358"/>
                      <a:gd name="connsiteY3" fmla="*/ 0 h 802887"/>
                      <a:gd name="connsiteX4" fmla="*/ 1466374 w 2201358"/>
                      <a:gd name="connsiteY4" fmla="*/ 0 h 802887"/>
                      <a:gd name="connsiteX5" fmla="*/ 1931804 w 2201358"/>
                      <a:gd name="connsiteY5" fmla="*/ 0 h 802887"/>
                      <a:gd name="connsiteX6" fmla="*/ 2201358 w 2201358"/>
                      <a:gd name="connsiteY6" fmla="*/ 401444 h 802887"/>
                      <a:gd name="connsiteX7" fmla="*/ 2201358 w 2201358"/>
                      <a:gd name="connsiteY7" fmla="*/ 401444 h 802887"/>
                      <a:gd name="connsiteX8" fmla="*/ 1931803 w 2201358"/>
                      <a:gd name="connsiteY8" fmla="*/ 802888 h 802887"/>
                      <a:gd name="connsiteX9" fmla="*/ 1516241 w 2201358"/>
                      <a:gd name="connsiteY9" fmla="*/ 802888 h 802887"/>
                      <a:gd name="connsiteX10" fmla="*/ 1150546 w 2201358"/>
                      <a:gd name="connsiteY10" fmla="*/ 802888 h 802887"/>
                      <a:gd name="connsiteX11" fmla="*/ 751606 w 2201358"/>
                      <a:gd name="connsiteY11" fmla="*/ 802887 h 802887"/>
                      <a:gd name="connsiteX12" fmla="*/ 269554 w 2201358"/>
                      <a:gd name="connsiteY12" fmla="*/ 802887 h 802887"/>
                      <a:gd name="connsiteX13" fmla="*/ 0 w 2201358"/>
                      <a:gd name="connsiteY13" fmla="*/ 401443 h 802887"/>
                      <a:gd name="connsiteX14" fmla="*/ 0 w 22013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1358" h="802887" fill="none" extrusionOk="0">
                        <a:moveTo>
                          <a:pt x="0" y="401444"/>
                        </a:moveTo>
                        <a:cubicBezTo>
                          <a:pt x="38974" y="164387"/>
                          <a:pt x="138683" y="11138"/>
                          <a:pt x="269554" y="0"/>
                        </a:cubicBezTo>
                        <a:cubicBezTo>
                          <a:pt x="404991" y="14687"/>
                          <a:pt x="507903" y="-24564"/>
                          <a:pt x="718361" y="0"/>
                        </a:cubicBezTo>
                        <a:cubicBezTo>
                          <a:pt x="911125" y="23924"/>
                          <a:pt x="941586" y="3644"/>
                          <a:pt x="1150547" y="0"/>
                        </a:cubicBezTo>
                        <a:cubicBezTo>
                          <a:pt x="1338702" y="8653"/>
                          <a:pt x="1629033" y="27338"/>
                          <a:pt x="1931804" y="0"/>
                        </a:cubicBezTo>
                        <a:cubicBezTo>
                          <a:pt x="2101137" y="-17260"/>
                          <a:pt x="2180595" y="173612"/>
                          <a:pt x="2201358" y="401444"/>
                        </a:cubicBezTo>
                        <a:lnTo>
                          <a:pt x="2201358" y="401444"/>
                        </a:lnTo>
                        <a:cubicBezTo>
                          <a:pt x="2150266" y="626443"/>
                          <a:pt x="2063078" y="781789"/>
                          <a:pt x="1931803" y="802888"/>
                        </a:cubicBezTo>
                        <a:cubicBezTo>
                          <a:pt x="1825341" y="791141"/>
                          <a:pt x="1665785" y="821629"/>
                          <a:pt x="1482996" y="802888"/>
                        </a:cubicBezTo>
                        <a:cubicBezTo>
                          <a:pt x="1275328" y="778423"/>
                          <a:pt x="1243362" y="824132"/>
                          <a:pt x="1067434" y="802887"/>
                        </a:cubicBezTo>
                        <a:cubicBezTo>
                          <a:pt x="897070" y="776481"/>
                          <a:pt x="818263" y="802774"/>
                          <a:pt x="685116" y="802887"/>
                        </a:cubicBezTo>
                        <a:cubicBezTo>
                          <a:pt x="541943" y="810531"/>
                          <a:pt x="414696" y="790065"/>
                          <a:pt x="269554" y="802887"/>
                        </a:cubicBezTo>
                        <a:cubicBezTo>
                          <a:pt x="81852" y="852814"/>
                          <a:pt x="23370" y="638681"/>
                          <a:pt x="0" y="401443"/>
                        </a:cubicBezTo>
                        <a:lnTo>
                          <a:pt x="0" y="401444"/>
                        </a:lnTo>
                        <a:close/>
                      </a:path>
                      <a:path w="2201358" h="802887" stroke="0" extrusionOk="0">
                        <a:moveTo>
                          <a:pt x="0" y="401444"/>
                        </a:moveTo>
                        <a:cubicBezTo>
                          <a:pt x="9542" y="189015"/>
                          <a:pt x="143902" y="-20626"/>
                          <a:pt x="269554" y="0"/>
                        </a:cubicBezTo>
                        <a:cubicBezTo>
                          <a:pt x="424281" y="-15461"/>
                          <a:pt x="472349" y="24379"/>
                          <a:pt x="635249" y="0"/>
                        </a:cubicBezTo>
                        <a:cubicBezTo>
                          <a:pt x="762563" y="-19403"/>
                          <a:pt x="901697" y="22181"/>
                          <a:pt x="1017566" y="0"/>
                        </a:cubicBezTo>
                        <a:cubicBezTo>
                          <a:pt x="1146253" y="-5033"/>
                          <a:pt x="1248458" y="-5984"/>
                          <a:pt x="1466374" y="0"/>
                        </a:cubicBezTo>
                        <a:cubicBezTo>
                          <a:pt x="1668524" y="-5995"/>
                          <a:pt x="1808742" y="-14209"/>
                          <a:pt x="1931804" y="0"/>
                        </a:cubicBezTo>
                        <a:cubicBezTo>
                          <a:pt x="2048862" y="10783"/>
                          <a:pt x="2257159" y="227972"/>
                          <a:pt x="2201358" y="401444"/>
                        </a:cubicBezTo>
                        <a:lnTo>
                          <a:pt x="2201358" y="401444"/>
                        </a:lnTo>
                        <a:cubicBezTo>
                          <a:pt x="2173923" y="620761"/>
                          <a:pt x="2075641" y="750834"/>
                          <a:pt x="1931803" y="802888"/>
                        </a:cubicBezTo>
                        <a:cubicBezTo>
                          <a:pt x="1796046" y="812298"/>
                          <a:pt x="1712111" y="805870"/>
                          <a:pt x="1516241" y="802888"/>
                        </a:cubicBezTo>
                        <a:cubicBezTo>
                          <a:pt x="1329744" y="805972"/>
                          <a:pt x="1324073" y="786812"/>
                          <a:pt x="1150546" y="802888"/>
                        </a:cubicBezTo>
                        <a:cubicBezTo>
                          <a:pt x="966903" y="808482"/>
                          <a:pt x="919251" y="822233"/>
                          <a:pt x="751606" y="802887"/>
                        </a:cubicBezTo>
                        <a:cubicBezTo>
                          <a:pt x="570270" y="767742"/>
                          <a:pt x="403122" y="740826"/>
                          <a:pt x="269554" y="802887"/>
                        </a:cubicBezTo>
                        <a:cubicBezTo>
                          <a:pt x="119601" y="772562"/>
                          <a:pt x="17414" y="596220"/>
                          <a:pt x="0" y="401443"/>
                        </a:cubicBezTo>
                        <a:lnTo>
                          <a:pt x="0" y="401444"/>
                        </a:lnTo>
                        <a:close/>
                      </a:path>
                      <a:path w="2201358" h="802887" fill="none" stroke="0" extrusionOk="0">
                        <a:moveTo>
                          <a:pt x="0" y="401444"/>
                        </a:moveTo>
                        <a:cubicBezTo>
                          <a:pt x="8840" y="161744"/>
                          <a:pt x="148619" y="-2050"/>
                          <a:pt x="269554" y="0"/>
                        </a:cubicBezTo>
                        <a:cubicBezTo>
                          <a:pt x="416302" y="25137"/>
                          <a:pt x="529057" y="-31104"/>
                          <a:pt x="718361" y="0"/>
                        </a:cubicBezTo>
                        <a:cubicBezTo>
                          <a:pt x="911700" y="16792"/>
                          <a:pt x="945059" y="-5438"/>
                          <a:pt x="1150547" y="0"/>
                        </a:cubicBezTo>
                        <a:cubicBezTo>
                          <a:pt x="1351867" y="63586"/>
                          <a:pt x="1641643" y="54632"/>
                          <a:pt x="1931804" y="0"/>
                        </a:cubicBezTo>
                        <a:cubicBezTo>
                          <a:pt x="2051895" y="33496"/>
                          <a:pt x="2165286" y="199850"/>
                          <a:pt x="2201358" y="401444"/>
                        </a:cubicBezTo>
                        <a:lnTo>
                          <a:pt x="2201358" y="401444"/>
                        </a:lnTo>
                        <a:cubicBezTo>
                          <a:pt x="2177355" y="652839"/>
                          <a:pt x="2036475" y="762833"/>
                          <a:pt x="1931803" y="802888"/>
                        </a:cubicBezTo>
                        <a:cubicBezTo>
                          <a:pt x="1834658" y="774013"/>
                          <a:pt x="1684440" y="803318"/>
                          <a:pt x="1482996" y="802888"/>
                        </a:cubicBezTo>
                        <a:cubicBezTo>
                          <a:pt x="1280447" y="772218"/>
                          <a:pt x="1237769" y="825821"/>
                          <a:pt x="1067434" y="802887"/>
                        </a:cubicBezTo>
                        <a:cubicBezTo>
                          <a:pt x="904367" y="791118"/>
                          <a:pt x="827908" y="799914"/>
                          <a:pt x="685116" y="802887"/>
                        </a:cubicBezTo>
                        <a:cubicBezTo>
                          <a:pt x="543366" y="818330"/>
                          <a:pt x="416912" y="783404"/>
                          <a:pt x="269554" y="802887"/>
                        </a:cubicBezTo>
                        <a:cubicBezTo>
                          <a:pt x="97622" y="786152"/>
                          <a:pt x="-6834" y="596391"/>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Cổ</a:t>
            </a:r>
            <a:endParaRPr lang="en-US" sz="4000" dirty="0">
              <a:solidFill>
                <a:schemeClr val="tx1"/>
              </a:solidFill>
            </a:endParaRPr>
          </a:p>
        </p:txBody>
      </p:sp>
      <p:sp>
        <p:nvSpPr>
          <p:cNvPr id="44" name="Rectangle: Rounded Corners 1">
            <a:extLst>
              <a:ext uri="{FF2B5EF4-FFF2-40B4-BE49-F238E27FC236}">
                <a16:creationId xmlns:a16="http://schemas.microsoft.com/office/drawing/2014/main" id="{D4716FF6-3420-CA6C-3502-4278FE3EFD71}"/>
              </a:ext>
            </a:extLst>
          </p:cNvPr>
          <p:cNvSpPr/>
          <p:nvPr/>
        </p:nvSpPr>
        <p:spPr>
          <a:xfrm>
            <a:off x="6010275" y="4297733"/>
            <a:ext cx="2528960"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2528960"/>
                      <a:gd name="connsiteY0" fmla="*/ 401444 h 802887"/>
                      <a:gd name="connsiteX1" fmla="*/ 401444 w 2528960"/>
                      <a:gd name="connsiteY1" fmla="*/ 0 h 802887"/>
                      <a:gd name="connsiteX2" fmla="*/ 942280 w 2528960"/>
                      <a:gd name="connsiteY2" fmla="*/ 0 h 802887"/>
                      <a:gd name="connsiteX3" fmla="*/ 1552159 w 2528960"/>
                      <a:gd name="connsiteY3" fmla="*/ 0 h 802887"/>
                      <a:gd name="connsiteX4" fmla="*/ 2127517 w 2528960"/>
                      <a:gd name="connsiteY4" fmla="*/ 0 h 802887"/>
                      <a:gd name="connsiteX5" fmla="*/ 2528961 w 2528960"/>
                      <a:gd name="connsiteY5" fmla="*/ 401444 h 802887"/>
                      <a:gd name="connsiteX6" fmla="*/ 2528960 w 2528960"/>
                      <a:gd name="connsiteY6" fmla="*/ 401444 h 802887"/>
                      <a:gd name="connsiteX7" fmla="*/ 2127516 w 2528960"/>
                      <a:gd name="connsiteY7" fmla="*/ 802888 h 802887"/>
                      <a:gd name="connsiteX8" fmla="*/ 1603941 w 2528960"/>
                      <a:gd name="connsiteY8" fmla="*/ 802888 h 802887"/>
                      <a:gd name="connsiteX9" fmla="*/ 1028583 w 2528960"/>
                      <a:gd name="connsiteY9" fmla="*/ 802887 h 802887"/>
                      <a:gd name="connsiteX10" fmla="*/ 401444 w 2528960"/>
                      <a:gd name="connsiteY10" fmla="*/ 802887 h 802887"/>
                      <a:gd name="connsiteX11" fmla="*/ 0 w 2528960"/>
                      <a:gd name="connsiteY11" fmla="*/ 401443 h 802887"/>
                      <a:gd name="connsiteX12" fmla="*/ 0 w 2528960"/>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960" h="802887" fill="none" extrusionOk="0">
                        <a:moveTo>
                          <a:pt x="0" y="401444"/>
                        </a:moveTo>
                        <a:cubicBezTo>
                          <a:pt x="3312" y="192005"/>
                          <a:pt x="162404" y="42687"/>
                          <a:pt x="401444" y="0"/>
                        </a:cubicBezTo>
                        <a:cubicBezTo>
                          <a:pt x="544604" y="-988"/>
                          <a:pt x="827834" y="26628"/>
                          <a:pt x="942280" y="0"/>
                        </a:cubicBezTo>
                        <a:cubicBezTo>
                          <a:pt x="1056726" y="-26628"/>
                          <a:pt x="1355273" y="4061"/>
                          <a:pt x="1552159" y="0"/>
                        </a:cubicBezTo>
                        <a:cubicBezTo>
                          <a:pt x="1749045" y="-4061"/>
                          <a:pt x="1945352" y="-17546"/>
                          <a:pt x="2127517" y="0"/>
                        </a:cubicBezTo>
                        <a:cubicBezTo>
                          <a:pt x="2332456" y="39209"/>
                          <a:pt x="2572840" y="189180"/>
                          <a:pt x="2528961" y="401444"/>
                        </a:cubicBezTo>
                        <a:lnTo>
                          <a:pt x="2528960" y="401444"/>
                        </a:lnTo>
                        <a:cubicBezTo>
                          <a:pt x="2524405" y="638508"/>
                          <a:pt x="2304037" y="834500"/>
                          <a:pt x="2127516" y="802888"/>
                        </a:cubicBezTo>
                        <a:cubicBezTo>
                          <a:pt x="1985632" y="812638"/>
                          <a:pt x="1813626" y="827743"/>
                          <a:pt x="1603941" y="802888"/>
                        </a:cubicBezTo>
                        <a:cubicBezTo>
                          <a:pt x="1394256" y="778033"/>
                          <a:pt x="1264837" y="780900"/>
                          <a:pt x="1028583" y="802887"/>
                        </a:cubicBezTo>
                        <a:cubicBezTo>
                          <a:pt x="792329" y="824874"/>
                          <a:pt x="539397" y="833794"/>
                          <a:pt x="401444" y="802887"/>
                        </a:cubicBezTo>
                        <a:cubicBezTo>
                          <a:pt x="181749" y="825391"/>
                          <a:pt x="33834" y="631802"/>
                          <a:pt x="0" y="401443"/>
                        </a:cubicBezTo>
                        <a:lnTo>
                          <a:pt x="0" y="401444"/>
                        </a:lnTo>
                        <a:close/>
                      </a:path>
                      <a:path w="2528960" h="802887" stroke="0" extrusionOk="0">
                        <a:moveTo>
                          <a:pt x="0" y="401444"/>
                        </a:moveTo>
                        <a:cubicBezTo>
                          <a:pt x="-18209" y="217841"/>
                          <a:pt x="183951" y="31373"/>
                          <a:pt x="401444" y="0"/>
                        </a:cubicBezTo>
                        <a:cubicBezTo>
                          <a:pt x="684300" y="-27691"/>
                          <a:pt x="860539" y="16689"/>
                          <a:pt x="1011323" y="0"/>
                        </a:cubicBezTo>
                        <a:cubicBezTo>
                          <a:pt x="1162107" y="-16689"/>
                          <a:pt x="1314378" y="-26357"/>
                          <a:pt x="1552159" y="0"/>
                        </a:cubicBezTo>
                        <a:cubicBezTo>
                          <a:pt x="1789940" y="26357"/>
                          <a:pt x="1980458" y="11831"/>
                          <a:pt x="2127517" y="0"/>
                        </a:cubicBezTo>
                        <a:cubicBezTo>
                          <a:pt x="2358365" y="42425"/>
                          <a:pt x="2511814" y="177890"/>
                          <a:pt x="2528961" y="401444"/>
                        </a:cubicBezTo>
                        <a:lnTo>
                          <a:pt x="2528960" y="401444"/>
                        </a:lnTo>
                        <a:cubicBezTo>
                          <a:pt x="2560317" y="606722"/>
                          <a:pt x="2338304" y="832559"/>
                          <a:pt x="2127516" y="802888"/>
                        </a:cubicBezTo>
                        <a:cubicBezTo>
                          <a:pt x="2012269" y="787749"/>
                          <a:pt x="1831095" y="781881"/>
                          <a:pt x="1586680" y="802888"/>
                        </a:cubicBezTo>
                        <a:cubicBezTo>
                          <a:pt x="1342265" y="823895"/>
                          <a:pt x="1175002" y="786567"/>
                          <a:pt x="976801" y="802887"/>
                        </a:cubicBezTo>
                        <a:cubicBezTo>
                          <a:pt x="778600" y="819208"/>
                          <a:pt x="635814" y="799594"/>
                          <a:pt x="401444" y="802887"/>
                        </a:cubicBezTo>
                        <a:cubicBezTo>
                          <a:pt x="133809" y="793192"/>
                          <a:pt x="-7811" y="626588"/>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Tay</a:t>
            </a:r>
          </a:p>
        </p:txBody>
      </p:sp>
      <p:sp>
        <p:nvSpPr>
          <p:cNvPr id="46" name="Rectangle: Rounded Corners 21">
            <a:extLst>
              <a:ext uri="{FF2B5EF4-FFF2-40B4-BE49-F238E27FC236}">
                <a16:creationId xmlns:a16="http://schemas.microsoft.com/office/drawing/2014/main" id="{0AE02FA1-785B-4D27-BEF1-A57E168BC9ED}"/>
              </a:ext>
            </a:extLst>
          </p:cNvPr>
          <p:cNvSpPr/>
          <p:nvPr/>
        </p:nvSpPr>
        <p:spPr>
          <a:xfrm>
            <a:off x="9315449" y="4282463"/>
            <a:ext cx="2531641"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31641"/>
                      <a:gd name="connsiteY0" fmla="*/ 401444 h 802887"/>
                      <a:gd name="connsiteX1" fmla="*/ 401444 w 2531641"/>
                      <a:gd name="connsiteY1" fmla="*/ 0 h 802887"/>
                      <a:gd name="connsiteX2" fmla="*/ 977695 w 2531641"/>
                      <a:gd name="connsiteY2" fmla="*/ 0 h 802887"/>
                      <a:gd name="connsiteX3" fmla="*/ 1519372 w 2531641"/>
                      <a:gd name="connsiteY3" fmla="*/ 0 h 802887"/>
                      <a:gd name="connsiteX4" fmla="*/ 2130198 w 2531641"/>
                      <a:gd name="connsiteY4" fmla="*/ 0 h 802887"/>
                      <a:gd name="connsiteX5" fmla="*/ 2531642 w 2531641"/>
                      <a:gd name="connsiteY5" fmla="*/ 401444 h 802887"/>
                      <a:gd name="connsiteX6" fmla="*/ 2531641 w 2531641"/>
                      <a:gd name="connsiteY6" fmla="*/ 401444 h 802887"/>
                      <a:gd name="connsiteX7" fmla="*/ 2130197 w 2531641"/>
                      <a:gd name="connsiteY7" fmla="*/ 802888 h 802887"/>
                      <a:gd name="connsiteX8" fmla="*/ 1571234 w 2531641"/>
                      <a:gd name="connsiteY8" fmla="*/ 802888 h 802887"/>
                      <a:gd name="connsiteX9" fmla="*/ 1029558 w 2531641"/>
                      <a:gd name="connsiteY9" fmla="*/ 802887 h 802887"/>
                      <a:gd name="connsiteX10" fmla="*/ 401444 w 2531641"/>
                      <a:gd name="connsiteY10" fmla="*/ 802887 h 802887"/>
                      <a:gd name="connsiteX11" fmla="*/ 0 w 2531641"/>
                      <a:gd name="connsiteY11" fmla="*/ 401443 h 802887"/>
                      <a:gd name="connsiteX12" fmla="*/ 0 w 253164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1641" h="802887" fill="none" extrusionOk="0">
                        <a:moveTo>
                          <a:pt x="0" y="401444"/>
                        </a:moveTo>
                        <a:cubicBezTo>
                          <a:pt x="-32029" y="163746"/>
                          <a:pt x="186775" y="-19521"/>
                          <a:pt x="401444" y="0"/>
                        </a:cubicBezTo>
                        <a:cubicBezTo>
                          <a:pt x="555535" y="20689"/>
                          <a:pt x="716419" y="10968"/>
                          <a:pt x="977695" y="0"/>
                        </a:cubicBezTo>
                        <a:cubicBezTo>
                          <a:pt x="1238971" y="-10968"/>
                          <a:pt x="1254750" y="-18227"/>
                          <a:pt x="1519372" y="0"/>
                        </a:cubicBezTo>
                        <a:cubicBezTo>
                          <a:pt x="1783994" y="18227"/>
                          <a:pt x="1836885" y="26348"/>
                          <a:pt x="2130198" y="0"/>
                        </a:cubicBezTo>
                        <a:cubicBezTo>
                          <a:pt x="2352173" y="-12163"/>
                          <a:pt x="2540558" y="144320"/>
                          <a:pt x="2531642" y="401444"/>
                        </a:cubicBezTo>
                        <a:lnTo>
                          <a:pt x="2531641" y="401444"/>
                        </a:lnTo>
                        <a:cubicBezTo>
                          <a:pt x="2545020" y="603320"/>
                          <a:pt x="2358818" y="855287"/>
                          <a:pt x="2130197" y="802888"/>
                        </a:cubicBezTo>
                        <a:cubicBezTo>
                          <a:pt x="1946031" y="778703"/>
                          <a:pt x="1728116" y="810634"/>
                          <a:pt x="1571234" y="802888"/>
                        </a:cubicBezTo>
                        <a:cubicBezTo>
                          <a:pt x="1414352" y="795142"/>
                          <a:pt x="1153748" y="805817"/>
                          <a:pt x="1029558" y="802887"/>
                        </a:cubicBezTo>
                        <a:cubicBezTo>
                          <a:pt x="905368" y="799957"/>
                          <a:pt x="594709" y="832063"/>
                          <a:pt x="401444" y="802887"/>
                        </a:cubicBezTo>
                        <a:cubicBezTo>
                          <a:pt x="132233" y="803383"/>
                          <a:pt x="33465" y="646778"/>
                          <a:pt x="0" y="401443"/>
                        </a:cubicBezTo>
                        <a:lnTo>
                          <a:pt x="0" y="401444"/>
                        </a:lnTo>
                        <a:close/>
                      </a:path>
                      <a:path w="2531641" h="802887" stroke="0" extrusionOk="0">
                        <a:moveTo>
                          <a:pt x="0" y="401444"/>
                        </a:moveTo>
                        <a:cubicBezTo>
                          <a:pt x="9256" y="198530"/>
                          <a:pt x="177814" y="-22459"/>
                          <a:pt x="401444" y="0"/>
                        </a:cubicBezTo>
                        <a:cubicBezTo>
                          <a:pt x="663111" y="24962"/>
                          <a:pt x="789074" y="-4355"/>
                          <a:pt x="960408" y="0"/>
                        </a:cubicBezTo>
                        <a:cubicBezTo>
                          <a:pt x="1131742" y="4355"/>
                          <a:pt x="1283774" y="-11739"/>
                          <a:pt x="1519372" y="0"/>
                        </a:cubicBezTo>
                        <a:cubicBezTo>
                          <a:pt x="1754970" y="11739"/>
                          <a:pt x="1856273" y="-10132"/>
                          <a:pt x="2130198" y="0"/>
                        </a:cubicBezTo>
                        <a:cubicBezTo>
                          <a:pt x="2343738" y="35576"/>
                          <a:pt x="2549722" y="220605"/>
                          <a:pt x="2531642" y="401444"/>
                        </a:cubicBezTo>
                        <a:lnTo>
                          <a:pt x="2531641" y="401444"/>
                        </a:lnTo>
                        <a:cubicBezTo>
                          <a:pt x="2546308" y="610574"/>
                          <a:pt x="2377714" y="810736"/>
                          <a:pt x="2130197" y="802888"/>
                        </a:cubicBezTo>
                        <a:cubicBezTo>
                          <a:pt x="1936858" y="801203"/>
                          <a:pt x="1660108" y="807285"/>
                          <a:pt x="1519371" y="802888"/>
                        </a:cubicBezTo>
                        <a:cubicBezTo>
                          <a:pt x="1378634" y="798491"/>
                          <a:pt x="1139328" y="810699"/>
                          <a:pt x="925832" y="802887"/>
                        </a:cubicBezTo>
                        <a:cubicBezTo>
                          <a:pt x="712335" y="795075"/>
                          <a:pt x="557010" y="79996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Chân</a:t>
            </a:r>
            <a:endParaRPr lang="en-US" sz="4000" dirty="0">
              <a:solidFill>
                <a:schemeClr val="tx1"/>
              </a:solidFill>
            </a:endParaRPr>
          </a:p>
        </p:txBody>
      </p:sp>
      <p:sp>
        <p:nvSpPr>
          <p:cNvPr id="47" name="TextBox 46">
            <a:extLst>
              <a:ext uri="{FF2B5EF4-FFF2-40B4-BE49-F238E27FC236}">
                <a16:creationId xmlns:a16="http://schemas.microsoft.com/office/drawing/2014/main" id="{E808DB7D-0F5D-888C-3120-9781A419D205}"/>
              </a:ext>
            </a:extLst>
          </p:cNvPr>
          <p:cNvSpPr txBox="1"/>
          <p:nvPr/>
        </p:nvSpPr>
        <p:spPr>
          <a:xfrm>
            <a:off x="142875" y="5572125"/>
            <a:ext cx="11963400"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=&gt; </a:t>
            </a:r>
            <a:r>
              <a:rPr lang="vi-VN" sz="3600" b="1" dirty="0">
                <a:solidFill>
                  <a:schemeClr val="bg1"/>
                </a:solidFill>
                <a:latin typeface="Calibri" panose="020F0502020204030204" pitchFamily="34" charset="0"/>
                <a:cs typeface="Calibri" panose="020F0502020204030204" pitchFamily="34" charset="0"/>
              </a:rPr>
              <a:t>Tất cả các bộ phận mà các em vừa nêu gọi chung là bộ phận bên ngoài của cơ thể.</a:t>
            </a: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barn(inVertical)">
                                      <p:cBhvr>
                                        <p:cTn id="5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7" grpId="0" animBg="1"/>
      <p:bldP spid="12" grpId="0" animBg="1"/>
      <p:bldP spid="15" grpId="0" animBg="1"/>
      <p:bldP spid="18" grpId="0" animBg="1"/>
      <p:bldP spid="28" grpId="0" animBg="1"/>
      <p:bldP spid="37"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ổng hợp tất cả các từ vựng tiếng Anh về bộ phận cơ thể bạn cần biết -  Toomva.com">
            <a:extLst>
              <a:ext uri="{FF2B5EF4-FFF2-40B4-BE49-F238E27FC236}">
                <a16:creationId xmlns:a16="http://schemas.microsoft.com/office/drawing/2014/main" id="{EC0EF080-9F05-D78A-C030-B8EF0BE64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99" y="648216"/>
            <a:ext cx="5305425" cy="5847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C68B85-9ACB-10A1-41C6-6DDD344A24A9}"/>
              </a:ext>
            </a:extLst>
          </p:cNvPr>
          <p:cNvSpPr txBox="1"/>
          <p:nvPr/>
        </p:nvSpPr>
        <p:spPr>
          <a:xfrm>
            <a:off x="2809875" y="1609725"/>
            <a:ext cx="1162050" cy="523220"/>
          </a:xfrm>
          <a:prstGeom prst="rect">
            <a:avLst/>
          </a:prstGeom>
          <a:noFill/>
        </p:spPr>
        <p:txBody>
          <a:bodyPr wrap="square" rtlCol="0">
            <a:spAutoFit/>
          </a:bodyPr>
          <a:lstStyle/>
          <a:p>
            <a:r>
              <a:rPr lang="en-US" sz="2800" dirty="0" err="1"/>
              <a:t>Mắt</a:t>
            </a:r>
            <a:endParaRPr lang="en-US" sz="2800" dirty="0"/>
          </a:p>
        </p:txBody>
      </p:sp>
      <p:sp>
        <p:nvSpPr>
          <p:cNvPr id="4" name="TextBox 3">
            <a:extLst>
              <a:ext uri="{FF2B5EF4-FFF2-40B4-BE49-F238E27FC236}">
                <a16:creationId xmlns:a16="http://schemas.microsoft.com/office/drawing/2014/main" id="{14337880-4AB0-D2F0-1D6F-23B6C87CB33C}"/>
              </a:ext>
            </a:extLst>
          </p:cNvPr>
          <p:cNvSpPr txBox="1"/>
          <p:nvPr/>
        </p:nvSpPr>
        <p:spPr>
          <a:xfrm>
            <a:off x="2781300" y="2609850"/>
            <a:ext cx="1162050" cy="523220"/>
          </a:xfrm>
          <a:prstGeom prst="rect">
            <a:avLst/>
          </a:prstGeom>
          <a:noFill/>
        </p:spPr>
        <p:txBody>
          <a:bodyPr wrap="square" rtlCol="0">
            <a:spAutoFit/>
          </a:bodyPr>
          <a:lstStyle/>
          <a:p>
            <a:r>
              <a:rPr lang="en-US" sz="2800" dirty="0" err="1"/>
              <a:t>Mũi</a:t>
            </a:r>
            <a:endParaRPr lang="en-US" sz="2800" dirty="0"/>
          </a:p>
        </p:txBody>
      </p:sp>
      <p:sp>
        <p:nvSpPr>
          <p:cNvPr id="5" name="TextBox 4">
            <a:extLst>
              <a:ext uri="{FF2B5EF4-FFF2-40B4-BE49-F238E27FC236}">
                <a16:creationId xmlns:a16="http://schemas.microsoft.com/office/drawing/2014/main" id="{F53C90D6-76FA-C36B-E8A4-B00C1FE2C47D}"/>
              </a:ext>
            </a:extLst>
          </p:cNvPr>
          <p:cNvSpPr txBox="1"/>
          <p:nvPr/>
        </p:nvSpPr>
        <p:spPr>
          <a:xfrm>
            <a:off x="2771775" y="3629025"/>
            <a:ext cx="1247775" cy="523220"/>
          </a:xfrm>
          <a:prstGeom prst="rect">
            <a:avLst/>
          </a:prstGeom>
          <a:noFill/>
        </p:spPr>
        <p:txBody>
          <a:bodyPr wrap="square" rtlCol="0">
            <a:spAutoFit/>
          </a:bodyPr>
          <a:lstStyle/>
          <a:p>
            <a:r>
              <a:rPr lang="en-US" sz="2800" dirty="0" err="1"/>
              <a:t>Miệng</a:t>
            </a:r>
            <a:endParaRPr lang="en-US" sz="2800" dirty="0"/>
          </a:p>
        </p:txBody>
      </p:sp>
      <p:sp>
        <p:nvSpPr>
          <p:cNvPr id="7" name="TextBox 6">
            <a:extLst>
              <a:ext uri="{FF2B5EF4-FFF2-40B4-BE49-F238E27FC236}">
                <a16:creationId xmlns:a16="http://schemas.microsoft.com/office/drawing/2014/main" id="{35F239E4-99D2-6D7D-5705-0B4DAFB7D8A3}"/>
              </a:ext>
            </a:extLst>
          </p:cNvPr>
          <p:cNvSpPr txBox="1"/>
          <p:nvPr/>
        </p:nvSpPr>
        <p:spPr>
          <a:xfrm>
            <a:off x="2571750" y="4610100"/>
            <a:ext cx="1247775" cy="523220"/>
          </a:xfrm>
          <a:prstGeom prst="rect">
            <a:avLst/>
          </a:prstGeom>
          <a:noFill/>
        </p:spPr>
        <p:txBody>
          <a:bodyPr wrap="square" rtlCol="0">
            <a:spAutoFit/>
          </a:bodyPr>
          <a:lstStyle/>
          <a:p>
            <a:r>
              <a:rPr lang="en-US" sz="2800" dirty="0" err="1"/>
              <a:t>Đùi</a:t>
            </a:r>
            <a:endParaRPr lang="en-US" sz="2800" dirty="0"/>
          </a:p>
        </p:txBody>
      </p:sp>
      <p:sp>
        <p:nvSpPr>
          <p:cNvPr id="8" name="TextBox 7">
            <a:extLst>
              <a:ext uri="{FF2B5EF4-FFF2-40B4-BE49-F238E27FC236}">
                <a16:creationId xmlns:a16="http://schemas.microsoft.com/office/drawing/2014/main" id="{336E4E7C-9942-3FEB-25BD-5ACF2A2B0837}"/>
              </a:ext>
            </a:extLst>
          </p:cNvPr>
          <p:cNvSpPr txBox="1"/>
          <p:nvPr/>
        </p:nvSpPr>
        <p:spPr>
          <a:xfrm>
            <a:off x="1619250" y="5676900"/>
            <a:ext cx="2124075" cy="523220"/>
          </a:xfrm>
          <a:prstGeom prst="rect">
            <a:avLst/>
          </a:prstGeom>
          <a:noFill/>
        </p:spPr>
        <p:txBody>
          <a:bodyPr wrap="square" rtlCol="0">
            <a:spAutoFit/>
          </a:bodyPr>
          <a:lstStyle/>
          <a:p>
            <a:r>
              <a:rPr lang="en-US" sz="2800" dirty="0" err="1"/>
              <a:t>Khuỷu</a:t>
            </a:r>
            <a:r>
              <a:rPr lang="en-US" sz="2800" dirty="0"/>
              <a:t> </a:t>
            </a:r>
            <a:r>
              <a:rPr lang="en-US" sz="2800" dirty="0" err="1"/>
              <a:t>chân</a:t>
            </a:r>
            <a:endParaRPr lang="en-US" sz="2800" dirty="0"/>
          </a:p>
        </p:txBody>
      </p:sp>
      <p:sp>
        <p:nvSpPr>
          <p:cNvPr id="10" name="TextBox 9">
            <a:extLst>
              <a:ext uri="{FF2B5EF4-FFF2-40B4-BE49-F238E27FC236}">
                <a16:creationId xmlns:a16="http://schemas.microsoft.com/office/drawing/2014/main" id="{F55805E5-C013-0D8B-73A4-4D15BEDCF707}"/>
              </a:ext>
            </a:extLst>
          </p:cNvPr>
          <p:cNvSpPr txBox="1"/>
          <p:nvPr/>
        </p:nvSpPr>
        <p:spPr>
          <a:xfrm>
            <a:off x="8639175" y="1543050"/>
            <a:ext cx="1762125" cy="523220"/>
          </a:xfrm>
          <a:prstGeom prst="rect">
            <a:avLst/>
          </a:prstGeom>
          <a:noFill/>
        </p:spPr>
        <p:txBody>
          <a:bodyPr wrap="square" rtlCol="0">
            <a:spAutoFit/>
          </a:bodyPr>
          <a:lstStyle/>
          <a:p>
            <a:r>
              <a:rPr lang="en-US" sz="2800" dirty="0" err="1"/>
              <a:t>Đầu</a:t>
            </a:r>
            <a:endParaRPr lang="en-US" sz="2800" dirty="0"/>
          </a:p>
        </p:txBody>
      </p:sp>
      <p:sp>
        <p:nvSpPr>
          <p:cNvPr id="11" name="TextBox 10">
            <a:extLst>
              <a:ext uri="{FF2B5EF4-FFF2-40B4-BE49-F238E27FC236}">
                <a16:creationId xmlns:a16="http://schemas.microsoft.com/office/drawing/2014/main" id="{E4851B80-6208-1290-A8CA-33F77E77BADE}"/>
              </a:ext>
            </a:extLst>
          </p:cNvPr>
          <p:cNvSpPr txBox="1"/>
          <p:nvPr/>
        </p:nvSpPr>
        <p:spPr>
          <a:xfrm>
            <a:off x="8620125" y="2590800"/>
            <a:ext cx="1762125" cy="523220"/>
          </a:xfrm>
          <a:prstGeom prst="rect">
            <a:avLst/>
          </a:prstGeom>
          <a:noFill/>
        </p:spPr>
        <p:txBody>
          <a:bodyPr wrap="square" rtlCol="0">
            <a:spAutoFit/>
          </a:bodyPr>
          <a:lstStyle/>
          <a:p>
            <a:r>
              <a:rPr lang="en-US" sz="2800" dirty="0"/>
              <a:t>Tai</a:t>
            </a:r>
          </a:p>
        </p:txBody>
      </p:sp>
      <p:sp>
        <p:nvSpPr>
          <p:cNvPr id="12" name="TextBox 11">
            <a:extLst>
              <a:ext uri="{FF2B5EF4-FFF2-40B4-BE49-F238E27FC236}">
                <a16:creationId xmlns:a16="http://schemas.microsoft.com/office/drawing/2014/main" id="{ACF193DD-6407-7D1D-8244-1B09607F4251}"/>
              </a:ext>
            </a:extLst>
          </p:cNvPr>
          <p:cNvSpPr txBox="1"/>
          <p:nvPr/>
        </p:nvSpPr>
        <p:spPr>
          <a:xfrm>
            <a:off x="8629650" y="3609975"/>
            <a:ext cx="1762125" cy="523220"/>
          </a:xfrm>
          <a:prstGeom prst="rect">
            <a:avLst/>
          </a:prstGeom>
          <a:noFill/>
        </p:spPr>
        <p:txBody>
          <a:bodyPr wrap="square" rtlCol="0">
            <a:spAutoFit/>
          </a:bodyPr>
          <a:lstStyle/>
          <a:p>
            <a:r>
              <a:rPr lang="en-US" sz="2800" dirty="0" err="1"/>
              <a:t>Bàn</a:t>
            </a:r>
            <a:r>
              <a:rPr lang="en-US" sz="2800" dirty="0"/>
              <a:t> </a:t>
            </a:r>
            <a:r>
              <a:rPr lang="en-US" sz="2800" dirty="0" err="1"/>
              <a:t>tay</a:t>
            </a:r>
            <a:endParaRPr lang="en-US" sz="2800" dirty="0"/>
          </a:p>
        </p:txBody>
      </p:sp>
      <p:sp>
        <p:nvSpPr>
          <p:cNvPr id="14" name="TextBox 13">
            <a:extLst>
              <a:ext uri="{FF2B5EF4-FFF2-40B4-BE49-F238E27FC236}">
                <a16:creationId xmlns:a16="http://schemas.microsoft.com/office/drawing/2014/main" id="{94599535-2C94-7273-C9FD-59FF2578DDF3}"/>
              </a:ext>
            </a:extLst>
          </p:cNvPr>
          <p:cNvSpPr txBox="1"/>
          <p:nvPr/>
        </p:nvSpPr>
        <p:spPr>
          <a:xfrm>
            <a:off x="8677275" y="4562475"/>
            <a:ext cx="1762125" cy="523220"/>
          </a:xfrm>
          <a:prstGeom prst="rect">
            <a:avLst/>
          </a:prstGeom>
          <a:noFill/>
        </p:spPr>
        <p:txBody>
          <a:bodyPr wrap="square" rtlCol="0">
            <a:spAutoFit/>
          </a:bodyPr>
          <a:lstStyle/>
          <a:p>
            <a:r>
              <a:rPr lang="en-US" sz="2800" dirty="0" err="1"/>
              <a:t>Cánh</a:t>
            </a:r>
            <a:r>
              <a:rPr lang="en-US" sz="2800" dirty="0"/>
              <a:t> </a:t>
            </a:r>
            <a:r>
              <a:rPr lang="en-US" sz="2800" dirty="0" err="1"/>
              <a:t>tay</a:t>
            </a:r>
            <a:endParaRPr lang="en-US" sz="2800" dirty="0"/>
          </a:p>
        </p:txBody>
      </p:sp>
      <p:sp>
        <p:nvSpPr>
          <p:cNvPr id="15" name="TextBox 14">
            <a:extLst>
              <a:ext uri="{FF2B5EF4-FFF2-40B4-BE49-F238E27FC236}">
                <a16:creationId xmlns:a16="http://schemas.microsoft.com/office/drawing/2014/main" id="{8B1D62CF-9F38-0177-6D18-161D9FE9586B}"/>
              </a:ext>
            </a:extLst>
          </p:cNvPr>
          <p:cNvSpPr txBox="1"/>
          <p:nvPr/>
        </p:nvSpPr>
        <p:spPr>
          <a:xfrm>
            <a:off x="8734425" y="5638800"/>
            <a:ext cx="1762125" cy="523220"/>
          </a:xfrm>
          <a:prstGeom prst="rect">
            <a:avLst/>
          </a:prstGeom>
          <a:noFill/>
        </p:spPr>
        <p:txBody>
          <a:bodyPr wrap="square" rtlCol="0">
            <a:spAutoFit/>
          </a:bodyPr>
          <a:lstStyle/>
          <a:p>
            <a:r>
              <a:rPr lang="en-US" sz="2800" dirty="0" err="1"/>
              <a:t>Bàn</a:t>
            </a:r>
            <a:r>
              <a:rPr lang="en-US" sz="2800" dirty="0"/>
              <a:t> </a:t>
            </a:r>
            <a:r>
              <a:rPr lang="en-US" sz="2800" dirty="0" err="1"/>
              <a:t>chân</a:t>
            </a:r>
            <a:endParaRPr lang="en-US" sz="2800" dirty="0"/>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rPr>
              <a:t>Hãy</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nói</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với</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bạn</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về</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sự</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giống</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và</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khác</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nhau</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giữa</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em</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và</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bạn</a:t>
            </a:r>
            <a:r>
              <a:rPr kumimoji="0" lang="en-US" sz="2800" b="1" i="0" u="none" strike="noStrike" kern="1200" cap="none" spc="0" normalizeH="0" noProof="0" dirty="0">
                <a:ln>
                  <a:noFill/>
                </a:ln>
                <a:solidFill>
                  <a:srgbClr val="002060"/>
                </a:solidFill>
                <a:effectLst/>
                <a:uLnTx/>
                <a:uFillTx/>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002060"/>
                </a:solidFill>
                <a:latin typeface="Calibri" panose="020F0502020204030204"/>
              </a:rPr>
              <a:t>Quan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sát</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và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cho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biết</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nào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là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bạn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trai</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nào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là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bạn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gái</a:t>
            </a:r>
            <a:r>
              <a:rPr lang="en-US" sz="2800" b="1" dirty="0">
                <a:solidFill>
                  <a:srgbClr val="002060"/>
                </a:solidFill>
                <a:latin typeface="Calibri" panose="020F0502020204030204"/>
              </a:rPr>
              <a:t>.</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542B2A-E51C-DAC1-7E3D-51868ACDAD03}"/>
              </a:ext>
            </a:extLst>
          </p:cNvPr>
          <p:cNvPicPr>
            <a:picLocks noChangeAspect="1"/>
          </p:cNvPicPr>
          <p:nvPr/>
        </p:nvPicPr>
        <p:blipFill>
          <a:blip r:embed="rId4"/>
          <a:stretch>
            <a:fillRect/>
          </a:stretch>
        </p:blipFill>
        <p:spPr>
          <a:xfrm>
            <a:off x="2724149" y="1609725"/>
            <a:ext cx="6419491" cy="4343400"/>
          </a:xfrm>
          <a:prstGeom prst="rect">
            <a:avLst/>
          </a:prstGeom>
        </p:spPr>
      </p:pic>
      <p:sp>
        <p:nvSpPr>
          <p:cNvPr id="4" name="Rectangle: Rounded Corners 21">
            <a:extLst>
              <a:ext uri="{FF2B5EF4-FFF2-40B4-BE49-F238E27FC236}">
                <a16:creationId xmlns:a16="http://schemas.microsoft.com/office/drawing/2014/main" id="{974F22A3-56FD-2649-007D-6D4137E53349}"/>
              </a:ext>
            </a:extLst>
          </p:cNvPr>
          <p:cNvSpPr/>
          <p:nvPr/>
        </p:nvSpPr>
        <p:spPr>
          <a:xfrm>
            <a:off x="3387033" y="5758838"/>
            <a:ext cx="2566092"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32029" y="163746"/>
                          <a:pt x="186775" y="-19521"/>
                          <a:pt x="401444" y="0"/>
                        </a:cubicBezTo>
                        <a:cubicBezTo>
                          <a:pt x="667766" y="-17597"/>
                          <a:pt x="871214" y="-6820"/>
                          <a:pt x="989179" y="0"/>
                        </a:cubicBezTo>
                        <a:cubicBezTo>
                          <a:pt x="1107144" y="6820"/>
                          <a:pt x="1377949" y="1726"/>
                          <a:pt x="1541650" y="0"/>
                        </a:cubicBezTo>
                        <a:cubicBezTo>
                          <a:pt x="1705351" y="-1726"/>
                          <a:pt x="1953690" y="-28094"/>
                          <a:pt x="2164649" y="0"/>
                        </a:cubicBezTo>
                        <a:cubicBezTo>
                          <a:pt x="2386624" y="-12163"/>
                          <a:pt x="2575009" y="144320"/>
                          <a:pt x="2566093" y="401444"/>
                        </a:cubicBezTo>
                        <a:lnTo>
                          <a:pt x="2566092" y="401444"/>
                        </a:lnTo>
                        <a:cubicBezTo>
                          <a:pt x="2579471" y="603320"/>
                          <a:pt x="2393269" y="855287"/>
                          <a:pt x="2164648" y="802888"/>
                        </a:cubicBezTo>
                        <a:cubicBezTo>
                          <a:pt x="2014793" y="808665"/>
                          <a:pt x="1722746" y="807593"/>
                          <a:pt x="1594545" y="802888"/>
                        </a:cubicBezTo>
                        <a:cubicBezTo>
                          <a:pt x="1466344" y="798182"/>
                          <a:pt x="1256545" y="799123"/>
                          <a:pt x="1042075" y="802887"/>
                        </a:cubicBezTo>
                        <a:cubicBezTo>
                          <a:pt x="827605" y="806651"/>
                          <a:pt x="573574" y="778953"/>
                          <a:pt x="401444" y="802887"/>
                        </a:cubicBezTo>
                        <a:cubicBezTo>
                          <a:pt x="132233" y="803383"/>
                          <a:pt x="33465" y="646778"/>
                          <a:pt x="0" y="401443"/>
                        </a:cubicBezTo>
                        <a:lnTo>
                          <a:pt x="0" y="401444"/>
                        </a:lnTo>
                        <a:close/>
                      </a:path>
                      <a:path w="2566092" h="802887" stroke="0" extrusionOk="0">
                        <a:moveTo>
                          <a:pt x="0" y="401444"/>
                        </a:moveTo>
                        <a:cubicBezTo>
                          <a:pt x="9256" y="198530"/>
                          <a:pt x="177814" y="-22459"/>
                          <a:pt x="401444" y="0"/>
                        </a:cubicBezTo>
                        <a:cubicBezTo>
                          <a:pt x="627164" y="-15683"/>
                          <a:pt x="722839" y="14637"/>
                          <a:pt x="971547" y="0"/>
                        </a:cubicBezTo>
                        <a:cubicBezTo>
                          <a:pt x="1220255" y="-14637"/>
                          <a:pt x="1373081" y="26749"/>
                          <a:pt x="1541650" y="0"/>
                        </a:cubicBezTo>
                        <a:cubicBezTo>
                          <a:pt x="1710219" y="-26749"/>
                          <a:pt x="2016669" y="18118"/>
                          <a:pt x="2164649" y="0"/>
                        </a:cubicBezTo>
                        <a:cubicBezTo>
                          <a:pt x="2378189" y="35576"/>
                          <a:pt x="2584173" y="220605"/>
                          <a:pt x="2566093" y="401444"/>
                        </a:cubicBezTo>
                        <a:lnTo>
                          <a:pt x="2566092" y="401444"/>
                        </a:lnTo>
                        <a:cubicBezTo>
                          <a:pt x="2580759" y="610574"/>
                          <a:pt x="2412165" y="810736"/>
                          <a:pt x="2164648" y="802888"/>
                        </a:cubicBezTo>
                        <a:cubicBezTo>
                          <a:pt x="1882666" y="820431"/>
                          <a:pt x="1708423" y="814936"/>
                          <a:pt x="1541649" y="802888"/>
                        </a:cubicBezTo>
                        <a:cubicBezTo>
                          <a:pt x="1374875" y="790840"/>
                          <a:pt x="1124780" y="807089"/>
                          <a:pt x="936283" y="802887"/>
                        </a:cubicBezTo>
                        <a:cubicBezTo>
                          <a:pt x="747786" y="798685"/>
                          <a:pt x="509459" y="79154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Bạn</a:t>
            </a:r>
            <a:r>
              <a:rPr lang="en-US" sz="4000" dirty="0">
                <a:solidFill>
                  <a:schemeClr val="tx1"/>
                </a:solidFill>
              </a:rPr>
              <a:t> </a:t>
            </a:r>
            <a:r>
              <a:rPr lang="en-US" sz="4000" dirty="0" err="1">
                <a:solidFill>
                  <a:schemeClr val="tx1"/>
                </a:solidFill>
              </a:rPr>
              <a:t>trai</a:t>
            </a:r>
            <a:endParaRPr lang="en-US" sz="4000" dirty="0">
              <a:solidFill>
                <a:schemeClr val="tx1"/>
              </a:solidFill>
            </a:endParaRPr>
          </a:p>
        </p:txBody>
      </p:sp>
      <p:sp>
        <p:nvSpPr>
          <p:cNvPr id="6" name="Rectangle: Rounded Corners 21">
            <a:extLst>
              <a:ext uri="{FF2B5EF4-FFF2-40B4-BE49-F238E27FC236}">
                <a16:creationId xmlns:a16="http://schemas.microsoft.com/office/drawing/2014/main" id="{CC6ECA13-9FC2-CF67-502C-736DB631DC20}"/>
              </a:ext>
            </a:extLst>
          </p:cNvPr>
          <p:cNvSpPr/>
          <p:nvPr/>
        </p:nvSpPr>
        <p:spPr>
          <a:xfrm>
            <a:off x="6187383" y="5787413"/>
            <a:ext cx="2566092"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32029" y="163746"/>
                          <a:pt x="186775" y="-19521"/>
                          <a:pt x="401444" y="0"/>
                        </a:cubicBezTo>
                        <a:cubicBezTo>
                          <a:pt x="667766" y="-17597"/>
                          <a:pt x="871214" y="-6820"/>
                          <a:pt x="989179" y="0"/>
                        </a:cubicBezTo>
                        <a:cubicBezTo>
                          <a:pt x="1107144" y="6820"/>
                          <a:pt x="1377949" y="1726"/>
                          <a:pt x="1541650" y="0"/>
                        </a:cubicBezTo>
                        <a:cubicBezTo>
                          <a:pt x="1705351" y="-1726"/>
                          <a:pt x="1953690" y="-28094"/>
                          <a:pt x="2164649" y="0"/>
                        </a:cubicBezTo>
                        <a:cubicBezTo>
                          <a:pt x="2386624" y="-12163"/>
                          <a:pt x="2575009" y="144320"/>
                          <a:pt x="2566093" y="401444"/>
                        </a:cubicBezTo>
                        <a:lnTo>
                          <a:pt x="2566092" y="401444"/>
                        </a:lnTo>
                        <a:cubicBezTo>
                          <a:pt x="2579471" y="603320"/>
                          <a:pt x="2393269" y="855287"/>
                          <a:pt x="2164648" y="802888"/>
                        </a:cubicBezTo>
                        <a:cubicBezTo>
                          <a:pt x="2014793" y="808665"/>
                          <a:pt x="1722746" y="807593"/>
                          <a:pt x="1594545" y="802888"/>
                        </a:cubicBezTo>
                        <a:cubicBezTo>
                          <a:pt x="1466344" y="798182"/>
                          <a:pt x="1256545" y="799123"/>
                          <a:pt x="1042075" y="802887"/>
                        </a:cubicBezTo>
                        <a:cubicBezTo>
                          <a:pt x="827605" y="806651"/>
                          <a:pt x="573574" y="778953"/>
                          <a:pt x="401444" y="802887"/>
                        </a:cubicBezTo>
                        <a:cubicBezTo>
                          <a:pt x="132233" y="803383"/>
                          <a:pt x="33465" y="646778"/>
                          <a:pt x="0" y="401443"/>
                        </a:cubicBezTo>
                        <a:lnTo>
                          <a:pt x="0" y="401444"/>
                        </a:lnTo>
                        <a:close/>
                      </a:path>
                      <a:path w="2566092" h="802887" stroke="0" extrusionOk="0">
                        <a:moveTo>
                          <a:pt x="0" y="401444"/>
                        </a:moveTo>
                        <a:cubicBezTo>
                          <a:pt x="9256" y="198530"/>
                          <a:pt x="177814" y="-22459"/>
                          <a:pt x="401444" y="0"/>
                        </a:cubicBezTo>
                        <a:cubicBezTo>
                          <a:pt x="627164" y="-15683"/>
                          <a:pt x="722839" y="14637"/>
                          <a:pt x="971547" y="0"/>
                        </a:cubicBezTo>
                        <a:cubicBezTo>
                          <a:pt x="1220255" y="-14637"/>
                          <a:pt x="1373081" y="26749"/>
                          <a:pt x="1541650" y="0"/>
                        </a:cubicBezTo>
                        <a:cubicBezTo>
                          <a:pt x="1710219" y="-26749"/>
                          <a:pt x="2016669" y="18118"/>
                          <a:pt x="2164649" y="0"/>
                        </a:cubicBezTo>
                        <a:cubicBezTo>
                          <a:pt x="2378189" y="35576"/>
                          <a:pt x="2584173" y="220605"/>
                          <a:pt x="2566093" y="401444"/>
                        </a:cubicBezTo>
                        <a:lnTo>
                          <a:pt x="2566092" y="401444"/>
                        </a:lnTo>
                        <a:cubicBezTo>
                          <a:pt x="2580759" y="610574"/>
                          <a:pt x="2412165" y="810736"/>
                          <a:pt x="2164648" y="802888"/>
                        </a:cubicBezTo>
                        <a:cubicBezTo>
                          <a:pt x="1882666" y="820431"/>
                          <a:pt x="1708423" y="814936"/>
                          <a:pt x="1541649" y="802888"/>
                        </a:cubicBezTo>
                        <a:cubicBezTo>
                          <a:pt x="1374875" y="790840"/>
                          <a:pt x="1124780" y="807089"/>
                          <a:pt x="936283" y="802887"/>
                        </a:cubicBezTo>
                        <a:cubicBezTo>
                          <a:pt x="747786" y="798685"/>
                          <a:pt x="509459" y="79154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Bạn</a:t>
            </a:r>
            <a:r>
              <a:rPr lang="en-US" sz="4000" dirty="0">
                <a:solidFill>
                  <a:schemeClr val="tx1"/>
                </a:solidFill>
              </a:rPr>
              <a:t> </a:t>
            </a:r>
            <a:r>
              <a:rPr lang="en-US" sz="4000" dirty="0" err="1">
                <a:solidFill>
                  <a:schemeClr val="tx1"/>
                </a:solidFill>
              </a:rPr>
              <a:t>gái</a:t>
            </a:r>
            <a:endParaRPr lang="en-US" sz="4000" dirty="0">
              <a:solidFill>
                <a:schemeClr val="tx1"/>
              </a:solidFill>
            </a:endParaRPr>
          </a:p>
        </p:txBody>
      </p:sp>
    </p:spTree>
    <p:extLst>
      <p:ext uri="{BB962C8B-B14F-4D97-AF65-F5344CB8AC3E}">
        <p14:creationId xmlns:p14="http://schemas.microsoft.com/office/powerpoint/2010/main" val="187215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B0BADB3-077F-432F-CBDC-03DE8D9ABC03}"/>
              </a:ext>
            </a:extLst>
          </p:cNvPr>
          <p:cNvGraphicFramePr>
            <a:graphicFrameLocks noGrp="1"/>
          </p:cNvGraphicFramePr>
          <p:nvPr>
            <p:extLst>
              <p:ext uri="{D42A27DB-BD31-4B8C-83A1-F6EECF244321}">
                <p14:modId xmlns:p14="http://schemas.microsoft.com/office/powerpoint/2010/main" val="2321091190"/>
              </p:ext>
            </p:extLst>
          </p:nvPr>
        </p:nvGraphicFramePr>
        <p:xfrm>
          <a:off x="3943349" y="1382713"/>
          <a:ext cx="7515226" cy="3954324"/>
        </p:xfrm>
        <a:graphic>
          <a:graphicData uri="http://schemas.openxmlformats.org/drawingml/2006/table">
            <a:tbl>
              <a:tblPr firstRow="1" bandRow="1">
                <a:tableStyleId>{93296810-A885-4BE3-A3E7-6D5BEEA58F35}</a:tableStyleId>
              </a:tblPr>
              <a:tblGrid>
                <a:gridCol w="3757613">
                  <a:extLst>
                    <a:ext uri="{9D8B030D-6E8A-4147-A177-3AD203B41FA5}">
                      <a16:colId xmlns:a16="http://schemas.microsoft.com/office/drawing/2014/main" val="20000"/>
                    </a:ext>
                  </a:extLst>
                </a:gridCol>
                <a:gridCol w="3757613">
                  <a:extLst>
                    <a:ext uri="{9D8B030D-6E8A-4147-A177-3AD203B41FA5}">
                      <a16:colId xmlns:a16="http://schemas.microsoft.com/office/drawing/2014/main" val="20001"/>
                    </a:ext>
                  </a:extLst>
                </a:gridCol>
              </a:tblGrid>
              <a:tr h="989012">
                <a:tc>
                  <a:txBody>
                    <a:bodyPr/>
                    <a:lstStyle/>
                    <a:p>
                      <a:pPr algn="ctr"/>
                      <a:r>
                        <a:rPr lang="en-US" sz="4800" dirty="0" err="1">
                          <a:latin typeface="+mn-lt"/>
                          <a:cs typeface="Times New Roman" pitchFamily="18" charset="0"/>
                        </a:rPr>
                        <a:t>Giống</a:t>
                      </a:r>
                      <a:r>
                        <a:rPr lang="en-US" sz="4800" baseline="0" dirty="0">
                          <a:latin typeface="+mn-lt"/>
                          <a:cs typeface="Times New Roman" pitchFamily="18" charset="0"/>
                        </a:rPr>
                        <a:t> </a:t>
                      </a:r>
                      <a:r>
                        <a:rPr lang="en-US" sz="4800" baseline="0" dirty="0" err="1">
                          <a:latin typeface="+mn-lt"/>
                          <a:cs typeface="Times New Roman" pitchFamily="18" charset="0"/>
                        </a:rPr>
                        <a:t>nhau</a:t>
                      </a:r>
                      <a:endParaRPr lang="vi-VN" sz="4800" dirty="0">
                        <a:latin typeface="+mn-lt"/>
                        <a:cs typeface="Times New Roman" pitchFamily="18" charset="0"/>
                      </a:endParaRPr>
                    </a:p>
                  </a:txBody>
                  <a:tcPr marT="45727" marB="45727"/>
                </a:tc>
                <a:tc>
                  <a:txBody>
                    <a:bodyPr/>
                    <a:lstStyle/>
                    <a:p>
                      <a:pPr algn="ctr"/>
                      <a:r>
                        <a:rPr lang="en-US" sz="4800" dirty="0" err="1">
                          <a:latin typeface="+mn-lt"/>
                          <a:cs typeface="Times New Roman" pitchFamily="18" charset="0"/>
                        </a:rPr>
                        <a:t>Khác</a:t>
                      </a:r>
                      <a:r>
                        <a:rPr lang="en-US" sz="4800" baseline="0" dirty="0">
                          <a:latin typeface="+mn-lt"/>
                          <a:cs typeface="Times New Roman" pitchFamily="18" charset="0"/>
                        </a:rPr>
                        <a:t> </a:t>
                      </a:r>
                      <a:r>
                        <a:rPr lang="en-US" sz="4800" baseline="0" dirty="0" err="1">
                          <a:latin typeface="+mn-lt"/>
                          <a:cs typeface="Times New Roman" pitchFamily="18" charset="0"/>
                        </a:rPr>
                        <a:t>nhau</a:t>
                      </a:r>
                      <a:endParaRPr lang="vi-VN" sz="4800" dirty="0">
                        <a:latin typeface="+mn-lt"/>
                        <a:cs typeface="Times New Roman" pitchFamily="18" charset="0"/>
                      </a:endParaRPr>
                    </a:p>
                  </a:txBody>
                  <a:tcPr marT="45727" marB="45727"/>
                </a:tc>
                <a:extLst>
                  <a:ext uri="{0D108BD9-81ED-4DB2-BD59-A6C34878D82A}">
                    <a16:rowId xmlns:a16="http://schemas.microsoft.com/office/drawing/2014/main" val="10000"/>
                  </a:ext>
                </a:extLst>
              </a:tr>
              <a:tr h="2965312">
                <a:tc>
                  <a:txBody>
                    <a:bodyPr/>
                    <a:lstStyle/>
                    <a:p>
                      <a:pPr algn="just"/>
                      <a:r>
                        <a:rPr lang="en-US" sz="4000" dirty="0" err="1">
                          <a:latin typeface="+mn-lt"/>
                          <a:cs typeface="Times New Roman" pitchFamily="18" charset="0"/>
                        </a:rPr>
                        <a:t>Đều</a:t>
                      </a:r>
                      <a:r>
                        <a:rPr lang="en-US" sz="4000" baseline="0" dirty="0">
                          <a:latin typeface="+mn-lt"/>
                          <a:cs typeface="Times New Roman" pitchFamily="18" charset="0"/>
                        </a:rPr>
                        <a:t> </a:t>
                      </a:r>
                      <a:r>
                        <a:rPr lang="en-US" sz="4000" baseline="0" dirty="0" err="1">
                          <a:latin typeface="+mn-lt"/>
                          <a:cs typeface="Times New Roman" pitchFamily="18" charset="0"/>
                        </a:rPr>
                        <a:t>có</a:t>
                      </a:r>
                      <a:r>
                        <a:rPr lang="en-US" sz="4000" baseline="0" dirty="0">
                          <a:latin typeface="+mn-lt"/>
                          <a:cs typeface="Times New Roman" pitchFamily="18" charset="0"/>
                        </a:rPr>
                        <a:t> </a:t>
                      </a:r>
                      <a:r>
                        <a:rPr lang="en-US" sz="4000" baseline="0" dirty="0" err="1">
                          <a:latin typeface="+mn-lt"/>
                          <a:cs typeface="Times New Roman" pitchFamily="18" charset="0"/>
                        </a:rPr>
                        <a:t>các</a:t>
                      </a:r>
                      <a:r>
                        <a:rPr lang="en-US" sz="4000" baseline="0" dirty="0">
                          <a:latin typeface="+mn-lt"/>
                          <a:cs typeface="Times New Roman" pitchFamily="18" charset="0"/>
                        </a:rPr>
                        <a:t> </a:t>
                      </a:r>
                      <a:r>
                        <a:rPr lang="en-US" sz="4000" baseline="0" dirty="0" err="1">
                          <a:latin typeface="+mn-lt"/>
                          <a:cs typeface="Times New Roman" pitchFamily="18" charset="0"/>
                        </a:rPr>
                        <a:t>bộ</a:t>
                      </a:r>
                      <a:r>
                        <a:rPr lang="en-US" sz="4000" baseline="0" dirty="0">
                          <a:latin typeface="+mn-lt"/>
                          <a:cs typeface="Times New Roman" pitchFamily="18" charset="0"/>
                        </a:rPr>
                        <a:t> </a:t>
                      </a:r>
                      <a:r>
                        <a:rPr lang="en-US" sz="4000" baseline="0" dirty="0" err="1">
                          <a:latin typeface="+mn-lt"/>
                          <a:cs typeface="Times New Roman" pitchFamily="18" charset="0"/>
                        </a:rPr>
                        <a:t>phận</a:t>
                      </a:r>
                      <a:r>
                        <a:rPr lang="en-US" sz="4000" baseline="0" dirty="0">
                          <a:latin typeface="+mn-lt"/>
                          <a:cs typeface="Times New Roman" pitchFamily="18" charset="0"/>
                        </a:rPr>
                        <a:t>: </a:t>
                      </a:r>
                      <a:r>
                        <a:rPr lang="en-US" sz="4000" b="1" baseline="0" dirty="0" err="1">
                          <a:latin typeface="+mn-lt"/>
                          <a:cs typeface="Times New Roman" pitchFamily="18" charset="0"/>
                        </a:rPr>
                        <a:t>đầu</a:t>
                      </a:r>
                      <a:r>
                        <a:rPr lang="en-US" sz="4000" b="1" baseline="0" dirty="0">
                          <a:latin typeface="+mn-lt"/>
                          <a:cs typeface="Times New Roman" pitchFamily="18" charset="0"/>
                        </a:rPr>
                        <a:t>, </a:t>
                      </a:r>
                      <a:r>
                        <a:rPr lang="en-US" sz="4000" b="1" baseline="0" dirty="0" err="1">
                          <a:latin typeface="+mn-lt"/>
                          <a:cs typeface="Times New Roman" pitchFamily="18" charset="0"/>
                        </a:rPr>
                        <a:t>mình</a:t>
                      </a:r>
                      <a:r>
                        <a:rPr lang="en-US" sz="4000" b="1" baseline="0" dirty="0">
                          <a:latin typeface="+mn-lt"/>
                          <a:cs typeface="Times New Roman" pitchFamily="18" charset="0"/>
                        </a:rPr>
                        <a:t>, </a:t>
                      </a:r>
                      <a:r>
                        <a:rPr lang="en-US" sz="4000" b="1" baseline="0" dirty="0" err="1">
                          <a:latin typeface="+mn-lt"/>
                          <a:cs typeface="Times New Roman" pitchFamily="18" charset="0"/>
                        </a:rPr>
                        <a:t>tay</a:t>
                      </a:r>
                      <a:r>
                        <a:rPr lang="en-US" sz="4000" b="1" baseline="0" dirty="0">
                          <a:latin typeface="+mn-lt"/>
                          <a:cs typeface="Times New Roman" pitchFamily="18" charset="0"/>
                        </a:rPr>
                        <a:t> </a:t>
                      </a:r>
                      <a:r>
                        <a:rPr lang="en-US" sz="4000" b="1" baseline="0" dirty="0" err="1">
                          <a:latin typeface="+mn-lt"/>
                          <a:cs typeface="Times New Roman" pitchFamily="18" charset="0"/>
                        </a:rPr>
                        <a:t>và</a:t>
                      </a:r>
                      <a:r>
                        <a:rPr lang="en-US" sz="4000" b="1" baseline="0" dirty="0">
                          <a:latin typeface="+mn-lt"/>
                          <a:cs typeface="Times New Roman" pitchFamily="18" charset="0"/>
                        </a:rPr>
                        <a:t> </a:t>
                      </a:r>
                      <a:r>
                        <a:rPr lang="en-US" sz="4000" b="1" baseline="0" dirty="0" err="1">
                          <a:latin typeface="+mn-lt"/>
                          <a:cs typeface="Times New Roman" pitchFamily="18" charset="0"/>
                        </a:rPr>
                        <a:t>chân</a:t>
                      </a:r>
                      <a:r>
                        <a:rPr lang="en-US" sz="4000" b="1" baseline="0" dirty="0">
                          <a:latin typeface="+mn-lt"/>
                          <a:cs typeface="Times New Roman" pitchFamily="18" charset="0"/>
                        </a:rPr>
                        <a:t>.</a:t>
                      </a:r>
                      <a:endParaRPr lang="vi-VN" sz="4000" b="1" dirty="0">
                        <a:latin typeface="+mn-lt"/>
                        <a:cs typeface="Times New Roman" pitchFamily="18" charset="0"/>
                      </a:endParaRPr>
                    </a:p>
                  </a:txBody>
                  <a:tcPr marT="45727" marB="45727"/>
                </a:tc>
                <a:tc>
                  <a:txBody>
                    <a:bodyPr/>
                    <a:lstStyle/>
                    <a:p>
                      <a:pPr algn="just"/>
                      <a:r>
                        <a:rPr lang="en-US" sz="4000" dirty="0">
                          <a:latin typeface="+mn-lt"/>
                          <a:cs typeface="Times New Roman" pitchFamily="18" charset="0"/>
                        </a:rPr>
                        <a:t>- Trang </a:t>
                      </a:r>
                      <a:r>
                        <a:rPr lang="en-US" sz="4000" dirty="0" err="1">
                          <a:latin typeface="+mn-lt"/>
                          <a:cs typeface="Times New Roman" pitchFamily="18" charset="0"/>
                        </a:rPr>
                        <a:t>phục</a:t>
                      </a:r>
                      <a:r>
                        <a:rPr lang="en-US" sz="4000" dirty="0">
                          <a:latin typeface="+mn-lt"/>
                          <a:cs typeface="Times New Roman" pitchFamily="18" charset="0"/>
                        </a:rPr>
                        <a:t>,</a:t>
                      </a:r>
                      <a:r>
                        <a:rPr lang="en-US" sz="4000" baseline="0" dirty="0">
                          <a:latin typeface="+mn-lt"/>
                          <a:cs typeface="Times New Roman" pitchFamily="18" charset="0"/>
                        </a:rPr>
                        <a:t> </a:t>
                      </a:r>
                      <a:r>
                        <a:rPr lang="en-US" sz="4000" baseline="0" dirty="0" err="1">
                          <a:latin typeface="+mn-lt"/>
                          <a:cs typeface="Times New Roman" pitchFamily="18" charset="0"/>
                        </a:rPr>
                        <a:t>bộ</a:t>
                      </a:r>
                      <a:r>
                        <a:rPr lang="en-US" sz="4000" baseline="0" dirty="0">
                          <a:latin typeface="+mn-lt"/>
                          <a:cs typeface="Times New Roman" pitchFamily="18" charset="0"/>
                        </a:rPr>
                        <a:t> </a:t>
                      </a:r>
                      <a:r>
                        <a:rPr lang="en-US" sz="4000" baseline="0" dirty="0" err="1">
                          <a:latin typeface="+mn-lt"/>
                          <a:cs typeface="Times New Roman" pitchFamily="18" charset="0"/>
                        </a:rPr>
                        <a:t>phận</a:t>
                      </a:r>
                      <a:r>
                        <a:rPr lang="en-US" sz="4000" baseline="0" dirty="0">
                          <a:latin typeface="+mn-lt"/>
                          <a:cs typeface="Times New Roman" pitchFamily="18" charset="0"/>
                        </a:rPr>
                        <a:t> </a:t>
                      </a:r>
                      <a:r>
                        <a:rPr lang="en-US" sz="4000" baseline="0" dirty="0" err="1">
                          <a:latin typeface="+mn-lt"/>
                          <a:cs typeface="Times New Roman" pitchFamily="18" charset="0"/>
                        </a:rPr>
                        <a:t>sinh</a:t>
                      </a:r>
                      <a:r>
                        <a:rPr lang="en-US" sz="4000" baseline="0" dirty="0">
                          <a:latin typeface="+mn-lt"/>
                          <a:cs typeface="Times New Roman" pitchFamily="18" charset="0"/>
                        </a:rPr>
                        <a:t> </a:t>
                      </a:r>
                      <a:r>
                        <a:rPr lang="en-US" sz="4000" baseline="0" dirty="0" err="1">
                          <a:latin typeface="+mn-lt"/>
                          <a:cs typeface="Times New Roman" pitchFamily="18" charset="0"/>
                        </a:rPr>
                        <a:t>dục</a:t>
                      </a:r>
                      <a:r>
                        <a:rPr lang="en-US" sz="4000" baseline="0" dirty="0">
                          <a:latin typeface="+mn-lt"/>
                          <a:cs typeface="Times New Roman" pitchFamily="18" charset="0"/>
                        </a:rPr>
                        <a:t>.</a:t>
                      </a:r>
                    </a:p>
                    <a:p>
                      <a:pPr algn="just"/>
                      <a:r>
                        <a:rPr lang="en-US" sz="4000" baseline="0" dirty="0">
                          <a:latin typeface="+mn-lt"/>
                          <a:cs typeface="Times New Roman" pitchFamily="18" charset="0"/>
                        </a:rPr>
                        <a:t>- </a:t>
                      </a:r>
                      <a:r>
                        <a:rPr lang="en-US" sz="4000" baseline="0" dirty="0" err="1">
                          <a:latin typeface="+mn-lt"/>
                          <a:cs typeface="Times New Roman" pitchFamily="18" charset="0"/>
                        </a:rPr>
                        <a:t>Màu</a:t>
                      </a:r>
                      <a:r>
                        <a:rPr lang="en-US" sz="4000" baseline="0" dirty="0">
                          <a:latin typeface="+mn-lt"/>
                          <a:cs typeface="Times New Roman" pitchFamily="18" charset="0"/>
                        </a:rPr>
                        <a:t> da, </a:t>
                      </a:r>
                      <a:r>
                        <a:rPr lang="en-US" sz="4000" baseline="0" dirty="0" err="1">
                          <a:latin typeface="+mn-lt"/>
                          <a:cs typeface="Times New Roman" pitchFamily="18" charset="0"/>
                        </a:rPr>
                        <a:t>mái</a:t>
                      </a:r>
                      <a:r>
                        <a:rPr lang="en-US" sz="4000" baseline="0" dirty="0">
                          <a:latin typeface="+mn-lt"/>
                          <a:cs typeface="Times New Roman" pitchFamily="18" charset="0"/>
                        </a:rPr>
                        <a:t> </a:t>
                      </a:r>
                      <a:r>
                        <a:rPr lang="en-US" sz="4000" baseline="0" dirty="0" err="1">
                          <a:latin typeface="+mn-lt"/>
                          <a:cs typeface="Times New Roman" pitchFamily="18" charset="0"/>
                        </a:rPr>
                        <a:t>tóc</a:t>
                      </a:r>
                      <a:r>
                        <a:rPr lang="en-US" sz="4000" baseline="0" dirty="0">
                          <a:latin typeface="+mn-lt"/>
                          <a:cs typeface="Times New Roman" pitchFamily="18" charset="0"/>
                        </a:rPr>
                        <a:t>, </a:t>
                      </a:r>
                      <a:r>
                        <a:rPr lang="en-US" sz="4000" baseline="0" dirty="0" err="1">
                          <a:latin typeface="+mn-lt"/>
                          <a:cs typeface="Times New Roman" pitchFamily="18" charset="0"/>
                        </a:rPr>
                        <a:t>hình</a:t>
                      </a:r>
                      <a:r>
                        <a:rPr lang="en-US" sz="4000" baseline="0" dirty="0">
                          <a:latin typeface="+mn-lt"/>
                          <a:cs typeface="Times New Roman" pitchFamily="18" charset="0"/>
                        </a:rPr>
                        <a:t> </a:t>
                      </a:r>
                      <a:r>
                        <a:rPr lang="en-US" sz="4000" baseline="0" dirty="0" err="1">
                          <a:latin typeface="+mn-lt"/>
                          <a:cs typeface="Times New Roman" pitchFamily="18" charset="0"/>
                        </a:rPr>
                        <a:t>dáng</a:t>
                      </a:r>
                      <a:r>
                        <a:rPr lang="en-US" sz="4000" baseline="0" dirty="0">
                          <a:latin typeface="+mn-lt"/>
                          <a:cs typeface="Times New Roman" pitchFamily="18" charset="0"/>
                        </a:rPr>
                        <a:t>,…</a:t>
                      </a:r>
                      <a:endParaRPr lang="vi-VN" sz="4000" dirty="0">
                        <a:latin typeface="+mn-lt"/>
                        <a:cs typeface="Times New Roman" pitchFamily="18" charset="0"/>
                      </a:endParaRPr>
                    </a:p>
                  </a:txBody>
                  <a:tcPr marT="45727" marB="45727"/>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BA8688C0-412E-B5F6-A74A-A1A83F1A4EC5}"/>
              </a:ext>
            </a:extLst>
          </p:cNvPr>
          <p:cNvPicPr>
            <a:picLocks noChangeAspect="1"/>
          </p:cNvPicPr>
          <p:nvPr/>
        </p:nvPicPr>
        <p:blipFill>
          <a:blip r:embed="rId2"/>
          <a:stretch>
            <a:fillRect/>
          </a:stretch>
        </p:blipFill>
        <p:spPr>
          <a:xfrm>
            <a:off x="361950" y="2276475"/>
            <a:ext cx="3362326" cy="2647950"/>
          </a:xfrm>
          <a:prstGeom prst="rect">
            <a:avLst/>
          </a:prstGeom>
        </p:spPr>
      </p:pic>
    </p:spTree>
    <p:extLst>
      <p:ext uri="{BB962C8B-B14F-4D97-AF65-F5344CB8AC3E}">
        <p14:creationId xmlns:p14="http://schemas.microsoft.com/office/powerpoint/2010/main" val="17966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Bo3OfpGrWS8BCUYRNGD3ZTcQt2AufaX">
            <a:hlinkClick r:id="" action="ppaction://media"/>
            <a:extLst>
              <a:ext uri="{FF2B5EF4-FFF2-40B4-BE49-F238E27FC236}">
                <a16:creationId xmlns:a16="http://schemas.microsoft.com/office/drawing/2014/main" id="{8CD44A23-0DF5-F4DE-776D-3977E961C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27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344FC018-321E-55CA-3AD7-B622A21E20A8}"/>
              </a:ext>
            </a:extLst>
          </p:cNvPr>
          <p:cNvPicPr>
            <a:picLocks noChangeAspect="1"/>
          </p:cNvPicPr>
          <p:nvPr/>
        </p:nvPicPr>
        <p:blipFill>
          <a:blip r:embed="rId8"/>
          <a:stretch>
            <a:fillRect/>
          </a:stretch>
        </p:blipFill>
        <p:spPr>
          <a:xfrm>
            <a:off x="3276680" y="2864384"/>
            <a:ext cx="4950381" cy="1109568"/>
          </a:xfrm>
          <a:prstGeom prst="rect">
            <a:avLst/>
          </a:prstGeom>
        </p:spPr>
      </p:pic>
    </p:spTree>
    <p:extLst>
      <p:ext uri="{BB962C8B-B14F-4D97-AF65-F5344CB8AC3E}">
        <p14:creationId xmlns:p14="http://schemas.microsoft.com/office/powerpoint/2010/main" val="2204299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Picture 79" descr="A picture containing doll&#10;&#10;Description automatically generated">
            <a:extLst>
              <a:ext uri="{FF2B5EF4-FFF2-40B4-BE49-F238E27FC236}">
                <a16:creationId xmlns:a16="http://schemas.microsoft.com/office/drawing/2014/main" id="{24356D94-5E17-4C54-AA96-1D8E7F1BC57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361" b="90000" l="1724" r="50862">
                        <a14:foregroundMark x1="18103" y1="7934" x2="18103" y2="7934"/>
                        <a14:foregroundMark x1="22876" y1="2361" x2="21384" y2="11672"/>
                        <a14:foregroundMark x1="2313" y1="26525" x2="2313" y2="35377"/>
                        <a14:foregroundMark x1="5004" y1="23738" x2="10955" y2="46525"/>
                        <a14:foregroundMark x1="10955" y1="46525" x2="10955" y2="46525"/>
                        <a14:foregroundMark x1="4394" y1="26525" x2="6476" y2="40492"/>
                        <a14:foregroundMark x1="6476" y1="40492" x2="6476" y2="40492"/>
                        <a14:foregroundMark x1="24664" y1="29803" x2="24664" y2="55344"/>
                        <a14:foregroundMark x1="24664" y1="55344" x2="24664" y2="55344"/>
                        <a14:foregroundMark x1="49390" y1="21410" x2="49390" y2="21410"/>
                        <a14:foregroundMark x1="49390" y1="21410" x2="49390" y2="21410"/>
                        <a14:foregroundMark x1="49390" y1="21410" x2="49390" y2="21410"/>
                        <a14:foregroundMark x1="49390" y1="21410" x2="49390" y2="21410"/>
                        <a14:foregroundMark x1="50883" y1="22361" x2="42536" y2="39082"/>
                        <a14:foregroundMark x1="42536" y1="39082" x2="42536" y2="39082"/>
                        <a14:foregroundMark x1="20185" y1="10262" x2="20185" y2="10262"/>
                        <a14:foregroundMark x1="8579" y1="19574" x2="8579" y2="19574"/>
                        <a14:foregroundMark x1="1724" y1="24197" x2="1724" y2="24197"/>
                        <a14:foregroundMark x1="2607" y1="23279" x2="2607" y2="23279"/>
                        <a14:foregroundMark x1="2607" y1="23279" x2="2607" y2="23279"/>
                        <a14:foregroundMark x1="10366" y1="26066" x2="10366" y2="26066"/>
                        <a14:foregroundMark x1="10366" y1="26066" x2="10366" y2="26066"/>
                        <a14:foregroundMark x1="10955" y1="34426" x2="10955" y2="34426"/>
                      </a14:backgroundRemoval>
                    </a14:imgEffect>
                  </a14:imgLayer>
                </a14:imgProps>
              </a:ext>
              <a:ext uri="{28A0092B-C50C-407E-A947-70E740481C1C}">
                <a14:useLocalDpi xmlns:a14="http://schemas.microsoft.com/office/drawing/2010/main" val="0"/>
              </a:ext>
            </a:extLst>
          </a:blip>
          <a:srcRect r="46522"/>
          <a:stretch/>
        </p:blipFill>
        <p:spPr>
          <a:xfrm>
            <a:off x="3516881" y="3280408"/>
            <a:ext cx="2983361" cy="3577592"/>
          </a:xfrm>
          <a:prstGeom prst="rect">
            <a:avLst/>
          </a:prstGeom>
        </p:spPr>
      </p:pic>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4">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pic>
        <p:nvPicPr>
          <p:cNvPr id="84" name="Picture 83" descr="A picture containing doll&#10;&#10;Description automatically generated">
            <a:extLst>
              <a:ext uri="{FF2B5EF4-FFF2-40B4-BE49-F238E27FC236}">
                <a16:creationId xmlns:a16="http://schemas.microsoft.com/office/drawing/2014/main" id="{904DA673-E46F-4DDE-BD2F-802C9216091B}"/>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8656" l="48633" r="98865">
                        <a14:foregroundMark x1="52376" y1="39016" x2="50820" y2="52131"/>
                        <a14:foregroundMark x1="94680" y1="35869" x2="96068" y2="57705"/>
                        <a14:foregroundMark x1="96068" y1="57705" x2="96068" y2="57705"/>
                        <a14:foregroundMark x1="65139" y1="92590" x2="76177" y2="95279"/>
                        <a14:foregroundMark x1="98865" y1="48492" x2="98865" y2="48492"/>
                        <a14:foregroundMark x1="48654" y1="44590" x2="48654" y2="44590"/>
                        <a14:foregroundMark x1="78343" y1="98656" x2="78343" y2="98656"/>
                        <a14:foregroundMark x1="73844" y1="64721" x2="73844" y2="64721"/>
                      </a14:backgroundRemoval>
                    </a14:imgEffect>
                  </a14:imgLayer>
                </a14:imgProps>
              </a:ext>
              <a:ext uri="{28A0092B-C50C-407E-A947-70E740481C1C}">
                <a14:useLocalDpi xmlns:a14="http://schemas.microsoft.com/office/drawing/2010/main" val="0"/>
              </a:ext>
            </a:extLst>
          </a:blip>
          <a:srcRect l="46803"/>
          <a:stretch/>
        </p:blipFill>
        <p:spPr>
          <a:xfrm>
            <a:off x="6579737" y="2513323"/>
            <a:ext cx="2980012" cy="3592471"/>
          </a:xfrm>
          <a:prstGeom prst="rect">
            <a:avLst/>
          </a:prstGeom>
        </p:spPr>
      </p:pic>
      <p:pic>
        <p:nvPicPr>
          <p:cNvPr id="2" name="Picture 1">
            <a:extLst>
              <a:ext uri="{FF2B5EF4-FFF2-40B4-BE49-F238E27FC236}">
                <a16:creationId xmlns:a16="http://schemas.microsoft.com/office/drawing/2014/main" id="{587AEDF6-41FA-CBF6-44C5-ADE122A0582C}"/>
              </a:ext>
            </a:extLst>
          </p:cNvPr>
          <p:cNvPicPr>
            <a:picLocks noChangeAspect="1"/>
          </p:cNvPicPr>
          <p:nvPr/>
        </p:nvPicPr>
        <p:blipFill>
          <a:blip r:embed="rId7"/>
          <a:stretch>
            <a:fillRect/>
          </a:stretch>
        </p:blipFill>
        <p:spPr>
          <a:xfrm>
            <a:off x="2628570" y="339352"/>
            <a:ext cx="7620660" cy="2731245"/>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par>
                                <p:cTn id="8" presetID="16" presetClass="entr" presetSubtype="2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44812" y="-244931"/>
            <a:ext cx="9395331" cy="2426891"/>
          </a:xfrm>
          <a:prstGeom prst="rect">
            <a:avLst/>
          </a:prstGeom>
        </p:spPr>
      </p:pic>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72291" cy="2784818"/>
            <a:chOff x="154615" y="2298883"/>
            <a:chExt cx="11172291"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65094" y="2830629"/>
              <a:ext cx="10461812" cy="1548720"/>
              <a:chOff x="1011571" y="1893830"/>
              <a:chExt cx="10461812" cy="1548720"/>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11571" y="1893830"/>
                <a:ext cx="10461812" cy="1548720"/>
              </a:xfrm>
              <a:custGeom>
                <a:avLst/>
                <a:gdLst>
                  <a:gd name="connsiteX0" fmla="*/ 0 w 10461812"/>
                  <a:gd name="connsiteY0" fmla="*/ 707882 h 1845413"/>
                  <a:gd name="connsiteX1" fmla="*/ 707882 w 10461812"/>
                  <a:gd name="connsiteY1" fmla="*/ 0 h 1845413"/>
                  <a:gd name="connsiteX2" fmla="*/ 9753930 w 10461812"/>
                  <a:gd name="connsiteY2" fmla="*/ 0 h 1845413"/>
                  <a:gd name="connsiteX3" fmla="*/ 10461812 w 10461812"/>
                  <a:gd name="connsiteY3" fmla="*/ 707882 h 1845413"/>
                  <a:gd name="connsiteX4" fmla="*/ 10461812 w 10461812"/>
                  <a:gd name="connsiteY4" fmla="*/ 1137531 h 1845413"/>
                  <a:gd name="connsiteX5" fmla="*/ 9753930 w 10461812"/>
                  <a:gd name="connsiteY5" fmla="*/ 1845413 h 1845413"/>
                  <a:gd name="connsiteX6" fmla="*/ 707882 w 10461812"/>
                  <a:gd name="connsiteY6" fmla="*/ 1845413 h 1845413"/>
                  <a:gd name="connsiteX7" fmla="*/ 0 w 10461812"/>
                  <a:gd name="connsiteY7" fmla="*/ 1137531 h 1845413"/>
                  <a:gd name="connsiteX8" fmla="*/ 0 w 10461812"/>
                  <a:gd name="connsiteY8" fmla="*/ 707882 h 18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45413" fill="none" extrusionOk="0">
                    <a:moveTo>
                      <a:pt x="0" y="707882"/>
                    </a:moveTo>
                    <a:cubicBezTo>
                      <a:pt x="1149" y="348039"/>
                      <a:pt x="333727" y="28191"/>
                      <a:pt x="707882" y="0"/>
                    </a:cubicBezTo>
                    <a:cubicBezTo>
                      <a:pt x="4848290" y="72427"/>
                      <a:pt x="5599497" y="61419"/>
                      <a:pt x="9753930" y="0"/>
                    </a:cubicBezTo>
                    <a:cubicBezTo>
                      <a:pt x="10142748" y="-14689"/>
                      <a:pt x="10449008" y="313057"/>
                      <a:pt x="10461812" y="707882"/>
                    </a:cubicBezTo>
                    <a:cubicBezTo>
                      <a:pt x="10490217" y="863624"/>
                      <a:pt x="10498959" y="970052"/>
                      <a:pt x="10461812" y="1137531"/>
                    </a:cubicBezTo>
                    <a:cubicBezTo>
                      <a:pt x="10471017" y="1481764"/>
                      <a:pt x="10109125" y="1805329"/>
                      <a:pt x="9753930" y="1845413"/>
                    </a:cubicBezTo>
                    <a:cubicBezTo>
                      <a:pt x="5736524" y="1875240"/>
                      <a:pt x="5186290" y="1766107"/>
                      <a:pt x="707882" y="1845413"/>
                    </a:cubicBezTo>
                    <a:cubicBezTo>
                      <a:pt x="368462" y="1839588"/>
                      <a:pt x="-35516" y="1535506"/>
                      <a:pt x="0" y="1137531"/>
                    </a:cubicBezTo>
                    <a:cubicBezTo>
                      <a:pt x="18325" y="934096"/>
                      <a:pt x="294" y="878119"/>
                      <a:pt x="0" y="707882"/>
                    </a:cubicBezTo>
                    <a:close/>
                  </a:path>
                  <a:path w="10461812" h="1845413" stroke="0" extrusionOk="0">
                    <a:moveTo>
                      <a:pt x="0" y="707882"/>
                    </a:moveTo>
                    <a:cubicBezTo>
                      <a:pt x="70676" y="336195"/>
                      <a:pt x="341516" y="51224"/>
                      <a:pt x="707882" y="0"/>
                    </a:cubicBezTo>
                    <a:cubicBezTo>
                      <a:pt x="4778420" y="123000"/>
                      <a:pt x="6075262" y="-96860"/>
                      <a:pt x="9753930" y="0"/>
                    </a:cubicBezTo>
                    <a:cubicBezTo>
                      <a:pt x="10096535" y="-36847"/>
                      <a:pt x="10472220" y="295947"/>
                      <a:pt x="10461812" y="707882"/>
                    </a:cubicBezTo>
                    <a:cubicBezTo>
                      <a:pt x="10462934" y="792921"/>
                      <a:pt x="10465215" y="958934"/>
                      <a:pt x="10461812" y="1137531"/>
                    </a:cubicBezTo>
                    <a:cubicBezTo>
                      <a:pt x="10394274" y="1552951"/>
                      <a:pt x="10118207" y="1841047"/>
                      <a:pt x="9753930" y="1845413"/>
                    </a:cubicBezTo>
                    <a:cubicBezTo>
                      <a:pt x="5382138" y="1684706"/>
                      <a:pt x="4664371" y="1885080"/>
                      <a:pt x="707882" y="1845413"/>
                    </a:cubicBezTo>
                    <a:cubicBezTo>
                      <a:pt x="244000" y="1830683"/>
                      <a:pt x="-7095" y="1525269"/>
                      <a:pt x="0" y="1137531"/>
                    </a:cubicBezTo>
                    <a:cubicBezTo>
                      <a:pt x="-27817" y="928122"/>
                      <a:pt x="-14621" y="821497"/>
                      <a:pt x="0" y="707882"/>
                    </a:cubicBezTo>
                    <a:close/>
                  </a:path>
                </a:pathLst>
              </a:custGeom>
              <a:solidFill>
                <a:srgbClr val="FFFFFF"/>
              </a:solidFill>
              <a:ln w="76200">
                <a:solidFill>
                  <a:srgbClr val="FF4780"/>
                </a:solidFill>
                <a:extLst>
                  <a:ext uri="{C807C97D-BFC1-408E-A445-0C87EB9F89A2}">
                    <ask:lineSketchStyleProps xmlns:ask="http://schemas.microsoft.com/office/drawing/2018/sketchyshapes" sd="852854689">
                      <a:custGeom>
                        <a:avLst/>
                        <a:gdLst>
                          <a:gd name="connsiteX0" fmla="*/ 0 w 10461812"/>
                          <a:gd name="connsiteY0" fmla="*/ 594074 h 1548720"/>
                          <a:gd name="connsiteX1" fmla="*/ 594074 w 10461812"/>
                          <a:gd name="connsiteY1" fmla="*/ 0 h 1548720"/>
                          <a:gd name="connsiteX2" fmla="*/ 9867738 w 10461812"/>
                          <a:gd name="connsiteY2" fmla="*/ 0 h 1548720"/>
                          <a:gd name="connsiteX3" fmla="*/ 10461812 w 10461812"/>
                          <a:gd name="connsiteY3" fmla="*/ 594074 h 1548720"/>
                          <a:gd name="connsiteX4" fmla="*/ 10461812 w 10461812"/>
                          <a:gd name="connsiteY4" fmla="*/ 954646 h 1548720"/>
                          <a:gd name="connsiteX5" fmla="*/ 9867738 w 10461812"/>
                          <a:gd name="connsiteY5" fmla="*/ 1548720 h 1548720"/>
                          <a:gd name="connsiteX6" fmla="*/ 594074 w 10461812"/>
                          <a:gd name="connsiteY6" fmla="*/ 1548720 h 1548720"/>
                          <a:gd name="connsiteX7" fmla="*/ 0 w 10461812"/>
                          <a:gd name="connsiteY7" fmla="*/ 954646 h 1548720"/>
                          <a:gd name="connsiteX8" fmla="*/ 0 w 10461812"/>
                          <a:gd name="connsiteY8" fmla="*/ 594074 h 154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548720" fill="none" extrusionOk="0">
                            <a:moveTo>
                              <a:pt x="0" y="594074"/>
                            </a:moveTo>
                            <a:cubicBezTo>
                              <a:pt x="1386" y="303489"/>
                              <a:pt x="279114" y="22050"/>
                              <a:pt x="594074" y="0"/>
                            </a:cubicBezTo>
                            <a:cubicBezTo>
                              <a:pt x="1614794" y="72427"/>
                              <a:pt x="6707399" y="61419"/>
                              <a:pt x="9867738" y="0"/>
                            </a:cubicBezTo>
                            <a:cubicBezTo>
                              <a:pt x="10192479" y="-23111"/>
                              <a:pt x="10444422" y="260716"/>
                              <a:pt x="10461812" y="594074"/>
                            </a:cubicBezTo>
                            <a:cubicBezTo>
                              <a:pt x="10452198" y="650748"/>
                              <a:pt x="10432093" y="860127"/>
                              <a:pt x="10461812" y="954646"/>
                            </a:cubicBezTo>
                            <a:cubicBezTo>
                              <a:pt x="10462886" y="1277294"/>
                              <a:pt x="10155847" y="1503892"/>
                              <a:pt x="9867738" y="1548720"/>
                            </a:cubicBezTo>
                            <a:cubicBezTo>
                              <a:pt x="6527947" y="1578547"/>
                              <a:pt x="4052256" y="1469414"/>
                              <a:pt x="594074" y="1548720"/>
                            </a:cubicBezTo>
                            <a:cubicBezTo>
                              <a:pt x="279552" y="1547185"/>
                              <a:pt x="-17997" y="1286303"/>
                              <a:pt x="0" y="954646"/>
                            </a:cubicBezTo>
                            <a:cubicBezTo>
                              <a:pt x="-5339" y="851837"/>
                              <a:pt x="19568" y="729253"/>
                              <a:pt x="0" y="594074"/>
                            </a:cubicBezTo>
                            <a:close/>
                          </a:path>
                          <a:path w="10461812" h="1548720" stroke="0" extrusionOk="0">
                            <a:moveTo>
                              <a:pt x="0" y="594074"/>
                            </a:moveTo>
                            <a:cubicBezTo>
                              <a:pt x="9634" y="268602"/>
                              <a:pt x="268016" y="4250"/>
                              <a:pt x="594074" y="0"/>
                            </a:cubicBezTo>
                            <a:cubicBezTo>
                              <a:pt x="3867956" y="123000"/>
                              <a:pt x="5718331" y="-96860"/>
                              <a:pt x="9867738" y="0"/>
                            </a:cubicBezTo>
                            <a:cubicBezTo>
                              <a:pt x="10158459" y="-28486"/>
                              <a:pt x="10475242" y="238900"/>
                              <a:pt x="10461812" y="594074"/>
                            </a:cubicBezTo>
                            <a:cubicBezTo>
                              <a:pt x="10453149" y="771754"/>
                              <a:pt x="10461775" y="872451"/>
                              <a:pt x="10461812" y="954646"/>
                            </a:cubicBezTo>
                            <a:cubicBezTo>
                              <a:pt x="10408686" y="1301990"/>
                              <a:pt x="10176553" y="1545564"/>
                              <a:pt x="9867738" y="1548720"/>
                            </a:cubicBezTo>
                            <a:cubicBezTo>
                              <a:pt x="5457839" y="1388013"/>
                              <a:pt x="2684786" y="1588387"/>
                              <a:pt x="594074" y="1548720"/>
                            </a:cubicBezTo>
                            <a:cubicBezTo>
                              <a:pt x="207250" y="1536859"/>
                              <a:pt x="-8205" y="1279027"/>
                              <a:pt x="0" y="954646"/>
                            </a:cubicBezTo>
                            <a:cubicBezTo>
                              <a:pt x="31354" y="819409"/>
                              <a:pt x="-12736" y="685394"/>
                              <a:pt x="0" y="5940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154815"/>
                <a:ext cx="9254059" cy="1122871"/>
              </a:xfrm>
              <a:prstGeom prst="rect">
                <a:avLst/>
              </a:prstGeom>
              <a:noFill/>
            </p:spPr>
            <p:txBody>
              <a:bodyPr wrap="square" rtlCol="0">
                <a:spAutoFit/>
              </a:bodyPr>
              <a:lstStyle/>
              <a:p>
                <a:pPr marL="0" marR="0">
                  <a:lnSpc>
                    <a:spcPct val="107000"/>
                  </a:lnSpc>
                  <a:spcBef>
                    <a:spcPts val="0"/>
                  </a:spcBef>
                  <a:spcAft>
                    <a:spcPts val="0"/>
                  </a:spcAft>
                </a:pPr>
                <a:r>
                  <a:rPr lang="nl-NL" sz="3200" dirty="0">
                    <a:solidFill>
                      <a:srgbClr val="000000"/>
                    </a:solidFill>
                    <a:effectLst/>
                    <a:ea typeface="Times New Roman" panose="02020603050405020304" pitchFamily="18" charset="0"/>
                  </a:rPr>
                  <a:t>Xác định được tên, hoạt động các bộ phận bên ngoài của cơ thể; phân biệt được con trai và con gái.</a:t>
                </a:r>
                <a:endParaRPr lang="en-US" sz="3200" dirty="0">
                  <a:effectLst/>
                  <a:ea typeface="SimSun" panose="02010600030101010101" pitchFamily="2" charset="-122"/>
                </a:endParaRP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16329" y="3781426"/>
            <a:ext cx="11620820" cy="3480924"/>
            <a:chOff x="0" y="1914777"/>
            <a:chExt cx="11620820" cy="3480924"/>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1914777"/>
              <a:ext cx="10461812" cy="2736920"/>
              <a:chOff x="1159008" y="1914777"/>
              <a:chExt cx="10461812" cy="2736920"/>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1914777"/>
                <a:ext cx="10461812" cy="2736920"/>
              </a:xfrm>
              <a:custGeom>
                <a:avLst/>
                <a:gdLst>
                  <a:gd name="connsiteX0" fmla="*/ 0 w 10461812"/>
                  <a:gd name="connsiteY0" fmla="*/ 930931 h 2426891"/>
                  <a:gd name="connsiteX1" fmla="*/ 930931 w 10461812"/>
                  <a:gd name="connsiteY1" fmla="*/ 0 h 2426891"/>
                  <a:gd name="connsiteX2" fmla="*/ 9530881 w 10461812"/>
                  <a:gd name="connsiteY2" fmla="*/ 0 h 2426891"/>
                  <a:gd name="connsiteX3" fmla="*/ 10461812 w 10461812"/>
                  <a:gd name="connsiteY3" fmla="*/ 930931 h 2426891"/>
                  <a:gd name="connsiteX4" fmla="*/ 10461812 w 10461812"/>
                  <a:gd name="connsiteY4" fmla="*/ 1495960 h 2426891"/>
                  <a:gd name="connsiteX5" fmla="*/ 9530881 w 10461812"/>
                  <a:gd name="connsiteY5" fmla="*/ 2426891 h 2426891"/>
                  <a:gd name="connsiteX6" fmla="*/ 930931 w 10461812"/>
                  <a:gd name="connsiteY6" fmla="*/ 2426891 h 2426891"/>
                  <a:gd name="connsiteX7" fmla="*/ 0 w 10461812"/>
                  <a:gd name="connsiteY7" fmla="*/ 1495960 h 2426891"/>
                  <a:gd name="connsiteX8" fmla="*/ 0 w 10461812"/>
                  <a:gd name="connsiteY8" fmla="*/ 930931 h 242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426891" fill="none" extrusionOk="0">
                    <a:moveTo>
                      <a:pt x="0" y="930931"/>
                    </a:moveTo>
                    <a:cubicBezTo>
                      <a:pt x="1785" y="465104"/>
                      <a:pt x="422039" y="8807"/>
                      <a:pt x="930931" y="0"/>
                    </a:cubicBezTo>
                    <a:cubicBezTo>
                      <a:pt x="5085790" y="72427"/>
                      <a:pt x="7719406" y="61419"/>
                      <a:pt x="9530881" y="0"/>
                    </a:cubicBezTo>
                    <a:cubicBezTo>
                      <a:pt x="10030472" y="-100146"/>
                      <a:pt x="10406021" y="399917"/>
                      <a:pt x="10461812" y="930931"/>
                    </a:cubicBezTo>
                    <a:cubicBezTo>
                      <a:pt x="10511499" y="1162315"/>
                      <a:pt x="10427154" y="1368706"/>
                      <a:pt x="10461812" y="1495960"/>
                    </a:cubicBezTo>
                    <a:cubicBezTo>
                      <a:pt x="10479293" y="1921377"/>
                      <a:pt x="9980867" y="2354974"/>
                      <a:pt x="9530881" y="2426891"/>
                    </a:cubicBezTo>
                    <a:cubicBezTo>
                      <a:pt x="7802394" y="2456718"/>
                      <a:pt x="5068168" y="2347585"/>
                      <a:pt x="930931" y="2426891"/>
                    </a:cubicBezTo>
                    <a:cubicBezTo>
                      <a:pt x="461493" y="2421838"/>
                      <a:pt x="-64222" y="2022798"/>
                      <a:pt x="0" y="1495960"/>
                    </a:cubicBezTo>
                    <a:cubicBezTo>
                      <a:pt x="-22472" y="1331836"/>
                      <a:pt x="24585" y="1026096"/>
                      <a:pt x="0" y="930931"/>
                    </a:cubicBezTo>
                    <a:close/>
                  </a:path>
                  <a:path w="10461812" h="2426891" stroke="0" extrusionOk="0">
                    <a:moveTo>
                      <a:pt x="0" y="930931"/>
                    </a:moveTo>
                    <a:cubicBezTo>
                      <a:pt x="69959" y="435861"/>
                      <a:pt x="457580" y="84981"/>
                      <a:pt x="930931" y="0"/>
                    </a:cubicBezTo>
                    <a:cubicBezTo>
                      <a:pt x="3122831" y="123000"/>
                      <a:pt x="5427480" y="-96860"/>
                      <a:pt x="9530881" y="0"/>
                    </a:cubicBezTo>
                    <a:cubicBezTo>
                      <a:pt x="10006033" y="-29714"/>
                      <a:pt x="10466185" y="407976"/>
                      <a:pt x="10461812" y="930931"/>
                    </a:cubicBezTo>
                    <a:cubicBezTo>
                      <a:pt x="10418909" y="1170512"/>
                      <a:pt x="10491594" y="1412807"/>
                      <a:pt x="10461812" y="1495960"/>
                    </a:cubicBezTo>
                    <a:cubicBezTo>
                      <a:pt x="10438005" y="2018724"/>
                      <a:pt x="10014441" y="2421887"/>
                      <a:pt x="9530881" y="2426891"/>
                    </a:cubicBezTo>
                    <a:cubicBezTo>
                      <a:pt x="7822481" y="2266184"/>
                      <a:pt x="4714007" y="2466558"/>
                      <a:pt x="930931" y="2426891"/>
                    </a:cubicBezTo>
                    <a:cubicBezTo>
                      <a:pt x="400766" y="2423654"/>
                      <a:pt x="-81222" y="1973303"/>
                      <a:pt x="0" y="1495960"/>
                    </a:cubicBezTo>
                    <a:cubicBezTo>
                      <a:pt x="-42825" y="1375094"/>
                      <a:pt x="-980" y="1054898"/>
                      <a:pt x="0" y="930931"/>
                    </a:cubicBezTo>
                    <a:close/>
                  </a:path>
                </a:pathLst>
              </a:custGeom>
              <a:solidFill>
                <a:srgbClr val="FFFFFF"/>
              </a:solidFill>
              <a:ln w="76200">
                <a:solidFill>
                  <a:srgbClr val="AB6BF9"/>
                </a:solidFill>
                <a:extLst>
                  <a:ext uri="{C807C97D-BFC1-408E-A445-0C87EB9F89A2}">
                    <ask:lineSketchStyleProps xmlns:ask="http://schemas.microsoft.com/office/drawing/2018/sketchyshapes" sd="852854689">
                      <a:custGeom>
                        <a:avLst/>
                        <a:gdLst>
                          <a:gd name="connsiteX0" fmla="*/ 0 w 10461812"/>
                          <a:gd name="connsiteY0" fmla="*/ 1049855 h 2736920"/>
                          <a:gd name="connsiteX1" fmla="*/ 1049855 w 10461812"/>
                          <a:gd name="connsiteY1" fmla="*/ 0 h 2736920"/>
                          <a:gd name="connsiteX2" fmla="*/ 9411957 w 10461812"/>
                          <a:gd name="connsiteY2" fmla="*/ 0 h 2736920"/>
                          <a:gd name="connsiteX3" fmla="*/ 10461812 w 10461812"/>
                          <a:gd name="connsiteY3" fmla="*/ 1049855 h 2736920"/>
                          <a:gd name="connsiteX4" fmla="*/ 10461812 w 10461812"/>
                          <a:gd name="connsiteY4" fmla="*/ 1687065 h 2736920"/>
                          <a:gd name="connsiteX5" fmla="*/ 9411957 w 10461812"/>
                          <a:gd name="connsiteY5" fmla="*/ 2736920 h 2736920"/>
                          <a:gd name="connsiteX6" fmla="*/ 1049855 w 10461812"/>
                          <a:gd name="connsiteY6" fmla="*/ 2736920 h 2736920"/>
                          <a:gd name="connsiteX7" fmla="*/ 0 w 10461812"/>
                          <a:gd name="connsiteY7" fmla="*/ 1687065 h 2736920"/>
                          <a:gd name="connsiteX8" fmla="*/ 0 w 10461812"/>
                          <a:gd name="connsiteY8" fmla="*/ 1049855 h 273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736920" fill="none" extrusionOk="0">
                            <a:moveTo>
                              <a:pt x="0" y="1049855"/>
                            </a:moveTo>
                            <a:cubicBezTo>
                              <a:pt x="2376" y="534337"/>
                              <a:pt x="485450" y="25869"/>
                              <a:pt x="1049855" y="0"/>
                            </a:cubicBezTo>
                            <a:cubicBezTo>
                              <a:pt x="3408544" y="72427"/>
                              <a:pt x="7810216" y="61419"/>
                              <a:pt x="9411957" y="0"/>
                            </a:cubicBezTo>
                            <a:cubicBezTo>
                              <a:pt x="9976413" y="-105757"/>
                              <a:pt x="10401052" y="451658"/>
                              <a:pt x="10461812" y="1049855"/>
                            </a:cubicBezTo>
                            <a:cubicBezTo>
                              <a:pt x="10516036" y="1125593"/>
                              <a:pt x="10498916" y="1428420"/>
                              <a:pt x="10461812" y="1687065"/>
                            </a:cubicBezTo>
                            <a:cubicBezTo>
                              <a:pt x="10480320" y="2172950"/>
                              <a:pt x="9974290" y="2717318"/>
                              <a:pt x="9411957" y="2736920"/>
                            </a:cubicBezTo>
                            <a:cubicBezTo>
                              <a:pt x="7900871" y="2766747"/>
                              <a:pt x="1923254" y="2657614"/>
                              <a:pt x="1049855" y="2736920"/>
                            </a:cubicBezTo>
                            <a:cubicBezTo>
                              <a:pt x="507301" y="2732707"/>
                              <a:pt x="-106922" y="2288027"/>
                              <a:pt x="0" y="1687065"/>
                            </a:cubicBezTo>
                            <a:cubicBezTo>
                              <a:pt x="-19780" y="1461451"/>
                              <a:pt x="15840" y="1224639"/>
                              <a:pt x="0" y="1049855"/>
                            </a:cubicBezTo>
                            <a:close/>
                          </a:path>
                          <a:path w="10461812" h="2736920" stroke="0" extrusionOk="0">
                            <a:moveTo>
                              <a:pt x="0" y="1049855"/>
                            </a:moveTo>
                            <a:cubicBezTo>
                              <a:pt x="108595" y="499637"/>
                              <a:pt x="496680" y="55512"/>
                              <a:pt x="1049855" y="0"/>
                            </a:cubicBezTo>
                            <a:cubicBezTo>
                              <a:pt x="4169362" y="123000"/>
                              <a:pt x="5959718" y="-96860"/>
                              <a:pt x="9411957" y="0"/>
                            </a:cubicBezTo>
                            <a:cubicBezTo>
                              <a:pt x="9922183" y="-53040"/>
                              <a:pt x="10497088" y="398918"/>
                              <a:pt x="10461812" y="1049855"/>
                            </a:cubicBezTo>
                            <a:cubicBezTo>
                              <a:pt x="10473916" y="1344701"/>
                              <a:pt x="10510914" y="1443052"/>
                              <a:pt x="10461812" y="1687065"/>
                            </a:cubicBezTo>
                            <a:cubicBezTo>
                              <a:pt x="10365486" y="2301781"/>
                              <a:pt x="9904733" y="2722675"/>
                              <a:pt x="9411957" y="2736920"/>
                            </a:cubicBezTo>
                            <a:cubicBezTo>
                              <a:pt x="6304583" y="2576213"/>
                              <a:pt x="2811223" y="2776587"/>
                              <a:pt x="1049855" y="2736920"/>
                            </a:cubicBezTo>
                            <a:cubicBezTo>
                              <a:pt x="395330" y="2721831"/>
                              <a:pt x="-72969" y="2233827"/>
                              <a:pt x="0" y="1687065"/>
                            </a:cubicBezTo>
                            <a:cubicBezTo>
                              <a:pt x="52131" y="1615468"/>
                              <a:pt x="20484" y="1279331"/>
                              <a:pt x="0" y="10498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2102304" y="2221379"/>
                <a:ext cx="9134475" cy="2176750"/>
              </a:xfrm>
              <a:prstGeom prst="rect">
                <a:avLst/>
              </a:prstGeom>
              <a:noFill/>
            </p:spPr>
            <p:txBody>
              <a:bodyPr wrap="square" rtlCol="0">
                <a:spAutoFit/>
              </a:bodyPr>
              <a:lstStyle/>
              <a:p>
                <a:pPr marL="0" marR="0" algn="just">
                  <a:lnSpc>
                    <a:spcPct val="107000"/>
                  </a:lnSpc>
                  <a:spcBef>
                    <a:spcPts val="0"/>
                  </a:spcBef>
                  <a:spcAft>
                    <a:spcPts val="0"/>
                  </a:spcAft>
                  <a:tabLst>
                    <a:tab pos="437515" algn="l"/>
                  </a:tabLst>
                </a:pPr>
                <a:r>
                  <a:rPr lang="nl-NL" sz="3200" dirty="0">
                    <a:effectLst/>
                    <a:ea typeface="Times New Roman" panose="02020603050405020304" pitchFamily="18" charset="0"/>
                  </a:rPr>
                  <a:t>Nêu được chức năng của một số bộ phận bên ngoài cơ thể, nhận biết được các bộ phận trên cơ thể ngoài việc thực hiện các chức năng cơ học còn có chức năng thể hiện thái độ, tình cảm,…</a:t>
                </a:r>
                <a:endParaRPr lang="en-US" sz="3200" dirty="0">
                  <a:effectLst/>
                  <a:ea typeface="SimSun" panose="02010600030101010101" pitchFamily="2" charset="-122"/>
                </a:endParaRP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7">
              <a:extLst>
                <a:ext uri="{28A0092B-C50C-407E-A947-70E740481C1C}">
                  <a14:useLocalDpi xmlns:a14="http://schemas.microsoft.com/office/drawing/2010/main" val="0"/>
                </a:ext>
              </a:extLst>
            </a:blip>
            <a:srcRect l="68008" b="69187"/>
            <a:stretch/>
          </p:blipFill>
          <p:spPr>
            <a:xfrm>
              <a:off x="0" y="2409402"/>
              <a:ext cx="3298453" cy="2986299"/>
            </a:xfrm>
            <a:prstGeom prst="rect">
              <a:avLst/>
            </a:prstGeom>
          </p:spPr>
        </p:pic>
      </p:grpSp>
      <p:pic>
        <p:nvPicPr>
          <p:cNvPr id="2" name="Picture 1">
            <a:extLst>
              <a:ext uri="{FF2B5EF4-FFF2-40B4-BE49-F238E27FC236}">
                <a16:creationId xmlns:a16="http://schemas.microsoft.com/office/drawing/2014/main" id="{8C79B47A-AC68-3EEA-74AC-803C953FD8D7}"/>
              </a:ext>
            </a:extLst>
          </p:cNvPr>
          <p:cNvPicPr>
            <a:picLocks noChangeAspect="1"/>
          </p:cNvPicPr>
          <p:nvPr/>
        </p:nvPicPr>
        <p:blipFill>
          <a:blip r:embed="rId8"/>
          <a:stretch>
            <a:fillRect/>
          </a:stretch>
        </p:blipFill>
        <p:spPr>
          <a:xfrm>
            <a:off x="2421294" y="229307"/>
            <a:ext cx="7882811" cy="1255885"/>
          </a:xfrm>
          <a:prstGeom prst="rect">
            <a:avLst/>
          </a:prstGeom>
        </p:spPr>
      </p:pic>
    </p:spTree>
    <p:extLst>
      <p:ext uri="{BB962C8B-B14F-4D97-AF65-F5344CB8AC3E}">
        <p14:creationId xmlns:p14="http://schemas.microsoft.com/office/powerpoint/2010/main" val="2713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C193EC8-273C-F39F-3800-B0FD9CAA8C97}"/>
              </a:ext>
            </a:extLst>
          </p:cNvPr>
          <p:cNvGrpSpPr/>
          <p:nvPr/>
        </p:nvGrpSpPr>
        <p:grpSpPr>
          <a:xfrm>
            <a:off x="-1523999" y="-144104"/>
            <a:ext cx="14040464" cy="3408414"/>
            <a:chOff x="-1360239" y="1084085"/>
            <a:chExt cx="6721454" cy="1517904"/>
          </a:xfrm>
        </p:grpSpPr>
        <p:pic>
          <p:nvPicPr>
            <p:cNvPr id="5" name="Picture 4" descr="A picture containing wooden, wood&#10;&#10;Description automatically generated">
              <a:extLst>
                <a:ext uri="{FF2B5EF4-FFF2-40B4-BE49-F238E27FC236}">
                  <a16:creationId xmlns:a16="http://schemas.microsoft.com/office/drawing/2014/main" id="{8C3F7C06-FE4C-6F28-05DF-7F063FD1ADEC}"/>
                </a:ext>
              </a:extLst>
            </p:cNvPr>
            <p:cNvPicPr>
              <a:picLocks noChangeAspect="1"/>
            </p:cNvPicPr>
            <p:nvPr/>
          </p:nvPicPr>
          <p:blipFill rotWithShape="1">
            <a:blip r:embed="rId3">
              <a:extLst>
                <a:ext uri="{28A0092B-C50C-407E-A947-70E740481C1C}">
                  <a14:useLocalDpi xmlns:a14="http://schemas.microsoft.com/office/drawing/2010/main" val="0"/>
                </a:ext>
              </a:extLst>
            </a:blip>
            <a:srcRect t="55986" b="23371"/>
            <a:stretch/>
          </p:blipFill>
          <p:spPr>
            <a:xfrm>
              <a:off x="-1360239" y="1084085"/>
              <a:ext cx="6721454" cy="1517904"/>
            </a:xfrm>
            <a:prstGeom prst="rect">
              <a:avLst/>
            </a:prstGeom>
          </p:spPr>
        </p:pic>
        <p:sp>
          <p:nvSpPr>
            <p:cNvPr id="6" name="TextBox 5">
              <a:extLst>
                <a:ext uri="{FF2B5EF4-FFF2-40B4-BE49-F238E27FC236}">
                  <a16:creationId xmlns:a16="http://schemas.microsoft.com/office/drawing/2014/main" id="{B1B7E2D1-68BF-4593-7241-4049A0ECF5CB}"/>
                </a:ext>
              </a:extLst>
            </p:cNvPr>
            <p:cNvSpPr txBox="1"/>
            <p:nvPr/>
          </p:nvSpPr>
          <p:spPr>
            <a:xfrm>
              <a:off x="211865" y="1528107"/>
              <a:ext cx="3572538" cy="534555"/>
            </a:xfrm>
            <a:prstGeom prst="rect">
              <a:avLst/>
            </a:prstGeom>
            <a:noFill/>
          </p:spPr>
          <p:txBody>
            <a:bodyPr wrap="square" rtlCol="0">
              <a:spAutoFit/>
            </a:bodyPr>
            <a:lstStyle/>
            <a:p>
              <a:pPr algn="ctr" eaLnBrk="1" hangingPunct="1"/>
              <a:r>
                <a:rPr lang="en-US" altLang="en-US" sz="3600" b="1" dirty="0" err="1">
                  <a:solidFill>
                    <a:srgbClr val="002060"/>
                  </a:solidFill>
                  <a:highlight>
                    <a:srgbClr val="FFFF00"/>
                  </a:highlight>
                  <a:cs typeface="Times New Roman" panose="02020603050405020304" pitchFamily="18" charset="0"/>
                </a:rPr>
                <a:t>Cái</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gì</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một</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cặp</a:t>
              </a:r>
              <a:r>
                <a:rPr lang="en-US" altLang="en-US" sz="3600" b="1" dirty="0">
                  <a:solidFill>
                    <a:srgbClr val="002060"/>
                  </a:solidFill>
                  <a:highlight>
                    <a:srgbClr val="FFFF00"/>
                  </a:highlight>
                  <a:cs typeface="Times New Roman" panose="02020603050405020304" pitchFamily="18" charset="0"/>
                </a:rPr>
                <a:t> song </a:t>
              </a:r>
              <a:r>
                <a:rPr lang="en-US" altLang="en-US" sz="3600" b="1" dirty="0" err="1">
                  <a:solidFill>
                    <a:srgbClr val="002060"/>
                  </a:solidFill>
                  <a:highlight>
                    <a:srgbClr val="FFFF00"/>
                  </a:highlight>
                  <a:cs typeface="Times New Roman" panose="02020603050405020304" pitchFamily="18" charset="0"/>
                </a:rPr>
                <a:t>song</a:t>
              </a:r>
              <a:endParaRPr lang="en-US" altLang="en-US" sz="3600" b="1" dirty="0">
                <a:solidFill>
                  <a:srgbClr val="002060"/>
                </a:solidFill>
                <a:highlight>
                  <a:srgbClr val="FFFF00"/>
                </a:highlight>
                <a:cs typeface="Times New Roman" panose="02020603050405020304" pitchFamily="18" charset="0"/>
              </a:endParaRPr>
            </a:p>
            <a:p>
              <a:pPr algn="ctr" eaLnBrk="1" hangingPunct="1"/>
              <a:r>
                <a:rPr lang="en-US" altLang="en-US" sz="3600" b="1" dirty="0">
                  <a:solidFill>
                    <a:srgbClr val="002060"/>
                  </a:solidFill>
                  <a:highlight>
                    <a:srgbClr val="FFFF00"/>
                  </a:highlight>
                  <a:cs typeface="Times New Roman" panose="02020603050405020304" pitchFamily="18" charset="0"/>
                </a:rPr>
                <a:t>Long </a:t>
              </a:r>
              <a:r>
                <a:rPr lang="en-US" altLang="en-US" sz="3600" b="1" dirty="0" err="1">
                  <a:solidFill>
                    <a:srgbClr val="002060"/>
                  </a:solidFill>
                  <a:highlight>
                    <a:srgbClr val="FFFF00"/>
                  </a:highlight>
                  <a:cs typeface="Times New Roman" panose="02020603050405020304" pitchFamily="18" charset="0"/>
                </a:rPr>
                <a:t>lanh</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sáng</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tỏ</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để</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nhìn</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xung</a:t>
              </a:r>
              <a:r>
                <a:rPr lang="en-US" altLang="en-US" sz="3600" b="1" dirty="0">
                  <a:solidFill>
                    <a:srgbClr val="002060"/>
                  </a:solidFill>
                  <a:highlight>
                    <a:srgbClr val="FFFF00"/>
                  </a:highlight>
                  <a:cs typeface="Times New Roman" panose="02020603050405020304" pitchFamily="18" charset="0"/>
                </a:rPr>
                <a:t> </a:t>
              </a:r>
              <a:r>
                <a:rPr lang="en-US" altLang="en-US" sz="3600" b="1" dirty="0" err="1">
                  <a:solidFill>
                    <a:srgbClr val="002060"/>
                  </a:solidFill>
                  <a:highlight>
                    <a:srgbClr val="FFFF00"/>
                  </a:highlight>
                  <a:cs typeface="Times New Roman" panose="02020603050405020304" pitchFamily="18" charset="0"/>
                </a:rPr>
                <a:t>quanh</a:t>
              </a:r>
              <a:endParaRPr lang="vi-VN" altLang="en-US" sz="3600" b="1" dirty="0">
                <a:solidFill>
                  <a:srgbClr val="002060"/>
                </a:solidFill>
                <a:highlight>
                  <a:srgbClr val="FFFF00"/>
                </a:highlight>
                <a:cs typeface="Times New Roman" panose="02020603050405020304" pitchFamily="18" charset="0"/>
              </a:endParaRPr>
            </a:p>
          </p:txBody>
        </p:sp>
      </p:gr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7FA4B406-B481-A5F0-9B18-49536F811F79}"/>
              </a:ext>
            </a:extLst>
          </p:cNvPr>
          <p:cNvSpPr/>
          <p:nvPr/>
        </p:nvSpPr>
        <p:spPr>
          <a:xfrm>
            <a:off x="1561698" y="4186198"/>
            <a:ext cx="5497864" cy="1142886"/>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5497864"/>
                      <a:gd name="connsiteY0" fmla="*/ 571443 h 1142886"/>
                      <a:gd name="connsiteX1" fmla="*/ 673208 w 5497864"/>
                      <a:gd name="connsiteY1" fmla="*/ 0 h 1142886"/>
                      <a:gd name="connsiteX2" fmla="*/ 1794099 w 5497864"/>
                      <a:gd name="connsiteY2" fmla="*/ 0 h 1142886"/>
                      <a:gd name="connsiteX3" fmla="*/ 2831961 w 5497864"/>
                      <a:gd name="connsiteY3" fmla="*/ 0 h 1142886"/>
                      <a:gd name="connsiteX4" fmla="*/ 3869824 w 5497864"/>
                      <a:gd name="connsiteY4" fmla="*/ 0 h 1142886"/>
                      <a:gd name="connsiteX5" fmla="*/ 4824657 w 5497864"/>
                      <a:gd name="connsiteY5" fmla="*/ 0 h 1142886"/>
                      <a:gd name="connsiteX6" fmla="*/ 5497865 w 5497864"/>
                      <a:gd name="connsiteY6" fmla="*/ 571443 h 1142886"/>
                      <a:gd name="connsiteX7" fmla="*/ 5497864 w 5497864"/>
                      <a:gd name="connsiteY7" fmla="*/ 571443 h 1142886"/>
                      <a:gd name="connsiteX8" fmla="*/ 4824655 w 5497864"/>
                      <a:gd name="connsiteY8" fmla="*/ 1142887 h 1142886"/>
                      <a:gd name="connsiteX9" fmla="*/ 3828308 w 5497864"/>
                      <a:gd name="connsiteY9" fmla="*/ 1142887 h 1142886"/>
                      <a:gd name="connsiteX10" fmla="*/ 2790446 w 5497864"/>
                      <a:gd name="connsiteY10" fmla="*/ 1142887 h 1142886"/>
                      <a:gd name="connsiteX11" fmla="*/ 1794099 w 5497864"/>
                      <a:gd name="connsiteY11" fmla="*/ 1142886 h 1142886"/>
                      <a:gd name="connsiteX12" fmla="*/ 673208 w 5497864"/>
                      <a:gd name="connsiteY12" fmla="*/ 1142886 h 1142886"/>
                      <a:gd name="connsiteX13" fmla="*/ 0 w 5497864"/>
                      <a:gd name="connsiteY13" fmla="*/ 571442 h 1142886"/>
                      <a:gd name="connsiteX14" fmla="*/ 0 w 5497864"/>
                      <a:gd name="connsiteY14" fmla="*/ 571443 h 1142886"/>
                      <a:gd name="connsiteX0" fmla="*/ 0 w 5497864"/>
                      <a:gd name="connsiteY0" fmla="*/ 571443 h 1142886"/>
                      <a:gd name="connsiteX1" fmla="*/ 673208 w 5497864"/>
                      <a:gd name="connsiteY1" fmla="*/ 0 h 1142886"/>
                      <a:gd name="connsiteX2" fmla="*/ 1794099 w 5497864"/>
                      <a:gd name="connsiteY2" fmla="*/ 0 h 1142886"/>
                      <a:gd name="connsiteX3" fmla="*/ 2748933 w 5497864"/>
                      <a:gd name="connsiteY3" fmla="*/ 0 h 1142886"/>
                      <a:gd name="connsiteX4" fmla="*/ 3745281 w 5497864"/>
                      <a:gd name="connsiteY4" fmla="*/ 0 h 1142886"/>
                      <a:gd name="connsiteX5" fmla="*/ 4263381 w 5497864"/>
                      <a:gd name="connsiteY5" fmla="*/ 0 h 1142886"/>
                      <a:gd name="connsiteX6" fmla="*/ 4824657 w 5497864"/>
                      <a:gd name="connsiteY6" fmla="*/ 0 h 1142886"/>
                      <a:gd name="connsiteX7" fmla="*/ 5497865 w 5497864"/>
                      <a:gd name="connsiteY7" fmla="*/ 571443 h 1142886"/>
                      <a:gd name="connsiteX8" fmla="*/ 5497864 w 5497864"/>
                      <a:gd name="connsiteY8" fmla="*/ 571443 h 1142886"/>
                      <a:gd name="connsiteX9" fmla="*/ 4824655 w 5497864"/>
                      <a:gd name="connsiteY9" fmla="*/ 1142887 h 1142886"/>
                      <a:gd name="connsiteX10" fmla="*/ 3911338 w 5497864"/>
                      <a:gd name="connsiteY10" fmla="*/ 1142887 h 1142886"/>
                      <a:gd name="connsiteX11" fmla="*/ 2873475 w 5497864"/>
                      <a:gd name="connsiteY11" fmla="*/ 1142887 h 1142886"/>
                      <a:gd name="connsiteX12" fmla="*/ 1794099 w 5497864"/>
                      <a:gd name="connsiteY12" fmla="*/ 1142886 h 1142886"/>
                      <a:gd name="connsiteX13" fmla="*/ 673208 w 5497864"/>
                      <a:gd name="connsiteY13" fmla="*/ 1142886 h 1142886"/>
                      <a:gd name="connsiteX14" fmla="*/ 0 w 5497864"/>
                      <a:gd name="connsiteY14" fmla="*/ 571442 h 1142886"/>
                      <a:gd name="connsiteX15" fmla="*/ 0 w 5497864"/>
                      <a:gd name="connsiteY15" fmla="*/ 571443 h 11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7864" h="1142886" fill="none" extrusionOk="0">
                        <a:moveTo>
                          <a:pt x="0" y="571443"/>
                        </a:moveTo>
                        <a:cubicBezTo>
                          <a:pt x="3488" y="248609"/>
                          <a:pt x="371041" y="-28745"/>
                          <a:pt x="673208" y="0"/>
                        </a:cubicBezTo>
                        <a:cubicBezTo>
                          <a:pt x="1224557" y="-5848"/>
                          <a:pt x="1247595" y="38477"/>
                          <a:pt x="1794099" y="0"/>
                        </a:cubicBezTo>
                        <a:cubicBezTo>
                          <a:pt x="2325651" y="-39539"/>
                          <a:pt x="2381621" y="-15367"/>
                          <a:pt x="2831961" y="0"/>
                        </a:cubicBezTo>
                        <a:cubicBezTo>
                          <a:pt x="3286653" y="21282"/>
                          <a:pt x="3453273" y="31460"/>
                          <a:pt x="3869824" y="0"/>
                        </a:cubicBezTo>
                        <a:cubicBezTo>
                          <a:pt x="4254757" y="6661"/>
                          <a:pt x="4459828" y="-42513"/>
                          <a:pt x="4824657" y="0"/>
                        </a:cubicBezTo>
                        <a:cubicBezTo>
                          <a:pt x="5173419" y="-44485"/>
                          <a:pt x="5554123" y="262514"/>
                          <a:pt x="5497865" y="571443"/>
                        </a:cubicBezTo>
                        <a:lnTo>
                          <a:pt x="5497864" y="571443"/>
                        </a:lnTo>
                        <a:cubicBezTo>
                          <a:pt x="5510099" y="928449"/>
                          <a:pt x="5231587" y="1078579"/>
                          <a:pt x="4824655" y="1142887"/>
                        </a:cubicBezTo>
                        <a:cubicBezTo>
                          <a:pt x="4440151" y="1153530"/>
                          <a:pt x="4305874" y="1175882"/>
                          <a:pt x="3828308" y="1142887"/>
                        </a:cubicBezTo>
                        <a:cubicBezTo>
                          <a:pt x="3332568" y="1120759"/>
                          <a:pt x="3281496" y="1118771"/>
                          <a:pt x="2790446" y="1142887"/>
                        </a:cubicBezTo>
                        <a:cubicBezTo>
                          <a:pt x="2287352" y="1171163"/>
                          <a:pt x="2158134" y="1160355"/>
                          <a:pt x="1794099" y="1142886"/>
                        </a:cubicBezTo>
                        <a:cubicBezTo>
                          <a:pt x="1493930" y="1190448"/>
                          <a:pt x="1064404" y="1139292"/>
                          <a:pt x="673208" y="1142886"/>
                        </a:cubicBezTo>
                        <a:cubicBezTo>
                          <a:pt x="248708" y="1134686"/>
                          <a:pt x="60227" y="916803"/>
                          <a:pt x="0" y="571442"/>
                        </a:cubicBezTo>
                        <a:lnTo>
                          <a:pt x="0" y="571443"/>
                        </a:lnTo>
                        <a:close/>
                      </a:path>
                      <a:path w="5497864" h="1142886" stroke="0" extrusionOk="0">
                        <a:moveTo>
                          <a:pt x="0" y="571443"/>
                        </a:moveTo>
                        <a:cubicBezTo>
                          <a:pt x="-36714" y="342202"/>
                          <a:pt x="299944" y="34790"/>
                          <a:pt x="673208" y="0"/>
                        </a:cubicBezTo>
                        <a:cubicBezTo>
                          <a:pt x="1148922" y="-75558"/>
                          <a:pt x="1427526" y="-27119"/>
                          <a:pt x="1794099" y="0"/>
                        </a:cubicBezTo>
                        <a:cubicBezTo>
                          <a:pt x="2177186" y="17847"/>
                          <a:pt x="2469683" y="-26254"/>
                          <a:pt x="2748933" y="0"/>
                        </a:cubicBezTo>
                        <a:cubicBezTo>
                          <a:pt x="2988159" y="48633"/>
                          <a:pt x="3525715" y="43813"/>
                          <a:pt x="3745281" y="0"/>
                        </a:cubicBezTo>
                        <a:cubicBezTo>
                          <a:pt x="3951096" y="11546"/>
                          <a:pt x="4134240" y="7899"/>
                          <a:pt x="4263381" y="0"/>
                        </a:cubicBezTo>
                        <a:cubicBezTo>
                          <a:pt x="4392522" y="-7899"/>
                          <a:pt x="4578640" y="9403"/>
                          <a:pt x="4824657" y="0"/>
                        </a:cubicBezTo>
                        <a:cubicBezTo>
                          <a:pt x="5260320" y="-53492"/>
                          <a:pt x="5570522" y="248243"/>
                          <a:pt x="5497865" y="571443"/>
                        </a:cubicBezTo>
                        <a:lnTo>
                          <a:pt x="5497864" y="571443"/>
                        </a:lnTo>
                        <a:cubicBezTo>
                          <a:pt x="5409948" y="838980"/>
                          <a:pt x="5201703" y="1206118"/>
                          <a:pt x="4824655" y="1142887"/>
                        </a:cubicBezTo>
                        <a:cubicBezTo>
                          <a:pt x="4586195" y="1115526"/>
                          <a:pt x="4388347" y="1088749"/>
                          <a:pt x="3911338" y="1142887"/>
                        </a:cubicBezTo>
                        <a:cubicBezTo>
                          <a:pt x="3467531" y="1176015"/>
                          <a:pt x="3286975" y="1090113"/>
                          <a:pt x="2873475" y="1142887"/>
                        </a:cubicBezTo>
                        <a:cubicBezTo>
                          <a:pt x="2503652" y="1161249"/>
                          <a:pt x="2139612" y="1098197"/>
                          <a:pt x="1794099" y="1142886"/>
                        </a:cubicBezTo>
                        <a:cubicBezTo>
                          <a:pt x="1357738" y="1193869"/>
                          <a:pt x="966590" y="1111859"/>
                          <a:pt x="673208" y="1142886"/>
                        </a:cubicBezTo>
                        <a:cubicBezTo>
                          <a:pt x="257748" y="1266034"/>
                          <a:pt x="-91812" y="866753"/>
                          <a:pt x="0" y="571442"/>
                        </a:cubicBezTo>
                        <a:lnTo>
                          <a:pt x="0" y="571443"/>
                        </a:lnTo>
                        <a:close/>
                      </a:path>
                      <a:path w="5497864" h="1142886" fill="none" stroke="0" extrusionOk="0">
                        <a:moveTo>
                          <a:pt x="0" y="571443"/>
                        </a:moveTo>
                        <a:cubicBezTo>
                          <a:pt x="-16032" y="261882"/>
                          <a:pt x="319131" y="77863"/>
                          <a:pt x="673208" y="0"/>
                        </a:cubicBezTo>
                        <a:cubicBezTo>
                          <a:pt x="1215321" y="-3024"/>
                          <a:pt x="1263855" y="35001"/>
                          <a:pt x="1794099" y="0"/>
                        </a:cubicBezTo>
                        <a:cubicBezTo>
                          <a:pt x="2334968" y="-38899"/>
                          <a:pt x="2377608" y="-19561"/>
                          <a:pt x="2831961" y="0"/>
                        </a:cubicBezTo>
                        <a:cubicBezTo>
                          <a:pt x="3296129" y="21285"/>
                          <a:pt x="3531185" y="31145"/>
                          <a:pt x="3869824" y="0"/>
                        </a:cubicBezTo>
                        <a:cubicBezTo>
                          <a:pt x="4236692" y="15319"/>
                          <a:pt x="4478439" y="-35532"/>
                          <a:pt x="4824657" y="0"/>
                        </a:cubicBezTo>
                        <a:cubicBezTo>
                          <a:pt x="5227048" y="-25809"/>
                          <a:pt x="5533462" y="303431"/>
                          <a:pt x="5497865" y="571443"/>
                        </a:cubicBezTo>
                        <a:lnTo>
                          <a:pt x="5497864" y="571443"/>
                        </a:lnTo>
                        <a:cubicBezTo>
                          <a:pt x="5513232" y="902504"/>
                          <a:pt x="5242109" y="1019856"/>
                          <a:pt x="4824655" y="1142887"/>
                        </a:cubicBezTo>
                        <a:cubicBezTo>
                          <a:pt x="4439193" y="1162653"/>
                          <a:pt x="4342609" y="1154016"/>
                          <a:pt x="3828308" y="1142887"/>
                        </a:cubicBezTo>
                        <a:cubicBezTo>
                          <a:pt x="3331598" y="1124647"/>
                          <a:pt x="3276329" y="1117251"/>
                          <a:pt x="2790446" y="1142887"/>
                        </a:cubicBezTo>
                        <a:cubicBezTo>
                          <a:pt x="2289508" y="1173291"/>
                          <a:pt x="2139063" y="1165113"/>
                          <a:pt x="1794099" y="1142886"/>
                        </a:cubicBezTo>
                        <a:cubicBezTo>
                          <a:pt x="1433208" y="1168263"/>
                          <a:pt x="957872" y="1127163"/>
                          <a:pt x="673208" y="1142886"/>
                        </a:cubicBezTo>
                        <a:cubicBezTo>
                          <a:pt x="184202" y="1127109"/>
                          <a:pt x="113131" y="856145"/>
                          <a:pt x="0" y="571442"/>
                        </a:cubicBezTo>
                        <a:lnTo>
                          <a:pt x="0" y="5714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rPr>
              <a:t>Đáp</a:t>
            </a:r>
            <a:r>
              <a:rPr lang="en-US" sz="5400" dirty="0">
                <a:solidFill>
                  <a:schemeClr val="tx1"/>
                </a:solidFill>
              </a:rPr>
              <a:t> </a:t>
            </a:r>
            <a:r>
              <a:rPr lang="en-US" sz="5400" dirty="0" err="1">
                <a:solidFill>
                  <a:schemeClr val="tx1"/>
                </a:solidFill>
              </a:rPr>
              <a:t>án</a:t>
            </a:r>
            <a:r>
              <a:rPr lang="en-US" sz="5400" dirty="0">
                <a:solidFill>
                  <a:schemeClr val="tx1"/>
                </a:solidFill>
              </a:rPr>
              <a:t>: </a:t>
            </a:r>
            <a:r>
              <a:rPr lang="en-US" sz="5400" dirty="0" err="1">
                <a:solidFill>
                  <a:schemeClr val="tx1"/>
                </a:solidFill>
              </a:rPr>
              <a:t>Đôi</a:t>
            </a:r>
            <a:r>
              <a:rPr lang="en-US" sz="5400" dirty="0">
                <a:solidFill>
                  <a:schemeClr val="tx1"/>
                </a:solidFill>
              </a:rPr>
              <a:t> </a:t>
            </a:r>
            <a:r>
              <a:rPr lang="en-US" sz="5400" dirty="0" err="1">
                <a:solidFill>
                  <a:schemeClr val="tx1"/>
                </a:solidFill>
              </a:rPr>
              <a:t>mắt</a:t>
            </a:r>
            <a:endParaRPr lang="en-US" sz="5400" dirty="0">
              <a:solidFill>
                <a:schemeClr val="tx1"/>
              </a:solidFill>
            </a:endParaRPr>
          </a:p>
        </p:txBody>
      </p:sp>
      <p:pic>
        <p:nvPicPr>
          <p:cNvPr id="2050" name="Picture 2" descr="4 loại thực phẩm rất tốt cho đôi mắt của bạn - Báo Khánh Hòa điện tử">
            <a:extLst>
              <a:ext uri="{FF2B5EF4-FFF2-40B4-BE49-F238E27FC236}">
                <a16:creationId xmlns:a16="http://schemas.microsoft.com/office/drawing/2014/main" id="{37872C65-84EB-952D-6910-CECC75FEF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0837" y="3856702"/>
            <a:ext cx="3625031" cy="181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4918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C193EC8-273C-F39F-3800-B0FD9CAA8C97}"/>
              </a:ext>
            </a:extLst>
          </p:cNvPr>
          <p:cNvGrpSpPr/>
          <p:nvPr/>
        </p:nvGrpSpPr>
        <p:grpSpPr>
          <a:xfrm>
            <a:off x="-1523999" y="-144104"/>
            <a:ext cx="14040464" cy="3408414"/>
            <a:chOff x="-1360239" y="1084085"/>
            <a:chExt cx="6721454" cy="1517904"/>
          </a:xfrm>
        </p:grpSpPr>
        <p:pic>
          <p:nvPicPr>
            <p:cNvPr id="5" name="Picture 4" descr="A picture containing wooden, wood&#10;&#10;Description automatically generated">
              <a:extLst>
                <a:ext uri="{FF2B5EF4-FFF2-40B4-BE49-F238E27FC236}">
                  <a16:creationId xmlns:a16="http://schemas.microsoft.com/office/drawing/2014/main" id="{8C3F7C06-FE4C-6F28-05DF-7F063FD1ADEC}"/>
                </a:ext>
              </a:extLst>
            </p:cNvPr>
            <p:cNvPicPr>
              <a:picLocks noChangeAspect="1"/>
            </p:cNvPicPr>
            <p:nvPr/>
          </p:nvPicPr>
          <p:blipFill rotWithShape="1">
            <a:blip r:embed="rId3">
              <a:extLst>
                <a:ext uri="{28A0092B-C50C-407E-A947-70E740481C1C}">
                  <a14:useLocalDpi xmlns:a14="http://schemas.microsoft.com/office/drawing/2010/main" val="0"/>
                </a:ext>
              </a:extLst>
            </a:blip>
            <a:srcRect t="55986" b="23371"/>
            <a:stretch/>
          </p:blipFill>
          <p:spPr>
            <a:xfrm>
              <a:off x="-1360239" y="1084085"/>
              <a:ext cx="6721454" cy="1517904"/>
            </a:xfrm>
            <a:prstGeom prst="rect">
              <a:avLst/>
            </a:prstGeom>
          </p:spPr>
        </p:pic>
        <p:sp>
          <p:nvSpPr>
            <p:cNvPr id="6" name="TextBox 5">
              <a:extLst>
                <a:ext uri="{FF2B5EF4-FFF2-40B4-BE49-F238E27FC236}">
                  <a16:creationId xmlns:a16="http://schemas.microsoft.com/office/drawing/2014/main" id="{B1B7E2D1-68BF-4593-7241-4049A0ECF5CB}"/>
                </a:ext>
              </a:extLst>
            </p:cNvPr>
            <p:cNvSpPr txBox="1"/>
            <p:nvPr/>
          </p:nvSpPr>
          <p:spPr>
            <a:xfrm>
              <a:off x="211865" y="1528107"/>
              <a:ext cx="3572538" cy="534555"/>
            </a:xfrm>
            <a:prstGeom prst="rect">
              <a:avLst/>
            </a:prstGeom>
            <a:noFill/>
          </p:spPr>
          <p:txBody>
            <a:bodyPr wrap="square" rtlCol="0">
              <a:spAutoFit/>
            </a:bodyPr>
            <a:lstStyle/>
            <a:p>
              <a:pPr algn="ctr" eaLnBrk="1" hangingPunct="1"/>
              <a:r>
                <a:rPr lang="en-US" altLang="en-US" sz="3600" dirty="0" err="1">
                  <a:solidFill>
                    <a:srgbClr val="002060"/>
                  </a:solidFill>
                  <a:highlight>
                    <a:srgbClr val="FFFF00"/>
                  </a:highlight>
                  <a:cs typeface="Times New Roman" panose="02020603050405020304" pitchFamily="18" charset="0"/>
                </a:rPr>
                <a:t>Lúc</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trẻ</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mình</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đen</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mượt</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mà</a:t>
              </a:r>
              <a:endParaRPr lang="en-US" altLang="en-US" sz="3600" dirty="0">
                <a:solidFill>
                  <a:srgbClr val="002060"/>
                </a:solidFill>
                <a:highlight>
                  <a:srgbClr val="FFFF00"/>
                </a:highlight>
                <a:cs typeface="Times New Roman" panose="02020603050405020304" pitchFamily="18" charset="0"/>
              </a:endParaRPr>
            </a:p>
            <a:p>
              <a:pPr algn="ctr" eaLnBrk="1" hangingPunct="1"/>
              <a:r>
                <a:rPr lang="en-US" altLang="en-US" sz="3600" dirty="0" err="1">
                  <a:solidFill>
                    <a:srgbClr val="002060"/>
                  </a:solidFill>
                  <a:highlight>
                    <a:srgbClr val="FFFF00"/>
                  </a:highlight>
                  <a:cs typeface="Times New Roman" panose="02020603050405020304" pitchFamily="18" charset="0"/>
                </a:rPr>
                <a:t>Về</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già</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mình</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trắng</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ấy</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là</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tôi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đây</a:t>
              </a:r>
              <a:endParaRPr lang="vi-VN" altLang="en-US" sz="3600" dirty="0">
                <a:solidFill>
                  <a:srgbClr val="002060"/>
                </a:solidFill>
                <a:highlight>
                  <a:srgbClr val="FFFF00"/>
                </a:highlight>
                <a:cs typeface="Times New Roman" panose="02020603050405020304" pitchFamily="18" charset="0"/>
              </a:endParaRPr>
            </a:p>
          </p:txBody>
        </p:sp>
      </p:gr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7FA4B406-B481-A5F0-9B18-49536F811F79}"/>
              </a:ext>
            </a:extLst>
          </p:cNvPr>
          <p:cNvSpPr/>
          <p:nvPr/>
        </p:nvSpPr>
        <p:spPr>
          <a:xfrm>
            <a:off x="1561698" y="4186198"/>
            <a:ext cx="5497864" cy="1142886"/>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5497864"/>
                      <a:gd name="connsiteY0" fmla="*/ 571443 h 1142886"/>
                      <a:gd name="connsiteX1" fmla="*/ 673208 w 5497864"/>
                      <a:gd name="connsiteY1" fmla="*/ 0 h 1142886"/>
                      <a:gd name="connsiteX2" fmla="*/ 1794099 w 5497864"/>
                      <a:gd name="connsiteY2" fmla="*/ 0 h 1142886"/>
                      <a:gd name="connsiteX3" fmla="*/ 2831961 w 5497864"/>
                      <a:gd name="connsiteY3" fmla="*/ 0 h 1142886"/>
                      <a:gd name="connsiteX4" fmla="*/ 3869824 w 5497864"/>
                      <a:gd name="connsiteY4" fmla="*/ 0 h 1142886"/>
                      <a:gd name="connsiteX5" fmla="*/ 4824657 w 5497864"/>
                      <a:gd name="connsiteY5" fmla="*/ 0 h 1142886"/>
                      <a:gd name="connsiteX6" fmla="*/ 5497865 w 5497864"/>
                      <a:gd name="connsiteY6" fmla="*/ 571443 h 1142886"/>
                      <a:gd name="connsiteX7" fmla="*/ 5497864 w 5497864"/>
                      <a:gd name="connsiteY7" fmla="*/ 571443 h 1142886"/>
                      <a:gd name="connsiteX8" fmla="*/ 4824655 w 5497864"/>
                      <a:gd name="connsiteY8" fmla="*/ 1142887 h 1142886"/>
                      <a:gd name="connsiteX9" fmla="*/ 3828308 w 5497864"/>
                      <a:gd name="connsiteY9" fmla="*/ 1142887 h 1142886"/>
                      <a:gd name="connsiteX10" fmla="*/ 2790446 w 5497864"/>
                      <a:gd name="connsiteY10" fmla="*/ 1142887 h 1142886"/>
                      <a:gd name="connsiteX11" fmla="*/ 1794099 w 5497864"/>
                      <a:gd name="connsiteY11" fmla="*/ 1142886 h 1142886"/>
                      <a:gd name="connsiteX12" fmla="*/ 673208 w 5497864"/>
                      <a:gd name="connsiteY12" fmla="*/ 1142886 h 1142886"/>
                      <a:gd name="connsiteX13" fmla="*/ 0 w 5497864"/>
                      <a:gd name="connsiteY13" fmla="*/ 571442 h 1142886"/>
                      <a:gd name="connsiteX14" fmla="*/ 0 w 5497864"/>
                      <a:gd name="connsiteY14" fmla="*/ 571443 h 1142886"/>
                      <a:gd name="connsiteX0" fmla="*/ 0 w 5497864"/>
                      <a:gd name="connsiteY0" fmla="*/ 571443 h 1142886"/>
                      <a:gd name="connsiteX1" fmla="*/ 673208 w 5497864"/>
                      <a:gd name="connsiteY1" fmla="*/ 0 h 1142886"/>
                      <a:gd name="connsiteX2" fmla="*/ 1794099 w 5497864"/>
                      <a:gd name="connsiteY2" fmla="*/ 0 h 1142886"/>
                      <a:gd name="connsiteX3" fmla="*/ 2748933 w 5497864"/>
                      <a:gd name="connsiteY3" fmla="*/ 0 h 1142886"/>
                      <a:gd name="connsiteX4" fmla="*/ 3745281 w 5497864"/>
                      <a:gd name="connsiteY4" fmla="*/ 0 h 1142886"/>
                      <a:gd name="connsiteX5" fmla="*/ 4263381 w 5497864"/>
                      <a:gd name="connsiteY5" fmla="*/ 0 h 1142886"/>
                      <a:gd name="connsiteX6" fmla="*/ 4824657 w 5497864"/>
                      <a:gd name="connsiteY6" fmla="*/ 0 h 1142886"/>
                      <a:gd name="connsiteX7" fmla="*/ 5497865 w 5497864"/>
                      <a:gd name="connsiteY7" fmla="*/ 571443 h 1142886"/>
                      <a:gd name="connsiteX8" fmla="*/ 5497864 w 5497864"/>
                      <a:gd name="connsiteY8" fmla="*/ 571443 h 1142886"/>
                      <a:gd name="connsiteX9" fmla="*/ 4824655 w 5497864"/>
                      <a:gd name="connsiteY9" fmla="*/ 1142887 h 1142886"/>
                      <a:gd name="connsiteX10" fmla="*/ 3911338 w 5497864"/>
                      <a:gd name="connsiteY10" fmla="*/ 1142887 h 1142886"/>
                      <a:gd name="connsiteX11" fmla="*/ 2873475 w 5497864"/>
                      <a:gd name="connsiteY11" fmla="*/ 1142887 h 1142886"/>
                      <a:gd name="connsiteX12" fmla="*/ 1794099 w 5497864"/>
                      <a:gd name="connsiteY12" fmla="*/ 1142886 h 1142886"/>
                      <a:gd name="connsiteX13" fmla="*/ 673208 w 5497864"/>
                      <a:gd name="connsiteY13" fmla="*/ 1142886 h 1142886"/>
                      <a:gd name="connsiteX14" fmla="*/ 0 w 5497864"/>
                      <a:gd name="connsiteY14" fmla="*/ 571442 h 1142886"/>
                      <a:gd name="connsiteX15" fmla="*/ 0 w 5497864"/>
                      <a:gd name="connsiteY15" fmla="*/ 571443 h 11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7864" h="1142886" fill="none" extrusionOk="0">
                        <a:moveTo>
                          <a:pt x="0" y="571443"/>
                        </a:moveTo>
                        <a:cubicBezTo>
                          <a:pt x="3488" y="248609"/>
                          <a:pt x="371041" y="-28745"/>
                          <a:pt x="673208" y="0"/>
                        </a:cubicBezTo>
                        <a:cubicBezTo>
                          <a:pt x="1224557" y="-5848"/>
                          <a:pt x="1247595" y="38477"/>
                          <a:pt x="1794099" y="0"/>
                        </a:cubicBezTo>
                        <a:cubicBezTo>
                          <a:pt x="2325651" y="-39539"/>
                          <a:pt x="2381621" y="-15367"/>
                          <a:pt x="2831961" y="0"/>
                        </a:cubicBezTo>
                        <a:cubicBezTo>
                          <a:pt x="3286653" y="21282"/>
                          <a:pt x="3453273" y="31460"/>
                          <a:pt x="3869824" y="0"/>
                        </a:cubicBezTo>
                        <a:cubicBezTo>
                          <a:pt x="4254757" y="6661"/>
                          <a:pt x="4459828" y="-42513"/>
                          <a:pt x="4824657" y="0"/>
                        </a:cubicBezTo>
                        <a:cubicBezTo>
                          <a:pt x="5173419" y="-44485"/>
                          <a:pt x="5554123" y="262514"/>
                          <a:pt x="5497865" y="571443"/>
                        </a:cubicBezTo>
                        <a:lnTo>
                          <a:pt x="5497864" y="571443"/>
                        </a:lnTo>
                        <a:cubicBezTo>
                          <a:pt x="5510099" y="928449"/>
                          <a:pt x="5231587" y="1078579"/>
                          <a:pt x="4824655" y="1142887"/>
                        </a:cubicBezTo>
                        <a:cubicBezTo>
                          <a:pt x="4440151" y="1153530"/>
                          <a:pt x="4305874" y="1175882"/>
                          <a:pt x="3828308" y="1142887"/>
                        </a:cubicBezTo>
                        <a:cubicBezTo>
                          <a:pt x="3332568" y="1120759"/>
                          <a:pt x="3281496" y="1118771"/>
                          <a:pt x="2790446" y="1142887"/>
                        </a:cubicBezTo>
                        <a:cubicBezTo>
                          <a:pt x="2287352" y="1171163"/>
                          <a:pt x="2158134" y="1160355"/>
                          <a:pt x="1794099" y="1142886"/>
                        </a:cubicBezTo>
                        <a:cubicBezTo>
                          <a:pt x="1493930" y="1190448"/>
                          <a:pt x="1064404" y="1139292"/>
                          <a:pt x="673208" y="1142886"/>
                        </a:cubicBezTo>
                        <a:cubicBezTo>
                          <a:pt x="248708" y="1134686"/>
                          <a:pt x="60227" y="916803"/>
                          <a:pt x="0" y="571442"/>
                        </a:cubicBezTo>
                        <a:lnTo>
                          <a:pt x="0" y="571443"/>
                        </a:lnTo>
                        <a:close/>
                      </a:path>
                      <a:path w="5497864" h="1142886" stroke="0" extrusionOk="0">
                        <a:moveTo>
                          <a:pt x="0" y="571443"/>
                        </a:moveTo>
                        <a:cubicBezTo>
                          <a:pt x="-36714" y="342202"/>
                          <a:pt x="299944" y="34790"/>
                          <a:pt x="673208" y="0"/>
                        </a:cubicBezTo>
                        <a:cubicBezTo>
                          <a:pt x="1148922" y="-75558"/>
                          <a:pt x="1427526" y="-27119"/>
                          <a:pt x="1794099" y="0"/>
                        </a:cubicBezTo>
                        <a:cubicBezTo>
                          <a:pt x="2177186" y="17847"/>
                          <a:pt x="2469683" y="-26254"/>
                          <a:pt x="2748933" y="0"/>
                        </a:cubicBezTo>
                        <a:cubicBezTo>
                          <a:pt x="2988159" y="48633"/>
                          <a:pt x="3525715" y="43813"/>
                          <a:pt x="3745281" y="0"/>
                        </a:cubicBezTo>
                        <a:cubicBezTo>
                          <a:pt x="3951096" y="11546"/>
                          <a:pt x="4134240" y="7899"/>
                          <a:pt x="4263381" y="0"/>
                        </a:cubicBezTo>
                        <a:cubicBezTo>
                          <a:pt x="4392522" y="-7899"/>
                          <a:pt x="4578640" y="9403"/>
                          <a:pt x="4824657" y="0"/>
                        </a:cubicBezTo>
                        <a:cubicBezTo>
                          <a:pt x="5260320" y="-53492"/>
                          <a:pt x="5570522" y="248243"/>
                          <a:pt x="5497865" y="571443"/>
                        </a:cubicBezTo>
                        <a:lnTo>
                          <a:pt x="5497864" y="571443"/>
                        </a:lnTo>
                        <a:cubicBezTo>
                          <a:pt x="5409948" y="838980"/>
                          <a:pt x="5201703" y="1206118"/>
                          <a:pt x="4824655" y="1142887"/>
                        </a:cubicBezTo>
                        <a:cubicBezTo>
                          <a:pt x="4586195" y="1115526"/>
                          <a:pt x="4388347" y="1088749"/>
                          <a:pt x="3911338" y="1142887"/>
                        </a:cubicBezTo>
                        <a:cubicBezTo>
                          <a:pt x="3467531" y="1176015"/>
                          <a:pt x="3286975" y="1090113"/>
                          <a:pt x="2873475" y="1142887"/>
                        </a:cubicBezTo>
                        <a:cubicBezTo>
                          <a:pt x="2503652" y="1161249"/>
                          <a:pt x="2139612" y="1098197"/>
                          <a:pt x="1794099" y="1142886"/>
                        </a:cubicBezTo>
                        <a:cubicBezTo>
                          <a:pt x="1357738" y="1193869"/>
                          <a:pt x="966590" y="1111859"/>
                          <a:pt x="673208" y="1142886"/>
                        </a:cubicBezTo>
                        <a:cubicBezTo>
                          <a:pt x="257748" y="1266034"/>
                          <a:pt x="-91812" y="866753"/>
                          <a:pt x="0" y="571442"/>
                        </a:cubicBezTo>
                        <a:lnTo>
                          <a:pt x="0" y="571443"/>
                        </a:lnTo>
                        <a:close/>
                      </a:path>
                      <a:path w="5497864" h="1142886" fill="none" stroke="0" extrusionOk="0">
                        <a:moveTo>
                          <a:pt x="0" y="571443"/>
                        </a:moveTo>
                        <a:cubicBezTo>
                          <a:pt x="-16032" y="261882"/>
                          <a:pt x="319131" y="77863"/>
                          <a:pt x="673208" y="0"/>
                        </a:cubicBezTo>
                        <a:cubicBezTo>
                          <a:pt x="1215321" y="-3024"/>
                          <a:pt x="1263855" y="35001"/>
                          <a:pt x="1794099" y="0"/>
                        </a:cubicBezTo>
                        <a:cubicBezTo>
                          <a:pt x="2334968" y="-38899"/>
                          <a:pt x="2377608" y="-19561"/>
                          <a:pt x="2831961" y="0"/>
                        </a:cubicBezTo>
                        <a:cubicBezTo>
                          <a:pt x="3296129" y="21285"/>
                          <a:pt x="3531185" y="31145"/>
                          <a:pt x="3869824" y="0"/>
                        </a:cubicBezTo>
                        <a:cubicBezTo>
                          <a:pt x="4236692" y="15319"/>
                          <a:pt x="4478439" y="-35532"/>
                          <a:pt x="4824657" y="0"/>
                        </a:cubicBezTo>
                        <a:cubicBezTo>
                          <a:pt x="5227048" y="-25809"/>
                          <a:pt x="5533462" y="303431"/>
                          <a:pt x="5497865" y="571443"/>
                        </a:cubicBezTo>
                        <a:lnTo>
                          <a:pt x="5497864" y="571443"/>
                        </a:lnTo>
                        <a:cubicBezTo>
                          <a:pt x="5513232" y="902504"/>
                          <a:pt x="5242109" y="1019856"/>
                          <a:pt x="4824655" y="1142887"/>
                        </a:cubicBezTo>
                        <a:cubicBezTo>
                          <a:pt x="4439193" y="1162653"/>
                          <a:pt x="4342609" y="1154016"/>
                          <a:pt x="3828308" y="1142887"/>
                        </a:cubicBezTo>
                        <a:cubicBezTo>
                          <a:pt x="3331598" y="1124647"/>
                          <a:pt x="3276329" y="1117251"/>
                          <a:pt x="2790446" y="1142887"/>
                        </a:cubicBezTo>
                        <a:cubicBezTo>
                          <a:pt x="2289508" y="1173291"/>
                          <a:pt x="2139063" y="1165113"/>
                          <a:pt x="1794099" y="1142886"/>
                        </a:cubicBezTo>
                        <a:cubicBezTo>
                          <a:pt x="1433208" y="1168263"/>
                          <a:pt x="957872" y="1127163"/>
                          <a:pt x="673208" y="1142886"/>
                        </a:cubicBezTo>
                        <a:cubicBezTo>
                          <a:pt x="184202" y="1127109"/>
                          <a:pt x="113131" y="856145"/>
                          <a:pt x="0" y="571442"/>
                        </a:cubicBezTo>
                        <a:lnTo>
                          <a:pt x="0" y="5714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Mái</a:t>
            </a:r>
            <a:r>
              <a:rPr kumimoji="0" lang="en-US" sz="5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prstClr val="black"/>
                </a:solidFill>
                <a:effectLst/>
                <a:uLnTx/>
                <a:uFillTx/>
                <a:latin typeface="Calibri" panose="020F0502020204030204"/>
                <a:ea typeface="+mn-ea"/>
                <a:cs typeface="+mn-cs"/>
              </a:rPr>
              <a:t>tóc</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Tác dụng của Collagen và Keratin với mái tóc - Kerina - Dầu Gội | Dầu Xả |  Liệu Trình Chăm Sóc Tóc Toàn Diện">
            <a:extLst>
              <a:ext uri="{FF2B5EF4-FFF2-40B4-BE49-F238E27FC236}">
                <a16:creationId xmlns:a16="http://schemas.microsoft.com/office/drawing/2014/main" id="{C60095F7-BB68-746B-0820-153D5C314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1844" y="3271241"/>
            <a:ext cx="3221294" cy="252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05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C193EC8-273C-F39F-3800-B0FD9CAA8C97}"/>
              </a:ext>
            </a:extLst>
          </p:cNvPr>
          <p:cNvGrpSpPr/>
          <p:nvPr/>
        </p:nvGrpSpPr>
        <p:grpSpPr>
          <a:xfrm>
            <a:off x="-1523999" y="-144104"/>
            <a:ext cx="14040464" cy="3408414"/>
            <a:chOff x="-1360239" y="1084085"/>
            <a:chExt cx="6721454" cy="1517904"/>
          </a:xfrm>
        </p:grpSpPr>
        <p:pic>
          <p:nvPicPr>
            <p:cNvPr id="5" name="Picture 4" descr="A picture containing wooden, wood&#10;&#10;Description automatically generated">
              <a:extLst>
                <a:ext uri="{FF2B5EF4-FFF2-40B4-BE49-F238E27FC236}">
                  <a16:creationId xmlns:a16="http://schemas.microsoft.com/office/drawing/2014/main" id="{8C3F7C06-FE4C-6F28-05DF-7F063FD1ADEC}"/>
                </a:ext>
              </a:extLst>
            </p:cNvPr>
            <p:cNvPicPr>
              <a:picLocks noChangeAspect="1"/>
            </p:cNvPicPr>
            <p:nvPr/>
          </p:nvPicPr>
          <p:blipFill rotWithShape="1">
            <a:blip r:embed="rId3">
              <a:extLst>
                <a:ext uri="{28A0092B-C50C-407E-A947-70E740481C1C}">
                  <a14:useLocalDpi xmlns:a14="http://schemas.microsoft.com/office/drawing/2010/main" val="0"/>
                </a:ext>
              </a:extLst>
            </a:blip>
            <a:srcRect t="55986" b="23371"/>
            <a:stretch/>
          </p:blipFill>
          <p:spPr>
            <a:xfrm>
              <a:off x="-1360239" y="1084085"/>
              <a:ext cx="6721454" cy="1517904"/>
            </a:xfrm>
            <a:prstGeom prst="rect">
              <a:avLst/>
            </a:prstGeom>
          </p:spPr>
        </p:pic>
        <p:sp>
          <p:nvSpPr>
            <p:cNvPr id="6" name="TextBox 5">
              <a:extLst>
                <a:ext uri="{FF2B5EF4-FFF2-40B4-BE49-F238E27FC236}">
                  <a16:creationId xmlns:a16="http://schemas.microsoft.com/office/drawing/2014/main" id="{B1B7E2D1-68BF-4593-7241-4049A0ECF5CB}"/>
                </a:ext>
              </a:extLst>
            </p:cNvPr>
            <p:cNvSpPr txBox="1"/>
            <p:nvPr/>
          </p:nvSpPr>
          <p:spPr>
            <a:xfrm>
              <a:off x="211865" y="1528107"/>
              <a:ext cx="3572538" cy="534555"/>
            </a:xfrm>
            <a:prstGeom prst="rect">
              <a:avLst/>
            </a:prstGeom>
            <a:noFill/>
          </p:spPr>
          <p:txBody>
            <a:bodyPr wrap="square" rtlCol="0">
              <a:spAutoFit/>
            </a:bodyPr>
            <a:lstStyle/>
            <a:p>
              <a:pPr algn="ctr" eaLnBrk="1" hangingPunct="1"/>
              <a:r>
                <a:rPr lang="en-US" altLang="en-US" sz="3600" dirty="0" err="1">
                  <a:solidFill>
                    <a:srgbClr val="002060"/>
                  </a:solidFill>
                  <a:highlight>
                    <a:srgbClr val="FFFF00"/>
                  </a:highlight>
                  <a:cs typeface="Times New Roman" panose="02020603050405020304" pitchFamily="18" charset="0"/>
                </a:rPr>
                <a:t>Cái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gì</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tài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giỏi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lắm</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thay</a:t>
              </a:r>
              <a:endParaRPr lang="en-US" altLang="en-US" sz="3600" dirty="0">
                <a:solidFill>
                  <a:srgbClr val="002060"/>
                </a:solidFill>
                <a:highlight>
                  <a:srgbClr val="FFFF00"/>
                </a:highlight>
                <a:cs typeface="Times New Roman" panose="02020603050405020304" pitchFamily="18" charset="0"/>
              </a:endParaRPr>
            </a:p>
            <a:p>
              <a:pPr algn="ctr" eaLnBrk="1" hangingPunct="1"/>
              <a:r>
                <a:rPr lang="en-US" altLang="en-US" sz="3600" dirty="0" err="1">
                  <a:solidFill>
                    <a:srgbClr val="002060"/>
                  </a:solidFill>
                  <a:highlight>
                    <a:srgbClr val="FFFF00"/>
                  </a:highlight>
                  <a:cs typeface="Times New Roman" panose="02020603050405020304" pitchFamily="18" charset="0"/>
                </a:rPr>
                <a:t>Quét</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nhà</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giúp</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mẹ</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viết</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bài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vẽ</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tranh</a:t>
              </a:r>
              <a:endParaRPr lang="vi-VN" altLang="en-US" sz="3600" dirty="0">
                <a:solidFill>
                  <a:srgbClr val="002060"/>
                </a:solidFill>
                <a:highlight>
                  <a:srgbClr val="FFFF00"/>
                </a:highlight>
                <a:cs typeface="Times New Roman" panose="02020603050405020304" pitchFamily="18" charset="0"/>
              </a:endParaRPr>
            </a:p>
          </p:txBody>
        </p:sp>
      </p:gr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7FA4B406-B481-A5F0-9B18-49536F811F79}"/>
              </a:ext>
            </a:extLst>
          </p:cNvPr>
          <p:cNvSpPr/>
          <p:nvPr/>
        </p:nvSpPr>
        <p:spPr>
          <a:xfrm>
            <a:off x="1561698" y="4186198"/>
            <a:ext cx="5497864" cy="1142886"/>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5497864"/>
                      <a:gd name="connsiteY0" fmla="*/ 571443 h 1142886"/>
                      <a:gd name="connsiteX1" fmla="*/ 673208 w 5497864"/>
                      <a:gd name="connsiteY1" fmla="*/ 0 h 1142886"/>
                      <a:gd name="connsiteX2" fmla="*/ 1794099 w 5497864"/>
                      <a:gd name="connsiteY2" fmla="*/ 0 h 1142886"/>
                      <a:gd name="connsiteX3" fmla="*/ 2831961 w 5497864"/>
                      <a:gd name="connsiteY3" fmla="*/ 0 h 1142886"/>
                      <a:gd name="connsiteX4" fmla="*/ 3869824 w 5497864"/>
                      <a:gd name="connsiteY4" fmla="*/ 0 h 1142886"/>
                      <a:gd name="connsiteX5" fmla="*/ 4824657 w 5497864"/>
                      <a:gd name="connsiteY5" fmla="*/ 0 h 1142886"/>
                      <a:gd name="connsiteX6" fmla="*/ 5497865 w 5497864"/>
                      <a:gd name="connsiteY6" fmla="*/ 571443 h 1142886"/>
                      <a:gd name="connsiteX7" fmla="*/ 5497864 w 5497864"/>
                      <a:gd name="connsiteY7" fmla="*/ 571443 h 1142886"/>
                      <a:gd name="connsiteX8" fmla="*/ 4824655 w 5497864"/>
                      <a:gd name="connsiteY8" fmla="*/ 1142887 h 1142886"/>
                      <a:gd name="connsiteX9" fmla="*/ 3828308 w 5497864"/>
                      <a:gd name="connsiteY9" fmla="*/ 1142887 h 1142886"/>
                      <a:gd name="connsiteX10" fmla="*/ 2790446 w 5497864"/>
                      <a:gd name="connsiteY10" fmla="*/ 1142887 h 1142886"/>
                      <a:gd name="connsiteX11" fmla="*/ 1794099 w 5497864"/>
                      <a:gd name="connsiteY11" fmla="*/ 1142886 h 1142886"/>
                      <a:gd name="connsiteX12" fmla="*/ 673208 w 5497864"/>
                      <a:gd name="connsiteY12" fmla="*/ 1142886 h 1142886"/>
                      <a:gd name="connsiteX13" fmla="*/ 0 w 5497864"/>
                      <a:gd name="connsiteY13" fmla="*/ 571442 h 1142886"/>
                      <a:gd name="connsiteX14" fmla="*/ 0 w 5497864"/>
                      <a:gd name="connsiteY14" fmla="*/ 571443 h 1142886"/>
                      <a:gd name="connsiteX0" fmla="*/ 0 w 5497864"/>
                      <a:gd name="connsiteY0" fmla="*/ 571443 h 1142886"/>
                      <a:gd name="connsiteX1" fmla="*/ 673208 w 5497864"/>
                      <a:gd name="connsiteY1" fmla="*/ 0 h 1142886"/>
                      <a:gd name="connsiteX2" fmla="*/ 1794099 w 5497864"/>
                      <a:gd name="connsiteY2" fmla="*/ 0 h 1142886"/>
                      <a:gd name="connsiteX3" fmla="*/ 2748933 w 5497864"/>
                      <a:gd name="connsiteY3" fmla="*/ 0 h 1142886"/>
                      <a:gd name="connsiteX4" fmla="*/ 3745281 w 5497864"/>
                      <a:gd name="connsiteY4" fmla="*/ 0 h 1142886"/>
                      <a:gd name="connsiteX5" fmla="*/ 4263381 w 5497864"/>
                      <a:gd name="connsiteY5" fmla="*/ 0 h 1142886"/>
                      <a:gd name="connsiteX6" fmla="*/ 4824657 w 5497864"/>
                      <a:gd name="connsiteY6" fmla="*/ 0 h 1142886"/>
                      <a:gd name="connsiteX7" fmla="*/ 5497865 w 5497864"/>
                      <a:gd name="connsiteY7" fmla="*/ 571443 h 1142886"/>
                      <a:gd name="connsiteX8" fmla="*/ 5497864 w 5497864"/>
                      <a:gd name="connsiteY8" fmla="*/ 571443 h 1142886"/>
                      <a:gd name="connsiteX9" fmla="*/ 4824655 w 5497864"/>
                      <a:gd name="connsiteY9" fmla="*/ 1142887 h 1142886"/>
                      <a:gd name="connsiteX10" fmla="*/ 3911338 w 5497864"/>
                      <a:gd name="connsiteY10" fmla="*/ 1142887 h 1142886"/>
                      <a:gd name="connsiteX11" fmla="*/ 2873475 w 5497864"/>
                      <a:gd name="connsiteY11" fmla="*/ 1142887 h 1142886"/>
                      <a:gd name="connsiteX12" fmla="*/ 1794099 w 5497864"/>
                      <a:gd name="connsiteY12" fmla="*/ 1142886 h 1142886"/>
                      <a:gd name="connsiteX13" fmla="*/ 673208 w 5497864"/>
                      <a:gd name="connsiteY13" fmla="*/ 1142886 h 1142886"/>
                      <a:gd name="connsiteX14" fmla="*/ 0 w 5497864"/>
                      <a:gd name="connsiteY14" fmla="*/ 571442 h 1142886"/>
                      <a:gd name="connsiteX15" fmla="*/ 0 w 5497864"/>
                      <a:gd name="connsiteY15" fmla="*/ 571443 h 11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7864" h="1142886" fill="none" extrusionOk="0">
                        <a:moveTo>
                          <a:pt x="0" y="571443"/>
                        </a:moveTo>
                        <a:cubicBezTo>
                          <a:pt x="3488" y="248609"/>
                          <a:pt x="371041" y="-28745"/>
                          <a:pt x="673208" y="0"/>
                        </a:cubicBezTo>
                        <a:cubicBezTo>
                          <a:pt x="1224557" y="-5848"/>
                          <a:pt x="1247595" y="38477"/>
                          <a:pt x="1794099" y="0"/>
                        </a:cubicBezTo>
                        <a:cubicBezTo>
                          <a:pt x="2325651" y="-39539"/>
                          <a:pt x="2381621" y="-15367"/>
                          <a:pt x="2831961" y="0"/>
                        </a:cubicBezTo>
                        <a:cubicBezTo>
                          <a:pt x="3286653" y="21282"/>
                          <a:pt x="3453273" y="31460"/>
                          <a:pt x="3869824" y="0"/>
                        </a:cubicBezTo>
                        <a:cubicBezTo>
                          <a:pt x="4254757" y="6661"/>
                          <a:pt x="4459828" y="-42513"/>
                          <a:pt x="4824657" y="0"/>
                        </a:cubicBezTo>
                        <a:cubicBezTo>
                          <a:pt x="5173419" y="-44485"/>
                          <a:pt x="5554123" y="262514"/>
                          <a:pt x="5497865" y="571443"/>
                        </a:cubicBezTo>
                        <a:lnTo>
                          <a:pt x="5497864" y="571443"/>
                        </a:lnTo>
                        <a:cubicBezTo>
                          <a:pt x="5510099" y="928449"/>
                          <a:pt x="5231587" y="1078579"/>
                          <a:pt x="4824655" y="1142887"/>
                        </a:cubicBezTo>
                        <a:cubicBezTo>
                          <a:pt x="4440151" y="1153530"/>
                          <a:pt x="4305874" y="1175882"/>
                          <a:pt x="3828308" y="1142887"/>
                        </a:cubicBezTo>
                        <a:cubicBezTo>
                          <a:pt x="3332568" y="1120759"/>
                          <a:pt x="3281496" y="1118771"/>
                          <a:pt x="2790446" y="1142887"/>
                        </a:cubicBezTo>
                        <a:cubicBezTo>
                          <a:pt x="2287352" y="1171163"/>
                          <a:pt x="2158134" y="1160355"/>
                          <a:pt x="1794099" y="1142886"/>
                        </a:cubicBezTo>
                        <a:cubicBezTo>
                          <a:pt x="1493930" y="1190448"/>
                          <a:pt x="1064404" y="1139292"/>
                          <a:pt x="673208" y="1142886"/>
                        </a:cubicBezTo>
                        <a:cubicBezTo>
                          <a:pt x="248708" y="1134686"/>
                          <a:pt x="60227" y="916803"/>
                          <a:pt x="0" y="571442"/>
                        </a:cubicBezTo>
                        <a:lnTo>
                          <a:pt x="0" y="571443"/>
                        </a:lnTo>
                        <a:close/>
                      </a:path>
                      <a:path w="5497864" h="1142886" stroke="0" extrusionOk="0">
                        <a:moveTo>
                          <a:pt x="0" y="571443"/>
                        </a:moveTo>
                        <a:cubicBezTo>
                          <a:pt x="-36714" y="342202"/>
                          <a:pt x="299944" y="34790"/>
                          <a:pt x="673208" y="0"/>
                        </a:cubicBezTo>
                        <a:cubicBezTo>
                          <a:pt x="1148922" y="-75558"/>
                          <a:pt x="1427526" y="-27119"/>
                          <a:pt x="1794099" y="0"/>
                        </a:cubicBezTo>
                        <a:cubicBezTo>
                          <a:pt x="2177186" y="17847"/>
                          <a:pt x="2469683" y="-26254"/>
                          <a:pt x="2748933" y="0"/>
                        </a:cubicBezTo>
                        <a:cubicBezTo>
                          <a:pt x="2988159" y="48633"/>
                          <a:pt x="3525715" y="43813"/>
                          <a:pt x="3745281" y="0"/>
                        </a:cubicBezTo>
                        <a:cubicBezTo>
                          <a:pt x="3951096" y="11546"/>
                          <a:pt x="4134240" y="7899"/>
                          <a:pt x="4263381" y="0"/>
                        </a:cubicBezTo>
                        <a:cubicBezTo>
                          <a:pt x="4392522" y="-7899"/>
                          <a:pt x="4578640" y="9403"/>
                          <a:pt x="4824657" y="0"/>
                        </a:cubicBezTo>
                        <a:cubicBezTo>
                          <a:pt x="5260320" y="-53492"/>
                          <a:pt x="5570522" y="248243"/>
                          <a:pt x="5497865" y="571443"/>
                        </a:cubicBezTo>
                        <a:lnTo>
                          <a:pt x="5497864" y="571443"/>
                        </a:lnTo>
                        <a:cubicBezTo>
                          <a:pt x="5409948" y="838980"/>
                          <a:pt x="5201703" y="1206118"/>
                          <a:pt x="4824655" y="1142887"/>
                        </a:cubicBezTo>
                        <a:cubicBezTo>
                          <a:pt x="4586195" y="1115526"/>
                          <a:pt x="4388347" y="1088749"/>
                          <a:pt x="3911338" y="1142887"/>
                        </a:cubicBezTo>
                        <a:cubicBezTo>
                          <a:pt x="3467531" y="1176015"/>
                          <a:pt x="3286975" y="1090113"/>
                          <a:pt x="2873475" y="1142887"/>
                        </a:cubicBezTo>
                        <a:cubicBezTo>
                          <a:pt x="2503652" y="1161249"/>
                          <a:pt x="2139612" y="1098197"/>
                          <a:pt x="1794099" y="1142886"/>
                        </a:cubicBezTo>
                        <a:cubicBezTo>
                          <a:pt x="1357738" y="1193869"/>
                          <a:pt x="966590" y="1111859"/>
                          <a:pt x="673208" y="1142886"/>
                        </a:cubicBezTo>
                        <a:cubicBezTo>
                          <a:pt x="257748" y="1266034"/>
                          <a:pt x="-91812" y="866753"/>
                          <a:pt x="0" y="571442"/>
                        </a:cubicBezTo>
                        <a:lnTo>
                          <a:pt x="0" y="571443"/>
                        </a:lnTo>
                        <a:close/>
                      </a:path>
                      <a:path w="5497864" h="1142886" fill="none" stroke="0" extrusionOk="0">
                        <a:moveTo>
                          <a:pt x="0" y="571443"/>
                        </a:moveTo>
                        <a:cubicBezTo>
                          <a:pt x="-16032" y="261882"/>
                          <a:pt x="319131" y="77863"/>
                          <a:pt x="673208" y="0"/>
                        </a:cubicBezTo>
                        <a:cubicBezTo>
                          <a:pt x="1215321" y="-3024"/>
                          <a:pt x="1263855" y="35001"/>
                          <a:pt x="1794099" y="0"/>
                        </a:cubicBezTo>
                        <a:cubicBezTo>
                          <a:pt x="2334968" y="-38899"/>
                          <a:pt x="2377608" y="-19561"/>
                          <a:pt x="2831961" y="0"/>
                        </a:cubicBezTo>
                        <a:cubicBezTo>
                          <a:pt x="3296129" y="21285"/>
                          <a:pt x="3531185" y="31145"/>
                          <a:pt x="3869824" y="0"/>
                        </a:cubicBezTo>
                        <a:cubicBezTo>
                          <a:pt x="4236692" y="15319"/>
                          <a:pt x="4478439" y="-35532"/>
                          <a:pt x="4824657" y="0"/>
                        </a:cubicBezTo>
                        <a:cubicBezTo>
                          <a:pt x="5227048" y="-25809"/>
                          <a:pt x="5533462" y="303431"/>
                          <a:pt x="5497865" y="571443"/>
                        </a:cubicBezTo>
                        <a:lnTo>
                          <a:pt x="5497864" y="571443"/>
                        </a:lnTo>
                        <a:cubicBezTo>
                          <a:pt x="5513232" y="902504"/>
                          <a:pt x="5242109" y="1019856"/>
                          <a:pt x="4824655" y="1142887"/>
                        </a:cubicBezTo>
                        <a:cubicBezTo>
                          <a:pt x="4439193" y="1162653"/>
                          <a:pt x="4342609" y="1154016"/>
                          <a:pt x="3828308" y="1142887"/>
                        </a:cubicBezTo>
                        <a:cubicBezTo>
                          <a:pt x="3331598" y="1124647"/>
                          <a:pt x="3276329" y="1117251"/>
                          <a:pt x="2790446" y="1142887"/>
                        </a:cubicBezTo>
                        <a:cubicBezTo>
                          <a:pt x="2289508" y="1173291"/>
                          <a:pt x="2139063" y="1165113"/>
                          <a:pt x="1794099" y="1142886"/>
                        </a:cubicBezTo>
                        <a:cubicBezTo>
                          <a:pt x="1433208" y="1168263"/>
                          <a:pt x="957872" y="1127163"/>
                          <a:pt x="673208" y="1142886"/>
                        </a:cubicBezTo>
                        <a:cubicBezTo>
                          <a:pt x="184202" y="1127109"/>
                          <a:pt x="113131" y="856145"/>
                          <a:pt x="0" y="571442"/>
                        </a:cubicBezTo>
                        <a:lnTo>
                          <a:pt x="0" y="5714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Bàn</a:t>
            </a:r>
            <a:r>
              <a:rPr kumimoji="0" lang="en-US" sz="5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prstClr val="black"/>
                </a:solidFill>
                <a:effectLst/>
                <a:uLnTx/>
                <a:uFillTx/>
                <a:latin typeface="Calibri" panose="020F0502020204030204"/>
                <a:ea typeface="+mn-ea"/>
                <a:cs typeface="+mn-cs"/>
              </a:rPr>
              <a:t>tay</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Bỏ ra 3 giây nhìn vào đặc điểm bàn tay, biết ngay hậu vận ai sướng,">
            <a:extLst>
              <a:ext uri="{FF2B5EF4-FFF2-40B4-BE49-F238E27FC236}">
                <a16:creationId xmlns:a16="http://schemas.microsoft.com/office/drawing/2014/main" id="{2C8CA4C5-6297-CF9F-2493-D55E7B479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4865" y="3399503"/>
            <a:ext cx="3598606" cy="2249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206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C193EC8-273C-F39F-3800-B0FD9CAA8C97}"/>
              </a:ext>
            </a:extLst>
          </p:cNvPr>
          <p:cNvGrpSpPr/>
          <p:nvPr/>
        </p:nvGrpSpPr>
        <p:grpSpPr>
          <a:xfrm>
            <a:off x="-1523999" y="-144104"/>
            <a:ext cx="14040464" cy="3408414"/>
            <a:chOff x="-1360239" y="1084085"/>
            <a:chExt cx="6721454" cy="1517904"/>
          </a:xfrm>
        </p:grpSpPr>
        <p:pic>
          <p:nvPicPr>
            <p:cNvPr id="5" name="Picture 4" descr="A picture containing wooden, wood&#10;&#10;Description automatically generated">
              <a:extLst>
                <a:ext uri="{FF2B5EF4-FFF2-40B4-BE49-F238E27FC236}">
                  <a16:creationId xmlns:a16="http://schemas.microsoft.com/office/drawing/2014/main" id="{8C3F7C06-FE4C-6F28-05DF-7F063FD1ADEC}"/>
                </a:ext>
              </a:extLst>
            </p:cNvPr>
            <p:cNvPicPr>
              <a:picLocks noChangeAspect="1"/>
            </p:cNvPicPr>
            <p:nvPr/>
          </p:nvPicPr>
          <p:blipFill rotWithShape="1">
            <a:blip r:embed="rId3">
              <a:extLst>
                <a:ext uri="{28A0092B-C50C-407E-A947-70E740481C1C}">
                  <a14:useLocalDpi xmlns:a14="http://schemas.microsoft.com/office/drawing/2010/main" val="0"/>
                </a:ext>
              </a:extLst>
            </a:blip>
            <a:srcRect t="55986" b="23371"/>
            <a:stretch/>
          </p:blipFill>
          <p:spPr>
            <a:xfrm>
              <a:off x="-1360239" y="1084085"/>
              <a:ext cx="6721454" cy="1517904"/>
            </a:xfrm>
            <a:prstGeom prst="rect">
              <a:avLst/>
            </a:prstGeom>
          </p:spPr>
        </p:pic>
        <p:sp>
          <p:nvSpPr>
            <p:cNvPr id="6" name="TextBox 5">
              <a:extLst>
                <a:ext uri="{FF2B5EF4-FFF2-40B4-BE49-F238E27FC236}">
                  <a16:creationId xmlns:a16="http://schemas.microsoft.com/office/drawing/2014/main" id="{B1B7E2D1-68BF-4593-7241-4049A0ECF5CB}"/>
                </a:ext>
              </a:extLst>
            </p:cNvPr>
            <p:cNvSpPr txBox="1"/>
            <p:nvPr/>
          </p:nvSpPr>
          <p:spPr>
            <a:xfrm>
              <a:off x="211865" y="1528107"/>
              <a:ext cx="3572538" cy="534555"/>
            </a:xfrm>
            <a:prstGeom prst="rect">
              <a:avLst/>
            </a:prstGeom>
            <a:noFill/>
          </p:spPr>
          <p:txBody>
            <a:bodyPr wrap="square" rtlCol="0">
              <a:spAutoFit/>
            </a:bodyPr>
            <a:lstStyle/>
            <a:p>
              <a:pPr algn="ctr" eaLnBrk="1" hangingPunct="1"/>
              <a:r>
                <a:rPr lang="en-US" altLang="en-US" sz="3600" dirty="0" err="1">
                  <a:solidFill>
                    <a:srgbClr val="002060"/>
                  </a:solidFill>
                  <a:highlight>
                    <a:srgbClr val="FFFF00"/>
                  </a:highlight>
                  <a:cs typeface="Times New Roman" panose="02020603050405020304" pitchFamily="18" charset="0"/>
                </a:rPr>
                <a:t>Cái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gì</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giúp</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bé</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bước</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nhanh</a:t>
              </a:r>
              <a:endParaRPr lang="en-US" altLang="en-US" sz="3600" dirty="0">
                <a:solidFill>
                  <a:srgbClr val="002060"/>
                </a:solidFill>
                <a:highlight>
                  <a:srgbClr val="FFFF00"/>
                </a:highlight>
                <a:cs typeface="Times New Roman" panose="02020603050405020304" pitchFamily="18" charset="0"/>
              </a:endParaRPr>
            </a:p>
            <a:p>
              <a:pPr algn="ctr" eaLnBrk="1" hangingPunct="1"/>
              <a:r>
                <a:rPr lang="en-US" altLang="en-US" sz="3600" dirty="0" err="1">
                  <a:solidFill>
                    <a:srgbClr val="002060"/>
                  </a:solidFill>
                  <a:highlight>
                    <a:srgbClr val="FFFF00"/>
                  </a:highlight>
                  <a:cs typeface="Times New Roman" panose="02020603050405020304" pitchFamily="18" charset="0"/>
                </a:rPr>
                <a:t>Đến</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trường</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gặp</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bạn</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học</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hành</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bé</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ơi</a:t>
              </a:r>
              <a:r>
                <a:rPr lang="en-US" altLang="en-US" sz="3600" dirty="0">
                  <a:solidFill>
                    <a:srgbClr val="002060"/>
                  </a:solidFill>
                  <a:highlight>
                    <a:srgbClr val="FFFF00"/>
                  </a:highlight>
                  <a:cs typeface="Times New Roman" panose="02020603050405020304" pitchFamily="18" charset="0"/>
                </a:rPr>
                <a:t>!</a:t>
              </a:r>
              <a:endParaRPr lang="vi-VN" altLang="en-US" sz="3600" dirty="0">
                <a:solidFill>
                  <a:srgbClr val="002060"/>
                </a:solidFill>
                <a:highlight>
                  <a:srgbClr val="FFFF00"/>
                </a:highlight>
                <a:cs typeface="Times New Roman" panose="02020603050405020304" pitchFamily="18" charset="0"/>
              </a:endParaRPr>
            </a:p>
          </p:txBody>
        </p:sp>
      </p:gr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7FA4B406-B481-A5F0-9B18-49536F811F79}"/>
              </a:ext>
            </a:extLst>
          </p:cNvPr>
          <p:cNvSpPr/>
          <p:nvPr/>
        </p:nvSpPr>
        <p:spPr>
          <a:xfrm>
            <a:off x="1561698" y="4186198"/>
            <a:ext cx="5497864" cy="1142886"/>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5497864"/>
                      <a:gd name="connsiteY0" fmla="*/ 571443 h 1142886"/>
                      <a:gd name="connsiteX1" fmla="*/ 673208 w 5497864"/>
                      <a:gd name="connsiteY1" fmla="*/ 0 h 1142886"/>
                      <a:gd name="connsiteX2" fmla="*/ 1794099 w 5497864"/>
                      <a:gd name="connsiteY2" fmla="*/ 0 h 1142886"/>
                      <a:gd name="connsiteX3" fmla="*/ 2831961 w 5497864"/>
                      <a:gd name="connsiteY3" fmla="*/ 0 h 1142886"/>
                      <a:gd name="connsiteX4" fmla="*/ 3869824 w 5497864"/>
                      <a:gd name="connsiteY4" fmla="*/ 0 h 1142886"/>
                      <a:gd name="connsiteX5" fmla="*/ 4824657 w 5497864"/>
                      <a:gd name="connsiteY5" fmla="*/ 0 h 1142886"/>
                      <a:gd name="connsiteX6" fmla="*/ 5497865 w 5497864"/>
                      <a:gd name="connsiteY6" fmla="*/ 571443 h 1142886"/>
                      <a:gd name="connsiteX7" fmla="*/ 5497864 w 5497864"/>
                      <a:gd name="connsiteY7" fmla="*/ 571443 h 1142886"/>
                      <a:gd name="connsiteX8" fmla="*/ 4824655 w 5497864"/>
                      <a:gd name="connsiteY8" fmla="*/ 1142887 h 1142886"/>
                      <a:gd name="connsiteX9" fmla="*/ 3828308 w 5497864"/>
                      <a:gd name="connsiteY9" fmla="*/ 1142887 h 1142886"/>
                      <a:gd name="connsiteX10" fmla="*/ 2790446 w 5497864"/>
                      <a:gd name="connsiteY10" fmla="*/ 1142887 h 1142886"/>
                      <a:gd name="connsiteX11" fmla="*/ 1794099 w 5497864"/>
                      <a:gd name="connsiteY11" fmla="*/ 1142886 h 1142886"/>
                      <a:gd name="connsiteX12" fmla="*/ 673208 w 5497864"/>
                      <a:gd name="connsiteY12" fmla="*/ 1142886 h 1142886"/>
                      <a:gd name="connsiteX13" fmla="*/ 0 w 5497864"/>
                      <a:gd name="connsiteY13" fmla="*/ 571442 h 1142886"/>
                      <a:gd name="connsiteX14" fmla="*/ 0 w 5497864"/>
                      <a:gd name="connsiteY14" fmla="*/ 571443 h 1142886"/>
                      <a:gd name="connsiteX0" fmla="*/ 0 w 5497864"/>
                      <a:gd name="connsiteY0" fmla="*/ 571443 h 1142886"/>
                      <a:gd name="connsiteX1" fmla="*/ 673208 w 5497864"/>
                      <a:gd name="connsiteY1" fmla="*/ 0 h 1142886"/>
                      <a:gd name="connsiteX2" fmla="*/ 1794099 w 5497864"/>
                      <a:gd name="connsiteY2" fmla="*/ 0 h 1142886"/>
                      <a:gd name="connsiteX3" fmla="*/ 2748933 w 5497864"/>
                      <a:gd name="connsiteY3" fmla="*/ 0 h 1142886"/>
                      <a:gd name="connsiteX4" fmla="*/ 3745281 w 5497864"/>
                      <a:gd name="connsiteY4" fmla="*/ 0 h 1142886"/>
                      <a:gd name="connsiteX5" fmla="*/ 4263381 w 5497864"/>
                      <a:gd name="connsiteY5" fmla="*/ 0 h 1142886"/>
                      <a:gd name="connsiteX6" fmla="*/ 4824657 w 5497864"/>
                      <a:gd name="connsiteY6" fmla="*/ 0 h 1142886"/>
                      <a:gd name="connsiteX7" fmla="*/ 5497865 w 5497864"/>
                      <a:gd name="connsiteY7" fmla="*/ 571443 h 1142886"/>
                      <a:gd name="connsiteX8" fmla="*/ 5497864 w 5497864"/>
                      <a:gd name="connsiteY8" fmla="*/ 571443 h 1142886"/>
                      <a:gd name="connsiteX9" fmla="*/ 4824655 w 5497864"/>
                      <a:gd name="connsiteY9" fmla="*/ 1142887 h 1142886"/>
                      <a:gd name="connsiteX10" fmla="*/ 3911338 w 5497864"/>
                      <a:gd name="connsiteY10" fmla="*/ 1142887 h 1142886"/>
                      <a:gd name="connsiteX11" fmla="*/ 2873475 w 5497864"/>
                      <a:gd name="connsiteY11" fmla="*/ 1142887 h 1142886"/>
                      <a:gd name="connsiteX12" fmla="*/ 1794099 w 5497864"/>
                      <a:gd name="connsiteY12" fmla="*/ 1142886 h 1142886"/>
                      <a:gd name="connsiteX13" fmla="*/ 673208 w 5497864"/>
                      <a:gd name="connsiteY13" fmla="*/ 1142886 h 1142886"/>
                      <a:gd name="connsiteX14" fmla="*/ 0 w 5497864"/>
                      <a:gd name="connsiteY14" fmla="*/ 571442 h 1142886"/>
                      <a:gd name="connsiteX15" fmla="*/ 0 w 5497864"/>
                      <a:gd name="connsiteY15" fmla="*/ 571443 h 11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7864" h="1142886" fill="none" extrusionOk="0">
                        <a:moveTo>
                          <a:pt x="0" y="571443"/>
                        </a:moveTo>
                        <a:cubicBezTo>
                          <a:pt x="3488" y="248609"/>
                          <a:pt x="371041" y="-28745"/>
                          <a:pt x="673208" y="0"/>
                        </a:cubicBezTo>
                        <a:cubicBezTo>
                          <a:pt x="1224557" y="-5848"/>
                          <a:pt x="1247595" y="38477"/>
                          <a:pt x="1794099" y="0"/>
                        </a:cubicBezTo>
                        <a:cubicBezTo>
                          <a:pt x="2325651" y="-39539"/>
                          <a:pt x="2381621" y="-15367"/>
                          <a:pt x="2831961" y="0"/>
                        </a:cubicBezTo>
                        <a:cubicBezTo>
                          <a:pt x="3286653" y="21282"/>
                          <a:pt x="3453273" y="31460"/>
                          <a:pt x="3869824" y="0"/>
                        </a:cubicBezTo>
                        <a:cubicBezTo>
                          <a:pt x="4254757" y="6661"/>
                          <a:pt x="4459828" y="-42513"/>
                          <a:pt x="4824657" y="0"/>
                        </a:cubicBezTo>
                        <a:cubicBezTo>
                          <a:pt x="5173419" y="-44485"/>
                          <a:pt x="5554123" y="262514"/>
                          <a:pt x="5497865" y="571443"/>
                        </a:cubicBezTo>
                        <a:lnTo>
                          <a:pt x="5497864" y="571443"/>
                        </a:lnTo>
                        <a:cubicBezTo>
                          <a:pt x="5510099" y="928449"/>
                          <a:pt x="5231587" y="1078579"/>
                          <a:pt x="4824655" y="1142887"/>
                        </a:cubicBezTo>
                        <a:cubicBezTo>
                          <a:pt x="4440151" y="1153530"/>
                          <a:pt x="4305874" y="1175882"/>
                          <a:pt x="3828308" y="1142887"/>
                        </a:cubicBezTo>
                        <a:cubicBezTo>
                          <a:pt x="3332568" y="1120759"/>
                          <a:pt x="3281496" y="1118771"/>
                          <a:pt x="2790446" y="1142887"/>
                        </a:cubicBezTo>
                        <a:cubicBezTo>
                          <a:pt x="2287352" y="1171163"/>
                          <a:pt x="2158134" y="1160355"/>
                          <a:pt x="1794099" y="1142886"/>
                        </a:cubicBezTo>
                        <a:cubicBezTo>
                          <a:pt x="1493930" y="1190448"/>
                          <a:pt x="1064404" y="1139292"/>
                          <a:pt x="673208" y="1142886"/>
                        </a:cubicBezTo>
                        <a:cubicBezTo>
                          <a:pt x="248708" y="1134686"/>
                          <a:pt x="60227" y="916803"/>
                          <a:pt x="0" y="571442"/>
                        </a:cubicBezTo>
                        <a:lnTo>
                          <a:pt x="0" y="571443"/>
                        </a:lnTo>
                        <a:close/>
                      </a:path>
                      <a:path w="5497864" h="1142886" stroke="0" extrusionOk="0">
                        <a:moveTo>
                          <a:pt x="0" y="571443"/>
                        </a:moveTo>
                        <a:cubicBezTo>
                          <a:pt x="-36714" y="342202"/>
                          <a:pt x="299944" y="34790"/>
                          <a:pt x="673208" y="0"/>
                        </a:cubicBezTo>
                        <a:cubicBezTo>
                          <a:pt x="1148922" y="-75558"/>
                          <a:pt x="1427526" y="-27119"/>
                          <a:pt x="1794099" y="0"/>
                        </a:cubicBezTo>
                        <a:cubicBezTo>
                          <a:pt x="2177186" y="17847"/>
                          <a:pt x="2469683" y="-26254"/>
                          <a:pt x="2748933" y="0"/>
                        </a:cubicBezTo>
                        <a:cubicBezTo>
                          <a:pt x="2988159" y="48633"/>
                          <a:pt x="3525715" y="43813"/>
                          <a:pt x="3745281" y="0"/>
                        </a:cubicBezTo>
                        <a:cubicBezTo>
                          <a:pt x="3951096" y="11546"/>
                          <a:pt x="4134240" y="7899"/>
                          <a:pt x="4263381" y="0"/>
                        </a:cubicBezTo>
                        <a:cubicBezTo>
                          <a:pt x="4392522" y="-7899"/>
                          <a:pt x="4578640" y="9403"/>
                          <a:pt x="4824657" y="0"/>
                        </a:cubicBezTo>
                        <a:cubicBezTo>
                          <a:pt x="5260320" y="-53492"/>
                          <a:pt x="5570522" y="248243"/>
                          <a:pt x="5497865" y="571443"/>
                        </a:cubicBezTo>
                        <a:lnTo>
                          <a:pt x="5497864" y="571443"/>
                        </a:lnTo>
                        <a:cubicBezTo>
                          <a:pt x="5409948" y="838980"/>
                          <a:pt x="5201703" y="1206118"/>
                          <a:pt x="4824655" y="1142887"/>
                        </a:cubicBezTo>
                        <a:cubicBezTo>
                          <a:pt x="4586195" y="1115526"/>
                          <a:pt x="4388347" y="1088749"/>
                          <a:pt x="3911338" y="1142887"/>
                        </a:cubicBezTo>
                        <a:cubicBezTo>
                          <a:pt x="3467531" y="1176015"/>
                          <a:pt x="3286975" y="1090113"/>
                          <a:pt x="2873475" y="1142887"/>
                        </a:cubicBezTo>
                        <a:cubicBezTo>
                          <a:pt x="2503652" y="1161249"/>
                          <a:pt x="2139612" y="1098197"/>
                          <a:pt x="1794099" y="1142886"/>
                        </a:cubicBezTo>
                        <a:cubicBezTo>
                          <a:pt x="1357738" y="1193869"/>
                          <a:pt x="966590" y="1111859"/>
                          <a:pt x="673208" y="1142886"/>
                        </a:cubicBezTo>
                        <a:cubicBezTo>
                          <a:pt x="257748" y="1266034"/>
                          <a:pt x="-91812" y="866753"/>
                          <a:pt x="0" y="571442"/>
                        </a:cubicBezTo>
                        <a:lnTo>
                          <a:pt x="0" y="571443"/>
                        </a:lnTo>
                        <a:close/>
                      </a:path>
                      <a:path w="5497864" h="1142886" fill="none" stroke="0" extrusionOk="0">
                        <a:moveTo>
                          <a:pt x="0" y="571443"/>
                        </a:moveTo>
                        <a:cubicBezTo>
                          <a:pt x="-16032" y="261882"/>
                          <a:pt x="319131" y="77863"/>
                          <a:pt x="673208" y="0"/>
                        </a:cubicBezTo>
                        <a:cubicBezTo>
                          <a:pt x="1215321" y="-3024"/>
                          <a:pt x="1263855" y="35001"/>
                          <a:pt x="1794099" y="0"/>
                        </a:cubicBezTo>
                        <a:cubicBezTo>
                          <a:pt x="2334968" y="-38899"/>
                          <a:pt x="2377608" y="-19561"/>
                          <a:pt x="2831961" y="0"/>
                        </a:cubicBezTo>
                        <a:cubicBezTo>
                          <a:pt x="3296129" y="21285"/>
                          <a:pt x="3531185" y="31145"/>
                          <a:pt x="3869824" y="0"/>
                        </a:cubicBezTo>
                        <a:cubicBezTo>
                          <a:pt x="4236692" y="15319"/>
                          <a:pt x="4478439" y="-35532"/>
                          <a:pt x="4824657" y="0"/>
                        </a:cubicBezTo>
                        <a:cubicBezTo>
                          <a:pt x="5227048" y="-25809"/>
                          <a:pt x="5533462" y="303431"/>
                          <a:pt x="5497865" y="571443"/>
                        </a:cubicBezTo>
                        <a:lnTo>
                          <a:pt x="5497864" y="571443"/>
                        </a:lnTo>
                        <a:cubicBezTo>
                          <a:pt x="5513232" y="902504"/>
                          <a:pt x="5242109" y="1019856"/>
                          <a:pt x="4824655" y="1142887"/>
                        </a:cubicBezTo>
                        <a:cubicBezTo>
                          <a:pt x="4439193" y="1162653"/>
                          <a:pt x="4342609" y="1154016"/>
                          <a:pt x="3828308" y="1142887"/>
                        </a:cubicBezTo>
                        <a:cubicBezTo>
                          <a:pt x="3331598" y="1124647"/>
                          <a:pt x="3276329" y="1117251"/>
                          <a:pt x="2790446" y="1142887"/>
                        </a:cubicBezTo>
                        <a:cubicBezTo>
                          <a:pt x="2289508" y="1173291"/>
                          <a:pt x="2139063" y="1165113"/>
                          <a:pt x="1794099" y="1142886"/>
                        </a:cubicBezTo>
                        <a:cubicBezTo>
                          <a:pt x="1433208" y="1168263"/>
                          <a:pt x="957872" y="1127163"/>
                          <a:pt x="673208" y="1142886"/>
                        </a:cubicBezTo>
                        <a:cubicBezTo>
                          <a:pt x="184202" y="1127109"/>
                          <a:pt x="113131" y="856145"/>
                          <a:pt x="0" y="571442"/>
                        </a:cubicBezTo>
                        <a:lnTo>
                          <a:pt x="0" y="5714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Đôi</a:t>
            </a:r>
            <a:r>
              <a:rPr kumimoji="0" lang="en-US" sz="5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prstClr val="black"/>
                </a:solidFill>
                <a:effectLst/>
                <a:uLnTx/>
                <a:uFillTx/>
                <a:latin typeface="Calibri" panose="020F0502020204030204"/>
                <a:ea typeface="+mn-ea"/>
                <a:cs typeface="+mn-cs"/>
              </a:rPr>
              <a:t>chân</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6" name="Picture 2" descr="10 Tips nhanh chóng sở hữu đôi chân mịn màng">
            <a:extLst>
              <a:ext uri="{FF2B5EF4-FFF2-40B4-BE49-F238E27FC236}">
                <a16:creationId xmlns:a16="http://schemas.microsoft.com/office/drawing/2014/main" id="{9364EF24-2E1C-C4BF-1A2E-1527ED9F2E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2347" y="3160274"/>
            <a:ext cx="3431151" cy="288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9335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C193EC8-273C-F39F-3800-B0FD9CAA8C97}"/>
              </a:ext>
            </a:extLst>
          </p:cNvPr>
          <p:cNvGrpSpPr/>
          <p:nvPr/>
        </p:nvGrpSpPr>
        <p:grpSpPr>
          <a:xfrm>
            <a:off x="-1523999" y="-144104"/>
            <a:ext cx="14040464" cy="3408414"/>
            <a:chOff x="-1360239" y="1084085"/>
            <a:chExt cx="6721454" cy="1517904"/>
          </a:xfrm>
        </p:grpSpPr>
        <p:pic>
          <p:nvPicPr>
            <p:cNvPr id="5" name="Picture 4" descr="A picture containing wooden, wood&#10;&#10;Description automatically generated">
              <a:extLst>
                <a:ext uri="{FF2B5EF4-FFF2-40B4-BE49-F238E27FC236}">
                  <a16:creationId xmlns:a16="http://schemas.microsoft.com/office/drawing/2014/main" id="{8C3F7C06-FE4C-6F28-05DF-7F063FD1ADEC}"/>
                </a:ext>
              </a:extLst>
            </p:cNvPr>
            <p:cNvPicPr>
              <a:picLocks noChangeAspect="1"/>
            </p:cNvPicPr>
            <p:nvPr/>
          </p:nvPicPr>
          <p:blipFill rotWithShape="1">
            <a:blip r:embed="rId3">
              <a:extLst>
                <a:ext uri="{28A0092B-C50C-407E-A947-70E740481C1C}">
                  <a14:useLocalDpi xmlns:a14="http://schemas.microsoft.com/office/drawing/2010/main" val="0"/>
                </a:ext>
              </a:extLst>
            </a:blip>
            <a:srcRect t="55986" b="23371"/>
            <a:stretch/>
          </p:blipFill>
          <p:spPr>
            <a:xfrm>
              <a:off x="-1360239" y="1084085"/>
              <a:ext cx="6721454" cy="1517904"/>
            </a:xfrm>
            <a:prstGeom prst="rect">
              <a:avLst/>
            </a:prstGeom>
          </p:spPr>
        </p:pic>
        <p:sp>
          <p:nvSpPr>
            <p:cNvPr id="6" name="TextBox 5">
              <a:extLst>
                <a:ext uri="{FF2B5EF4-FFF2-40B4-BE49-F238E27FC236}">
                  <a16:creationId xmlns:a16="http://schemas.microsoft.com/office/drawing/2014/main" id="{B1B7E2D1-68BF-4593-7241-4049A0ECF5CB}"/>
                </a:ext>
              </a:extLst>
            </p:cNvPr>
            <p:cNvSpPr txBox="1"/>
            <p:nvPr/>
          </p:nvSpPr>
          <p:spPr>
            <a:xfrm>
              <a:off x="211865" y="1528107"/>
              <a:ext cx="3572538" cy="534555"/>
            </a:xfrm>
            <a:prstGeom prst="rect">
              <a:avLst/>
            </a:prstGeom>
            <a:noFill/>
          </p:spPr>
          <p:txBody>
            <a:bodyPr wrap="square" rtlCol="0">
              <a:spAutoFit/>
            </a:bodyPr>
            <a:lstStyle/>
            <a:p>
              <a:pPr algn="ctr" eaLnBrk="1" hangingPunct="1"/>
              <a:r>
                <a:rPr lang="en-US" altLang="en-US" sz="3600" dirty="0" err="1">
                  <a:solidFill>
                    <a:srgbClr val="002060"/>
                  </a:solidFill>
                  <a:highlight>
                    <a:srgbClr val="FFFF00"/>
                  </a:highlight>
                  <a:cs typeface="Times New Roman" panose="02020603050405020304" pitchFamily="18" charset="0"/>
                </a:rPr>
                <a:t>Cái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gì</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chúm</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chím</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đáng</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yêu</a:t>
              </a:r>
              <a:endParaRPr lang="en-US" altLang="en-US" sz="3600" dirty="0">
                <a:solidFill>
                  <a:srgbClr val="002060"/>
                </a:solidFill>
                <a:highlight>
                  <a:srgbClr val="FFFF00"/>
                </a:highlight>
                <a:cs typeface="Times New Roman" panose="02020603050405020304" pitchFamily="18" charset="0"/>
              </a:endParaRPr>
            </a:p>
            <a:p>
              <a:pPr algn="ctr" eaLnBrk="1" hangingPunct="1"/>
              <a:r>
                <a:rPr lang="en-US" altLang="en-US" sz="3600" dirty="0" err="1">
                  <a:solidFill>
                    <a:srgbClr val="002060"/>
                  </a:solidFill>
                  <a:highlight>
                    <a:srgbClr val="FFFF00"/>
                  </a:highlight>
                  <a:cs typeface="Times New Roman" panose="02020603050405020304" pitchFamily="18" charset="0"/>
                </a:rPr>
                <a:t>Thốt</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lời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chào</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hỏi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nói</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nhiều</a:t>
              </a:r>
              <a:r>
                <a:rPr lang="en-US" altLang="en-US" sz="3600" dirty="0">
                  <a:solidFill>
                    <a:srgbClr val="002060"/>
                  </a:solidFill>
                  <a:highlight>
                    <a:srgbClr val="FFFF00"/>
                  </a:highlight>
                  <a:cs typeface="Times New Roman" panose="02020603050405020304" pitchFamily="18" charset="0"/>
                </a:rPr>
                <a:t> </a:t>
              </a:r>
              <a:r>
                <a:rPr lang="en-US" altLang="en-US" sz="3600" dirty="0" err="1">
                  <a:solidFill>
                    <a:srgbClr val="002060"/>
                  </a:solidFill>
                  <a:highlight>
                    <a:srgbClr val="FFFF00"/>
                  </a:highlight>
                  <a:cs typeface="Times New Roman" panose="02020603050405020304" pitchFamily="18" charset="0"/>
                </a:rPr>
                <a:t>điều</a:t>
              </a:r>
              <a:r>
                <a:rPr lang="en-US" altLang="en-US" sz="3600" dirty="0">
                  <a:solidFill>
                    <a:srgbClr val="002060"/>
                  </a:solidFill>
                  <a:highlight>
                    <a:srgbClr val="FFFF00"/>
                  </a:highlight>
                  <a:cs typeface="Times New Roman" panose="02020603050405020304" pitchFamily="18" charset="0"/>
                </a:rPr>
                <a:t> hay?</a:t>
              </a:r>
              <a:endParaRPr lang="vi-VN" altLang="en-US" sz="3600" dirty="0">
                <a:solidFill>
                  <a:srgbClr val="002060"/>
                </a:solidFill>
                <a:highlight>
                  <a:srgbClr val="FFFF00"/>
                </a:highlight>
                <a:cs typeface="Times New Roman" panose="02020603050405020304" pitchFamily="18" charset="0"/>
              </a:endParaRPr>
            </a:p>
          </p:txBody>
        </p:sp>
      </p:gr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7FA4B406-B481-A5F0-9B18-49536F811F79}"/>
              </a:ext>
            </a:extLst>
          </p:cNvPr>
          <p:cNvSpPr/>
          <p:nvPr/>
        </p:nvSpPr>
        <p:spPr>
          <a:xfrm>
            <a:off x="1561698" y="4186198"/>
            <a:ext cx="5497864" cy="1142886"/>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5497864"/>
                      <a:gd name="connsiteY0" fmla="*/ 571443 h 1142886"/>
                      <a:gd name="connsiteX1" fmla="*/ 673208 w 5497864"/>
                      <a:gd name="connsiteY1" fmla="*/ 0 h 1142886"/>
                      <a:gd name="connsiteX2" fmla="*/ 1794099 w 5497864"/>
                      <a:gd name="connsiteY2" fmla="*/ 0 h 1142886"/>
                      <a:gd name="connsiteX3" fmla="*/ 2831961 w 5497864"/>
                      <a:gd name="connsiteY3" fmla="*/ 0 h 1142886"/>
                      <a:gd name="connsiteX4" fmla="*/ 3869824 w 5497864"/>
                      <a:gd name="connsiteY4" fmla="*/ 0 h 1142886"/>
                      <a:gd name="connsiteX5" fmla="*/ 4824657 w 5497864"/>
                      <a:gd name="connsiteY5" fmla="*/ 0 h 1142886"/>
                      <a:gd name="connsiteX6" fmla="*/ 5497865 w 5497864"/>
                      <a:gd name="connsiteY6" fmla="*/ 571443 h 1142886"/>
                      <a:gd name="connsiteX7" fmla="*/ 5497864 w 5497864"/>
                      <a:gd name="connsiteY7" fmla="*/ 571443 h 1142886"/>
                      <a:gd name="connsiteX8" fmla="*/ 4824655 w 5497864"/>
                      <a:gd name="connsiteY8" fmla="*/ 1142887 h 1142886"/>
                      <a:gd name="connsiteX9" fmla="*/ 3828308 w 5497864"/>
                      <a:gd name="connsiteY9" fmla="*/ 1142887 h 1142886"/>
                      <a:gd name="connsiteX10" fmla="*/ 2790446 w 5497864"/>
                      <a:gd name="connsiteY10" fmla="*/ 1142887 h 1142886"/>
                      <a:gd name="connsiteX11" fmla="*/ 1794099 w 5497864"/>
                      <a:gd name="connsiteY11" fmla="*/ 1142886 h 1142886"/>
                      <a:gd name="connsiteX12" fmla="*/ 673208 w 5497864"/>
                      <a:gd name="connsiteY12" fmla="*/ 1142886 h 1142886"/>
                      <a:gd name="connsiteX13" fmla="*/ 0 w 5497864"/>
                      <a:gd name="connsiteY13" fmla="*/ 571442 h 1142886"/>
                      <a:gd name="connsiteX14" fmla="*/ 0 w 5497864"/>
                      <a:gd name="connsiteY14" fmla="*/ 571443 h 1142886"/>
                      <a:gd name="connsiteX0" fmla="*/ 0 w 5497864"/>
                      <a:gd name="connsiteY0" fmla="*/ 571443 h 1142886"/>
                      <a:gd name="connsiteX1" fmla="*/ 673208 w 5497864"/>
                      <a:gd name="connsiteY1" fmla="*/ 0 h 1142886"/>
                      <a:gd name="connsiteX2" fmla="*/ 1794099 w 5497864"/>
                      <a:gd name="connsiteY2" fmla="*/ 0 h 1142886"/>
                      <a:gd name="connsiteX3" fmla="*/ 2748933 w 5497864"/>
                      <a:gd name="connsiteY3" fmla="*/ 0 h 1142886"/>
                      <a:gd name="connsiteX4" fmla="*/ 3745281 w 5497864"/>
                      <a:gd name="connsiteY4" fmla="*/ 0 h 1142886"/>
                      <a:gd name="connsiteX5" fmla="*/ 4263381 w 5497864"/>
                      <a:gd name="connsiteY5" fmla="*/ 0 h 1142886"/>
                      <a:gd name="connsiteX6" fmla="*/ 4824657 w 5497864"/>
                      <a:gd name="connsiteY6" fmla="*/ 0 h 1142886"/>
                      <a:gd name="connsiteX7" fmla="*/ 5497865 w 5497864"/>
                      <a:gd name="connsiteY7" fmla="*/ 571443 h 1142886"/>
                      <a:gd name="connsiteX8" fmla="*/ 5497864 w 5497864"/>
                      <a:gd name="connsiteY8" fmla="*/ 571443 h 1142886"/>
                      <a:gd name="connsiteX9" fmla="*/ 4824655 w 5497864"/>
                      <a:gd name="connsiteY9" fmla="*/ 1142887 h 1142886"/>
                      <a:gd name="connsiteX10" fmla="*/ 3911338 w 5497864"/>
                      <a:gd name="connsiteY10" fmla="*/ 1142887 h 1142886"/>
                      <a:gd name="connsiteX11" fmla="*/ 2873475 w 5497864"/>
                      <a:gd name="connsiteY11" fmla="*/ 1142887 h 1142886"/>
                      <a:gd name="connsiteX12" fmla="*/ 1794099 w 5497864"/>
                      <a:gd name="connsiteY12" fmla="*/ 1142886 h 1142886"/>
                      <a:gd name="connsiteX13" fmla="*/ 673208 w 5497864"/>
                      <a:gd name="connsiteY13" fmla="*/ 1142886 h 1142886"/>
                      <a:gd name="connsiteX14" fmla="*/ 0 w 5497864"/>
                      <a:gd name="connsiteY14" fmla="*/ 571442 h 1142886"/>
                      <a:gd name="connsiteX15" fmla="*/ 0 w 5497864"/>
                      <a:gd name="connsiteY15" fmla="*/ 571443 h 11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7864" h="1142886" fill="none" extrusionOk="0">
                        <a:moveTo>
                          <a:pt x="0" y="571443"/>
                        </a:moveTo>
                        <a:cubicBezTo>
                          <a:pt x="3488" y="248609"/>
                          <a:pt x="371041" y="-28745"/>
                          <a:pt x="673208" y="0"/>
                        </a:cubicBezTo>
                        <a:cubicBezTo>
                          <a:pt x="1224557" y="-5848"/>
                          <a:pt x="1247595" y="38477"/>
                          <a:pt x="1794099" y="0"/>
                        </a:cubicBezTo>
                        <a:cubicBezTo>
                          <a:pt x="2325651" y="-39539"/>
                          <a:pt x="2381621" y="-15367"/>
                          <a:pt x="2831961" y="0"/>
                        </a:cubicBezTo>
                        <a:cubicBezTo>
                          <a:pt x="3286653" y="21282"/>
                          <a:pt x="3453273" y="31460"/>
                          <a:pt x="3869824" y="0"/>
                        </a:cubicBezTo>
                        <a:cubicBezTo>
                          <a:pt x="4254757" y="6661"/>
                          <a:pt x="4459828" y="-42513"/>
                          <a:pt x="4824657" y="0"/>
                        </a:cubicBezTo>
                        <a:cubicBezTo>
                          <a:pt x="5173419" y="-44485"/>
                          <a:pt x="5554123" y="262514"/>
                          <a:pt x="5497865" y="571443"/>
                        </a:cubicBezTo>
                        <a:lnTo>
                          <a:pt x="5497864" y="571443"/>
                        </a:lnTo>
                        <a:cubicBezTo>
                          <a:pt x="5510099" y="928449"/>
                          <a:pt x="5231587" y="1078579"/>
                          <a:pt x="4824655" y="1142887"/>
                        </a:cubicBezTo>
                        <a:cubicBezTo>
                          <a:pt x="4440151" y="1153530"/>
                          <a:pt x="4305874" y="1175882"/>
                          <a:pt x="3828308" y="1142887"/>
                        </a:cubicBezTo>
                        <a:cubicBezTo>
                          <a:pt x="3332568" y="1120759"/>
                          <a:pt x="3281496" y="1118771"/>
                          <a:pt x="2790446" y="1142887"/>
                        </a:cubicBezTo>
                        <a:cubicBezTo>
                          <a:pt x="2287352" y="1171163"/>
                          <a:pt x="2158134" y="1160355"/>
                          <a:pt x="1794099" y="1142886"/>
                        </a:cubicBezTo>
                        <a:cubicBezTo>
                          <a:pt x="1493930" y="1190448"/>
                          <a:pt x="1064404" y="1139292"/>
                          <a:pt x="673208" y="1142886"/>
                        </a:cubicBezTo>
                        <a:cubicBezTo>
                          <a:pt x="248708" y="1134686"/>
                          <a:pt x="60227" y="916803"/>
                          <a:pt x="0" y="571442"/>
                        </a:cubicBezTo>
                        <a:lnTo>
                          <a:pt x="0" y="571443"/>
                        </a:lnTo>
                        <a:close/>
                      </a:path>
                      <a:path w="5497864" h="1142886" stroke="0" extrusionOk="0">
                        <a:moveTo>
                          <a:pt x="0" y="571443"/>
                        </a:moveTo>
                        <a:cubicBezTo>
                          <a:pt x="-36714" y="342202"/>
                          <a:pt x="299944" y="34790"/>
                          <a:pt x="673208" y="0"/>
                        </a:cubicBezTo>
                        <a:cubicBezTo>
                          <a:pt x="1148922" y="-75558"/>
                          <a:pt x="1427526" y="-27119"/>
                          <a:pt x="1794099" y="0"/>
                        </a:cubicBezTo>
                        <a:cubicBezTo>
                          <a:pt x="2177186" y="17847"/>
                          <a:pt x="2469683" y="-26254"/>
                          <a:pt x="2748933" y="0"/>
                        </a:cubicBezTo>
                        <a:cubicBezTo>
                          <a:pt x="2988159" y="48633"/>
                          <a:pt x="3525715" y="43813"/>
                          <a:pt x="3745281" y="0"/>
                        </a:cubicBezTo>
                        <a:cubicBezTo>
                          <a:pt x="3951096" y="11546"/>
                          <a:pt x="4134240" y="7899"/>
                          <a:pt x="4263381" y="0"/>
                        </a:cubicBezTo>
                        <a:cubicBezTo>
                          <a:pt x="4392522" y="-7899"/>
                          <a:pt x="4578640" y="9403"/>
                          <a:pt x="4824657" y="0"/>
                        </a:cubicBezTo>
                        <a:cubicBezTo>
                          <a:pt x="5260320" y="-53492"/>
                          <a:pt x="5570522" y="248243"/>
                          <a:pt x="5497865" y="571443"/>
                        </a:cubicBezTo>
                        <a:lnTo>
                          <a:pt x="5497864" y="571443"/>
                        </a:lnTo>
                        <a:cubicBezTo>
                          <a:pt x="5409948" y="838980"/>
                          <a:pt x="5201703" y="1206118"/>
                          <a:pt x="4824655" y="1142887"/>
                        </a:cubicBezTo>
                        <a:cubicBezTo>
                          <a:pt x="4586195" y="1115526"/>
                          <a:pt x="4388347" y="1088749"/>
                          <a:pt x="3911338" y="1142887"/>
                        </a:cubicBezTo>
                        <a:cubicBezTo>
                          <a:pt x="3467531" y="1176015"/>
                          <a:pt x="3286975" y="1090113"/>
                          <a:pt x="2873475" y="1142887"/>
                        </a:cubicBezTo>
                        <a:cubicBezTo>
                          <a:pt x="2503652" y="1161249"/>
                          <a:pt x="2139612" y="1098197"/>
                          <a:pt x="1794099" y="1142886"/>
                        </a:cubicBezTo>
                        <a:cubicBezTo>
                          <a:pt x="1357738" y="1193869"/>
                          <a:pt x="966590" y="1111859"/>
                          <a:pt x="673208" y="1142886"/>
                        </a:cubicBezTo>
                        <a:cubicBezTo>
                          <a:pt x="257748" y="1266034"/>
                          <a:pt x="-91812" y="866753"/>
                          <a:pt x="0" y="571442"/>
                        </a:cubicBezTo>
                        <a:lnTo>
                          <a:pt x="0" y="571443"/>
                        </a:lnTo>
                        <a:close/>
                      </a:path>
                      <a:path w="5497864" h="1142886" fill="none" stroke="0" extrusionOk="0">
                        <a:moveTo>
                          <a:pt x="0" y="571443"/>
                        </a:moveTo>
                        <a:cubicBezTo>
                          <a:pt x="-16032" y="261882"/>
                          <a:pt x="319131" y="77863"/>
                          <a:pt x="673208" y="0"/>
                        </a:cubicBezTo>
                        <a:cubicBezTo>
                          <a:pt x="1215321" y="-3024"/>
                          <a:pt x="1263855" y="35001"/>
                          <a:pt x="1794099" y="0"/>
                        </a:cubicBezTo>
                        <a:cubicBezTo>
                          <a:pt x="2334968" y="-38899"/>
                          <a:pt x="2377608" y="-19561"/>
                          <a:pt x="2831961" y="0"/>
                        </a:cubicBezTo>
                        <a:cubicBezTo>
                          <a:pt x="3296129" y="21285"/>
                          <a:pt x="3531185" y="31145"/>
                          <a:pt x="3869824" y="0"/>
                        </a:cubicBezTo>
                        <a:cubicBezTo>
                          <a:pt x="4236692" y="15319"/>
                          <a:pt x="4478439" y="-35532"/>
                          <a:pt x="4824657" y="0"/>
                        </a:cubicBezTo>
                        <a:cubicBezTo>
                          <a:pt x="5227048" y="-25809"/>
                          <a:pt x="5533462" y="303431"/>
                          <a:pt x="5497865" y="571443"/>
                        </a:cubicBezTo>
                        <a:lnTo>
                          <a:pt x="5497864" y="571443"/>
                        </a:lnTo>
                        <a:cubicBezTo>
                          <a:pt x="5513232" y="902504"/>
                          <a:pt x="5242109" y="1019856"/>
                          <a:pt x="4824655" y="1142887"/>
                        </a:cubicBezTo>
                        <a:cubicBezTo>
                          <a:pt x="4439193" y="1162653"/>
                          <a:pt x="4342609" y="1154016"/>
                          <a:pt x="3828308" y="1142887"/>
                        </a:cubicBezTo>
                        <a:cubicBezTo>
                          <a:pt x="3331598" y="1124647"/>
                          <a:pt x="3276329" y="1117251"/>
                          <a:pt x="2790446" y="1142887"/>
                        </a:cubicBezTo>
                        <a:cubicBezTo>
                          <a:pt x="2289508" y="1173291"/>
                          <a:pt x="2139063" y="1165113"/>
                          <a:pt x="1794099" y="1142886"/>
                        </a:cubicBezTo>
                        <a:cubicBezTo>
                          <a:pt x="1433208" y="1168263"/>
                          <a:pt x="957872" y="1127163"/>
                          <a:pt x="673208" y="1142886"/>
                        </a:cubicBezTo>
                        <a:cubicBezTo>
                          <a:pt x="184202" y="1127109"/>
                          <a:pt x="113131" y="856145"/>
                          <a:pt x="0" y="571442"/>
                        </a:cubicBezTo>
                        <a:lnTo>
                          <a:pt x="0" y="5714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Cái</a:t>
            </a:r>
            <a:r>
              <a:rPr kumimoji="0" lang="en-US" sz="5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prstClr val="black"/>
                </a:solidFill>
                <a:effectLst/>
                <a:uLnTx/>
                <a:uFillTx/>
                <a:latin typeface="Calibri" panose="020F0502020204030204"/>
                <a:ea typeface="+mn-ea"/>
                <a:cs typeface="+mn-cs"/>
              </a:rPr>
              <a:t>miệng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0" name="Picture 2" descr="Răng sứ có bị đổi màu không ?">
            <a:extLst>
              <a:ext uri="{FF2B5EF4-FFF2-40B4-BE49-F238E27FC236}">
                <a16:creationId xmlns:a16="http://schemas.microsoft.com/office/drawing/2014/main" id="{21CDBBD5-5AA1-5015-F3AD-EE1E595ACF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671" y="3689052"/>
            <a:ext cx="3828128" cy="195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2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14DCEB-D3B6-185A-4376-961AF76DDADF}"/>
              </a:ext>
            </a:extLst>
          </p:cNvPr>
          <p:cNvPicPr>
            <a:picLocks noChangeAspect="1"/>
          </p:cNvPicPr>
          <p:nvPr/>
        </p:nvPicPr>
        <p:blipFill>
          <a:blip r:embed="rId4"/>
          <a:stretch>
            <a:fillRect/>
          </a:stretch>
        </p:blipFill>
        <p:spPr>
          <a:xfrm>
            <a:off x="691483" y="2193054"/>
            <a:ext cx="9585664" cy="3077036"/>
          </a:xfrm>
          <a:prstGeom prst="rect">
            <a:avLst/>
          </a:prstGeom>
        </p:spPr>
      </p:pic>
    </p:spTree>
    <p:extLst>
      <p:ext uri="{BB962C8B-B14F-4D97-AF65-F5344CB8AC3E}">
        <p14:creationId xmlns:p14="http://schemas.microsoft.com/office/powerpoint/2010/main" val="339693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914400" y="219456"/>
            <a:ext cx="6577599"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1002890" y="475693"/>
              <a:ext cx="26333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6000" b="1"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6000" b="1" i="0" u="sng" strike="noStrike" kern="1200" cap="none" spc="0" normalizeH="0" baseline="0" noProof="0" dirty="0" err="1">
                  <a:ln>
                    <a:noFill/>
                  </a:ln>
                  <a:solidFill>
                    <a:prstClr val="white"/>
                  </a:solidFill>
                  <a:effectLst/>
                  <a:uLnTx/>
                  <a:uFillTx/>
                  <a:latin typeface="Calibri" panose="020F0502020204030204"/>
                  <a:ea typeface="+mn-ea"/>
                  <a:cs typeface="+mn-cs"/>
                </a:rPr>
                <a:t>nhà</a:t>
              </a:r>
              <a:endParaRPr kumimoji="0" lang="en-US" sz="6000" b="1"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844416"/>
          </a:xfrm>
          <a:prstGeom prst="rect">
            <a:avLst/>
          </a:prstGeom>
          <a:noFill/>
        </p:spPr>
        <p:txBody>
          <a:bodyPr wrap="square" rtlCol="0">
            <a:spAutoFit/>
          </a:bodyPr>
          <a:lstStyle/>
          <a:p>
            <a:pPr marL="0" marR="0" algn="ctr">
              <a:lnSpc>
                <a:spcPct val="107000"/>
              </a:lnSpc>
              <a:spcBef>
                <a:spcPts val="0"/>
              </a:spcBef>
              <a:spcAft>
                <a:spcPts val="0"/>
              </a:spcAft>
            </a:pPr>
            <a:r>
              <a:rPr lang="en-US" sz="3600" b="1" dirty="0" err="1">
                <a:solidFill>
                  <a:srgbClr val="FFFF00"/>
                </a:solidFill>
                <a:effectLst/>
                <a:ea typeface="SimSun" panose="02010600030101010101" pitchFamily="2" charset="-122"/>
                <a:cs typeface="Times New Roman" panose="02020603050405020304" pitchFamily="18" charset="0"/>
              </a:rPr>
              <a:t>Hãy</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tìm</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hiểu</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về</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những</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bộ</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phận</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bên</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ngoài</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của</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cơ</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thể</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và</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chức</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năng</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của</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chúng</a:t>
            </a:r>
            <a:r>
              <a:rPr lang="en-US" sz="3600" b="1" dirty="0">
                <a:solidFill>
                  <a:srgbClr val="FFFF00"/>
                </a:solidFill>
                <a:effectLst/>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1EAEE5-7A3D-46BB-A577-97ED62B8847E}"/>
              </a:ext>
            </a:extLst>
          </p:cNvPr>
          <p:cNvGrpSpPr/>
          <p:nvPr/>
        </p:nvGrpSpPr>
        <p:grpSpPr>
          <a:xfrm>
            <a:off x="897751" y="56888"/>
            <a:ext cx="9395331" cy="2426891"/>
            <a:chOff x="1561141" y="-359229"/>
            <a:chExt cx="9395331" cy="2426891"/>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61141" y="-359229"/>
              <a:ext cx="9395331" cy="2426891"/>
            </a:xfrm>
            <a:prstGeom prst="rect">
              <a:avLst/>
            </a:prstGeom>
          </p:spPr>
        </p:pic>
        <p:sp>
          <p:nvSpPr>
            <p:cNvPr id="9" name="TextBox 8">
              <a:extLst>
                <a:ext uri="{FF2B5EF4-FFF2-40B4-BE49-F238E27FC236}">
                  <a16:creationId xmlns:a16="http://schemas.microsoft.com/office/drawing/2014/main" id="{4E6E1BC0-430B-4B93-9CBB-BB6F2F4A18D5}"/>
                </a:ext>
              </a:extLst>
            </p:cNvPr>
            <p:cNvSpPr txBox="1"/>
            <p:nvPr/>
          </p:nvSpPr>
          <p:spPr>
            <a:xfrm>
              <a:off x="2466255" y="210411"/>
              <a:ext cx="78799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4925">
                    <a:solidFill>
                      <a:prstClr val="white"/>
                    </a:solidFill>
                  </a:ln>
                  <a:solidFill>
                    <a:srgbClr val="00B050"/>
                  </a:solidFill>
                  <a:effectLst>
                    <a:outerShdw blurRad="50800" dist="38100" dir="18900000" algn="bl" rotWithShape="0">
                      <a:prstClr val="black">
                        <a:alpha val="40000"/>
                      </a:prstClr>
                    </a:outerShdw>
                  </a:effectLst>
                  <a:uLnTx/>
                  <a:uFillTx/>
                  <a:latin typeface="iCiel Cadena" panose="02000503000000020004" pitchFamily="50" charset="0"/>
                  <a:ea typeface="+mn-ea"/>
                  <a:cs typeface="+mn-cs"/>
                </a:rPr>
                <a:t>YÊU CẦU CẦN ĐẠT</a:t>
              </a:r>
            </a:p>
          </p:txBody>
        </p:sp>
      </p:grpSp>
      <p:grpSp>
        <p:nvGrpSpPr>
          <p:cNvPr id="24" name="Group 23">
            <a:extLst>
              <a:ext uri="{FF2B5EF4-FFF2-40B4-BE49-F238E27FC236}">
                <a16:creationId xmlns:a16="http://schemas.microsoft.com/office/drawing/2014/main" id="{E39E4771-6D19-44F7-BB31-FFBB643E8289}"/>
              </a:ext>
            </a:extLst>
          </p:cNvPr>
          <p:cNvGrpSpPr/>
          <p:nvPr/>
        </p:nvGrpSpPr>
        <p:grpSpPr>
          <a:xfrm>
            <a:off x="336337" y="2573845"/>
            <a:ext cx="11023226" cy="2472429"/>
            <a:chOff x="597594" y="4311034"/>
            <a:chExt cx="11023226" cy="2472429"/>
          </a:xfrm>
        </p:grpSpPr>
        <p:sp>
          <p:nvSpPr>
            <p:cNvPr id="17" name="Rectangle: Rounded Corners 16">
              <a:extLst>
                <a:ext uri="{FF2B5EF4-FFF2-40B4-BE49-F238E27FC236}">
                  <a16:creationId xmlns:a16="http://schemas.microsoft.com/office/drawing/2014/main" id="{E359B940-DBC9-4C4D-9B45-504A72CEF534}"/>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91F386-4717-4714-9DDE-06531D8A04DF}"/>
                </a:ext>
              </a:extLst>
            </p:cNvPr>
            <p:cNvSpPr txBox="1"/>
            <p:nvPr/>
          </p:nvSpPr>
          <p:spPr>
            <a:xfrm>
              <a:off x="2449926" y="5029719"/>
              <a:ext cx="88605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Trình bày được một việc làm để giữ gìn, bảo vệ cơ quan tiêu hóa.</a:t>
              </a:r>
            </a:p>
          </p:txBody>
        </p:sp>
        <p:pic>
          <p:nvPicPr>
            <p:cNvPr id="23" name="Picture 22" descr="A picture containing surface, vector graphics, several&#10;&#10;Description automatically generated">
              <a:extLst>
                <a:ext uri="{FF2B5EF4-FFF2-40B4-BE49-F238E27FC236}">
                  <a16:creationId xmlns:a16="http://schemas.microsoft.com/office/drawing/2014/main" id="{FAF493C5-C99E-4B37-A239-0361BF253872}"/>
                </a:ext>
              </a:extLst>
            </p:cNvPr>
            <p:cNvPicPr>
              <a:picLocks noChangeAspect="1"/>
            </p:cNvPicPr>
            <p:nvPr/>
          </p:nvPicPr>
          <p:blipFill rotWithShape="1">
            <a:blip r:embed="rId5">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pic>
        <p:nvPicPr>
          <p:cNvPr id="30" name="Picture 29" descr="A picture containing clipart, doll&#10;&#10;Description automatically generated">
            <a:extLst>
              <a:ext uri="{FF2B5EF4-FFF2-40B4-BE49-F238E27FC236}">
                <a16:creationId xmlns:a16="http://schemas.microsoft.com/office/drawing/2014/main" id="{16BC6289-7048-400D-BB98-E27894014B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256" b="74215" l="76792" r="97453">
                        <a14:foregroundMark x1="86321" y1="29421" x2="86321" y2="29421"/>
                        <a14:foregroundMark x1="76792" y1="50579" x2="76792" y2="50579"/>
                        <a14:foregroundMark x1="85377" y1="61653" x2="85377" y2="62149"/>
                        <a14:foregroundMark x1="87075" y1="60165" x2="87075" y2="62314"/>
                        <a14:foregroundMark x1="87264" y1="73884" x2="87264" y2="73884"/>
                      </a14:backgroundRemoval>
                    </a14:imgEffect>
                  </a14:imgLayer>
                </a14:imgProps>
              </a:ext>
              <a:ext uri="{28A0092B-C50C-407E-A947-70E740481C1C}">
                <a14:useLocalDpi xmlns:a14="http://schemas.microsoft.com/office/drawing/2010/main" val="0"/>
              </a:ext>
            </a:extLst>
          </a:blip>
          <a:srcRect l="74717" t="25292" b="20325"/>
          <a:stretch/>
        </p:blipFill>
        <p:spPr>
          <a:xfrm>
            <a:off x="9588630" y="3429000"/>
            <a:ext cx="3037894" cy="3729574"/>
          </a:xfrm>
          <a:prstGeom prst="rect">
            <a:avLst/>
          </a:prstGeom>
        </p:spPr>
      </p:pic>
    </p:spTree>
    <p:extLst>
      <p:ext uri="{BB962C8B-B14F-4D97-AF65-F5344CB8AC3E}">
        <p14:creationId xmlns:p14="http://schemas.microsoft.com/office/powerpoint/2010/main" val="20976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5" name="Năm Ngón Tay Ngoan">
            <a:hlinkClick r:id="" action="ppaction://media"/>
            <a:extLst>
              <a:ext uri="{FF2B5EF4-FFF2-40B4-BE49-F238E27FC236}">
                <a16:creationId xmlns:a16="http://schemas.microsoft.com/office/drawing/2014/main" id="{7D9D6F28-94EE-4637-F357-F16D780BC5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2" cy="6858001"/>
          </a:xfrm>
          <a:prstGeom prst="rect">
            <a:avLst/>
          </a:prstGeom>
        </p:spPr>
      </p:pic>
    </p:spTree>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B28E57D-8DFE-4F56-829B-8D4957D64FD8}"/>
              </a:ext>
            </a:extLst>
          </p:cNvPr>
          <p:cNvGrpSpPr/>
          <p:nvPr/>
        </p:nvGrpSpPr>
        <p:grpSpPr>
          <a:xfrm>
            <a:off x="3989322" y="2259426"/>
            <a:ext cx="6471477" cy="2641417"/>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1995514" y="2598967"/>
              <a:ext cx="6174549" cy="1323439"/>
            </a:xfrm>
            <a:prstGeom prst="rect">
              <a:avLst/>
            </a:prstGeom>
            <a:noFill/>
          </p:spPr>
          <p:txBody>
            <a:bodyPr wrap="square" rtlCol="0">
              <a:spAutoFit/>
            </a:bodyPr>
            <a:lstStyle/>
            <a:p>
              <a:pPr algn="ctr" eaLnBrk="1" hangingPunct="1"/>
              <a:r>
                <a:rPr lang="en-US" altLang="en-US" sz="4000" dirty="0" err="1">
                  <a:solidFill>
                    <a:srgbClr val="002060"/>
                  </a:solidFill>
                  <a:cs typeface="Times New Roman" panose="02020603050405020304" pitchFamily="18" charset="0"/>
                </a:rPr>
                <a:t>Bài</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hát</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có</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nhắc</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đến</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bộ</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phận</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nào</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của</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cơ</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thể</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chúng</a:t>
              </a:r>
              <a:r>
                <a:rPr lang="en-US" altLang="en-US" sz="4000" dirty="0">
                  <a:solidFill>
                    <a:srgbClr val="002060"/>
                  </a:solidFill>
                  <a:cs typeface="Times New Roman" panose="02020603050405020304" pitchFamily="18" charset="0"/>
                </a:rPr>
                <a:t> ta?</a:t>
              </a:r>
              <a:endParaRPr lang="vi-VN" altLang="en-US" sz="4000" dirty="0">
                <a:solidFill>
                  <a:srgbClr val="002060"/>
                </a:solidFill>
                <a:cs typeface="Times New Roman" panose="02020603050405020304" pitchFamily="18" charset="0"/>
              </a:endParaRP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
        <p:nvSpPr>
          <p:cNvPr id="6" name="TextBox 5">
            <a:extLst>
              <a:ext uri="{FF2B5EF4-FFF2-40B4-BE49-F238E27FC236}">
                <a16:creationId xmlns:a16="http://schemas.microsoft.com/office/drawing/2014/main" id="{B4831567-59AE-96E6-D7BF-2F1DF94B0ACC}"/>
              </a:ext>
            </a:extLst>
          </p:cNvPr>
          <p:cNvSpPr txBox="1"/>
          <p:nvPr/>
        </p:nvSpPr>
        <p:spPr>
          <a:xfrm>
            <a:off x="3091419" y="2832488"/>
            <a:ext cx="49507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KHÁM PHÁ</a:t>
            </a:r>
          </a:p>
        </p:txBody>
      </p:sp>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200" b="1" dirty="0" err="1">
                <a:solidFill>
                  <a:srgbClr val="002060"/>
                </a:solidFill>
                <a:latin typeface="Calibri" panose="020F0502020204030204"/>
              </a:rPr>
              <a:t>tên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các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bộ</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phận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bên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ngoài</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cơ</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thể</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6575D9-67C8-1847-5A85-67623BD5DBC0}"/>
              </a:ext>
            </a:extLst>
          </p:cNvPr>
          <p:cNvPicPr>
            <a:picLocks noChangeAspect="1"/>
          </p:cNvPicPr>
          <p:nvPr/>
        </p:nvPicPr>
        <p:blipFill>
          <a:blip r:embed="rId4"/>
          <a:stretch>
            <a:fillRect/>
          </a:stretch>
        </p:blipFill>
        <p:spPr>
          <a:xfrm>
            <a:off x="3367087" y="1157287"/>
            <a:ext cx="5572125" cy="4905375"/>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ysClr val="windowText" lastClr="000000"/>
                </a:solidFill>
                <a:latin typeface="Calibri" panose="020F0502020204030204"/>
              </a:rPr>
              <a:t>Bạn nhỏ được bác sĩ </a:t>
            </a:r>
            <a:r>
              <a:rPr lang="en-US" sz="4400" b="1" dirty="0">
                <a:solidFill>
                  <a:sysClr val="windowText" lastClr="000000"/>
                </a:solidFill>
                <a:latin typeface="Calibri" panose="020F0502020204030204"/>
              </a:rPr>
              <a:t>Minh </a:t>
            </a:r>
            <a:r>
              <a:rPr lang="vi-VN" sz="4400" b="1" dirty="0">
                <a:solidFill>
                  <a:sysClr val="windowText" lastClr="000000"/>
                </a:solidFill>
                <a:latin typeface="Calibri" panose="020F0502020204030204"/>
              </a:rPr>
              <a:t>khám tay.</a:t>
            </a:r>
          </a:p>
        </p:txBody>
      </p:sp>
      <p:pic>
        <p:nvPicPr>
          <p:cNvPr id="3" name="Picture 2">
            <a:extLst>
              <a:ext uri="{FF2B5EF4-FFF2-40B4-BE49-F238E27FC236}">
                <a16:creationId xmlns:a16="http://schemas.microsoft.com/office/drawing/2014/main" id="{61FBABEA-DAA0-B083-34F5-D7E2C477F899}"/>
              </a:ext>
            </a:extLst>
          </p:cNvPr>
          <p:cNvPicPr>
            <a:picLocks noChangeAspect="1"/>
          </p:cNvPicPr>
          <p:nvPr/>
        </p:nvPicPr>
        <p:blipFill>
          <a:blip r:embed="rId6"/>
          <a:stretch>
            <a:fillRect/>
          </a:stretch>
        </p:blipFill>
        <p:spPr>
          <a:xfrm>
            <a:off x="2024062" y="1381125"/>
            <a:ext cx="2905626"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496</Words>
  <Application>Microsoft Office PowerPoint</Application>
  <PresentationFormat>Widescreen</PresentationFormat>
  <Paragraphs>64</Paragraphs>
  <Slides>28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iCiel Cadena</vt:lpstr>
      <vt:lpstr>Times New Roman</vt:lpstr>
      <vt:lpstr>UTM Cookies</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2023-11-21T08:16:29Z</dcterms:created>
  <dcterms:modified xsi:type="dcterms:W3CDTF">2023-11-24T13:36:44Z</dcterms:modified>
</cp:coreProperties>
</file>