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6" r:id="rId3"/>
  </p:sldMasterIdLst>
  <p:notesMasterIdLst>
    <p:notesMasterId r:id="rId30"/>
  </p:notesMasterIdLst>
  <p:sldIdLst>
    <p:sldId id="257" r:id="rId4"/>
    <p:sldId id="309" r:id="rId5"/>
    <p:sldId id="263" r:id="rId6"/>
    <p:sldId id="390" r:id="rId7"/>
    <p:sldId id="264" r:id="rId8"/>
    <p:sldId id="265" r:id="rId9"/>
    <p:sldId id="267" r:id="rId10"/>
    <p:sldId id="317" r:id="rId11"/>
    <p:sldId id="332" r:id="rId12"/>
    <p:sldId id="283" r:id="rId13"/>
    <p:sldId id="386" r:id="rId14"/>
    <p:sldId id="387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330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284CD-A0D2-43DD-A889-AEE1E7B8F6E3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8D296-479D-4210-A6AE-35922E517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6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065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6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1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5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3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1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a6db7e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a6db7e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5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6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0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16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7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53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2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24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17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0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64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213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9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57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92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0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42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473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661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7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83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325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6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211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20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871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0666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501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714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24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897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092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491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38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135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6183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5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3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70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41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31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E51FEF1-FCF8-2CF3-826F-07F673B603B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5" y="133350"/>
            <a:ext cx="1290097" cy="12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7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7360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7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tags" Target="../tags/tag19.xml"/><Relationship Id="rId10" Type="http://schemas.openxmlformats.org/officeDocument/2006/relationships/image" Target="../media/image8.png"/><Relationship Id="rId4" Type="http://schemas.openxmlformats.org/officeDocument/2006/relationships/tags" Target="../tags/tag18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2.xml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23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tags" Target="../tags/tag26.xml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27.xml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tags" Target="../tags/tag30.xml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tags" Target="../tags/tag31.xml"/><Relationship Id="rId9" Type="http://schemas.openxmlformats.org/officeDocument/2006/relationships/image" Target="../media/image9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4.xml"/><Relationship Id="rId7" Type="http://schemas.openxmlformats.org/officeDocument/2006/relationships/image" Target="../media/image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0.png"/><Relationship Id="rId5" Type="http://schemas.openxmlformats.org/officeDocument/2006/relationships/tags" Target="../tags/tag36.xml"/><Relationship Id="rId10" Type="http://schemas.openxmlformats.org/officeDocument/2006/relationships/image" Target="../media/image8.png"/><Relationship Id="rId4" Type="http://schemas.openxmlformats.org/officeDocument/2006/relationships/tags" Target="../tags/tag35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gif"/><Relationship Id="rId3" Type="http://schemas.openxmlformats.org/officeDocument/2006/relationships/tags" Target="../tags/tag39.xml"/><Relationship Id="rId7" Type="http://schemas.openxmlformats.org/officeDocument/2006/relationships/image" Target="../media/image7.png"/><Relationship Id="rId12" Type="http://schemas.openxmlformats.org/officeDocument/2006/relationships/image" Target="../media/image42.gi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40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gif"/><Relationship Id="rId3" Type="http://schemas.openxmlformats.org/officeDocument/2006/relationships/tags" Target="../tags/tag43.xml"/><Relationship Id="rId7" Type="http://schemas.openxmlformats.org/officeDocument/2006/relationships/image" Target="../media/image7.png"/><Relationship Id="rId12" Type="http://schemas.openxmlformats.org/officeDocument/2006/relationships/image" Target="../media/image42.gi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44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3" Type="http://schemas.openxmlformats.org/officeDocument/2006/relationships/tags" Target="../tags/tag47.xml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48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1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52.xm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3" Type="http://schemas.openxmlformats.org/officeDocument/2006/relationships/tags" Target="../tags/tag55.xml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56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4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sv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jpg"/><Relationship Id="rId4" Type="http://schemas.openxmlformats.org/officeDocument/2006/relationships/slide" Target="slide3.xm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svg"/><Relationship Id="rId11" Type="http://schemas.openxmlformats.org/officeDocument/2006/relationships/image" Target="../media/image30.jp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slide" Target="slide3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tags" Target="../tags/tag10.xml"/><Relationship Id="rId10" Type="http://schemas.openxmlformats.org/officeDocument/2006/relationships/image" Target="../media/image8.png"/><Relationship Id="rId4" Type="http://schemas.openxmlformats.org/officeDocument/2006/relationships/tags" Target="../tags/tag9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3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14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6985" y="7620"/>
            <a:ext cx="12198985" cy="6823075"/>
            <a:chOff x="-11" y="12"/>
            <a:chExt cx="19211" cy="10745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2" y="6131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-11" y="12"/>
              <a:ext cx="6839" cy="46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1332492-89CD-4370-0A31-B49BDD0E8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622" y="1379944"/>
            <a:ext cx="402980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5D011-BC02-D0F4-2E7B-F280E004A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900" y="2254677"/>
            <a:ext cx="6498899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44918" y="909003"/>
            <a:ext cx="9702165" cy="503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22" name="图片 21" descr="组 9"/>
            <p:cNvPicPr>
              <a:picLocks noChangeAspect="1"/>
            </p:cNvPicPr>
            <p:nvPr/>
          </p:nvPicPr>
          <p:blipFill>
            <a:blip r:embed="rId4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</p:spPr>
        </p:pic>
        <p:pic>
          <p:nvPicPr>
            <p:cNvPr id="23" name="图片 22" descr="组 9"/>
            <p:cNvPicPr>
              <a:picLocks noChangeAspect="1"/>
            </p:cNvPicPr>
            <p:nvPr/>
          </p:nvPicPr>
          <p:blipFill>
            <a:blip r:embed="rId4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1A967E-8434-E708-5408-735BD03EAA98}"/>
              </a:ext>
            </a:extLst>
          </p:cNvPr>
          <p:cNvSpPr txBox="1"/>
          <p:nvPr/>
        </p:nvSpPr>
        <p:spPr>
          <a:xfrm>
            <a:off x="2000250" y="1600200"/>
            <a:ext cx="832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có rất nhiều cách để bảo vệ cây trồng như: </a:t>
            </a:r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nước, nhổ cỏ, bón phân cho cây, không giẫm vào gốc cây</a:t>
            </a:r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 Những việc làm đó sẽ giúp cây trồng được phát triển tốt nhất.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9116060" y="3605530"/>
            <a:ext cx="3075940" cy="305371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1055C-226C-0A89-5057-DA16B4B5B3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6699" y="2376195"/>
            <a:ext cx="772430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6" name="Hình ảnh 2">
            <a:extLst>
              <a:ext uri="{FF2B5EF4-FFF2-40B4-BE49-F238E27FC236}">
                <a16:creationId xmlns:a16="http://schemas.microsoft.com/office/drawing/2014/main" id="{A30F3783-D5E7-DF62-11FF-1E817B777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0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F4C6C-2A82-30C2-3EF1-35D360522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3842" y="661949"/>
            <a:ext cx="7260965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grpSp>
        <p:nvGrpSpPr>
          <p:cNvPr id="4" name="Nhóm 35">
            <a:extLst>
              <a:ext uri="{FF2B5EF4-FFF2-40B4-BE49-F238E27FC236}">
                <a16:creationId xmlns:a16="http://schemas.microsoft.com/office/drawing/2014/main" id="{55DF4096-93AD-553C-3568-B053D2D90B4D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5" name="Hình giọt nước 32">
              <a:extLst>
                <a:ext uri="{FF2B5EF4-FFF2-40B4-BE49-F238E27FC236}">
                  <a16:creationId xmlns:a16="http://schemas.microsoft.com/office/drawing/2014/main" id="{C8BC9D98-183A-1871-5C37-767F05616705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Hộp Văn bản 34">
              <a:extLst>
                <a:ext uri="{FF2B5EF4-FFF2-40B4-BE49-F238E27FC236}">
                  <a16:creationId xmlns:a16="http://schemas.microsoft.com/office/drawing/2014/main" id="{277D3E9E-3A52-C571-9AC4-D0E185875D21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BẺ CÀNH</a:t>
              </a:r>
            </a:p>
          </p:txBody>
        </p:sp>
      </p:grpSp>
      <p:grpSp>
        <p:nvGrpSpPr>
          <p:cNvPr id="8" name="Nhóm 36">
            <a:extLst>
              <a:ext uri="{FF2B5EF4-FFF2-40B4-BE49-F238E27FC236}">
                <a16:creationId xmlns:a16="http://schemas.microsoft.com/office/drawing/2014/main" id="{A066C846-DCDB-0CFC-7D82-55A0D965AD94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9" name="Hình giọt nước 31">
              <a:extLst>
                <a:ext uri="{FF2B5EF4-FFF2-40B4-BE49-F238E27FC236}">
                  <a16:creationId xmlns:a16="http://schemas.microsoft.com/office/drawing/2014/main" id="{8CE6AE17-4C0A-B9D2-E85C-8C26945843C7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Hộp Văn bản 33">
              <a:extLst>
                <a:ext uri="{FF2B5EF4-FFF2-40B4-BE49-F238E27FC236}">
                  <a16:creationId xmlns:a16="http://schemas.microsoft.com/office/drawing/2014/main" id="{BFA1D19C-0A00-F706-7E48-29DB09327792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TƯỚI NƯỚC</a:t>
              </a:r>
            </a:p>
          </p:txBody>
        </p:sp>
      </p:grpSp>
      <p:pic>
        <p:nvPicPr>
          <p:cNvPr id="14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C2BFD1CA-A01C-2CF0-05F3-F39E40D5B7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15" name="Nhóm 37">
            <a:extLst>
              <a:ext uri="{FF2B5EF4-FFF2-40B4-BE49-F238E27FC236}">
                <a16:creationId xmlns:a16="http://schemas.microsoft.com/office/drawing/2014/main" id="{78FDAC6C-CF3B-98F6-9609-C96710CFB5F1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6" name="Hình giọt nước 13">
              <a:extLst>
                <a:ext uri="{FF2B5EF4-FFF2-40B4-BE49-F238E27FC236}">
                  <a16:creationId xmlns:a16="http://schemas.microsoft.com/office/drawing/2014/main" id="{B6F47F39-7888-5239-4E74-3492F61150A8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9DD49A68-DF80-71CF-454E-64059593E15D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NHỔ CỎ</a:t>
              </a:r>
            </a:p>
          </p:txBody>
        </p:sp>
      </p:grpSp>
      <p:pic>
        <p:nvPicPr>
          <p:cNvPr id="18" name="Hình ảnh 21">
            <a:extLst>
              <a:ext uri="{FF2B5EF4-FFF2-40B4-BE49-F238E27FC236}">
                <a16:creationId xmlns:a16="http://schemas.microsoft.com/office/drawing/2014/main" id="{5936F546-CDC1-1E24-B3A3-1969FE1D97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19" name="Nhóm 38">
            <a:extLst>
              <a:ext uri="{FF2B5EF4-FFF2-40B4-BE49-F238E27FC236}">
                <a16:creationId xmlns:a16="http://schemas.microsoft.com/office/drawing/2014/main" id="{7BE1C354-48F8-BE40-75C3-A133BC90F692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20" name="Hình giọt nước 14">
              <a:extLst>
                <a:ext uri="{FF2B5EF4-FFF2-40B4-BE49-F238E27FC236}">
                  <a16:creationId xmlns:a16="http://schemas.microsoft.com/office/drawing/2014/main" id="{D2B6DA11-0AA1-7769-22ED-7D25109D9F00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Hộp Văn bản 24">
              <a:extLst>
                <a:ext uri="{FF2B5EF4-FFF2-40B4-BE49-F238E27FC236}">
                  <a16:creationId xmlns:a16="http://schemas.microsoft.com/office/drawing/2014/main" id="{27FB2DE8-5F73-FAF5-584D-38903E97A095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BÓN PHÂN</a:t>
              </a:r>
            </a:p>
          </p:txBody>
        </p:sp>
      </p:grpSp>
      <p:grpSp>
        <p:nvGrpSpPr>
          <p:cNvPr id="22" name="Nhóm 39">
            <a:extLst>
              <a:ext uri="{FF2B5EF4-FFF2-40B4-BE49-F238E27FC236}">
                <a16:creationId xmlns:a16="http://schemas.microsoft.com/office/drawing/2014/main" id="{A1894186-A4B4-6DC4-FC72-05BB030A3C03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23" name="Hình giọt nước 15">
              <a:extLst>
                <a:ext uri="{FF2B5EF4-FFF2-40B4-BE49-F238E27FC236}">
                  <a16:creationId xmlns:a16="http://schemas.microsoft.com/office/drawing/2014/main" id="{EDB79256-1A92-59B7-CBE5-3D253825647E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Hộp Văn bản 25">
              <a:extLst>
                <a:ext uri="{FF2B5EF4-FFF2-40B4-BE49-F238E27FC236}">
                  <a16:creationId xmlns:a16="http://schemas.microsoft.com/office/drawing/2014/main" id="{B59D9B6F-52A8-BF4D-55C9-3C46115956D2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ĐỐT LỬA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GỐC CÂY</a:t>
              </a:r>
            </a:p>
          </p:txBody>
        </p:sp>
      </p:grpSp>
      <p:grpSp>
        <p:nvGrpSpPr>
          <p:cNvPr id="25" name="Nhóm 40">
            <a:extLst>
              <a:ext uri="{FF2B5EF4-FFF2-40B4-BE49-F238E27FC236}">
                <a16:creationId xmlns:a16="http://schemas.microsoft.com/office/drawing/2014/main" id="{E41347B0-AF94-285B-66AA-2C650EED14B4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26" name="Hình giọt nước 16">
              <a:extLst>
                <a:ext uri="{FF2B5EF4-FFF2-40B4-BE49-F238E27FC236}">
                  <a16:creationId xmlns:a16="http://schemas.microsoft.com/office/drawing/2014/main" id="{249943A8-F5F2-F36E-662F-6A0B9A0CCBDB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F36B467A-79F2-05C5-B700-49780A29123F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VUN GỐC</a:t>
              </a:r>
            </a:p>
          </p:txBody>
        </p:sp>
      </p:grpSp>
      <p:grpSp>
        <p:nvGrpSpPr>
          <p:cNvPr id="28" name="Nhóm 41">
            <a:extLst>
              <a:ext uri="{FF2B5EF4-FFF2-40B4-BE49-F238E27FC236}">
                <a16:creationId xmlns:a16="http://schemas.microsoft.com/office/drawing/2014/main" id="{1A026BC6-D25E-ABC2-F2CB-4BDD5D8E6202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33" name="Hình giọt nước 17">
              <a:extLst>
                <a:ext uri="{FF2B5EF4-FFF2-40B4-BE49-F238E27FC236}">
                  <a16:creationId xmlns:a16="http://schemas.microsoft.com/office/drawing/2014/main" id="{A612BCEB-E274-49C9-89E0-6E5202006979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ộp Văn bản 27">
              <a:extLst>
                <a:ext uri="{FF2B5EF4-FFF2-40B4-BE49-F238E27FC236}">
                  <a16:creationId xmlns:a16="http://schemas.microsoft.com/office/drawing/2014/main" id="{D9DF1808-1219-1CD2-9F0E-6364CCC7AF1B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DẪM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GỐC CÂY</a:t>
              </a:r>
            </a:p>
          </p:txBody>
        </p:sp>
      </p:grpSp>
      <p:grpSp>
        <p:nvGrpSpPr>
          <p:cNvPr id="36" name="Nhóm 42">
            <a:extLst>
              <a:ext uri="{FF2B5EF4-FFF2-40B4-BE49-F238E27FC236}">
                <a16:creationId xmlns:a16="http://schemas.microsoft.com/office/drawing/2014/main" id="{66CF244A-95A0-39CA-DF52-129C0353C786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37" name="Hình giọt nước 18">
              <a:extLst>
                <a:ext uri="{FF2B5EF4-FFF2-40B4-BE49-F238E27FC236}">
                  <a16:creationId xmlns:a16="http://schemas.microsoft.com/office/drawing/2014/main" id="{E5FABBD6-A919-FE5B-1ACF-359BA30864F1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Hộp Văn bản 28">
              <a:extLst>
                <a:ext uri="{FF2B5EF4-FFF2-40B4-BE49-F238E27FC236}">
                  <a16:creationId xmlns:a16="http://schemas.microsoft.com/office/drawing/2014/main" id="{B390D2B4-D64D-65D6-BAB8-3EFE278427BB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BẮT SÂU</a:t>
              </a:r>
            </a:p>
          </p:txBody>
        </p:sp>
      </p:grpSp>
      <p:grpSp>
        <p:nvGrpSpPr>
          <p:cNvPr id="39" name="Nhóm 43">
            <a:extLst>
              <a:ext uri="{FF2B5EF4-FFF2-40B4-BE49-F238E27FC236}">
                <a16:creationId xmlns:a16="http://schemas.microsoft.com/office/drawing/2014/main" id="{094C10AC-73EE-F4EE-7B4A-D64F5196AB03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40" name="Hình giọt nước 19">
              <a:extLst>
                <a:ext uri="{FF2B5EF4-FFF2-40B4-BE49-F238E27FC236}">
                  <a16:creationId xmlns:a16="http://schemas.microsoft.com/office/drawing/2014/main" id="{81BB3784-3D7B-60C6-3955-703825D8BA81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Hộp Văn bản 29">
              <a:extLst>
                <a:ext uri="{FF2B5EF4-FFF2-40B4-BE49-F238E27FC236}">
                  <a16:creationId xmlns:a16="http://schemas.microsoft.com/office/drawing/2014/main" id="{88BA79A1-9F35-925C-3841-941CECBAF827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KHẮC LÊN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THÂN CÂY</a:t>
              </a:r>
            </a:p>
          </p:txBody>
        </p:sp>
      </p:grpSp>
      <p:grpSp>
        <p:nvGrpSpPr>
          <p:cNvPr id="44" name="Nhóm 44">
            <a:extLst>
              <a:ext uri="{FF2B5EF4-FFF2-40B4-BE49-F238E27FC236}">
                <a16:creationId xmlns:a16="http://schemas.microsoft.com/office/drawing/2014/main" id="{5A2B3208-DE97-1C0E-48EC-11316EF7A83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45" name="Hình giọt nước 20">
              <a:extLst>
                <a:ext uri="{FF2B5EF4-FFF2-40B4-BE49-F238E27FC236}">
                  <a16:creationId xmlns:a16="http://schemas.microsoft.com/office/drawing/2014/main" id="{CB18035F-192C-2DCD-1E40-8DD324BD2DAB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Hộp Văn bản 30">
              <a:extLst>
                <a:ext uri="{FF2B5EF4-FFF2-40B4-BE49-F238E27FC236}">
                  <a16:creationId xmlns:a16="http://schemas.microsoft.com/office/drawing/2014/main" id="{F03DA042-5FDE-AA6F-1800-0A205DECD3F6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CHĂNG ĐÈN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4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grpSp>
        <p:nvGrpSpPr>
          <p:cNvPr id="6" name="Nhóm 34">
            <a:extLst>
              <a:ext uri="{FF2B5EF4-FFF2-40B4-BE49-F238E27FC236}">
                <a16:creationId xmlns:a16="http://schemas.microsoft.com/office/drawing/2014/main" id="{45710161-E92A-3F92-0C0F-6C6460E0C03B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11" name="Nhóm 22">
              <a:extLst>
                <a:ext uri="{FF2B5EF4-FFF2-40B4-BE49-F238E27FC236}">
                  <a16:creationId xmlns:a16="http://schemas.microsoft.com/office/drawing/2014/main" id="{9B981091-A90B-C10F-EF48-571291EE3343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61" name="Hình giọt nước 23">
                <a:extLst>
                  <a:ext uri="{FF2B5EF4-FFF2-40B4-BE49-F238E27FC236}">
                    <a16:creationId xmlns:a16="http://schemas.microsoft.com/office/drawing/2014/main" id="{A1F45510-9C0C-341B-DF0E-F2961A4919FC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Hộp Văn bản 24">
                <a:extLst>
                  <a:ext uri="{FF2B5EF4-FFF2-40B4-BE49-F238E27FC236}">
                    <a16:creationId xmlns:a16="http://schemas.microsoft.com/office/drawing/2014/main" id="{D286BB03-E0A7-70F6-79B0-5E36ABF1AC74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ĐỐT LỬA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DƯỚI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GỐC CÂY</a:t>
                </a:r>
              </a:p>
            </p:txBody>
          </p:sp>
        </p:grpSp>
        <p:grpSp>
          <p:nvGrpSpPr>
            <p:cNvPr id="47" name="Nhóm 25">
              <a:extLst>
                <a:ext uri="{FF2B5EF4-FFF2-40B4-BE49-F238E27FC236}">
                  <a16:creationId xmlns:a16="http://schemas.microsoft.com/office/drawing/2014/main" id="{3468AC0E-4A35-E424-377F-2C9A21D8D350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59" name="Hình giọt nước 26">
                <a:extLst>
                  <a:ext uri="{FF2B5EF4-FFF2-40B4-BE49-F238E27FC236}">
                    <a16:creationId xmlns:a16="http://schemas.microsoft.com/office/drawing/2014/main" id="{9326B5C0-6036-49BD-64C0-6F04DC252388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Hộp Văn bản 27">
                <a:extLst>
                  <a:ext uri="{FF2B5EF4-FFF2-40B4-BE49-F238E27FC236}">
                    <a16:creationId xmlns:a16="http://schemas.microsoft.com/office/drawing/2014/main" id="{CFE7B376-EE84-BAD8-7DFF-D8F3DA1C4EF0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DẪM VÀO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GỐC CÂY</a:t>
                </a:r>
              </a:p>
            </p:txBody>
          </p:sp>
        </p:grpSp>
        <p:grpSp>
          <p:nvGrpSpPr>
            <p:cNvPr id="48" name="Nhóm 28">
              <a:extLst>
                <a:ext uri="{FF2B5EF4-FFF2-40B4-BE49-F238E27FC236}">
                  <a16:creationId xmlns:a16="http://schemas.microsoft.com/office/drawing/2014/main" id="{9FC201B7-80C9-A714-CFF1-3627CB1CD564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57" name="Hình giọt nước 29">
                <a:extLst>
                  <a:ext uri="{FF2B5EF4-FFF2-40B4-BE49-F238E27FC236}">
                    <a16:creationId xmlns:a16="http://schemas.microsoft.com/office/drawing/2014/main" id="{F23AAEE2-1262-4B98-AB55-7B526ED524EB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Hộp Văn bản 30">
                <a:extLst>
                  <a:ext uri="{FF2B5EF4-FFF2-40B4-BE49-F238E27FC236}">
                    <a16:creationId xmlns:a16="http://schemas.microsoft.com/office/drawing/2014/main" id="{DF5A2BCF-2695-E62E-F2C6-EA4E54C3469B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KHẮC LÊN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THÂN CÂY</a:t>
                </a:r>
              </a:p>
            </p:txBody>
          </p:sp>
        </p:grpSp>
        <p:grpSp>
          <p:nvGrpSpPr>
            <p:cNvPr id="49" name="Nhóm 31">
              <a:extLst>
                <a:ext uri="{FF2B5EF4-FFF2-40B4-BE49-F238E27FC236}">
                  <a16:creationId xmlns:a16="http://schemas.microsoft.com/office/drawing/2014/main" id="{4BBA5956-A145-DC37-97C0-0E12FBA9DC88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55" name="Hình giọt nước 32">
                <a:extLst>
                  <a:ext uri="{FF2B5EF4-FFF2-40B4-BE49-F238E27FC236}">
                    <a16:creationId xmlns:a16="http://schemas.microsoft.com/office/drawing/2014/main" id="{F65C45FC-A5FB-C86C-064C-42548CCEE33B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Hộp Văn bản 33">
                <a:extLst>
                  <a:ext uri="{FF2B5EF4-FFF2-40B4-BE49-F238E27FC236}">
                    <a16:creationId xmlns:a16="http://schemas.microsoft.com/office/drawing/2014/main" id="{9882BAA6-C97E-D996-4088-AA5B18CA5235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CHĂNG ĐÈN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LÊN CÂY</a:t>
                </a:r>
              </a:p>
            </p:txBody>
          </p:sp>
        </p:grpSp>
        <p:grpSp>
          <p:nvGrpSpPr>
            <p:cNvPr id="50" name="Nhóm 1">
              <a:extLst>
                <a:ext uri="{FF2B5EF4-FFF2-40B4-BE49-F238E27FC236}">
                  <a16:creationId xmlns:a16="http://schemas.microsoft.com/office/drawing/2014/main" id="{E16F0C4F-8688-669E-7F58-536FD1FF9C61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52" name="Hình giọt nước 2">
                <a:extLst>
                  <a:ext uri="{FF2B5EF4-FFF2-40B4-BE49-F238E27FC236}">
                    <a16:creationId xmlns:a16="http://schemas.microsoft.com/office/drawing/2014/main" id="{46F0ABFE-1BEF-B289-6199-469C5A48882C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4575F6DE-5001-95C0-2A79-DDAD5A377434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BẺ CÀNH</a:t>
                </a:r>
              </a:p>
            </p:txBody>
          </p:sp>
        </p:grpSp>
        <p:pic>
          <p:nvPicPr>
            <p:cNvPr id="51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12CCEC6C-B27E-7073-B365-BA6C3248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63" name="Hình ảnh 40">
            <a:extLst>
              <a:ext uri="{FF2B5EF4-FFF2-40B4-BE49-F238E27FC236}">
                <a16:creationId xmlns:a16="http://schemas.microsoft.com/office/drawing/2014/main" id="{309693FF-FC35-9066-31F0-72BD7A0727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64" name="Nhóm 21">
            <a:extLst>
              <a:ext uri="{FF2B5EF4-FFF2-40B4-BE49-F238E27FC236}">
                <a16:creationId xmlns:a16="http://schemas.microsoft.com/office/drawing/2014/main" id="{949FA350-C5E4-0DCC-0F58-0B9BD1545DA2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65" name="Nhóm 15">
              <a:extLst>
                <a:ext uri="{FF2B5EF4-FFF2-40B4-BE49-F238E27FC236}">
                  <a16:creationId xmlns:a16="http://schemas.microsoft.com/office/drawing/2014/main" id="{DA7A9517-1048-815B-2ABE-D74C5DC8B830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79" name="Hình giọt nước 16">
                <a:extLst>
                  <a:ext uri="{FF2B5EF4-FFF2-40B4-BE49-F238E27FC236}">
                    <a16:creationId xmlns:a16="http://schemas.microsoft.com/office/drawing/2014/main" id="{F55023F5-3098-BFF6-485F-2A0444E07E27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Hộp Văn bản 17">
                <a:extLst>
                  <a:ext uri="{FF2B5EF4-FFF2-40B4-BE49-F238E27FC236}">
                    <a16:creationId xmlns:a16="http://schemas.microsoft.com/office/drawing/2014/main" id="{0C4FC22A-0F2C-12BB-B067-DB0A43A3AE8B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VUN GỐC</a:t>
                </a:r>
              </a:p>
            </p:txBody>
          </p:sp>
        </p:grpSp>
        <p:grpSp>
          <p:nvGrpSpPr>
            <p:cNvPr id="66" name="Nhóm 18">
              <a:extLst>
                <a:ext uri="{FF2B5EF4-FFF2-40B4-BE49-F238E27FC236}">
                  <a16:creationId xmlns:a16="http://schemas.microsoft.com/office/drawing/2014/main" id="{8012C15E-FEF9-906A-5B93-24C431F3D19B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77" name="Hình giọt nước 19">
                <a:extLst>
                  <a:ext uri="{FF2B5EF4-FFF2-40B4-BE49-F238E27FC236}">
                    <a16:creationId xmlns:a16="http://schemas.microsoft.com/office/drawing/2014/main" id="{450892BA-BBBF-0880-3944-15386142CA0D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Hộp Văn bản 20">
                <a:extLst>
                  <a:ext uri="{FF2B5EF4-FFF2-40B4-BE49-F238E27FC236}">
                    <a16:creationId xmlns:a16="http://schemas.microsoft.com/office/drawing/2014/main" id="{5073C268-E75A-8135-3EBD-6DDEBA17E358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BẮT SÂU</a:t>
                </a:r>
              </a:p>
            </p:txBody>
          </p:sp>
        </p:grpSp>
        <p:grpSp>
          <p:nvGrpSpPr>
            <p:cNvPr id="67" name="Nhóm 9">
              <a:extLst>
                <a:ext uri="{FF2B5EF4-FFF2-40B4-BE49-F238E27FC236}">
                  <a16:creationId xmlns:a16="http://schemas.microsoft.com/office/drawing/2014/main" id="{1F87A638-9FAC-1B9A-1C18-5C19C5D7ECE2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75" name="Hình giọt nước 10">
                <a:extLst>
                  <a:ext uri="{FF2B5EF4-FFF2-40B4-BE49-F238E27FC236}">
                    <a16:creationId xmlns:a16="http://schemas.microsoft.com/office/drawing/2014/main" id="{C9BA54BE-D0B4-5E69-B5B7-B4D772397421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Hộp Văn bản 11">
                <a:extLst>
                  <a:ext uri="{FF2B5EF4-FFF2-40B4-BE49-F238E27FC236}">
                    <a16:creationId xmlns:a16="http://schemas.microsoft.com/office/drawing/2014/main" id="{FD95B61A-299F-C02F-2769-77D56FA1A14C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NHỔ CỎ</a:t>
                </a:r>
              </a:p>
            </p:txBody>
          </p:sp>
        </p:grpSp>
        <p:grpSp>
          <p:nvGrpSpPr>
            <p:cNvPr id="68" name="Nhóm 12">
              <a:extLst>
                <a:ext uri="{FF2B5EF4-FFF2-40B4-BE49-F238E27FC236}">
                  <a16:creationId xmlns:a16="http://schemas.microsoft.com/office/drawing/2014/main" id="{E2EE9CA6-562A-3E8D-EEA1-9C53E88A8F2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73" name="Hình giọt nước 13">
                <a:extLst>
                  <a:ext uri="{FF2B5EF4-FFF2-40B4-BE49-F238E27FC236}">
                    <a16:creationId xmlns:a16="http://schemas.microsoft.com/office/drawing/2014/main" id="{54C98EB7-A103-6762-7790-F6E2EC16947D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Hộp Văn bản 14">
                <a:extLst>
                  <a:ext uri="{FF2B5EF4-FFF2-40B4-BE49-F238E27FC236}">
                    <a16:creationId xmlns:a16="http://schemas.microsoft.com/office/drawing/2014/main" id="{C775AE64-B89B-7DF1-002C-6F46E36DF668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BÓN PHÂN</a:t>
                </a:r>
              </a:p>
            </p:txBody>
          </p:sp>
        </p:grpSp>
        <p:grpSp>
          <p:nvGrpSpPr>
            <p:cNvPr id="69" name="Nhóm 4">
              <a:extLst>
                <a:ext uri="{FF2B5EF4-FFF2-40B4-BE49-F238E27FC236}">
                  <a16:creationId xmlns:a16="http://schemas.microsoft.com/office/drawing/2014/main" id="{971A1A74-7305-8176-521E-37B2E52A6F84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71" name="Hình giọt nước 5">
                <a:extLst>
                  <a:ext uri="{FF2B5EF4-FFF2-40B4-BE49-F238E27FC236}">
                    <a16:creationId xmlns:a16="http://schemas.microsoft.com/office/drawing/2014/main" id="{AC268729-1802-D5A7-BC36-4CECBF59A18A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Hộp Văn bản 6">
                <a:extLst>
                  <a:ext uri="{FF2B5EF4-FFF2-40B4-BE49-F238E27FC236}">
                    <a16:creationId xmlns:a16="http://schemas.microsoft.com/office/drawing/2014/main" id="{5554F789-D85E-AA01-CA9F-9155628D85F5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TƯỚI NƯỚC</a:t>
                </a:r>
              </a:p>
            </p:txBody>
          </p:sp>
        </p:grpSp>
        <p:pic>
          <p:nvPicPr>
            <p:cNvPr id="70" name="Hình ảnh 8">
              <a:extLst>
                <a:ext uri="{FF2B5EF4-FFF2-40B4-BE49-F238E27FC236}">
                  <a16:creationId xmlns:a16="http://schemas.microsoft.com/office/drawing/2014/main" id="{73AA7B0E-3520-A724-05B0-0DAA611A1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582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9116060" y="3605530"/>
            <a:ext cx="3075940" cy="305371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63679-E6AB-107F-DEB5-5A88E0B825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6819" y="2336181"/>
            <a:ext cx="770601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5B2F8E4-9496-DB27-286C-5110EB6FA2D8}"/>
              </a:ext>
            </a:extLst>
          </p:cNvPr>
          <p:cNvSpPr/>
          <p:nvPr/>
        </p:nvSpPr>
        <p:spPr>
          <a:xfrm>
            <a:off x="1209675" y="95251"/>
            <a:ext cx="9715500" cy="7524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id="{763402B8-C8CD-C6FB-951C-3ED6B6DE5D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69427"/>
            <a:ext cx="3293840" cy="391699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DC3F8CD-3666-FBBF-FC24-F9EB18E685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1787611"/>
            <a:ext cx="3278549" cy="3898814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7730ABC-C9A0-A210-CAC5-48FC876BB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1854285"/>
            <a:ext cx="3270540" cy="38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6" name="Mũi tên: Phải Có Khía 2">
            <a:extLst>
              <a:ext uri="{FF2B5EF4-FFF2-40B4-BE49-F238E27FC236}">
                <a16:creationId xmlns:a16="http://schemas.microsoft.com/office/drawing/2014/main" id="{E7F24E13-D66C-1257-ED67-36919D9BEB29}"/>
              </a:ext>
            </a:extLst>
          </p:cNvPr>
          <p:cNvSpPr/>
          <p:nvPr/>
        </p:nvSpPr>
        <p:spPr>
          <a:xfrm>
            <a:off x="590550" y="733425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7" name="Hình ảnh 5">
            <a:extLst>
              <a:ext uri="{FF2B5EF4-FFF2-40B4-BE49-F238E27FC236}">
                <a16:creationId xmlns:a16="http://schemas.microsoft.com/office/drawing/2014/main" id="{8151D738-20AF-4010-7AD9-330688D0EA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321627"/>
            <a:ext cx="2556951" cy="3040698"/>
          </a:xfrm>
          <a:prstGeom prst="rect">
            <a:avLst/>
          </a:prstGeom>
        </p:spPr>
      </p:pic>
      <p:sp>
        <p:nvSpPr>
          <p:cNvPr id="10" name="Mũi tên: Phải Có Khía 6">
            <a:extLst>
              <a:ext uri="{FF2B5EF4-FFF2-40B4-BE49-F238E27FC236}">
                <a16:creationId xmlns:a16="http://schemas.microsoft.com/office/drawing/2014/main" id="{49247366-6DD9-BB9C-C54D-F2FBFBE123D6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11" name="Hình ảnh 7">
            <a:extLst>
              <a:ext uri="{FF2B5EF4-FFF2-40B4-BE49-F238E27FC236}">
                <a16:creationId xmlns:a16="http://schemas.microsoft.com/office/drawing/2014/main" id="{A21469A7-2988-84AC-A205-9075AEE6A2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6" y="3683086"/>
            <a:ext cx="2247900" cy="2673178"/>
          </a:xfrm>
          <a:prstGeom prst="rect">
            <a:avLst/>
          </a:prstGeom>
        </p:spPr>
      </p:pic>
      <p:pic>
        <p:nvPicPr>
          <p:cNvPr id="14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D7B675-DE5C-4188-68F6-5183F150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371166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F0D29067-C81F-D76C-2841-D57A79DBD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6" y="1285875"/>
            <a:ext cx="10644740" cy="2333625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0B42FD9A-7E64-0D2B-7C61-2ACB6E0AF7E1}"/>
              </a:ext>
            </a:extLst>
          </p:cNvPr>
          <p:cNvSpPr txBox="1"/>
          <p:nvPr/>
        </p:nvSpPr>
        <p:spPr>
          <a:xfrm>
            <a:off x="1133764" y="1596228"/>
            <a:ext cx="10140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5B287-AE6F-268F-97BC-65C9F59596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3203165"/>
            <a:ext cx="3654835" cy="3654835"/>
          </a:xfrm>
          <a:prstGeom prst="rect">
            <a:avLst/>
          </a:prstGeom>
        </p:spPr>
      </p:pic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8AFDC2F5-D63F-D7C1-12B8-13A2CE45CDF8}"/>
              </a:ext>
            </a:extLst>
          </p:cNvPr>
          <p:cNvSpPr/>
          <p:nvPr/>
        </p:nvSpPr>
        <p:spPr>
          <a:xfrm>
            <a:off x="3448050" y="3951622"/>
            <a:ext cx="10096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Ảnh có chứa rau&#10;&#10;Mô tả được tạo tự động">
            <a:extLst>
              <a:ext uri="{FF2B5EF4-FFF2-40B4-BE49-F238E27FC236}">
                <a16:creationId xmlns:a16="http://schemas.microsoft.com/office/drawing/2014/main" id="{2E86CFA0-AF96-4568-6E00-B1B25690A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1247775" y="-1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1"/>
          <a:srcRect t="13066" r="-2559" b="-947"/>
          <a:stretch>
            <a:fillRect/>
          </a:stretch>
        </p:blipFill>
        <p:spPr>
          <a:xfrm>
            <a:off x="881380" y="567055"/>
            <a:ext cx="3075940" cy="305371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90C892-973F-45C4-AE23-5079B297D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8233" y="1947497"/>
            <a:ext cx="5913633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ùng Phân Bón Cho Cây Cà Chua ⋆ Vườn Babylon">
            <a:extLst>
              <a:ext uri="{FF2B5EF4-FFF2-40B4-BE49-F238E27FC236}">
                <a16:creationId xmlns:a16="http://schemas.microsoft.com/office/drawing/2014/main" id="{D87394CA-0D69-54BA-CD3E-630CE3A5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63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ưới cây đừng tưới bằng 3 loại nước sau kẻo lá cây héo úa, dễ chết">
            <a:extLst>
              <a:ext uri="{FF2B5EF4-FFF2-40B4-BE49-F238E27FC236}">
                <a16:creationId xmlns:a16="http://schemas.microsoft.com/office/drawing/2014/main" id="{65FB6DEE-A2B0-7E20-B0AC-80803843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64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ọc sinh thích thú khi giờ học là bắt sâu, là su hào, bắp cải, khoai tây...  | Báo Dân trí">
            <a:extLst>
              <a:ext uri="{FF2B5EF4-FFF2-40B4-BE49-F238E27FC236}">
                <a16:creationId xmlns:a16="http://schemas.microsoft.com/office/drawing/2014/main" id="{988F78E0-80B3-992A-2487-10A4305D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73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5B2F8E4-9496-DB27-286C-5110EB6FA2D8}"/>
              </a:ext>
            </a:extLst>
          </p:cNvPr>
          <p:cNvSpPr/>
          <p:nvPr/>
        </p:nvSpPr>
        <p:spPr>
          <a:xfrm>
            <a:off x="1209675" y="95250"/>
            <a:ext cx="9715500" cy="1181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sao tiết kiệm giấy, giữ gìn đồ dùng bằng gỗ cũng là cách bảo vệ cây?</a:t>
            </a:r>
            <a:endParaRPr lang="en-US" sz="3600" b="1" dirty="0" err="1">
              <a:ln w="0"/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416CE6-C007-E09F-B619-88353E8C8D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38" y="1738313"/>
            <a:ext cx="6749670" cy="4167188"/>
          </a:xfrm>
          <a:prstGeom prst="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B6BBAF7A-6D14-1512-FCFC-DDCFD8C0BB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4" y="2352676"/>
            <a:ext cx="5084161" cy="2190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DC1F28-3A7A-962A-7BD2-365A1F3168C6}"/>
              </a:ext>
            </a:extLst>
          </p:cNvPr>
          <p:cNvSpPr txBox="1"/>
          <p:nvPr/>
        </p:nvSpPr>
        <p:spPr>
          <a:xfrm>
            <a:off x="7010400" y="2724150"/>
            <a:ext cx="476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nguyên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gỗ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trồng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7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F0D29067-C81F-D76C-2841-D57A79DBD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" y="1657350"/>
            <a:ext cx="10644740" cy="1914525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0B42FD9A-7E64-0D2B-7C61-2ACB6E0AF7E1}"/>
              </a:ext>
            </a:extLst>
          </p:cNvPr>
          <p:cNvSpPr txBox="1"/>
          <p:nvPr/>
        </p:nvSpPr>
        <p:spPr>
          <a:xfrm>
            <a:off x="1114714" y="1967703"/>
            <a:ext cx="10140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 tầm một số tranh, ảnh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gai,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5B287-AE6F-268F-97BC-65C9F59596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3203165"/>
            <a:ext cx="3654835" cy="36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6985" y="7620"/>
            <a:ext cx="12198985" cy="6823075"/>
            <a:chOff x="-11" y="12"/>
            <a:chExt cx="19211" cy="10745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2" y="6131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-11" y="12"/>
              <a:ext cx="6839" cy="462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0958DA5-C37A-D805-BA34-566076BF1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706" y="1311223"/>
            <a:ext cx="5730737" cy="412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5500F-6B52-433D-ACD2-563E87A6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6" y="1383090"/>
            <a:ext cx="4659340" cy="4191000"/>
          </a:xfrm>
          <a:prstGeom prst="rect">
            <a:avLst/>
          </a:prstGeom>
        </p:spPr>
      </p:pic>
      <p:sp>
        <p:nvSpPr>
          <p:cNvPr id="30" name="Rectangle 29">
            <a:hlinkClick r:id="rId5" action="ppaction://hlinksldjump"/>
            <a:extLst>
              <a:ext uri="{FF2B5EF4-FFF2-40B4-BE49-F238E27FC236}">
                <a16:creationId xmlns:a16="http://schemas.microsoft.com/office/drawing/2014/main" id="{74896977-CD24-4193-B678-205B2C31398D}"/>
              </a:ext>
            </a:extLst>
          </p:cNvPr>
          <p:cNvSpPr/>
          <p:nvPr/>
        </p:nvSpPr>
        <p:spPr>
          <a:xfrm>
            <a:off x="6131198" y="3495622"/>
            <a:ext cx="2361555" cy="207846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:a16="http://schemas.microsoft.com/office/drawing/2014/main" id="{58427E48-0C73-427E-BA77-605829DAAADF}"/>
              </a:ext>
            </a:extLst>
          </p:cNvPr>
          <p:cNvSpPr/>
          <p:nvPr/>
        </p:nvSpPr>
        <p:spPr>
          <a:xfrm>
            <a:off x="8492753" y="1377714"/>
            <a:ext cx="2297784" cy="213003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2" name="Rectangle 31">
            <a:hlinkClick r:id="rId7" action="ppaction://hlinksldjump"/>
            <a:extLst>
              <a:ext uri="{FF2B5EF4-FFF2-40B4-BE49-F238E27FC236}">
                <a16:creationId xmlns:a16="http://schemas.microsoft.com/office/drawing/2014/main" id="{6A09B1A5-D3D4-4E0F-933A-3F69C700BB66}"/>
              </a:ext>
            </a:extLst>
          </p:cNvPr>
          <p:cNvSpPr/>
          <p:nvPr/>
        </p:nvSpPr>
        <p:spPr>
          <a:xfrm>
            <a:off x="6131197" y="1365583"/>
            <a:ext cx="2361556" cy="21300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F73F1C76-D13D-4DD5-B503-CFD3E88DC213}"/>
              </a:ext>
            </a:extLst>
          </p:cNvPr>
          <p:cNvSpPr/>
          <p:nvPr/>
        </p:nvSpPr>
        <p:spPr>
          <a:xfrm>
            <a:off x="6180414" y="143603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số 5">
            <a:hlinkClick r:id="rId8" action="ppaction://hlinksldjump"/>
            <a:extLst>
              <a:ext uri="{FF2B5EF4-FFF2-40B4-BE49-F238E27FC236}">
                <a16:creationId xmlns:a16="http://schemas.microsoft.com/office/drawing/2014/main" id="{EBA505AA-BC3C-4050-92F1-59C7A41B8B7A}"/>
              </a:ext>
            </a:extLst>
          </p:cNvPr>
          <p:cNvSpPr/>
          <p:nvPr/>
        </p:nvSpPr>
        <p:spPr>
          <a:xfrm>
            <a:off x="8492753" y="3505200"/>
            <a:ext cx="2297783" cy="2087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8" name="heart 2">
            <a:extLst>
              <a:ext uri="{FF2B5EF4-FFF2-40B4-BE49-F238E27FC236}">
                <a16:creationId xmlns:a16="http://schemas.microsoft.com/office/drawing/2014/main" id="{364754E6-86CF-4B88-AA7C-AACE59119706}"/>
              </a:ext>
            </a:extLst>
          </p:cNvPr>
          <p:cNvSpPr/>
          <p:nvPr/>
        </p:nvSpPr>
        <p:spPr>
          <a:xfrm>
            <a:off x="10077306" y="141525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art 4">
            <a:extLst>
              <a:ext uri="{FF2B5EF4-FFF2-40B4-BE49-F238E27FC236}">
                <a16:creationId xmlns:a16="http://schemas.microsoft.com/office/drawing/2014/main" id="{2CE2D942-F62B-44F3-8C3B-589B9BC87887}"/>
              </a:ext>
            </a:extLst>
          </p:cNvPr>
          <p:cNvSpPr/>
          <p:nvPr/>
        </p:nvSpPr>
        <p:spPr>
          <a:xfrm>
            <a:off x="6156699" y="358920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art 5">
            <a:extLst>
              <a:ext uri="{FF2B5EF4-FFF2-40B4-BE49-F238E27FC236}">
                <a16:creationId xmlns:a16="http://schemas.microsoft.com/office/drawing/2014/main" id="{2BDB895D-9F8C-4E95-9FDB-4EFE51032ABB}"/>
              </a:ext>
            </a:extLst>
          </p:cNvPr>
          <p:cNvSpPr/>
          <p:nvPr/>
        </p:nvSpPr>
        <p:spPr>
          <a:xfrm>
            <a:off x="10166018" y="3588387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hlinkClick r:id="rId9" action="ppaction://hlinksldjump"/>
            <a:extLst>
              <a:ext uri="{FF2B5EF4-FFF2-40B4-BE49-F238E27FC236}">
                <a16:creationId xmlns:a16="http://schemas.microsoft.com/office/drawing/2014/main" id="{83CA64D8-FB79-4C5D-ACDB-C435A21BFBC0}"/>
              </a:ext>
            </a:extLst>
          </p:cNvPr>
          <p:cNvSpPr txBox="1"/>
          <p:nvPr/>
        </p:nvSpPr>
        <p:spPr>
          <a:xfrm>
            <a:off x="124917" y="1534695"/>
            <a:ext cx="56858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Ô CỬA BÍ MẬT</a:t>
            </a:r>
          </a:p>
        </p:txBody>
      </p:sp>
      <p:pic>
        <p:nvPicPr>
          <p:cNvPr id="53" name="Picture 52" descr="Like Bee">
            <a:extLst>
              <a:ext uri="{FF2B5EF4-FFF2-40B4-BE49-F238E27FC236}">
                <a16:creationId xmlns:a16="http://schemas.microsoft.com/office/drawing/2014/main" id="{84F7606A-84C8-44E7-845C-60270108B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08" y="2789859"/>
            <a:ext cx="1295400" cy="1295400"/>
          </a:xfrm>
          <a:prstGeom prst="rect">
            <a:avLst/>
          </a:prstGeom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BAD4CDFD-ED7E-84FC-360D-BEDBDBC87426}"/>
              </a:ext>
            </a:extLst>
          </p:cNvPr>
          <p:cNvSpPr/>
          <p:nvPr/>
        </p:nvSpPr>
        <p:spPr>
          <a:xfrm>
            <a:off x="114300" y="142875"/>
            <a:ext cx="1390650" cy="54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1" grpId="2" animBg="1"/>
      <p:bldP spid="32" grpId="0" animBg="1"/>
      <p:bldP spid="33" grpId="0" animBg="1"/>
      <p:bldP spid="47" grpId="0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F8CF1B-7429-4477-B8B2-09455E73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3355" r="11926"/>
          <a:stretch/>
        </p:blipFill>
        <p:spPr>
          <a:xfrm>
            <a:off x="2837554" y="2984813"/>
            <a:ext cx="2286000" cy="31115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17573" y="331174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5" action="ppaction://hlinksldjump"/>
            <a:extLst>
              <a:ext uri="{FF2B5EF4-FFF2-40B4-BE49-F238E27FC236}">
                <a16:creationId xmlns:a16="http://schemas.microsoft.com/office/drawing/2014/main" id="{CFC7BDF6-B3B4-4104-AE20-88D6CCB45306}"/>
              </a:ext>
            </a:extLst>
          </p:cNvPr>
          <p:cNvSpPr/>
          <p:nvPr/>
        </p:nvSpPr>
        <p:spPr>
          <a:xfrm>
            <a:off x="10896600" y="6082152"/>
            <a:ext cx="10668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Graphic 10" descr="Illustration of a globe character ">
            <a:extLst>
              <a:ext uri="{FF2B5EF4-FFF2-40B4-BE49-F238E27FC236}">
                <a16:creationId xmlns:a16="http://schemas.microsoft.com/office/drawing/2014/main" id="{2B9CBE12-3E55-4992-889F-CB2F3C911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5200" y="191882"/>
            <a:ext cx="1608829" cy="127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19ABC-B8B9-4E7F-9436-CC8A78303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0693C9-6C30-4F57-BCE6-3A90F000E38C}"/>
              </a:ext>
            </a:extLst>
          </p:cNvPr>
          <p:cNvSpPr txBox="1"/>
          <p:nvPr/>
        </p:nvSpPr>
        <p:spPr>
          <a:xfrm>
            <a:off x="6232402" y="1974335"/>
            <a:ext cx="5101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Rễ cây nằm 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66B82-DC97-4051-8151-E23FA09F37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1" b="13333"/>
          <a:stretch/>
        </p:blipFill>
        <p:spPr>
          <a:xfrm>
            <a:off x="-140003" y="2682221"/>
            <a:ext cx="3916279" cy="3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5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3126BB-6C49-46BC-BF1B-9DED4EF0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51183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EBC03975-CAF9-4214-90C1-4769FE4908A8}"/>
              </a:ext>
            </a:extLst>
          </p:cNvPr>
          <p:cNvSpPr/>
          <p:nvPr/>
        </p:nvSpPr>
        <p:spPr>
          <a:xfrm>
            <a:off x="10972800" y="5997858"/>
            <a:ext cx="9906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7BACF7CE-7D52-43C3-89FF-0039D4C3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0" y="167911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8293B56D-9140-4C62-B527-D6AC546F0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6100" y="145703"/>
            <a:ext cx="1524000" cy="1048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457A21-D296-4CD5-AEEB-C345D7696E27}"/>
              </a:ext>
            </a:extLst>
          </p:cNvPr>
          <p:cNvSpPr txBox="1"/>
          <p:nvPr/>
        </p:nvSpPr>
        <p:spPr>
          <a:xfrm>
            <a:off x="6248400" y="1810433"/>
            <a:ext cx="50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gồm những bộ phận nào?</a:t>
            </a:r>
          </a:p>
        </p:txBody>
      </p:sp>
      <p:sp>
        <p:nvSpPr>
          <p:cNvPr id="12" name="AutoShape 2" descr="Diệt côn trùng ve sầu ở Vĩnh Long – diet con trung">
            <a:extLst>
              <a:ext uri="{FF2B5EF4-FFF2-40B4-BE49-F238E27FC236}">
                <a16:creationId xmlns:a16="http://schemas.microsoft.com/office/drawing/2014/main" id="{EF628920-BAFB-4618-8E16-076493C11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Sinh học 9 Bài 65: Tổng kết chương trình toàn cấp tiết 2">
            <a:extLst>
              <a:ext uri="{FF2B5EF4-FFF2-40B4-BE49-F238E27FC236}">
                <a16:creationId xmlns:a16="http://schemas.microsoft.com/office/drawing/2014/main" id="{FEB67F43-7898-4378-8AB1-80685BD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6346"/>
            <a:ext cx="4461963" cy="516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21853-AF28-443C-A016-D6F936D7C2CE}"/>
              </a:ext>
            </a:extLst>
          </p:cNvPr>
          <p:cNvSpPr txBox="1"/>
          <p:nvPr/>
        </p:nvSpPr>
        <p:spPr>
          <a:xfrm>
            <a:off x="4035147" y="2411587"/>
            <a:ext cx="552712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BB83A-F572-4AE4-871F-DC1AE33501C7}"/>
              </a:ext>
            </a:extLst>
          </p:cNvPr>
          <p:cNvSpPr txBox="1"/>
          <p:nvPr/>
        </p:nvSpPr>
        <p:spPr>
          <a:xfrm>
            <a:off x="3964091" y="3059668"/>
            <a:ext cx="805174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4BC3B-F35A-48D2-9EB6-9421630E504D}"/>
              </a:ext>
            </a:extLst>
          </p:cNvPr>
          <p:cNvSpPr txBox="1"/>
          <p:nvPr/>
        </p:nvSpPr>
        <p:spPr>
          <a:xfrm>
            <a:off x="3926054" y="4774168"/>
            <a:ext cx="915627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996FA-DC23-460B-AD53-B747A008A9A5}"/>
              </a:ext>
            </a:extLst>
          </p:cNvPr>
          <p:cNvSpPr txBox="1"/>
          <p:nvPr/>
        </p:nvSpPr>
        <p:spPr>
          <a:xfrm>
            <a:off x="4015446" y="5774105"/>
            <a:ext cx="592115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88EBF-2F8E-462C-AEDC-68CB722E18CA}"/>
              </a:ext>
            </a:extLst>
          </p:cNvPr>
          <p:cNvSpPr txBox="1"/>
          <p:nvPr/>
        </p:nvSpPr>
        <p:spPr>
          <a:xfrm>
            <a:off x="3964091" y="3696399"/>
            <a:ext cx="789396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50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5FA43D4-3DA7-457C-B121-26782ACA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15" y="-152400"/>
            <a:ext cx="5228657" cy="60529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600" y="298925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F98BDD2D-15A9-4D9E-A9E2-8FA1E909B71A}"/>
              </a:ext>
            </a:extLst>
          </p:cNvPr>
          <p:cNvSpPr/>
          <p:nvPr/>
        </p:nvSpPr>
        <p:spPr>
          <a:xfrm>
            <a:off x="11010255" y="6089922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CA2F52E8-047B-448A-8058-E0E97D74C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058" y="273037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B15E81E5-6866-4649-AF85-FC3EACC5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1875" y="153452"/>
            <a:ext cx="1524000" cy="1048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9C8EAF-4F57-4DE5-A205-6DC934427680}"/>
              </a:ext>
            </a:extLst>
          </p:cNvPr>
          <p:cNvSpPr txBox="1"/>
          <p:nvPr/>
        </p:nvSpPr>
        <p:spPr>
          <a:xfrm>
            <a:off x="7595219" y="2265355"/>
            <a:ext cx="381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ở 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071DF-2952-45C8-953C-2E2943D344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0" y="2110901"/>
            <a:ext cx="2506409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B8EEB-8434-4E36-A1D8-001551308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87" y="2269638"/>
            <a:ext cx="3080176" cy="208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4639A6-BE78-4858-B4D5-A4503B4185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6" y="4508513"/>
            <a:ext cx="2907179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D76A43-2681-45AE-8538-28E91574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09382"/>
            <a:ext cx="4132772" cy="53927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4830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53D9D947-1181-4F59-934E-8F2A5F9A28CA}"/>
              </a:ext>
            </a:extLst>
          </p:cNvPr>
          <p:cNvSpPr/>
          <p:nvPr/>
        </p:nvSpPr>
        <p:spPr>
          <a:xfrm>
            <a:off x="10972800" y="6153825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139A8EB1-9CAC-4925-8F93-EB977DC6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0030" y="234115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563E6C82-B13A-4A3B-9F12-6AF9F38D8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8997" y="37509"/>
            <a:ext cx="1524000" cy="1048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F1D6E9-5F1C-4439-81E5-3E0D04395751}"/>
              </a:ext>
            </a:extLst>
          </p:cNvPr>
          <p:cNvSpPr txBox="1"/>
          <p:nvPr/>
        </p:nvSpPr>
        <p:spPr>
          <a:xfrm>
            <a:off x="8337626" y="1690271"/>
            <a:ext cx="3262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kể tên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A10A-141F-43BE-87E5-5D225CDB8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" y="1752600"/>
            <a:ext cx="3095514" cy="413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1F13-77AB-4637-8B0C-01F2D3613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4" y="1819345"/>
            <a:ext cx="2634897" cy="2153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EC67E-97C1-4B1F-ACBA-A6D8CD1BB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6" y="4286925"/>
            <a:ext cx="26348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9116060" y="3605530"/>
            <a:ext cx="3075940" cy="305371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19D15F-8838-2D22-B721-DF59490868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9783" y="2244759"/>
            <a:ext cx="7595149" cy="2489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D068AF-9D08-B26D-5672-8F5E63692B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" y="928728"/>
            <a:ext cx="12020550" cy="50342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6D3201-5F4B-E056-6C90-8C14CE10F894}"/>
              </a:ext>
            </a:extLst>
          </p:cNvPr>
          <p:cNvSpPr/>
          <p:nvPr/>
        </p:nvSpPr>
        <p:spPr>
          <a:xfrm>
            <a:off x="8002392" y="1543051"/>
            <a:ext cx="2827533" cy="59055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Bón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E7B211-5090-3EFC-E79C-DD75AD500509}"/>
              </a:ext>
            </a:extLst>
          </p:cNvPr>
          <p:cNvSpPr/>
          <p:nvPr/>
        </p:nvSpPr>
        <p:spPr>
          <a:xfrm>
            <a:off x="8391525" y="5267326"/>
            <a:ext cx="3095625" cy="59055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Tưới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1250C6-2ED9-963A-30B8-A1DCC51D3413}"/>
              </a:ext>
            </a:extLst>
          </p:cNvPr>
          <p:cNvSpPr/>
          <p:nvPr/>
        </p:nvSpPr>
        <p:spPr>
          <a:xfrm>
            <a:off x="857251" y="5705476"/>
            <a:ext cx="4038600" cy="847724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cọc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rào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xung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quanh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bắt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sâu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8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608</Words>
  <Application>Microsoft Office PowerPoint</Application>
  <PresentationFormat>Widescreen</PresentationFormat>
  <Paragraphs>155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Oswald Regular</vt:lpstr>
      <vt:lpstr>Passion One</vt:lpstr>
      <vt:lpstr>字魂50号-白鸽天行体</vt:lpstr>
      <vt:lpstr>Arial</vt:lpstr>
      <vt:lpstr>Calibri</vt:lpstr>
      <vt:lpstr>Cambria</vt:lpstr>
      <vt:lpstr>Tahoma</vt:lpstr>
      <vt:lpstr>Times New Roman</vt:lpstr>
      <vt:lpstr>Wingdings</vt:lpstr>
      <vt:lpstr>office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2023-11-20T07:53:14Z</dcterms:created>
  <dcterms:modified xsi:type="dcterms:W3CDTF">2023-12-01T03:13:01Z</dcterms:modified>
</cp:coreProperties>
</file>