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28" r:id="rId4"/>
    <p:sldMasterId id="2147483740" r:id="rId5"/>
  </p:sldMasterIdLst>
  <p:notesMasterIdLst>
    <p:notesMasterId r:id="rId28"/>
  </p:notesMasterIdLst>
  <p:sldIdLst>
    <p:sldId id="260" r:id="rId6"/>
    <p:sldId id="382" r:id="rId7"/>
    <p:sldId id="257" r:id="rId8"/>
    <p:sldId id="384" r:id="rId9"/>
    <p:sldId id="381" r:id="rId10"/>
    <p:sldId id="267" r:id="rId11"/>
    <p:sldId id="307" r:id="rId12"/>
    <p:sldId id="308" r:id="rId13"/>
    <p:sldId id="309" r:id="rId14"/>
    <p:sldId id="310" r:id="rId15"/>
    <p:sldId id="311" r:id="rId16"/>
    <p:sldId id="258" r:id="rId17"/>
    <p:sldId id="375" r:id="rId18"/>
    <p:sldId id="312" r:id="rId19"/>
    <p:sldId id="268" r:id="rId20"/>
    <p:sldId id="383" r:id="rId21"/>
    <p:sldId id="376" r:id="rId22"/>
    <p:sldId id="377" r:id="rId23"/>
    <p:sldId id="269" r:id="rId24"/>
    <p:sldId id="378" r:id="rId25"/>
    <p:sldId id="270" r:id="rId26"/>
    <p:sldId id="26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18" autoAdjust="0"/>
  </p:normalViewPr>
  <p:slideViewPr>
    <p:cSldViewPr snapToGrid="0" showGuides="1">
      <p:cViewPr varScale="1">
        <p:scale>
          <a:sx n="65" d="100"/>
          <a:sy n="65" d="100"/>
        </p:scale>
        <p:origin x="404" y="68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167436-E3F8-4F81-AABA-A7FD8F3891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28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4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50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0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8732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4038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7041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622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7395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72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384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70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2299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1712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100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77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972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80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845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5623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89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192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7145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4178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1405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36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60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7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04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5.xml"/><Relationship Id="rId7" Type="http://schemas.openxmlformats.org/officeDocument/2006/relationships/image" Target="../media/image5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4.png"/><Relationship Id="rId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39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DBA3A22C-2170-10B6-C6DC-997690CD09BA}"/>
              </a:ext>
            </a:extLst>
          </p:cNvPr>
          <p:cNvSpPr/>
          <p:nvPr/>
        </p:nvSpPr>
        <p:spPr>
          <a:xfrm>
            <a:off x="347757" y="4466898"/>
            <a:ext cx="11496486" cy="2170386"/>
          </a:xfrm>
          <a:custGeom>
            <a:avLst/>
            <a:gdLst>
              <a:gd name="connsiteX0" fmla="*/ 0 w 11496486"/>
              <a:gd name="connsiteY0" fmla="*/ 0 h 2170386"/>
              <a:gd name="connsiteX1" fmla="*/ 10411293 w 11496486"/>
              <a:gd name="connsiteY1" fmla="*/ 0 h 2170386"/>
              <a:gd name="connsiteX2" fmla="*/ 11496486 w 11496486"/>
              <a:gd name="connsiteY2" fmla="*/ 1085193 h 2170386"/>
              <a:gd name="connsiteX3" fmla="*/ 10411293 w 11496486"/>
              <a:gd name="connsiteY3" fmla="*/ 2170386 h 2170386"/>
              <a:gd name="connsiteX4" fmla="*/ 0 w 11496486"/>
              <a:gd name="connsiteY4" fmla="*/ 2170386 h 2170386"/>
              <a:gd name="connsiteX5" fmla="*/ 0 w 11496486"/>
              <a:gd name="connsiteY5" fmla="*/ 0 h 2170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96486" h="2170386" fill="none" extrusionOk="0">
                <a:moveTo>
                  <a:pt x="0" y="0"/>
                </a:moveTo>
                <a:cubicBezTo>
                  <a:pt x="4855043" y="63269"/>
                  <a:pt x="6650648" y="137826"/>
                  <a:pt x="10411293" y="0"/>
                </a:cubicBezTo>
                <a:cubicBezTo>
                  <a:pt x="10901788" y="501674"/>
                  <a:pt x="11190110" y="953931"/>
                  <a:pt x="11496486" y="1085193"/>
                </a:cubicBezTo>
                <a:cubicBezTo>
                  <a:pt x="11084516" y="1393239"/>
                  <a:pt x="10719397" y="1684151"/>
                  <a:pt x="10411293" y="2170386"/>
                </a:cubicBezTo>
                <a:cubicBezTo>
                  <a:pt x="8233274" y="2301536"/>
                  <a:pt x="1657805" y="2047085"/>
                  <a:pt x="0" y="2170386"/>
                </a:cubicBezTo>
                <a:cubicBezTo>
                  <a:pt x="139772" y="1569648"/>
                  <a:pt x="14259" y="619479"/>
                  <a:pt x="0" y="0"/>
                </a:cubicBezTo>
                <a:close/>
              </a:path>
              <a:path w="11496486" h="2170386" stroke="0" extrusionOk="0">
                <a:moveTo>
                  <a:pt x="0" y="0"/>
                </a:moveTo>
                <a:cubicBezTo>
                  <a:pt x="2429956" y="152021"/>
                  <a:pt x="7423476" y="83965"/>
                  <a:pt x="10411293" y="0"/>
                </a:cubicBezTo>
                <a:cubicBezTo>
                  <a:pt x="10713749" y="365900"/>
                  <a:pt x="11199928" y="648713"/>
                  <a:pt x="11496486" y="1085193"/>
                </a:cubicBezTo>
                <a:cubicBezTo>
                  <a:pt x="10944690" y="1506130"/>
                  <a:pt x="10879060" y="1830575"/>
                  <a:pt x="10411293" y="2170386"/>
                </a:cubicBezTo>
                <a:cubicBezTo>
                  <a:pt x="6882992" y="2088020"/>
                  <a:pt x="3319249" y="2336559"/>
                  <a:pt x="0" y="2170386"/>
                </a:cubicBezTo>
                <a:cubicBezTo>
                  <a:pt x="143162" y="1252564"/>
                  <a:pt x="-84047" y="825752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92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solidFill>
                  <a:srgbClr val="FDCFCF"/>
                </a:solidFill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54" name="Group 3253">
            <a:extLst>
              <a:ext uri="{FF2B5EF4-FFF2-40B4-BE49-F238E27FC236}">
                <a16:creationId xmlns:a16="http://schemas.microsoft.com/office/drawing/2014/main" id="{C4F71473-DA2D-B27F-B98E-4D50887EE891}"/>
              </a:ext>
            </a:extLst>
          </p:cNvPr>
          <p:cNvGrpSpPr/>
          <p:nvPr/>
        </p:nvGrpSpPr>
        <p:grpSpPr>
          <a:xfrm>
            <a:off x="-16119" y="3429000"/>
            <a:ext cx="3284835" cy="3424576"/>
            <a:chOff x="2213578" y="591262"/>
            <a:chExt cx="5732463" cy="6073775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55FD8C63-C48F-ACF9-D3AF-E0013A35A8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70728" y="591262"/>
              <a:ext cx="5675313" cy="6073775"/>
              <a:chOff x="2205" y="293"/>
              <a:chExt cx="3575" cy="3826"/>
            </a:xfrm>
          </p:grpSpPr>
          <p:sp>
            <p:nvSpPr>
              <p:cNvPr id="174" name="Oval 6">
                <a:extLst>
                  <a:ext uri="{FF2B5EF4-FFF2-40B4-BE49-F238E27FC236}">
                    <a16:creationId xmlns:a16="http://schemas.microsoft.com/office/drawing/2014/main" id="{FA548F4D-723A-1A59-61C4-E8BD17327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93"/>
                <a:ext cx="3536" cy="3534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5" name="Oval 7">
                <a:extLst>
                  <a:ext uri="{FF2B5EF4-FFF2-40B4-BE49-F238E27FC236}">
                    <a16:creationId xmlns:a16="http://schemas.microsoft.com/office/drawing/2014/main" id="{46A05438-6E04-C07C-5D90-BAF73E356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" y="3627"/>
                <a:ext cx="3543" cy="492"/>
              </a:xfrm>
              <a:prstGeom prst="ellipse">
                <a:avLst/>
              </a:prstGeom>
              <a:solidFill>
                <a:srgbClr val="FCD3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6" name="Freeform 8">
                <a:extLst>
                  <a:ext uri="{FF2B5EF4-FFF2-40B4-BE49-F238E27FC236}">
                    <a16:creationId xmlns:a16="http://schemas.microsoft.com/office/drawing/2014/main" id="{43179FF5-3358-CCFC-0FD3-C5BE542A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129"/>
                <a:ext cx="1686" cy="2290"/>
              </a:xfrm>
              <a:custGeom>
                <a:avLst/>
                <a:gdLst>
                  <a:gd name="T0" fmla="*/ 1736 w 13011"/>
                  <a:gd name="T1" fmla="*/ 4856 h 17683"/>
                  <a:gd name="T2" fmla="*/ 1484 w 13011"/>
                  <a:gd name="T3" fmla="*/ 5303 h 17683"/>
                  <a:gd name="T4" fmla="*/ 939 w 13011"/>
                  <a:gd name="T5" fmla="*/ 5666 h 17683"/>
                  <a:gd name="T6" fmla="*/ 245 w 13011"/>
                  <a:gd name="T7" fmla="*/ 7722 h 17683"/>
                  <a:gd name="T8" fmla="*/ 1989 w 13011"/>
                  <a:gd name="T9" fmla="*/ 9079 h 17683"/>
                  <a:gd name="T10" fmla="*/ 2269 w 13011"/>
                  <a:gd name="T11" fmla="*/ 9146 h 17683"/>
                  <a:gd name="T12" fmla="*/ 2473 w 13011"/>
                  <a:gd name="T13" fmla="*/ 9473 h 17683"/>
                  <a:gd name="T14" fmla="*/ 3466 w 13011"/>
                  <a:gd name="T15" fmla="*/ 10541 h 17683"/>
                  <a:gd name="T16" fmla="*/ 6021 w 13011"/>
                  <a:gd name="T17" fmla="*/ 10990 h 17683"/>
                  <a:gd name="T18" fmla="*/ 6253 w 13011"/>
                  <a:gd name="T19" fmla="*/ 11099 h 17683"/>
                  <a:gd name="T20" fmla="*/ 6020 w 13011"/>
                  <a:gd name="T21" fmla="*/ 11765 h 17683"/>
                  <a:gd name="T22" fmla="*/ 5242 w 13011"/>
                  <a:gd name="T23" fmla="*/ 12048 h 17683"/>
                  <a:gd name="T24" fmla="*/ 4763 w 13011"/>
                  <a:gd name="T25" fmla="*/ 12978 h 17683"/>
                  <a:gd name="T26" fmla="*/ 3828 w 13011"/>
                  <a:gd name="T27" fmla="*/ 17064 h 17683"/>
                  <a:gd name="T28" fmla="*/ 3807 w 13011"/>
                  <a:gd name="T29" fmla="*/ 17351 h 17683"/>
                  <a:gd name="T30" fmla="*/ 4635 w 13011"/>
                  <a:gd name="T31" fmla="*/ 17629 h 17683"/>
                  <a:gd name="T32" fmla="*/ 5625 w 13011"/>
                  <a:gd name="T33" fmla="*/ 15155 h 17683"/>
                  <a:gd name="T34" fmla="*/ 5758 w 13011"/>
                  <a:gd name="T35" fmla="*/ 14678 h 17683"/>
                  <a:gd name="T36" fmla="*/ 5615 w 13011"/>
                  <a:gd name="T37" fmla="*/ 13729 h 17683"/>
                  <a:gd name="T38" fmla="*/ 6154 w 13011"/>
                  <a:gd name="T39" fmla="*/ 12902 h 17683"/>
                  <a:gd name="T40" fmla="*/ 8415 w 13011"/>
                  <a:gd name="T41" fmla="*/ 11380 h 17683"/>
                  <a:gd name="T42" fmla="*/ 8171 w 13011"/>
                  <a:gd name="T43" fmla="*/ 10852 h 17683"/>
                  <a:gd name="T44" fmla="*/ 8799 w 13011"/>
                  <a:gd name="T45" fmla="*/ 10506 h 17683"/>
                  <a:gd name="T46" fmla="*/ 10345 w 13011"/>
                  <a:gd name="T47" fmla="*/ 9909 h 17683"/>
                  <a:gd name="T48" fmla="*/ 11398 w 13011"/>
                  <a:gd name="T49" fmla="*/ 9043 h 17683"/>
                  <a:gd name="T50" fmla="*/ 11675 w 13011"/>
                  <a:gd name="T51" fmla="*/ 8422 h 17683"/>
                  <a:gd name="T52" fmla="*/ 12381 w 13011"/>
                  <a:gd name="T53" fmla="*/ 7729 h 17683"/>
                  <a:gd name="T54" fmla="*/ 12957 w 13011"/>
                  <a:gd name="T55" fmla="*/ 6141 h 17683"/>
                  <a:gd name="T56" fmla="*/ 12498 w 13011"/>
                  <a:gd name="T57" fmla="*/ 5222 h 17683"/>
                  <a:gd name="T58" fmla="*/ 11533 w 13011"/>
                  <a:gd name="T59" fmla="*/ 5264 h 17683"/>
                  <a:gd name="T60" fmla="*/ 10635 w 13011"/>
                  <a:gd name="T61" fmla="*/ 2983 h 17683"/>
                  <a:gd name="T62" fmla="*/ 10049 w 13011"/>
                  <a:gd name="T63" fmla="*/ 3820 h 17683"/>
                  <a:gd name="T64" fmla="*/ 9109 w 13011"/>
                  <a:gd name="T65" fmla="*/ 3560 h 17683"/>
                  <a:gd name="T66" fmla="*/ 8425 w 13011"/>
                  <a:gd name="T67" fmla="*/ 2774 h 17683"/>
                  <a:gd name="T68" fmla="*/ 8247 w 13011"/>
                  <a:gd name="T69" fmla="*/ 2704 h 17683"/>
                  <a:gd name="T70" fmla="*/ 8108 w 13011"/>
                  <a:gd name="T71" fmla="*/ 2841 h 17683"/>
                  <a:gd name="T72" fmla="*/ 7796 w 13011"/>
                  <a:gd name="T73" fmla="*/ 3608 h 17683"/>
                  <a:gd name="T74" fmla="*/ 6693 w 13011"/>
                  <a:gd name="T75" fmla="*/ 703 h 17683"/>
                  <a:gd name="T76" fmla="*/ 5732 w 13011"/>
                  <a:gd name="T77" fmla="*/ 225 h 17683"/>
                  <a:gd name="T78" fmla="*/ 5495 w 13011"/>
                  <a:gd name="T79" fmla="*/ 571 h 17683"/>
                  <a:gd name="T80" fmla="*/ 5136 w 13011"/>
                  <a:gd name="T81" fmla="*/ 1964 h 17683"/>
                  <a:gd name="T82" fmla="*/ 4830 w 13011"/>
                  <a:gd name="T83" fmla="*/ 3201 h 17683"/>
                  <a:gd name="T84" fmla="*/ 4026 w 13011"/>
                  <a:gd name="T85" fmla="*/ 3703 h 17683"/>
                  <a:gd name="T86" fmla="*/ 3012 w 13011"/>
                  <a:gd name="T87" fmla="*/ 3745 h 17683"/>
                  <a:gd name="T88" fmla="*/ 2425 w 13011"/>
                  <a:gd name="T89" fmla="*/ 3716 h 17683"/>
                  <a:gd name="T90" fmla="*/ 1736 w 13011"/>
                  <a:gd name="T91" fmla="*/ 4856 h 17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011" h="17683">
                    <a:moveTo>
                      <a:pt x="1736" y="4856"/>
                    </a:moveTo>
                    <a:cubicBezTo>
                      <a:pt x="1672" y="5016"/>
                      <a:pt x="1602" y="5178"/>
                      <a:pt x="1484" y="5303"/>
                    </a:cubicBezTo>
                    <a:cubicBezTo>
                      <a:pt x="1334" y="5463"/>
                      <a:pt x="1123" y="5548"/>
                      <a:pt x="939" y="5666"/>
                    </a:cubicBezTo>
                    <a:cubicBezTo>
                      <a:pt x="283" y="6086"/>
                      <a:pt x="0" y="6983"/>
                      <a:pt x="245" y="7722"/>
                    </a:cubicBezTo>
                    <a:cubicBezTo>
                      <a:pt x="490" y="8461"/>
                      <a:pt x="1214" y="9000"/>
                      <a:pt x="1989" y="9079"/>
                    </a:cubicBezTo>
                    <a:cubicBezTo>
                      <a:pt x="2085" y="9089"/>
                      <a:pt x="2187" y="9094"/>
                      <a:pt x="2269" y="9146"/>
                    </a:cubicBezTo>
                    <a:cubicBezTo>
                      <a:pt x="2379" y="9216"/>
                      <a:pt x="2424" y="9352"/>
                      <a:pt x="2473" y="9473"/>
                    </a:cubicBezTo>
                    <a:cubicBezTo>
                      <a:pt x="2658" y="9935"/>
                      <a:pt x="3019" y="10323"/>
                      <a:pt x="3466" y="10541"/>
                    </a:cubicBezTo>
                    <a:cubicBezTo>
                      <a:pt x="4246" y="10923"/>
                      <a:pt x="5180" y="10772"/>
                      <a:pt x="6021" y="10990"/>
                    </a:cubicBezTo>
                    <a:cubicBezTo>
                      <a:pt x="6105" y="11012"/>
                      <a:pt x="6191" y="11039"/>
                      <a:pt x="6253" y="11099"/>
                    </a:cubicBezTo>
                    <a:cubicBezTo>
                      <a:pt x="6454" y="11289"/>
                      <a:pt x="6269" y="11644"/>
                      <a:pt x="6020" y="11765"/>
                    </a:cubicBezTo>
                    <a:cubicBezTo>
                      <a:pt x="5771" y="11886"/>
                      <a:pt x="5472" y="11894"/>
                      <a:pt x="5242" y="12048"/>
                    </a:cubicBezTo>
                    <a:cubicBezTo>
                      <a:pt x="4945" y="12247"/>
                      <a:pt x="4843" y="12629"/>
                      <a:pt x="4763" y="12978"/>
                    </a:cubicBezTo>
                    <a:cubicBezTo>
                      <a:pt x="4451" y="14340"/>
                      <a:pt x="4140" y="15702"/>
                      <a:pt x="3828" y="17064"/>
                    </a:cubicBezTo>
                    <a:cubicBezTo>
                      <a:pt x="3807" y="17158"/>
                      <a:pt x="3785" y="17257"/>
                      <a:pt x="3807" y="17351"/>
                    </a:cubicBezTo>
                    <a:cubicBezTo>
                      <a:pt x="3880" y="17665"/>
                      <a:pt x="4317" y="17683"/>
                      <a:pt x="4635" y="17629"/>
                    </a:cubicBezTo>
                    <a:cubicBezTo>
                      <a:pt x="4624" y="16731"/>
                      <a:pt x="5263" y="15976"/>
                      <a:pt x="5625" y="15155"/>
                    </a:cubicBezTo>
                    <a:cubicBezTo>
                      <a:pt x="5693" y="15003"/>
                      <a:pt x="5751" y="14844"/>
                      <a:pt x="5758" y="14678"/>
                    </a:cubicBezTo>
                    <a:cubicBezTo>
                      <a:pt x="5770" y="14357"/>
                      <a:pt x="5586" y="14049"/>
                      <a:pt x="5615" y="13729"/>
                    </a:cubicBezTo>
                    <a:cubicBezTo>
                      <a:pt x="5646" y="13393"/>
                      <a:pt x="5902" y="13126"/>
                      <a:pt x="6154" y="12902"/>
                    </a:cubicBezTo>
                    <a:cubicBezTo>
                      <a:pt x="6834" y="12296"/>
                      <a:pt x="7597" y="11782"/>
                      <a:pt x="8415" y="11380"/>
                    </a:cubicBezTo>
                    <a:cubicBezTo>
                      <a:pt x="8173" y="11418"/>
                      <a:pt x="8039" y="11058"/>
                      <a:pt x="8171" y="10852"/>
                    </a:cubicBezTo>
                    <a:cubicBezTo>
                      <a:pt x="8304" y="10647"/>
                      <a:pt x="8564" y="10574"/>
                      <a:pt x="8799" y="10506"/>
                    </a:cubicBezTo>
                    <a:cubicBezTo>
                      <a:pt x="9330" y="10353"/>
                      <a:pt x="9848" y="10153"/>
                      <a:pt x="10345" y="9909"/>
                    </a:cubicBezTo>
                    <a:cubicBezTo>
                      <a:pt x="10760" y="9706"/>
                      <a:pt x="11180" y="9451"/>
                      <a:pt x="11398" y="9043"/>
                    </a:cubicBezTo>
                    <a:cubicBezTo>
                      <a:pt x="11504" y="8843"/>
                      <a:pt x="11556" y="8615"/>
                      <a:pt x="11675" y="8422"/>
                    </a:cubicBezTo>
                    <a:cubicBezTo>
                      <a:pt x="11849" y="8141"/>
                      <a:pt x="12146" y="7962"/>
                      <a:pt x="12381" y="7729"/>
                    </a:cubicBezTo>
                    <a:cubicBezTo>
                      <a:pt x="12794" y="7319"/>
                      <a:pt x="13011" y="6720"/>
                      <a:pt x="12957" y="6141"/>
                    </a:cubicBezTo>
                    <a:cubicBezTo>
                      <a:pt x="12924" y="5790"/>
                      <a:pt x="12782" y="5431"/>
                      <a:pt x="12498" y="5222"/>
                    </a:cubicBezTo>
                    <a:cubicBezTo>
                      <a:pt x="12214" y="5013"/>
                      <a:pt x="11772" y="5004"/>
                      <a:pt x="11533" y="5264"/>
                    </a:cubicBezTo>
                    <a:cubicBezTo>
                      <a:pt x="11511" y="4430"/>
                      <a:pt x="11187" y="3608"/>
                      <a:pt x="10635" y="2983"/>
                    </a:cubicBezTo>
                    <a:cubicBezTo>
                      <a:pt x="10367" y="3201"/>
                      <a:pt x="10162" y="3494"/>
                      <a:pt x="10049" y="3820"/>
                    </a:cubicBezTo>
                    <a:cubicBezTo>
                      <a:pt x="9739" y="3980"/>
                      <a:pt x="9355" y="3806"/>
                      <a:pt x="9109" y="3560"/>
                    </a:cubicBezTo>
                    <a:cubicBezTo>
                      <a:pt x="8864" y="3314"/>
                      <a:pt x="8692" y="2998"/>
                      <a:pt x="8425" y="2774"/>
                    </a:cubicBezTo>
                    <a:cubicBezTo>
                      <a:pt x="8374" y="2732"/>
                      <a:pt x="8311" y="2691"/>
                      <a:pt x="8247" y="2704"/>
                    </a:cubicBezTo>
                    <a:cubicBezTo>
                      <a:pt x="8181" y="2718"/>
                      <a:pt x="8140" y="2782"/>
                      <a:pt x="8108" y="2841"/>
                    </a:cubicBezTo>
                    <a:cubicBezTo>
                      <a:pt x="7977" y="3084"/>
                      <a:pt x="7872" y="3342"/>
                      <a:pt x="7796" y="3608"/>
                    </a:cubicBezTo>
                    <a:cubicBezTo>
                      <a:pt x="7624" y="2580"/>
                      <a:pt x="7247" y="1586"/>
                      <a:pt x="6693" y="703"/>
                    </a:cubicBezTo>
                    <a:cubicBezTo>
                      <a:pt x="6480" y="363"/>
                      <a:pt x="6064" y="0"/>
                      <a:pt x="5732" y="225"/>
                    </a:cubicBezTo>
                    <a:cubicBezTo>
                      <a:pt x="5614" y="305"/>
                      <a:pt x="5549" y="440"/>
                      <a:pt x="5495" y="571"/>
                    </a:cubicBezTo>
                    <a:cubicBezTo>
                      <a:pt x="5311" y="1016"/>
                      <a:pt x="5190" y="1486"/>
                      <a:pt x="5136" y="1964"/>
                    </a:cubicBezTo>
                    <a:cubicBezTo>
                      <a:pt x="5088" y="2392"/>
                      <a:pt x="5084" y="2854"/>
                      <a:pt x="4830" y="3201"/>
                    </a:cubicBezTo>
                    <a:cubicBezTo>
                      <a:pt x="4640" y="3461"/>
                      <a:pt x="4335" y="3614"/>
                      <a:pt x="4026" y="3703"/>
                    </a:cubicBezTo>
                    <a:cubicBezTo>
                      <a:pt x="3663" y="3808"/>
                      <a:pt x="3341" y="3776"/>
                      <a:pt x="3012" y="3745"/>
                    </a:cubicBezTo>
                    <a:cubicBezTo>
                      <a:pt x="2822" y="3727"/>
                      <a:pt x="2629" y="3708"/>
                      <a:pt x="2425" y="3716"/>
                    </a:cubicBezTo>
                    <a:cubicBezTo>
                      <a:pt x="1941" y="3735"/>
                      <a:pt x="1885" y="4489"/>
                      <a:pt x="1736" y="4856"/>
                    </a:cubicBezTo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7" name="Freeform 9">
                <a:extLst>
                  <a:ext uri="{FF2B5EF4-FFF2-40B4-BE49-F238E27FC236}">
                    <a16:creationId xmlns:a16="http://schemas.microsoft.com/office/drawing/2014/main" id="{6C955733-30F2-64F1-0C91-576772338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710"/>
                <a:ext cx="522" cy="341"/>
              </a:xfrm>
              <a:custGeom>
                <a:avLst/>
                <a:gdLst>
                  <a:gd name="T0" fmla="*/ 730 w 4024"/>
                  <a:gd name="T1" fmla="*/ 314 h 2630"/>
                  <a:gd name="T2" fmla="*/ 934 w 4024"/>
                  <a:gd name="T3" fmla="*/ 259 h 2630"/>
                  <a:gd name="T4" fmla="*/ 1000 w 4024"/>
                  <a:gd name="T5" fmla="*/ 328 h 2630"/>
                  <a:gd name="T6" fmla="*/ 1552 w 4024"/>
                  <a:gd name="T7" fmla="*/ 1260 h 2630"/>
                  <a:gd name="T8" fmla="*/ 1983 w 4024"/>
                  <a:gd name="T9" fmla="*/ 649 h 2630"/>
                  <a:gd name="T10" fmla="*/ 2299 w 4024"/>
                  <a:gd name="T11" fmla="*/ 355 h 2630"/>
                  <a:gd name="T12" fmla="*/ 2787 w 4024"/>
                  <a:gd name="T13" fmla="*/ 237 h 2630"/>
                  <a:gd name="T14" fmla="*/ 2884 w 4024"/>
                  <a:gd name="T15" fmla="*/ 111 h 2630"/>
                  <a:gd name="T16" fmla="*/ 3267 w 4024"/>
                  <a:gd name="T17" fmla="*/ 169 h 2630"/>
                  <a:gd name="T18" fmla="*/ 3367 w 4024"/>
                  <a:gd name="T19" fmla="*/ 418 h 2630"/>
                  <a:gd name="T20" fmla="*/ 3904 w 4024"/>
                  <a:gd name="T21" fmla="*/ 436 h 2630"/>
                  <a:gd name="T22" fmla="*/ 3933 w 4024"/>
                  <a:gd name="T23" fmla="*/ 809 h 2630"/>
                  <a:gd name="T24" fmla="*/ 3005 w 4024"/>
                  <a:gd name="T25" fmla="*/ 1199 h 2630"/>
                  <a:gd name="T26" fmla="*/ 2905 w 4024"/>
                  <a:gd name="T27" fmla="*/ 1221 h 2630"/>
                  <a:gd name="T28" fmla="*/ 2848 w 4024"/>
                  <a:gd name="T29" fmla="*/ 1319 h 2630"/>
                  <a:gd name="T30" fmla="*/ 2235 w 4024"/>
                  <a:gd name="T31" fmla="*/ 2304 h 2630"/>
                  <a:gd name="T32" fmla="*/ 1133 w 4024"/>
                  <a:gd name="T33" fmla="*/ 2428 h 2630"/>
                  <a:gd name="T34" fmla="*/ 713 w 4024"/>
                  <a:gd name="T35" fmla="*/ 2009 h 2630"/>
                  <a:gd name="T36" fmla="*/ 309 w 4024"/>
                  <a:gd name="T37" fmla="*/ 1548 h 2630"/>
                  <a:gd name="T38" fmla="*/ 6 w 4024"/>
                  <a:gd name="T39" fmla="*/ 1116 h 2630"/>
                  <a:gd name="T40" fmla="*/ 730 w 4024"/>
                  <a:gd name="T41" fmla="*/ 314 h 2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24" h="2630">
                    <a:moveTo>
                      <a:pt x="730" y="314"/>
                    </a:moveTo>
                    <a:cubicBezTo>
                      <a:pt x="790" y="269"/>
                      <a:pt x="868" y="223"/>
                      <a:pt x="934" y="259"/>
                    </a:cubicBezTo>
                    <a:cubicBezTo>
                      <a:pt x="963" y="274"/>
                      <a:pt x="982" y="302"/>
                      <a:pt x="1000" y="328"/>
                    </a:cubicBezTo>
                    <a:cubicBezTo>
                      <a:pt x="1201" y="628"/>
                      <a:pt x="1385" y="939"/>
                      <a:pt x="1552" y="1260"/>
                    </a:cubicBezTo>
                    <a:cubicBezTo>
                      <a:pt x="1696" y="1056"/>
                      <a:pt x="1839" y="852"/>
                      <a:pt x="1983" y="649"/>
                    </a:cubicBezTo>
                    <a:cubicBezTo>
                      <a:pt x="2067" y="529"/>
                      <a:pt x="2160" y="402"/>
                      <a:pt x="2299" y="355"/>
                    </a:cubicBezTo>
                    <a:cubicBezTo>
                      <a:pt x="2460" y="300"/>
                      <a:pt x="2666" y="358"/>
                      <a:pt x="2787" y="237"/>
                    </a:cubicBezTo>
                    <a:cubicBezTo>
                      <a:pt x="2825" y="200"/>
                      <a:pt x="2847" y="150"/>
                      <a:pt x="2884" y="111"/>
                    </a:cubicBezTo>
                    <a:cubicBezTo>
                      <a:pt x="2988" y="0"/>
                      <a:pt x="3200" y="33"/>
                      <a:pt x="3267" y="169"/>
                    </a:cubicBezTo>
                    <a:cubicBezTo>
                      <a:pt x="3307" y="250"/>
                      <a:pt x="3301" y="356"/>
                      <a:pt x="3367" y="418"/>
                    </a:cubicBezTo>
                    <a:cubicBezTo>
                      <a:pt x="3502" y="546"/>
                      <a:pt x="3743" y="343"/>
                      <a:pt x="3904" y="436"/>
                    </a:cubicBezTo>
                    <a:cubicBezTo>
                      <a:pt x="4024" y="506"/>
                      <a:pt x="4007" y="691"/>
                      <a:pt x="3933" y="809"/>
                    </a:cubicBezTo>
                    <a:cubicBezTo>
                      <a:pt x="3746" y="1105"/>
                      <a:pt x="3355" y="1192"/>
                      <a:pt x="3005" y="1199"/>
                    </a:cubicBezTo>
                    <a:cubicBezTo>
                      <a:pt x="2970" y="1200"/>
                      <a:pt x="2933" y="1201"/>
                      <a:pt x="2905" y="1221"/>
                    </a:cubicBezTo>
                    <a:cubicBezTo>
                      <a:pt x="2873" y="1243"/>
                      <a:pt x="2860" y="1282"/>
                      <a:pt x="2848" y="1319"/>
                    </a:cubicBezTo>
                    <a:cubicBezTo>
                      <a:pt x="2730" y="1694"/>
                      <a:pt x="2544" y="2062"/>
                      <a:pt x="2235" y="2304"/>
                    </a:cubicBezTo>
                    <a:cubicBezTo>
                      <a:pt x="1925" y="2545"/>
                      <a:pt x="1470" y="2630"/>
                      <a:pt x="1133" y="2428"/>
                    </a:cubicBezTo>
                    <a:cubicBezTo>
                      <a:pt x="963" y="2326"/>
                      <a:pt x="838" y="2164"/>
                      <a:pt x="713" y="2009"/>
                    </a:cubicBezTo>
                    <a:cubicBezTo>
                      <a:pt x="584" y="1851"/>
                      <a:pt x="449" y="1697"/>
                      <a:pt x="309" y="1548"/>
                    </a:cubicBezTo>
                    <a:cubicBezTo>
                      <a:pt x="199" y="1430"/>
                      <a:pt x="0" y="1295"/>
                      <a:pt x="6" y="1116"/>
                    </a:cubicBezTo>
                    <a:cubicBezTo>
                      <a:pt x="16" y="818"/>
                      <a:pt x="517" y="477"/>
                      <a:pt x="730" y="314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8" name="Freeform 10">
                <a:extLst>
                  <a:ext uri="{FF2B5EF4-FFF2-40B4-BE49-F238E27FC236}">
                    <a16:creationId xmlns:a16="http://schemas.microsoft.com/office/drawing/2014/main" id="{36396820-F7B4-7372-8A22-D4471B9F4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842"/>
                <a:ext cx="394" cy="162"/>
              </a:xfrm>
              <a:custGeom>
                <a:avLst/>
                <a:gdLst>
                  <a:gd name="T0" fmla="*/ 217 w 3045"/>
                  <a:gd name="T1" fmla="*/ 1065 h 1250"/>
                  <a:gd name="T2" fmla="*/ 272 w 3045"/>
                  <a:gd name="T3" fmla="*/ 1168 h 1250"/>
                  <a:gd name="T4" fmla="*/ 352 w 3045"/>
                  <a:gd name="T5" fmla="*/ 1188 h 1250"/>
                  <a:gd name="T6" fmla="*/ 1065 w 3045"/>
                  <a:gd name="T7" fmla="*/ 1236 h 1250"/>
                  <a:gd name="T8" fmla="*/ 1385 w 3045"/>
                  <a:gd name="T9" fmla="*/ 1218 h 1250"/>
                  <a:gd name="T10" fmla="*/ 1601 w 3045"/>
                  <a:gd name="T11" fmla="*/ 1000 h 1250"/>
                  <a:gd name="T12" fmla="*/ 1994 w 3045"/>
                  <a:gd name="T13" fmla="*/ 1165 h 1250"/>
                  <a:gd name="T14" fmla="*/ 2668 w 3045"/>
                  <a:gd name="T15" fmla="*/ 1146 h 1250"/>
                  <a:gd name="T16" fmla="*/ 2792 w 3045"/>
                  <a:gd name="T17" fmla="*/ 1118 h 1250"/>
                  <a:gd name="T18" fmla="*/ 2859 w 3045"/>
                  <a:gd name="T19" fmla="*/ 1010 h 1250"/>
                  <a:gd name="T20" fmla="*/ 3045 w 3045"/>
                  <a:gd name="T21" fmla="*/ 182 h 1250"/>
                  <a:gd name="T22" fmla="*/ 1834 w 3045"/>
                  <a:gd name="T23" fmla="*/ 6 h 1250"/>
                  <a:gd name="T24" fmla="*/ 1773 w 3045"/>
                  <a:gd name="T25" fmla="*/ 12 h 1250"/>
                  <a:gd name="T26" fmla="*/ 1747 w 3045"/>
                  <a:gd name="T27" fmla="*/ 72 h 1250"/>
                  <a:gd name="T28" fmla="*/ 1703 w 3045"/>
                  <a:gd name="T29" fmla="*/ 407 h 1250"/>
                  <a:gd name="T30" fmla="*/ 1529 w 3045"/>
                  <a:gd name="T31" fmla="*/ 425 h 1250"/>
                  <a:gd name="T32" fmla="*/ 1543 w 3045"/>
                  <a:gd name="T33" fmla="*/ 33 h 1250"/>
                  <a:gd name="T34" fmla="*/ 324 w 3045"/>
                  <a:gd name="T35" fmla="*/ 204 h 1250"/>
                  <a:gd name="T36" fmla="*/ 61 w 3045"/>
                  <a:gd name="T37" fmla="*/ 425 h 1250"/>
                  <a:gd name="T38" fmla="*/ 217 w 3045"/>
                  <a:gd name="T39" fmla="*/ 1065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45" h="1250">
                    <a:moveTo>
                      <a:pt x="217" y="1065"/>
                    </a:moveTo>
                    <a:cubicBezTo>
                      <a:pt x="227" y="1104"/>
                      <a:pt x="239" y="1146"/>
                      <a:pt x="272" y="1168"/>
                    </a:cubicBezTo>
                    <a:cubicBezTo>
                      <a:pt x="295" y="1183"/>
                      <a:pt x="324" y="1186"/>
                      <a:pt x="352" y="1188"/>
                    </a:cubicBezTo>
                    <a:lnTo>
                      <a:pt x="1065" y="1236"/>
                    </a:lnTo>
                    <a:cubicBezTo>
                      <a:pt x="1172" y="1243"/>
                      <a:pt x="1282" y="1250"/>
                      <a:pt x="1385" y="1218"/>
                    </a:cubicBezTo>
                    <a:cubicBezTo>
                      <a:pt x="1488" y="1186"/>
                      <a:pt x="1583" y="1106"/>
                      <a:pt x="1601" y="1000"/>
                    </a:cubicBezTo>
                    <a:cubicBezTo>
                      <a:pt x="1647" y="1146"/>
                      <a:pt x="1840" y="1169"/>
                      <a:pt x="1994" y="1165"/>
                    </a:cubicBezTo>
                    <a:cubicBezTo>
                      <a:pt x="2218" y="1159"/>
                      <a:pt x="2443" y="1152"/>
                      <a:pt x="2668" y="1146"/>
                    </a:cubicBezTo>
                    <a:cubicBezTo>
                      <a:pt x="2711" y="1145"/>
                      <a:pt x="2757" y="1143"/>
                      <a:pt x="2792" y="1118"/>
                    </a:cubicBezTo>
                    <a:cubicBezTo>
                      <a:pt x="2827" y="1093"/>
                      <a:pt x="2844" y="1050"/>
                      <a:pt x="2859" y="1010"/>
                    </a:cubicBezTo>
                    <a:cubicBezTo>
                      <a:pt x="2953" y="742"/>
                      <a:pt x="3016" y="464"/>
                      <a:pt x="3045" y="182"/>
                    </a:cubicBezTo>
                    <a:cubicBezTo>
                      <a:pt x="2642" y="123"/>
                      <a:pt x="2238" y="64"/>
                      <a:pt x="1834" y="6"/>
                    </a:cubicBezTo>
                    <a:cubicBezTo>
                      <a:pt x="1813" y="3"/>
                      <a:pt x="1790" y="0"/>
                      <a:pt x="1773" y="12"/>
                    </a:cubicBezTo>
                    <a:cubicBezTo>
                      <a:pt x="1755" y="25"/>
                      <a:pt x="1750" y="50"/>
                      <a:pt x="1747" y="72"/>
                    </a:cubicBezTo>
                    <a:lnTo>
                      <a:pt x="1703" y="407"/>
                    </a:lnTo>
                    <a:cubicBezTo>
                      <a:pt x="1645" y="393"/>
                      <a:pt x="1583" y="399"/>
                      <a:pt x="1529" y="425"/>
                    </a:cubicBezTo>
                    <a:cubicBezTo>
                      <a:pt x="1581" y="302"/>
                      <a:pt x="1586" y="160"/>
                      <a:pt x="1543" y="33"/>
                    </a:cubicBezTo>
                    <a:cubicBezTo>
                      <a:pt x="1560" y="84"/>
                      <a:pt x="425" y="204"/>
                      <a:pt x="324" y="204"/>
                    </a:cubicBezTo>
                    <a:cubicBezTo>
                      <a:pt x="95" y="204"/>
                      <a:pt x="0" y="169"/>
                      <a:pt x="61" y="425"/>
                    </a:cubicBezTo>
                    <a:cubicBezTo>
                      <a:pt x="112" y="638"/>
                      <a:pt x="165" y="852"/>
                      <a:pt x="217" y="1065"/>
                    </a:cubicBezTo>
                    <a:close/>
                  </a:path>
                </a:pathLst>
              </a:custGeom>
              <a:solidFill>
                <a:srgbClr val="FDE1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9" name="Freeform 11">
                <a:extLst>
                  <a:ext uri="{FF2B5EF4-FFF2-40B4-BE49-F238E27FC236}">
                    <a16:creationId xmlns:a16="http://schemas.microsoft.com/office/drawing/2014/main" id="{FF3E9835-C347-05FE-09E7-9F1B2B900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0" y="2060"/>
                <a:ext cx="139" cy="142"/>
              </a:xfrm>
              <a:custGeom>
                <a:avLst/>
                <a:gdLst>
                  <a:gd name="T0" fmla="*/ 1064 w 1071"/>
                  <a:gd name="T1" fmla="*/ 701 h 1090"/>
                  <a:gd name="T2" fmla="*/ 1057 w 1071"/>
                  <a:gd name="T3" fmla="*/ 636 h 1090"/>
                  <a:gd name="T4" fmla="*/ 1017 w 1071"/>
                  <a:gd name="T5" fmla="*/ 498 h 1090"/>
                  <a:gd name="T6" fmla="*/ 906 w 1071"/>
                  <a:gd name="T7" fmla="*/ 320 h 1090"/>
                  <a:gd name="T8" fmla="*/ 803 w 1071"/>
                  <a:gd name="T9" fmla="*/ 221 h 1090"/>
                  <a:gd name="T10" fmla="*/ 681 w 1071"/>
                  <a:gd name="T11" fmla="*/ 148 h 1090"/>
                  <a:gd name="T12" fmla="*/ 581 w 1071"/>
                  <a:gd name="T13" fmla="*/ 111 h 1090"/>
                  <a:gd name="T14" fmla="*/ 578 w 1071"/>
                  <a:gd name="T15" fmla="*/ 108 h 1090"/>
                  <a:gd name="T16" fmla="*/ 469 w 1071"/>
                  <a:gd name="T17" fmla="*/ 30 h 1090"/>
                  <a:gd name="T18" fmla="*/ 385 w 1071"/>
                  <a:gd name="T19" fmla="*/ 7 h 1090"/>
                  <a:gd name="T20" fmla="*/ 258 w 1071"/>
                  <a:gd name="T21" fmla="*/ 17 h 1090"/>
                  <a:gd name="T22" fmla="*/ 178 w 1071"/>
                  <a:gd name="T23" fmla="*/ 49 h 1090"/>
                  <a:gd name="T24" fmla="*/ 76 w 1071"/>
                  <a:gd name="T25" fmla="*/ 133 h 1090"/>
                  <a:gd name="T26" fmla="*/ 30 w 1071"/>
                  <a:gd name="T27" fmla="*/ 211 h 1090"/>
                  <a:gd name="T28" fmla="*/ 7 w 1071"/>
                  <a:gd name="T29" fmla="*/ 381 h 1090"/>
                  <a:gd name="T30" fmla="*/ 15 w 1071"/>
                  <a:gd name="T31" fmla="*/ 423 h 1090"/>
                  <a:gd name="T32" fmla="*/ 46 w 1071"/>
                  <a:gd name="T33" fmla="*/ 542 h 1090"/>
                  <a:gd name="T34" fmla="*/ 77 w 1071"/>
                  <a:gd name="T35" fmla="*/ 624 h 1090"/>
                  <a:gd name="T36" fmla="*/ 157 w 1071"/>
                  <a:gd name="T37" fmla="*/ 772 h 1090"/>
                  <a:gd name="T38" fmla="*/ 208 w 1071"/>
                  <a:gd name="T39" fmla="*/ 843 h 1090"/>
                  <a:gd name="T40" fmla="*/ 235 w 1071"/>
                  <a:gd name="T41" fmla="*/ 874 h 1090"/>
                  <a:gd name="T42" fmla="*/ 325 w 1071"/>
                  <a:gd name="T43" fmla="*/ 963 h 1090"/>
                  <a:gd name="T44" fmla="*/ 467 w 1071"/>
                  <a:gd name="T45" fmla="*/ 1051 h 1090"/>
                  <a:gd name="T46" fmla="*/ 486 w 1071"/>
                  <a:gd name="T47" fmla="*/ 1057 h 1090"/>
                  <a:gd name="T48" fmla="*/ 585 w 1071"/>
                  <a:gd name="T49" fmla="*/ 1084 h 1090"/>
                  <a:gd name="T50" fmla="*/ 620 w 1071"/>
                  <a:gd name="T51" fmla="*/ 1087 h 1090"/>
                  <a:gd name="T52" fmla="*/ 856 w 1071"/>
                  <a:gd name="T53" fmla="*/ 1052 h 1090"/>
                  <a:gd name="T54" fmla="*/ 932 w 1071"/>
                  <a:gd name="T55" fmla="*/ 1010 h 1090"/>
                  <a:gd name="T56" fmla="*/ 1018 w 1071"/>
                  <a:gd name="T57" fmla="*/ 909 h 1090"/>
                  <a:gd name="T58" fmla="*/ 1052 w 1071"/>
                  <a:gd name="T59" fmla="*/ 829 h 1090"/>
                  <a:gd name="T60" fmla="*/ 1064 w 1071"/>
                  <a:gd name="T61" fmla="*/ 70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71" h="1090">
                    <a:moveTo>
                      <a:pt x="1064" y="701"/>
                    </a:moveTo>
                    <a:cubicBezTo>
                      <a:pt x="1064" y="679"/>
                      <a:pt x="1061" y="657"/>
                      <a:pt x="1057" y="636"/>
                    </a:cubicBezTo>
                    <a:cubicBezTo>
                      <a:pt x="1047" y="590"/>
                      <a:pt x="1036" y="541"/>
                      <a:pt x="1017" y="498"/>
                    </a:cubicBezTo>
                    <a:cubicBezTo>
                      <a:pt x="990" y="434"/>
                      <a:pt x="954" y="371"/>
                      <a:pt x="906" y="320"/>
                    </a:cubicBezTo>
                    <a:cubicBezTo>
                      <a:pt x="874" y="286"/>
                      <a:pt x="841" y="249"/>
                      <a:pt x="803" y="221"/>
                    </a:cubicBezTo>
                    <a:cubicBezTo>
                      <a:pt x="765" y="193"/>
                      <a:pt x="723" y="169"/>
                      <a:pt x="681" y="148"/>
                    </a:cubicBezTo>
                    <a:cubicBezTo>
                      <a:pt x="650" y="132"/>
                      <a:pt x="616" y="120"/>
                      <a:pt x="581" y="111"/>
                    </a:cubicBezTo>
                    <a:lnTo>
                      <a:pt x="578" y="108"/>
                    </a:lnTo>
                    <a:cubicBezTo>
                      <a:pt x="549" y="72"/>
                      <a:pt x="513" y="46"/>
                      <a:pt x="469" y="30"/>
                    </a:cubicBezTo>
                    <a:cubicBezTo>
                      <a:pt x="441" y="22"/>
                      <a:pt x="413" y="15"/>
                      <a:pt x="385" y="7"/>
                    </a:cubicBezTo>
                    <a:cubicBezTo>
                      <a:pt x="341" y="0"/>
                      <a:pt x="299" y="3"/>
                      <a:pt x="258" y="17"/>
                    </a:cubicBezTo>
                    <a:cubicBezTo>
                      <a:pt x="228" y="21"/>
                      <a:pt x="202" y="32"/>
                      <a:pt x="178" y="49"/>
                    </a:cubicBezTo>
                    <a:cubicBezTo>
                      <a:pt x="137" y="68"/>
                      <a:pt x="103" y="96"/>
                      <a:pt x="76" y="133"/>
                    </a:cubicBezTo>
                    <a:cubicBezTo>
                      <a:pt x="61" y="159"/>
                      <a:pt x="46" y="185"/>
                      <a:pt x="30" y="211"/>
                    </a:cubicBezTo>
                    <a:cubicBezTo>
                      <a:pt x="8" y="265"/>
                      <a:pt x="0" y="322"/>
                      <a:pt x="7" y="381"/>
                    </a:cubicBezTo>
                    <a:cubicBezTo>
                      <a:pt x="7" y="395"/>
                      <a:pt x="12" y="409"/>
                      <a:pt x="15" y="423"/>
                    </a:cubicBezTo>
                    <a:cubicBezTo>
                      <a:pt x="24" y="463"/>
                      <a:pt x="34" y="503"/>
                      <a:pt x="46" y="542"/>
                    </a:cubicBezTo>
                    <a:cubicBezTo>
                      <a:pt x="54" y="570"/>
                      <a:pt x="65" y="597"/>
                      <a:pt x="77" y="624"/>
                    </a:cubicBezTo>
                    <a:cubicBezTo>
                      <a:pt x="100" y="675"/>
                      <a:pt x="128" y="724"/>
                      <a:pt x="157" y="772"/>
                    </a:cubicBezTo>
                    <a:cubicBezTo>
                      <a:pt x="172" y="797"/>
                      <a:pt x="189" y="821"/>
                      <a:pt x="208" y="843"/>
                    </a:cubicBezTo>
                    <a:cubicBezTo>
                      <a:pt x="216" y="854"/>
                      <a:pt x="225" y="864"/>
                      <a:pt x="235" y="874"/>
                    </a:cubicBezTo>
                    <a:cubicBezTo>
                      <a:pt x="264" y="904"/>
                      <a:pt x="292" y="936"/>
                      <a:pt x="325" y="963"/>
                    </a:cubicBezTo>
                    <a:cubicBezTo>
                      <a:pt x="367" y="998"/>
                      <a:pt x="417" y="1030"/>
                      <a:pt x="467" y="1051"/>
                    </a:cubicBezTo>
                    <a:cubicBezTo>
                      <a:pt x="473" y="1054"/>
                      <a:pt x="480" y="1055"/>
                      <a:pt x="486" y="1057"/>
                    </a:cubicBezTo>
                    <a:cubicBezTo>
                      <a:pt x="519" y="1067"/>
                      <a:pt x="552" y="1077"/>
                      <a:pt x="585" y="1084"/>
                    </a:cubicBezTo>
                    <a:cubicBezTo>
                      <a:pt x="597" y="1086"/>
                      <a:pt x="608" y="1087"/>
                      <a:pt x="620" y="1087"/>
                    </a:cubicBezTo>
                    <a:cubicBezTo>
                      <a:pt x="704" y="1090"/>
                      <a:pt x="777" y="1087"/>
                      <a:pt x="856" y="1052"/>
                    </a:cubicBezTo>
                    <a:cubicBezTo>
                      <a:pt x="881" y="1038"/>
                      <a:pt x="906" y="1024"/>
                      <a:pt x="932" y="1010"/>
                    </a:cubicBezTo>
                    <a:cubicBezTo>
                      <a:pt x="970" y="984"/>
                      <a:pt x="999" y="950"/>
                      <a:pt x="1018" y="909"/>
                    </a:cubicBezTo>
                    <a:cubicBezTo>
                      <a:pt x="1037" y="885"/>
                      <a:pt x="1048" y="858"/>
                      <a:pt x="1052" y="829"/>
                    </a:cubicBezTo>
                    <a:cubicBezTo>
                      <a:pt x="1067" y="788"/>
                      <a:pt x="1071" y="745"/>
                      <a:pt x="1064" y="7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0" name="Freeform 12">
                <a:extLst>
                  <a:ext uri="{FF2B5EF4-FFF2-40B4-BE49-F238E27FC236}">
                    <a16:creationId xmlns:a16="http://schemas.microsoft.com/office/drawing/2014/main" id="{E52F92BB-2B2B-A6C6-39C6-6DBEAA6AA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" y="1928"/>
                <a:ext cx="102" cy="137"/>
              </a:xfrm>
              <a:custGeom>
                <a:avLst/>
                <a:gdLst>
                  <a:gd name="T0" fmla="*/ 773 w 789"/>
                  <a:gd name="T1" fmla="*/ 320 h 1063"/>
                  <a:gd name="T2" fmla="*/ 761 w 789"/>
                  <a:gd name="T3" fmla="*/ 276 h 1063"/>
                  <a:gd name="T4" fmla="*/ 761 w 789"/>
                  <a:gd name="T5" fmla="*/ 275 h 1063"/>
                  <a:gd name="T6" fmla="*/ 761 w 789"/>
                  <a:gd name="T7" fmla="*/ 259 h 1063"/>
                  <a:gd name="T8" fmla="*/ 743 w 789"/>
                  <a:gd name="T9" fmla="*/ 186 h 1063"/>
                  <a:gd name="T10" fmla="*/ 678 w 789"/>
                  <a:gd name="T11" fmla="*/ 92 h 1063"/>
                  <a:gd name="T12" fmla="*/ 617 w 789"/>
                  <a:gd name="T13" fmla="*/ 44 h 1063"/>
                  <a:gd name="T14" fmla="*/ 546 w 789"/>
                  <a:gd name="T15" fmla="*/ 14 h 1063"/>
                  <a:gd name="T16" fmla="*/ 472 w 789"/>
                  <a:gd name="T17" fmla="*/ 4 h 1063"/>
                  <a:gd name="T18" fmla="*/ 362 w 789"/>
                  <a:gd name="T19" fmla="*/ 22 h 1063"/>
                  <a:gd name="T20" fmla="*/ 356 w 789"/>
                  <a:gd name="T21" fmla="*/ 25 h 1063"/>
                  <a:gd name="T22" fmla="*/ 260 w 789"/>
                  <a:gd name="T23" fmla="*/ 90 h 1063"/>
                  <a:gd name="T24" fmla="*/ 224 w 789"/>
                  <a:gd name="T25" fmla="*/ 125 h 1063"/>
                  <a:gd name="T26" fmla="*/ 203 w 789"/>
                  <a:gd name="T27" fmla="*/ 149 h 1063"/>
                  <a:gd name="T28" fmla="*/ 164 w 789"/>
                  <a:gd name="T29" fmla="*/ 201 h 1063"/>
                  <a:gd name="T30" fmla="*/ 66 w 789"/>
                  <a:gd name="T31" fmla="*/ 379 h 1063"/>
                  <a:gd name="T32" fmla="*/ 12 w 789"/>
                  <a:gd name="T33" fmla="*/ 571 h 1063"/>
                  <a:gd name="T34" fmla="*/ 5 w 789"/>
                  <a:gd name="T35" fmla="*/ 635 h 1063"/>
                  <a:gd name="T36" fmla="*/ 4 w 789"/>
                  <a:gd name="T37" fmla="*/ 667 h 1063"/>
                  <a:gd name="T38" fmla="*/ 6 w 789"/>
                  <a:gd name="T39" fmla="*/ 779 h 1063"/>
                  <a:gd name="T40" fmla="*/ 26 w 789"/>
                  <a:gd name="T41" fmla="*/ 859 h 1063"/>
                  <a:gd name="T42" fmla="*/ 67 w 789"/>
                  <a:gd name="T43" fmla="*/ 932 h 1063"/>
                  <a:gd name="T44" fmla="*/ 127 w 789"/>
                  <a:gd name="T45" fmla="*/ 994 h 1063"/>
                  <a:gd name="T46" fmla="*/ 243 w 789"/>
                  <a:gd name="T47" fmla="*/ 1049 h 1063"/>
                  <a:gd name="T48" fmla="*/ 324 w 789"/>
                  <a:gd name="T49" fmla="*/ 1060 h 1063"/>
                  <a:gd name="T50" fmla="*/ 406 w 789"/>
                  <a:gd name="T51" fmla="*/ 1050 h 1063"/>
                  <a:gd name="T52" fmla="*/ 482 w 789"/>
                  <a:gd name="T53" fmla="*/ 1019 h 1063"/>
                  <a:gd name="T54" fmla="*/ 581 w 789"/>
                  <a:gd name="T55" fmla="*/ 938 h 1063"/>
                  <a:gd name="T56" fmla="*/ 694 w 789"/>
                  <a:gd name="T57" fmla="*/ 763 h 1063"/>
                  <a:gd name="T58" fmla="*/ 750 w 789"/>
                  <a:gd name="T59" fmla="*/ 641 h 1063"/>
                  <a:gd name="T60" fmla="*/ 784 w 789"/>
                  <a:gd name="T61" fmla="*/ 510 h 1063"/>
                  <a:gd name="T62" fmla="*/ 786 w 789"/>
                  <a:gd name="T63" fmla="*/ 381 h 1063"/>
                  <a:gd name="T64" fmla="*/ 773 w 789"/>
                  <a:gd name="T65" fmla="*/ 320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9" h="1063">
                    <a:moveTo>
                      <a:pt x="773" y="320"/>
                    </a:moveTo>
                    <a:cubicBezTo>
                      <a:pt x="769" y="306"/>
                      <a:pt x="766" y="290"/>
                      <a:pt x="761" y="276"/>
                    </a:cubicBezTo>
                    <a:lnTo>
                      <a:pt x="761" y="275"/>
                    </a:lnTo>
                    <a:cubicBezTo>
                      <a:pt x="761" y="270"/>
                      <a:pt x="762" y="264"/>
                      <a:pt x="761" y="259"/>
                    </a:cubicBezTo>
                    <a:cubicBezTo>
                      <a:pt x="755" y="235"/>
                      <a:pt x="749" y="210"/>
                      <a:pt x="743" y="186"/>
                    </a:cubicBezTo>
                    <a:cubicBezTo>
                      <a:pt x="729" y="148"/>
                      <a:pt x="708" y="117"/>
                      <a:pt x="678" y="92"/>
                    </a:cubicBezTo>
                    <a:cubicBezTo>
                      <a:pt x="662" y="70"/>
                      <a:pt x="641" y="54"/>
                      <a:pt x="617" y="44"/>
                    </a:cubicBezTo>
                    <a:cubicBezTo>
                      <a:pt x="596" y="27"/>
                      <a:pt x="572" y="17"/>
                      <a:pt x="546" y="14"/>
                    </a:cubicBezTo>
                    <a:cubicBezTo>
                      <a:pt x="522" y="4"/>
                      <a:pt x="497" y="1"/>
                      <a:pt x="472" y="4"/>
                    </a:cubicBezTo>
                    <a:cubicBezTo>
                      <a:pt x="434" y="0"/>
                      <a:pt x="397" y="6"/>
                      <a:pt x="362" y="22"/>
                    </a:cubicBezTo>
                    <a:cubicBezTo>
                      <a:pt x="360" y="23"/>
                      <a:pt x="358" y="24"/>
                      <a:pt x="356" y="25"/>
                    </a:cubicBezTo>
                    <a:cubicBezTo>
                      <a:pt x="318" y="38"/>
                      <a:pt x="286" y="60"/>
                      <a:pt x="260" y="90"/>
                    </a:cubicBezTo>
                    <a:cubicBezTo>
                      <a:pt x="248" y="102"/>
                      <a:pt x="236" y="113"/>
                      <a:pt x="224" y="125"/>
                    </a:cubicBezTo>
                    <a:cubicBezTo>
                      <a:pt x="217" y="133"/>
                      <a:pt x="210" y="141"/>
                      <a:pt x="203" y="149"/>
                    </a:cubicBezTo>
                    <a:cubicBezTo>
                      <a:pt x="189" y="166"/>
                      <a:pt x="176" y="183"/>
                      <a:pt x="164" y="201"/>
                    </a:cubicBezTo>
                    <a:cubicBezTo>
                      <a:pt x="127" y="257"/>
                      <a:pt x="91" y="316"/>
                      <a:pt x="66" y="379"/>
                    </a:cubicBezTo>
                    <a:cubicBezTo>
                      <a:pt x="41" y="441"/>
                      <a:pt x="24" y="506"/>
                      <a:pt x="12" y="571"/>
                    </a:cubicBezTo>
                    <a:cubicBezTo>
                      <a:pt x="9" y="593"/>
                      <a:pt x="6" y="614"/>
                      <a:pt x="5" y="635"/>
                    </a:cubicBezTo>
                    <a:cubicBezTo>
                      <a:pt x="4" y="646"/>
                      <a:pt x="4" y="657"/>
                      <a:pt x="4" y="667"/>
                    </a:cubicBezTo>
                    <a:cubicBezTo>
                      <a:pt x="3" y="704"/>
                      <a:pt x="0" y="742"/>
                      <a:pt x="6" y="779"/>
                    </a:cubicBezTo>
                    <a:cubicBezTo>
                      <a:pt x="13" y="805"/>
                      <a:pt x="19" y="832"/>
                      <a:pt x="26" y="859"/>
                    </a:cubicBezTo>
                    <a:cubicBezTo>
                      <a:pt x="40" y="883"/>
                      <a:pt x="53" y="908"/>
                      <a:pt x="67" y="932"/>
                    </a:cubicBezTo>
                    <a:lnTo>
                      <a:pt x="127" y="994"/>
                    </a:lnTo>
                    <a:cubicBezTo>
                      <a:pt x="161" y="1023"/>
                      <a:pt x="200" y="1041"/>
                      <a:pt x="243" y="1049"/>
                    </a:cubicBezTo>
                    <a:cubicBezTo>
                      <a:pt x="269" y="1059"/>
                      <a:pt x="296" y="1063"/>
                      <a:pt x="324" y="1060"/>
                    </a:cubicBezTo>
                    <a:cubicBezTo>
                      <a:pt x="352" y="1063"/>
                      <a:pt x="379" y="1060"/>
                      <a:pt x="406" y="1050"/>
                    </a:cubicBezTo>
                    <a:cubicBezTo>
                      <a:pt x="434" y="1046"/>
                      <a:pt x="459" y="1036"/>
                      <a:pt x="482" y="1019"/>
                    </a:cubicBezTo>
                    <a:cubicBezTo>
                      <a:pt x="522" y="1001"/>
                      <a:pt x="555" y="974"/>
                      <a:pt x="581" y="938"/>
                    </a:cubicBezTo>
                    <a:cubicBezTo>
                      <a:pt x="625" y="884"/>
                      <a:pt x="660" y="824"/>
                      <a:pt x="694" y="763"/>
                    </a:cubicBezTo>
                    <a:cubicBezTo>
                      <a:pt x="717" y="724"/>
                      <a:pt x="735" y="683"/>
                      <a:pt x="750" y="641"/>
                    </a:cubicBezTo>
                    <a:cubicBezTo>
                      <a:pt x="765" y="598"/>
                      <a:pt x="780" y="555"/>
                      <a:pt x="784" y="510"/>
                    </a:cubicBezTo>
                    <a:cubicBezTo>
                      <a:pt x="788" y="468"/>
                      <a:pt x="789" y="424"/>
                      <a:pt x="786" y="381"/>
                    </a:cubicBezTo>
                    <a:cubicBezTo>
                      <a:pt x="784" y="360"/>
                      <a:pt x="778" y="340"/>
                      <a:pt x="773" y="32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1" name="Freeform 13">
                <a:extLst>
                  <a:ext uri="{FF2B5EF4-FFF2-40B4-BE49-F238E27FC236}">
                    <a16:creationId xmlns:a16="http://schemas.microsoft.com/office/drawing/2014/main" id="{234879C3-6D65-782F-48A7-B8E2C6B45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2059"/>
                <a:ext cx="48" cy="37"/>
              </a:xfrm>
              <a:custGeom>
                <a:avLst/>
                <a:gdLst>
                  <a:gd name="T0" fmla="*/ 357 w 364"/>
                  <a:gd name="T1" fmla="*/ 125 h 284"/>
                  <a:gd name="T2" fmla="*/ 353 w 364"/>
                  <a:gd name="T3" fmla="*/ 115 h 284"/>
                  <a:gd name="T4" fmla="*/ 347 w 364"/>
                  <a:gd name="T5" fmla="*/ 80 h 284"/>
                  <a:gd name="T6" fmla="*/ 332 w 364"/>
                  <a:gd name="T7" fmla="*/ 52 h 284"/>
                  <a:gd name="T8" fmla="*/ 308 w 364"/>
                  <a:gd name="T9" fmla="*/ 28 h 284"/>
                  <a:gd name="T10" fmla="*/ 264 w 364"/>
                  <a:gd name="T11" fmla="*/ 7 h 284"/>
                  <a:gd name="T12" fmla="*/ 217 w 364"/>
                  <a:gd name="T13" fmla="*/ 3 h 284"/>
                  <a:gd name="T14" fmla="*/ 179 w 364"/>
                  <a:gd name="T15" fmla="*/ 5 h 284"/>
                  <a:gd name="T16" fmla="*/ 178 w 364"/>
                  <a:gd name="T17" fmla="*/ 5 h 284"/>
                  <a:gd name="T18" fmla="*/ 131 w 364"/>
                  <a:gd name="T19" fmla="*/ 5 h 284"/>
                  <a:gd name="T20" fmla="*/ 125 w 364"/>
                  <a:gd name="T21" fmla="*/ 7 h 284"/>
                  <a:gd name="T22" fmla="*/ 116 w 364"/>
                  <a:gd name="T23" fmla="*/ 7 h 284"/>
                  <a:gd name="T24" fmla="*/ 93 w 364"/>
                  <a:gd name="T25" fmla="*/ 15 h 284"/>
                  <a:gd name="T26" fmla="*/ 85 w 364"/>
                  <a:gd name="T27" fmla="*/ 17 h 284"/>
                  <a:gd name="T28" fmla="*/ 82 w 364"/>
                  <a:gd name="T29" fmla="*/ 19 h 284"/>
                  <a:gd name="T30" fmla="*/ 74 w 364"/>
                  <a:gd name="T31" fmla="*/ 22 h 284"/>
                  <a:gd name="T32" fmla="*/ 67 w 364"/>
                  <a:gd name="T33" fmla="*/ 27 h 284"/>
                  <a:gd name="T34" fmla="*/ 56 w 364"/>
                  <a:gd name="T35" fmla="*/ 34 h 284"/>
                  <a:gd name="T36" fmla="*/ 47 w 364"/>
                  <a:gd name="T37" fmla="*/ 44 h 284"/>
                  <a:gd name="T38" fmla="*/ 39 w 364"/>
                  <a:gd name="T39" fmla="*/ 51 h 284"/>
                  <a:gd name="T40" fmla="*/ 34 w 364"/>
                  <a:gd name="T41" fmla="*/ 59 h 284"/>
                  <a:gd name="T42" fmla="*/ 21 w 364"/>
                  <a:gd name="T43" fmla="*/ 74 h 284"/>
                  <a:gd name="T44" fmla="*/ 8 w 364"/>
                  <a:gd name="T45" fmla="*/ 106 h 284"/>
                  <a:gd name="T46" fmla="*/ 3 w 364"/>
                  <a:gd name="T47" fmla="*/ 156 h 284"/>
                  <a:gd name="T48" fmla="*/ 11 w 364"/>
                  <a:gd name="T49" fmla="*/ 189 h 284"/>
                  <a:gd name="T50" fmla="*/ 28 w 364"/>
                  <a:gd name="T51" fmla="*/ 219 h 284"/>
                  <a:gd name="T52" fmla="*/ 68 w 364"/>
                  <a:gd name="T53" fmla="*/ 253 h 284"/>
                  <a:gd name="T54" fmla="*/ 117 w 364"/>
                  <a:gd name="T55" fmla="*/ 271 h 284"/>
                  <a:gd name="T56" fmla="*/ 162 w 364"/>
                  <a:gd name="T57" fmla="*/ 272 h 284"/>
                  <a:gd name="T58" fmla="*/ 172 w 364"/>
                  <a:gd name="T59" fmla="*/ 271 h 284"/>
                  <a:gd name="T60" fmla="*/ 174 w 364"/>
                  <a:gd name="T61" fmla="*/ 272 h 284"/>
                  <a:gd name="T62" fmla="*/ 209 w 364"/>
                  <a:gd name="T63" fmla="*/ 282 h 284"/>
                  <a:gd name="T64" fmla="*/ 248 w 364"/>
                  <a:gd name="T65" fmla="*/ 283 h 284"/>
                  <a:gd name="T66" fmla="*/ 282 w 364"/>
                  <a:gd name="T67" fmla="*/ 274 h 284"/>
                  <a:gd name="T68" fmla="*/ 310 w 364"/>
                  <a:gd name="T69" fmla="*/ 258 h 284"/>
                  <a:gd name="T70" fmla="*/ 334 w 364"/>
                  <a:gd name="T71" fmla="*/ 235 h 284"/>
                  <a:gd name="T72" fmla="*/ 353 w 364"/>
                  <a:gd name="T73" fmla="*/ 204 h 284"/>
                  <a:gd name="T74" fmla="*/ 361 w 364"/>
                  <a:gd name="T75" fmla="*/ 172 h 284"/>
                  <a:gd name="T76" fmla="*/ 357 w 364"/>
                  <a:gd name="T77" fmla="*/ 12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4" h="284">
                    <a:moveTo>
                      <a:pt x="357" y="125"/>
                    </a:moveTo>
                    <a:cubicBezTo>
                      <a:pt x="357" y="121"/>
                      <a:pt x="354" y="118"/>
                      <a:pt x="353" y="115"/>
                    </a:cubicBezTo>
                    <a:cubicBezTo>
                      <a:pt x="353" y="103"/>
                      <a:pt x="352" y="91"/>
                      <a:pt x="347" y="80"/>
                    </a:cubicBezTo>
                    <a:cubicBezTo>
                      <a:pt x="342" y="71"/>
                      <a:pt x="337" y="62"/>
                      <a:pt x="332" y="52"/>
                    </a:cubicBezTo>
                    <a:cubicBezTo>
                      <a:pt x="324" y="44"/>
                      <a:pt x="316" y="36"/>
                      <a:pt x="308" y="28"/>
                    </a:cubicBezTo>
                    <a:cubicBezTo>
                      <a:pt x="295" y="17"/>
                      <a:pt x="281" y="10"/>
                      <a:pt x="264" y="7"/>
                    </a:cubicBezTo>
                    <a:cubicBezTo>
                      <a:pt x="249" y="2"/>
                      <a:pt x="233" y="0"/>
                      <a:pt x="217" y="3"/>
                    </a:cubicBezTo>
                    <a:cubicBezTo>
                      <a:pt x="204" y="4"/>
                      <a:pt x="191" y="4"/>
                      <a:pt x="179" y="5"/>
                    </a:cubicBezTo>
                    <a:lnTo>
                      <a:pt x="178" y="5"/>
                    </a:lnTo>
                    <a:cubicBezTo>
                      <a:pt x="162" y="4"/>
                      <a:pt x="146" y="2"/>
                      <a:pt x="131" y="5"/>
                    </a:cubicBezTo>
                    <a:cubicBezTo>
                      <a:pt x="129" y="6"/>
                      <a:pt x="127" y="6"/>
                      <a:pt x="125" y="7"/>
                    </a:cubicBezTo>
                    <a:cubicBezTo>
                      <a:pt x="122" y="7"/>
                      <a:pt x="119" y="7"/>
                      <a:pt x="116" y="7"/>
                    </a:cubicBezTo>
                    <a:cubicBezTo>
                      <a:pt x="107" y="8"/>
                      <a:pt x="100" y="12"/>
                      <a:pt x="93" y="15"/>
                    </a:cubicBezTo>
                    <a:cubicBezTo>
                      <a:pt x="90" y="16"/>
                      <a:pt x="88" y="16"/>
                      <a:pt x="85" y="17"/>
                    </a:cubicBezTo>
                    <a:lnTo>
                      <a:pt x="82" y="19"/>
                    </a:lnTo>
                    <a:cubicBezTo>
                      <a:pt x="80" y="20"/>
                      <a:pt x="76" y="20"/>
                      <a:pt x="74" y="22"/>
                    </a:cubicBezTo>
                    <a:cubicBezTo>
                      <a:pt x="71" y="23"/>
                      <a:pt x="70" y="26"/>
                      <a:pt x="67" y="27"/>
                    </a:cubicBezTo>
                    <a:cubicBezTo>
                      <a:pt x="63" y="30"/>
                      <a:pt x="59" y="32"/>
                      <a:pt x="56" y="34"/>
                    </a:cubicBezTo>
                    <a:cubicBezTo>
                      <a:pt x="52" y="37"/>
                      <a:pt x="50" y="41"/>
                      <a:pt x="47" y="44"/>
                    </a:cubicBezTo>
                    <a:cubicBezTo>
                      <a:pt x="44" y="47"/>
                      <a:pt x="41" y="48"/>
                      <a:pt x="39" y="51"/>
                    </a:cubicBezTo>
                    <a:lnTo>
                      <a:pt x="34" y="59"/>
                    </a:lnTo>
                    <a:cubicBezTo>
                      <a:pt x="30" y="65"/>
                      <a:pt x="24" y="68"/>
                      <a:pt x="21" y="74"/>
                    </a:cubicBezTo>
                    <a:cubicBezTo>
                      <a:pt x="14" y="83"/>
                      <a:pt x="9" y="94"/>
                      <a:pt x="8" y="106"/>
                    </a:cubicBezTo>
                    <a:cubicBezTo>
                      <a:pt x="2" y="122"/>
                      <a:pt x="0" y="139"/>
                      <a:pt x="3" y="156"/>
                    </a:cubicBezTo>
                    <a:cubicBezTo>
                      <a:pt x="6" y="167"/>
                      <a:pt x="9" y="178"/>
                      <a:pt x="11" y="189"/>
                    </a:cubicBezTo>
                    <a:cubicBezTo>
                      <a:pt x="17" y="199"/>
                      <a:pt x="23" y="209"/>
                      <a:pt x="28" y="219"/>
                    </a:cubicBezTo>
                    <a:cubicBezTo>
                      <a:pt x="39" y="234"/>
                      <a:pt x="52" y="246"/>
                      <a:pt x="68" y="253"/>
                    </a:cubicBezTo>
                    <a:cubicBezTo>
                      <a:pt x="83" y="264"/>
                      <a:pt x="99" y="270"/>
                      <a:pt x="117" y="271"/>
                    </a:cubicBezTo>
                    <a:cubicBezTo>
                      <a:pt x="132" y="272"/>
                      <a:pt x="147" y="272"/>
                      <a:pt x="162" y="272"/>
                    </a:cubicBezTo>
                    <a:cubicBezTo>
                      <a:pt x="165" y="272"/>
                      <a:pt x="169" y="272"/>
                      <a:pt x="172" y="271"/>
                    </a:cubicBezTo>
                    <a:lnTo>
                      <a:pt x="174" y="272"/>
                    </a:lnTo>
                    <a:cubicBezTo>
                      <a:pt x="185" y="278"/>
                      <a:pt x="197" y="280"/>
                      <a:pt x="209" y="282"/>
                    </a:cubicBezTo>
                    <a:cubicBezTo>
                      <a:pt x="222" y="284"/>
                      <a:pt x="235" y="284"/>
                      <a:pt x="248" y="283"/>
                    </a:cubicBezTo>
                    <a:cubicBezTo>
                      <a:pt x="259" y="281"/>
                      <a:pt x="271" y="278"/>
                      <a:pt x="282" y="274"/>
                    </a:cubicBezTo>
                    <a:cubicBezTo>
                      <a:pt x="292" y="270"/>
                      <a:pt x="302" y="265"/>
                      <a:pt x="310" y="258"/>
                    </a:cubicBezTo>
                    <a:cubicBezTo>
                      <a:pt x="318" y="250"/>
                      <a:pt x="326" y="242"/>
                      <a:pt x="334" y="235"/>
                    </a:cubicBezTo>
                    <a:cubicBezTo>
                      <a:pt x="342" y="226"/>
                      <a:pt x="347" y="214"/>
                      <a:pt x="353" y="204"/>
                    </a:cubicBezTo>
                    <a:cubicBezTo>
                      <a:pt x="355" y="193"/>
                      <a:pt x="358" y="183"/>
                      <a:pt x="361" y="172"/>
                    </a:cubicBezTo>
                    <a:cubicBezTo>
                      <a:pt x="364" y="156"/>
                      <a:pt x="363" y="140"/>
                      <a:pt x="357" y="125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2" name="Freeform 14">
                <a:extLst>
                  <a:ext uri="{FF2B5EF4-FFF2-40B4-BE49-F238E27FC236}">
                    <a16:creationId xmlns:a16="http://schemas.microsoft.com/office/drawing/2014/main" id="{FF961191-1138-907C-6107-F24DB852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1584"/>
                <a:ext cx="171" cy="284"/>
              </a:xfrm>
              <a:custGeom>
                <a:avLst/>
                <a:gdLst>
                  <a:gd name="T0" fmla="*/ 1306 w 1322"/>
                  <a:gd name="T1" fmla="*/ 2026 h 2190"/>
                  <a:gd name="T2" fmla="*/ 1211 w 1322"/>
                  <a:gd name="T3" fmla="*/ 1887 h 2190"/>
                  <a:gd name="T4" fmla="*/ 1111 w 1322"/>
                  <a:gd name="T5" fmla="*/ 1735 h 2190"/>
                  <a:gd name="T6" fmla="*/ 970 w 1322"/>
                  <a:gd name="T7" fmla="*/ 1382 h 2190"/>
                  <a:gd name="T8" fmla="*/ 885 w 1322"/>
                  <a:gd name="T9" fmla="*/ 829 h 2190"/>
                  <a:gd name="T10" fmla="*/ 920 w 1322"/>
                  <a:gd name="T11" fmla="*/ 698 h 2190"/>
                  <a:gd name="T12" fmla="*/ 966 w 1322"/>
                  <a:gd name="T13" fmla="*/ 459 h 2190"/>
                  <a:gd name="T14" fmla="*/ 971 w 1322"/>
                  <a:gd name="T15" fmla="*/ 152 h 2190"/>
                  <a:gd name="T16" fmla="*/ 654 w 1322"/>
                  <a:gd name="T17" fmla="*/ 107 h 2190"/>
                  <a:gd name="T18" fmla="*/ 562 w 1322"/>
                  <a:gd name="T19" fmla="*/ 373 h 2190"/>
                  <a:gd name="T20" fmla="*/ 502 w 1322"/>
                  <a:gd name="T21" fmla="*/ 585 h 2190"/>
                  <a:gd name="T22" fmla="*/ 338 w 1322"/>
                  <a:gd name="T23" fmla="*/ 1046 h 2190"/>
                  <a:gd name="T24" fmla="*/ 131 w 1322"/>
                  <a:gd name="T25" fmla="*/ 1490 h 2190"/>
                  <a:gd name="T26" fmla="*/ 33 w 1322"/>
                  <a:gd name="T27" fmla="*/ 1712 h 2190"/>
                  <a:gd name="T28" fmla="*/ 4 w 1322"/>
                  <a:gd name="T29" fmla="*/ 1956 h 2190"/>
                  <a:gd name="T30" fmla="*/ 156 w 1322"/>
                  <a:gd name="T31" fmla="*/ 2046 h 2190"/>
                  <a:gd name="T32" fmla="*/ 381 w 1322"/>
                  <a:gd name="T33" fmla="*/ 1898 h 2190"/>
                  <a:gd name="T34" fmla="*/ 539 w 1322"/>
                  <a:gd name="T35" fmla="*/ 1676 h 2190"/>
                  <a:gd name="T36" fmla="*/ 646 w 1322"/>
                  <a:gd name="T37" fmla="*/ 1468 h 2190"/>
                  <a:gd name="T38" fmla="*/ 660 w 1322"/>
                  <a:gd name="T39" fmla="*/ 1521 h 2190"/>
                  <a:gd name="T40" fmla="*/ 851 w 1322"/>
                  <a:gd name="T41" fmla="*/ 1942 h 2190"/>
                  <a:gd name="T42" fmla="*/ 1259 w 1322"/>
                  <a:gd name="T43" fmla="*/ 2136 h 2190"/>
                  <a:gd name="T44" fmla="*/ 1306 w 1322"/>
                  <a:gd name="T45" fmla="*/ 2026 h 2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2" h="2190">
                    <a:moveTo>
                      <a:pt x="1306" y="2026"/>
                    </a:moveTo>
                    <a:cubicBezTo>
                      <a:pt x="1285" y="1969"/>
                      <a:pt x="1247" y="1935"/>
                      <a:pt x="1211" y="1887"/>
                    </a:cubicBezTo>
                    <a:cubicBezTo>
                      <a:pt x="1175" y="1839"/>
                      <a:pt x="1144" y="1785"/>
                      <a:pt x="1111" y="1735"/>
                    </a:cubicBezTo>
                    <a:cubicBezTo>
                      <a:pt x="1043" y="1629"/>
                      <a:pt x="1003" y="1503"/>
                      <a:pt x="970" y="1382"/>
                    </a:cubicBezTo>
                    <a:cubicBezTo>
                      <a:pt x="921" y="1202"/>
                      <a:pt x="895" y="1016"/>
                      <a:pt x="885" y="829"/>
                    </a:cubicBezTo>
                    <a:cubicBezTo>
                      <a:pt x="896" y="785"/>
                      <a:pt x="910" y="742"/>
                      <a:pt x="920" y="698"/>
                    </a:cubicBezTo>
                    <a:cubicBezTo>
                      <a:pt x="938" y="619"/>
                      <a:pt x="953" y="539"/>
                      <a:pt x="966" y="459"/>
                    </a:cubicBezTo>
                    <a:cubicBezTo>
                      <a:pt x="983" y="356"/>
                      <a:pt x="1009" y="252"/>
                      <a:pt x="971" y="152"/>
                    </a:cubicBezTo>
                    <a:cubicBezTo>
                      <a:pt x="920" y="19"/>
                      <a:pt x="741" y="0"/>
                      <a:pt x="654" y="107"/>
                    </a:cubicBezTo>
                    <a:cubicBezTo>
                      <a:pt x="593" y="182"/>
                      <a:pt x="585" y="281"/>
                      <a:pt x="562" y="373"/>
                    </a:cubicBezTo>
                    <a:cubicBezTo>
                      <a:pt x="545" y="445"/>
                      <a:pt x="524" y="515"/>
                      <a:pt x="502" y="585"/>
                    </a:cubicBezTo>
                    <a:cubicBezTo>
                      <a:pt x="452" y="740"/>
                      <a:pt x="398" y="895"/>
                      <a:pt x="338" y="1046"/>
                    </a:cubicBezTo>
                    <a:cubicBezTo>
                      <a:pt x="278" y="1198"/>
                      <a:pt x="207" y="1345"/>
                      <a:pt x="131" y="1490"/>
                    </a:cubicBezTo>
                    <a:cubicBezTo>
                      <a:pt x="94" y="1561"/>
                      <a:pt x="63" y="1637"/>
                      <a:pt x="33" y="1712"/>
                    </a:cubicBezTo>
                    <a:cubicBezTo>
                      <a:pt x="0" y="1795"/>
                      <a:pt x="0" y="1868"/>
                      <a:pt x="4" y="1956"/>
                    </a:cubicBezTo>
                    <a:cubicBezTo>
                      <a:pt x="7" y="2031"/>
                      <a:pt x="93" y="2068"/>
                      <a:pt x="156" y="2046"/>
                    </a:cubicBezTo>
                    <a:cubicBezTo>
                      <a:pt x="250" y="2014"/>
                      <a:pt x="316" y="1976"/>
                      <a:pt x="381" y="1898"/>
                    </a:cubicBezTo>
                    <a:cubicBezTo>
                      <a:pt x="439" y="1827"/>
                      <a:pt x="494" y="1757"/>
                      <a:pt x="539" y="1676"/>
                    </a:cubicBezTo>
                    <a:cubicBezTo>
                      <a:pt x="577" y="1608"/>
                      <a:pt x="612" y="1539"/>
                      <a:pt x="646" y="1468"/>
                    </a:cubicBezTo>
                    <a:cubicBezTo>
                      <a:pt x="651" y="1486"/>
                      <a:pt x="655" y="1504"/>
                      <a:pt x="660" y="1521"/>
                    </a:cubicBezTo>
                    <a:cubicBezTo>
                      <a:pt x="705" y="1669"/>
                      <a:pt x="763" y="1814"/>
                      <a:pt x="851" y="1942"/>
                    </a:cubicBezTo>
                    <a:cubicBezTo>
                      <a:pt x="933" y="2061"/>
                      <a:pt x="1110" y="2190"/>
                      <a:pt x="1259" y="2136"/>
                    </a:cubicBezTo>
                    <a:cubicBezTo>
                      <a:pt x="1303" y="2120"/>
                      <a:pt x="1322" y="2068"/>
                      <a:pt x="1306" y="2026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3" name="Freeform 15">
                <a:extLst>
                  <a:ext uri="{FF2B5EF4-FFF2-40B4-BE49-F238E27FC236}">
                    <a16:creationId xmlns:a16="http://schemas.microsoft.com/office/drawing/2014/main" id="{189DF628-A226-4500-5512-C5B0A457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1226"/>
                <a:ext cx="120" cy="522"/>
              </a:xfrm>
              <a:custGeom>
                <a:avLst/>
                <a:gdLst>
                  <a:gd name="T0" fmla="*/ 683 w 922"/>
                  <a:gd name="T1" fmla="*/ 2975 h 4033"/>
                  <a:gd name="T2" fmla="*/ 510 w 922"/>
                  <a:gd name="T3" fmla="*/ 2022 h 4033"/>
                  <a:gd name="T4" fmla="*/ 269 w 922"/>
                  <a:gd name="T5" fmla="*/ 65 h 4033"/>
                  <a:gd name="T6" fmla="*/ 158 w 922"/>
                  <a:gd name="T7" fmla="*/ 65 h 4033"/>
                  <a:gd name="T8" fmla="*/ 177 w 922"/>
                  <a:gd name="T9" fmla="*/ 2100 h 4033"/>
                  <a:gd name="T10" fmla="*/ 418 w 922"/>
                  <a:gd name="T11" fmla="*/ 3043 h 4033"/>
                  <a:gd name="T12" fmla="*/ 811 w 922"/>
                  <a:gd name="T13" fmla="*/ 3985 h 4033"/>
                  <a:gd name="T14" fmla="*/ 918 w 922"/>
                  <a:gd name="T15" fmla="*/ 3942 h 4033"/>
                  <a:gd name="T16" fmla="*/ 683 w 922"/>
                  <a:gd name="T17" fmla="*/ 2975 h 4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2" h="4033">
                    <a:moveTo>
                      <a:pt x="683" y="2975"/>
                    </a:moveTo>
                    <a:cubicBezTo>
                      <a:pt x="606" y="2661"/>
                      <a:pt x="550" y="2343"/>
                      <a:pt x="510" y="2022"/>
                    </a:cubicBezTo>
                    <a:cubicBezTo>
                      <a:pt x="427" y="1369"/>
                      <a:pt x="376" y="714"/>
                      <a:pt x="269" y="65"/>
                    </a:cubicBezTo>
                    <a:cubicBezTo>
                      <a:pt x="258" y="0"/>
                      <a:pt x="172" y="3"/>
                      <a:pt x="158" y="65"/>
                    </a:cubicBezTo>
                    <a:cubicBezTo>
                      <a:pt x="0" y="735"/>
                      <a:pt x="35" y="1427"/>
                      <a:pt x="177" y="2100"/>
                    </a:cubicBezTo>
                    <a:cubicBezTo>
                      <a:pt x="244" y="2417"/>
                      <a:pt x="326" y="2732"/>
                      <a:pt x="418" y="3043"/>
                    </a:cubicBezTo>
                    <a:cubicBezTo>
                      <a:pt x="513" y="3361"/>
                      <a:pt x="605" y="3717"/>
                      <a:pt x="811" y="3985"/>
                    </a:cubicBezTo>
                    <a:cubicBezTo>
                      <a:pt x="848" y="4033"/>
                      <a:pt x="922" y="4000"/>
                      <a:pt x="918" y="3942"/>
                    </a:cubicBezTo>
                    <a:cubicBezTo>
                      <a:pt x="894" y="3614"/>
                      <a:pt x="760" y="3293"/>
                      <a:pt x="683" y="2975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4" name="Freeform 16">
                <a:extLst>
                  <a:ext uri="{FF2B5EF4-FFF2-40B4-BE49-F238E27FC236}">
                    <a16:creationId xmlns:a16="http://schemas.microsoft.com/office/drawing/2014/main" id="{D2DD3DC1-1823-F4E2-223C-B2D6986E4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1540"/>
                <a:ext cx="62" cy="223"/>
              </a:xfrm>
              <a:custGeom>
                <a:avLst/>
                <a:gdLst>
                  <a:gd name="T0" fmla="*/ 460 w 477"/>
                  <a:gd name="T1" fmla="*/ 1301 h 1723"/>
                  <a:gd name="T2" fmla="*/ 422 w 477"/>
                  <a:gd name="T3" fmla="*/ 849 h 1723"/>
                  <a:gd name="T4" fmla="*/ 144 w 477"/>
                  <a:gd name="T5" fmla="*/ 67 h 1723"/>
                  <a:gd name="T6" fmla="*/ 25 w 477"/>
                  <a:gd name="T7" fmla="*/ 133 h 1723"/>
                  <a:gd name="T8" fmla="*/ 96 w 477"/>
                  <a:gd name="T9" fmla="*/ 942 h 1723"/>
                  <a:gd name="T10" fmla="*/ 112 w 477"/>
                  <a:gd name="T11" fmla="*/ 1350 h 1723"/>
                  <a:gd name="T12" fmla="*/ 300 w 477"/>
                  <a:gd name="T13" fmla="*/ 1708 h 1723"/>
                  <a:gd name="T14" fmla="*/ 388 w 477"/>
                  <a:gd name="T15" fmla="*/ 1685 h 1723"/>
                  <a:gd name="T16" fmla="*/ 460 w 477"/>
                  <a:gd name="T17" fmla="*/ 1301 h 1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7" h="1723">
                    <a:moveTo>
                      <a:pt x="460" y="1301"/>
                    </a:moveTo>
                    <a:cubicBezTo>
                      <a:pt x="462" y="1151"/>
                      <a:pt x="438" y="997"/>
                      <a:pt x="422" y="849"/>
                    </a:cubicBezTo>
                    <a:cubicBezTo>
                      <a:pt x="395" y="574"/>
                      <a:pt x="300" y="295"/>
                      <a:pt x="144" y="67"/>
                    </a:cubicBezTo>
                    <a:cubicBezTo>
                      <a:pt x="99" y="0"/>
                      <a:pt x="0" y="61"/>
                      <a:pt x="25" y="133"/>
                    </a:cubicBezTo>
                    <a:cubicBezTo>
                      <a:pt x="117" y="394"/>
                      <a:pt x="92" y="670"/>
                      <a:pt x="96" y="942"/>
                    </a:cubicBezTo>
                    <a:cubicBezTo>
                      <a:pt x="98" y="1076"/>
                      <a:pt x="87" y="1217"/>
                      <a:pt x="112" y="1350"/>
                    </a:cubicBezTo>
                    <a:cubicBezTo>
                      <a:pt x="137" y="1484"/>
                      <a:pt x="166" y="1644"/>
                      <a:pt x="300" y="1708"/>
                    </a:cubicBezTo>
                    <a:cubicBezTo>
                      <a:pt x="331" y="1723"/>
                      <a:pt x="367" y="1709"/>
                      <a:pt x="388" y="1685"/>
                    </a:cubicBezTo>
                    <a:cubicBezTo>
                      <a:pt x="477" y="1584"/>
                      <a:pt x="458" y="1427"/>
                      <a:pt x="460" y="1301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5" name="Freeform 17">
                <a:extLst>
                  <a:ext uri="{FF2B5EF4-FFF2-40B4-BE49-F238E27FC236}">
                    <a16:creationId xmlns:a16="http://schemas.microsoft.com/office/drawing/2014/main" id="{634114CC-564F-EF88-2CF2-E08B62106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" y="1547"/>
                <a:ext cx="59" cy="186"/>
              </a:xfrm>
              <a:custGeom>
                <a:avLst/>
                <a:gdLst>
                  <a:gd name="T0" fmla="*/ 443 w 455"/>
                  <a:gd name="T1" fmla="*/ 704 h 1434"/>
                  <a:gd name="T2" fmla="*/ 388 w 455"/>
                  <a:gd name="T3" fmla="*/ 353 h 1434"/>
                  <a:gd name="T4" fmla="*/ 333 w 455"/>
                  <a:gd name="T5" fmla="*/ 151 h 1434"/>
                  <a:gd name="T6" fmla="*/ 103 w 455"/>
                  <a:gd name="T7" fmla="*/ 68 h 1434"/>
                  <a:gd name="T8" fmla="*/ 48 w 455"/>
                  <a:gd name="T9" fmla="*/ 417 h 1434"/>
                  <a:gd name="T10" fmla="*/ 82 w 455"/>
                  <a:gd name="T11" fmla="*/ 737 h 1434"/>
                  <a:gd name="T12" fmla="*/ 76 w 455"/>
                  <a:gd name="T13" fmla="*/ 1018 h 1434"/>
                  <a:gd name="T14" fmla="*/ 65 w 455"/>
                  <a:gd name="T15" fmla="*/ 1149 h 1434"/>
                  <a:gd name="T16" fmla="*/ 67 w 455"/>
                  <a:gd name="T17" fmla="*/ 1309 h 1434"/>
                  <a:gd name="T18" fmla="*/ 217 w 455"/>
                  <a:gd name="T19" fmla="*/ 1398 h 1434"/>
                  <a:gd name="T20" fmla="*/ 418 w 455"/>
                  <a:gd name="T21" fmla="*/ 1097 h 1434"/>
                  <a:gd name="T22" fmla="*/ 443 w 455"/>
                  <a:gd name="T23" fmla="*/ 704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1434">
                    <a:moveTo>
                      <a:pt x="443" y="704"/>
                    </a:moveTo>
                    <a:cubicBezTo>
                      <a:pt x="432" y="586"/>
                      <a:pt x="411" y="469"/>
                      <a:pt x="388" y="353"/>
                    </a:cubicBezTo>
                    <a:cubicBezTo>
                      <a:pt x="375" y="284"/>
                      <a:pt x="360" y="216"/>
                      <a:pt x="333" y="151"/>
                    </a:cubicBezTo>
                    <a:cubicBezTo>
                      <a:pt x="299" y="67"/>
                      <a:pt x="187" y="0"/>
                      <a:pt x="103" y="68"/>
                    </a:cubicBezTo>
                    <a:cubicBezTo>
                      <a:pt x="0" y="150"/>
                      <a:pt x="31" y="301"/>
                      <a:pt x="48" y="417"/>
                    </a:cubicBezTo>
                    <a:cubicBezTo>
                      <a:pt x="63" y="523"/>
                      <a:pt x="77" y="630"/>
                      <a:pt x="82" y="737"/>
                    </a:cubicBezTo>
                    <a:cubicBezTo>
                      <a:pt x="86" y="826"/>
                      <a:pt x="78" y="924"/>
                      <a:pt x="76" y="1018"/>
                    </a:cubicBezTo>
                    <a:cubicBezTo>
                      <a:pt x="75" y="1052"/>
                      <a:pt x="69" y="1106"/>
                      <a:pt x="65" y="1149"/>
                    </a:cubicBezTo>
                    <a:cubicBezTo>
                      <a:pt x="61" y="1194"/>
                      <a:pt x="56" y="1265"/>
                      <a:pt x="67" y="1309"/>
                    </a:cubicBezTo>
                    <a:cubicBezTo>
                      <a:pt x="83" y="1371"/>
                      <a:pt x="147" y="1434"/>
                      <a:pt x="217" y="1398"/>
                    </a:cubicBezTo>
                    <a:cubicBezTo>
                      <a:pt x="331" y="1340"/>
                      <a:pt x="385" y="1215"/>
                      <a:pt x="418" y="1097"/>
                    </a:cubicBezTo>
                    <a:cubicBezTo>
                      <a:pt x="455" y="968"/>
                      <a:pt x="455" y="838"/>
                      <a:pt x="443" y="704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6" name="Freeform 18">
                <a:extLst>
                  <a:ext uri="{FF2B5EF4-FFF2-40B4-BE49-F238E27FC236}">
                    <a16:creationId xmlns:a16="http://schemas.microsoft.com/office/drawing/2014/main" id="{898E8505-610A-357C-EF6F-A05A66209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526"/>
                <a:ext cx="166" cy="136"/>
              </a:xfrm>
              <a:custGeom>
                <a:avLst/>
                <a:gdLst>
                  <a:gd name="T0" fmla="*/ 1142 w 1278"/>
                  <a:gd name="T1" fmla="*/ 12 h 1047"/>
                  <a:gd name="T2" fmla="*/ 899 w 1278"/>
                  <a:gd name="T3" fmla="*/ 41 h 1047"/>
                  <a:gd name="T4" fmla="*/ 666 w 1278"/>
                  <a:gd name="T5" fmla="*/ 72 h 1047"/>
                  <a:gd name="T6" fmla="*/ 439 w 1278"/>
                  <a:gd name="T7" fmla="*/ 77 h 1047"/>
                  <a:gd name="T8" fmla="*/ 200 w 1278"/>
                  <a:gd name="T9" fmla="*/ 64 h 1047"/>
                  <a:gd name="T10" fmla="*/ 167 w 1278"/>
                  <a:gd name="T11" fmla="*/ 141 h 1047"/>
                  <a:gd name="T12" fmla="*/ 282 w 1278"/>
                  <a:gd name="T13" fmla="*/ 202 h 1047"/>
                  <a:gd name="T14" fmla="*/ 269 w 1278"/>
                  <a:gd name="T15" fmla="*/ 350 h 1047"/>
                  <a:gd name="T16" fmla="*/ 300 w 1278"/>
                  <a:gd name="T17" fmla="*/ 386 h 1047"/>
                  <a:gd name="T18" fmla="*/ 283 w 1278"/>
                  <a:gd name="T19" fmla="*/ 420 h 1047"/>
                  <a:gd name="T20" fmla="*/ 166 w 1278"/>
                  <a:gd name="T21" fmla="*/ 630 h 1047"/>
                  <a:gd name="T22" fmla="*/ 115 w 1278"/>
                  <a:gd name="T23" fmla="*/ 738 h 1047"/>
                  <a:gd name="T24" fmla="*/ 60 w 1278"/>
                  <a:gd name="T25" fmla="*/ 861 h 1047"/>
                  <a:gd name="T26" fmla="*/ 169 w 1278"/>
                  <a:gd name="T27" fmla="*/ 1007 h 1047"/>
                  <a:gd name="T28" fmla="*/ 442 w 1278"/>
                  <a:gd name="T29" fmla="*/ 811 h 1047"/>
                  <a:gd name="T30" fmla="*/ 702 w 1278"/>
                  <a:gd name="T31" fmla="*/ 606 h 1047"/>
                  <a:gd name="T32" fmla="*/ 953 w 1278"/>
                  <a:gd name="T33" fmla="*/ 405 h 1047"/>
                  <a:gd name="T34" fmla="*/ 1207 w 1278"/>
                  <a:gd name="T35" fmla="*/ 175 h 1047"/>
                  <a:gd name="T36" fmla="*/ 1142 w 1278"/>
                  <a:gd name="T37" fmla="*/ 12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8" h="1047">
                    <a:moveTo>
                      <a:pt x="1142" y="12"/>
                    </a:moveTo>
                    <a:cubicBezTo>
                      <a:pt x="1061" y="23"/>
                      <a:pt x="981" y="33"/>
                      <a:pt x="899" y="41"/>
                    </a:cubicBezTo>
                    <a:cubicBezTo>
                      <a:pt x="821" y="49"/>
                      <a:pt x="745" y="65"/>
                      <a:pt x="666" y="72"/>
                    </a:cubicBezTo>
                    <a:cubicBezTo>
                      <a:pt x="591" y="79"/>
                      <a:pt x="515" y="82"/>
                      <a:pt x="439" y="77"/>
                    </a:cubicBezTo>
                    <a:cubicBezTo>
                      <a:pt x="359" y="71"/>
                      <a:pt x="279" y="73"/>
                      <a:pt x="200" y="64"/>
                    </a:cubicBezTo>
                    <a:cubicBezTo>
                      <a:pt x="160" y="59"/>
                      <a:pt x="128" y="118"/>
                      <a:pt x="167" y="141"/>
                    </a:cubicBezTo>
                    <a:cubicBezTo>
                      <a:pt x="204" y="163"/>
                      <a:pt x="243" y="184"/>
                      <a:pt x="282" y="202"/>
                    </a:cubicBezTo>
                    <a:cubicBezTo>
                      <a:pt x="257" y="244"/>
                      <a:pt x="249" y="296"/>
                      <a:pt x="269" y="350"/>
                    </a:cubicBezTo>
                    <a:cubicBezTo>
                      <a:pt x="275" y="367"/>
                      <a:pt x="288" y="376"/>
                      <a:pt x="300" y="386"/>
                    </a:cubicBezTo>
                    <a:cubicBezTo>
                      <a:pt x="295" y="397"/>
                      <a:pt x="289" y="409"/>
                      <a:pt x="283" y="420"/>
                    </a:cubicBezTo>
                    <a:cubicBezTo>
                      <a:pt x="244" y="490"/>
                      <a:pt x="205" y="560"/>
                      <a:pt x="166" y="630"/>
                    </a:cubicBezTo>
                    <a:cubicBezTo>
                      <a:pt x="146" y="665"/>
                      <a:pt x="130" y="701"/>
                      <a:pt x="115" y="738"/>
                    </a:cubicBezTo>
                    <a:cubicBezTo>
                      <a:pt x="100" y="774"/>
                      <a:pt x="86" y="831"/>
                      <a:pt x="60" y="861"/>
                    </a:cubicBezTo>
                    <a:cubicBezTo>
                      <a:pt x="0" y="929"/>
                      <a:pt x="86" y="1047"/>
                      <a:pt x="169" y="1007"/>
                    </a:cubicBezTo>
                    <a:cubicBezTo>
                      <a:pt x="267" y="958"/>
                      <a:pt x="354" y="876"/>
                      <a:pt x="442" y="811"/>
                    </a:cubicBezTo>
                    <a:cubicBezTo>
                      <a:pt x="531" y="746"/>
                      <a:pt x="616" y="675"/>
                      <a:pt x="702" y="606"/>
                    </a:cubicBezTo>
                    <a:cubicBezTo>
                      <a:pt x="785" y="538"/>
                      <a:pt x="869" y="471"/>
                      <a:pt x="953" y="405"/>
                    </a:cubicBezTo>
                    <a:cubicBezTo>
                      <a:pt x="1043" y="335"/>
                      <a:pt x="1117" y="244"/>
                      <a:pt x="1207" y="175"/>
                    </a:cubicBezTo>
                    <a:cubicBezTo>
                      <a:pt x="1278" y="121"/>
                      <a:pt x="1233" y="0"/>
                      <a:pt x="1142" y="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7" name="Freeform 19">
                <a:extLst>
                  <a:ext uri="{FF2B5EF4-FFF2-40B4-BE49-F238E27FC236}">
                    <a16:creationId xmlns:a16="http://schemas.microsoft.com/office/drawing/2014/main" id="{D60F3861-8A40-F9CF-6DC1-1BD4BF4F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854"/>
                <a:ext cx="106" cy="389"/>
              </a:xfrm>
              <a:custGeom>
                <a:avLst/>
                <a:gdLst>
                  <a:gd name="T0" fmla="*/ 770 w 817"/>
                  <a:gd name="T1" fmla="*/ 73 h 3010"/>
                  <a:gd name="T2" fmla="*/ 644 w 817"/>
                  <a:gd name="T3" fmla="*/ 56 h 3010"/>
                  <a:gd name="T4" fmla="*/ 446 w 817"/>
                  <a:gd name="T5" fmla="*/ 776 h 3010"/>
                  <a:gd name="T6" fmla="*/ 287 w 817"/>
                  <a:gd name="T7" fmla="*/ 1483 h 3010"/>
                  <a:gd name="T8" fmla="*/ 129 w 817"/>
                  <a:gd name="T9" fmla="*/ 2190 h 3010"/>
                  <a:gd name="T10" fmla="*/ 54 w 817"/>
                  <a:gd name="T11" fmla="*/ 2924 h 3010"/>
                  <a:gd name="T12" fmla="*/ 182 w 817"/>
                  <a:gd name="T13" fmla="*/ 2960 h 3010"/>
                  <a:gd name="T14" fmla="*/ 440 w 817"/>
                  <a:gd name="T15" fmla="*/ 2288 h 3010"/>
                  <a:gd name="T16" fmla="*/ 593 w 817"/>
                  <a:gd name="T17" fmla="*/ 1552 h 3010"/>
                  <a:gd name="T18" fmla="*/ 715 w 817"/>
                  <a:gd name="T19" fmla="*/ 812 h 3010"/>
                  <a:gd name="T20" fmla="*/ 770 w 817"/>
                  <a:gd name="T21" fmla="*/ 73 h 3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7" h="3010">
                    <a:moveTo>
                      <a:pt x="770" y="73"/>
                    </a:moveTo>
                    <a:cubicBezTo>
                      <a:pt x="757" y="5"/>
                      <a:pt x="676" y="0"/>
                      <a:pt x="644" y="56"/>
                    </a:cubicBezTo>
                    <a:cubicBezTo>
                      <a:pt x="522" y="270"/>
                      <a:pt x="494" y="536"/>
                      <a:pt x="446" y="776"/>
                    </a:cubicBezTo>
                    <a:cubicBezTo>
                      <a:pt x="398" y="1013"/>
                      <a:pt x="348" y="1249"/>
                      <a:pt x="287" y="1483"/>
                    </a:cubicBezTo>
                    <a:cubicBezTo>
                      <a:pt x="227" y="1717"/>
                      <a:pt x="181" y="1954"/>
                      <a:pt x="129" y="2190"/>
                    </a:cubicBezTo>
                    <a:cubicBezTo>
                      <a:pt x="73" y="2441"/>
                      <a:pt x="0" y="2667"/>
                      <a:pt x="54" y="2924"/>
                    </a:cubicBezTo>
                    <a:cubicBezTo>
                      <a:pt x="67" y="2984"/>
                      <a:pt x="140" y="3010"/>
                      <a:pt x="182" y="2960"/>
                    </a:cubicBezTo>
                    <a:cubicBezTo>
                      <a:pt x="346" y="2760"/>
                      <a:pt x="383" y="2534"/>
                      <a:pt x="440" y="2288"/>
                    </a:cubicBezTo>
                    <a:cubicBezTo>
                      <a:pt x="496" y="2044"/>
                      <a:pt x="555" y="1800"/>
                      <a:pt x="593" y="1552"/>
                    </a:cubicBezTo>
                    <a:cubicBezTo>
                      <a:pt x="631" y="1305"/>
                      <a:pt x="674" y="1059"/>
                      <a:pt x="715" y="812"/>
                    </a:cubicBezTo>
                    <a:cubicBezTo>
                      <a:pt x="756" y="572"/>
                      <a:pt x="817" y="315"/>
                      <a:pt x="770" y="73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8" name="Freeform 20">
                <a:extLst>
                  <a:ext uri="{FF2B5EF4-FFF2-40B4-BE49-F238E27FC236}">
                    <a16:creationId xmlns:a16="http://schemas.microsoft.com/office/drawing/2014/main" id="{064352A8-B5F1-E5EF-4407-F5641149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2741"/>
                <a:ext cx="262" cy="329"/>
              </a:xfrm>
              <a:custGeom>
                <a:avLst/>
                <a:gdLst>
                  <a:gd name="T0" fmla="*/ 1887 w 2021"/>
                  <a:gd name="T1" fmla="*/ 2111 h 2546"/>
                  <a:gd name="T2" fmla="*/ 860 w 2021"/>
                  <a:gd name="T3" fmla="*/ 1251 h 2546"/>
                  <a:gd name="T4" fmla="*/ 1006 w 2021"/>
                  <a:gd name="T5" fmla="*/ 134 h 2546"/>
                  <a:gd name="T6" fmla="*/ 943 w 2021"/>
                  <a:gd name="T7" fmla="*/ 21 h 2546"/>
                  <a:gd name="T8" fmla="*/ 559 w 2021"/>
                  <a:gd name="T9" fmla="*/ 370 h 2546"/>
                  <a:gd name="T10" fmla="*/ 322 w 2021"/>
                  <a:gd name="T11" fmla="*/ 404 h 2546"/>
                  <a:gd name="T12" fmla="*/ 51 w 2021"/>
                  <a:gd name="T13" fmla="*/ 802 h 2546"/>
                  <a:gd name="T14" fmla="*/ 48 w 2021"/>
                  <a:gd name="T15" fmla="*/ 1013 h 2546"/>
                  <a:gd name="T16" fmla="*/ 927 w 2021"/>
                  <a:gd name="T17" fmla="*/ 2016 h 2546"/>
                  <a:gd name="T18" fmla="*/ 1915 w 2021"/>
                  <a:gd name="T19" fmla="*/ 2337 h 2546"/>
                  <a:gd name="T20" fmla="*/ 1887 w 2021"/>
                  <a:gd name="T21" fmla="*/ 2111 h 2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21" h="2546">
                    <a:moveTo>
                      <a:pt x="1887" y="2111"/>
                    </a:moveTo>
                    <a:cubicBezTo>
                      <a:pt x="1458" y="2004"/>
                      <a:pt x="1080" y="1622"/>
                      <a:pt x="860" y="1251"/>
                    </a:cubicBezTo>
                    <a:cubicBezTo>
                      <a:pt x="640" y="880"/>
                      <a:pt x="654" y="419"/>
                      <a:pt x="1006" y="134"/>
                    </a:cubicBezTo>
                    <a:cubicBezTo>
                      <a:pt x="1066" y="86"/>
                      <a:pt x="1013" y="0"/>
                      <a:pt x="943" y="21"/>
                    </a:cubicBezTo>
                    <a:cubicBezTo>
                      <a:pt x="752" y="79"/>
                      <a:pt x="629" y="209"/>
                      <a:pt x="559" y="370"/>
                    </a:cubicBezTo>
                    <a:cubicBezTo>
                      <a:pt x="484" y="322"/>
                      <a:pt x="380" y="318"/>
                      <a:pt x="322" y="404"/>
                    </a:cubicBezTo>
                    <a:cubicBezTo>
                      <a:pt x="232" y="536"/>
                      <a:pt x="141" y="669"/>
                      <a:pt x="51" y="802"/>
                    </a:cubicBezTo>
                    <a:cubicBezTo>
                      <a:pt x="7" y="865"/>
                      <a:pt x="0" y="949"/>
                      <a:pt x="48" y="1013"/>
                    </a:cubicBezTo>
                    <a:cubicBezTo>
                      <a:pt x="316" y="1368"/>
                      <a:pt x="599" y="1714"/>
                      <a:pt x="927" y="2016"/>
                    </a:cubicBezTo>
                    <a:cubicBezTo>
                      <a:pt x="1201" y="2269"/>
                      <a:pt x="1530" y="2546"/>
                      <a:pt x="1915" y="2337"/>
                    </a:cubicBezTo>
                    <a:cubicBezTo>
                      <a:pt x="2021" y="2280"/>
                      <a:pt x="2006" y="2141"/>
                      <a:pt x="1887" y="2111"/>
                    </a:cubicBezTo>
                    <a:close/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9" name="Freeform 21">
                <a:extLst>
                  <a:ext uri="{FF2B5EF4-FFF2-40B4-BE49-F238E27FC236}">
                    <a16:creationId xmlns:a16="http://schemas.microsoft.com/office/drawing/2014/main" id="{149EBD36-AC32-095F-E034-A7DC3337B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3850"/>
                <a:ext cx="214" cy="99"/>
              </a:xfrm>
              <a:custGeom>
                <a:avLst/>
                <a:gdLst>
                  <a:gd name="T0" fmla="*/ 1492 w 1646"/>
                  <a:gd name="T1" fmla="*/ 0 h 767"/>
                  <a:gd name="T2" fmla="*/ 986 w 1646"/>
                  <a:gd name="T3" fmla="*/ 144 h 767"/>
                  <a:gd name="T4" fmla="*/ 927 w 1646"/>
                  <a:gd name="T5" fmla="*/ 190 h 767"/>
                  <a:gd name="T6" fmla="*/ 66 w 1646"/>
                  <a:gd name="T7" fmla="*/ 172 h 767"/>
                  <a:gd name="T8" fmla="*/ 66 w 1646"/>
                  <a:gd name="T9" fmla="*/ 277 h 767"/>
                  <a:gd name="T10" fmla="*/ 463 w 1646"/>
                  <a:gd name="T11" fmla="*/ 339 h 767"/>
                  <a:gd name="T12" fmla="*/ 835 w 1646"/>
                  <a:gd name="T13" fmla="*/ 426 h 767"/>
                  <a:gd name="T14" fmla="*/ 1112 w 1646"/>
                  <a:gd name="T15" fmla="*/ 530 h 767"/>
                  <a:gd name="T16" fmla="*/ 1318 w 1646"/>
                  <a:gd name="T17" fmla="*/ 688 h 767"/>
                  <a:gd name="T18" fmla="*/ 1531 w 1646"/>
                  <a:gd name="T19" fmla="*/ 633 h 767"/>
                  <a:gd name="T20" fmla="*/ 1521 w 1646"/>
                  <a:gd name="T21" fmla="*/ 395 h 767"/>
                  <a:gd name="T22" fmla="*/ 1489 w 1646"/>
                  <a:gd name="T23" fmla="*/ 239 h 767"/>
                  <a:gd name="T24" fmla="*/ 1566 w 1646"/>
                  <a:gd name="T25" fmla="*/ 185 h 767"/>
                  <a:gd name="T26" fmla="*/ 1492 w 1646"/>
                  <a:gd name="T2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6" h="767">
                    <a:moveTo>
                      <a:pt x="1492" y="0"/>
                    </a:moveTo>
                    <a:cubicBezTo>
                      <a:pt x="1321" y="1"/>
                      <a:pt x="1147" y="89"/>
                      <a:pt x="986" y="144"/>
                    </a:cubicBezTo>
                    <a:cubicBezTo>
                      <a:pt x="959" y="153"/>
                      <a:pt x="941" y="170"/>
                      <a:pt x="927" y="190"/>
                    </a:cubicBezTo>
                    <a:cubicBezTo>
                      <a:pt x="642" y="137"/>
                      <a:pt x="352" y="106"/>
                      <a:pt x="66" y="172"/>
                    </a:cubicBezTo>
                    <a:cubicBezTo>
                      <a:pt x="13" y="184"/>
                      <a:pt x="0" y="275"/>
                      <a:pt x="66" y="277"/>
                    </a:cubicBezTo>
                    <a:cubicBezTo>
                      <a:pt x="202" y="280"/>
                      <a:pt x="331" y="308"/>
                      <a:pt x="463" y="339"/>
                    </a:cubicBezTo>
                    <a:cubicBezTo>
                      <a:pt x="587" y="368"/>
                      <a:pt x="712" y="392"/>
                      <a:pt x="835" y="426"/>
                    </a:cubicBezTo>
                    <a:cubicBezTo>
                      <a:pt x="931" y="452"/>
                      <a:pt x="1021" y="489"/>
                      <a:pt x="1112" y="530"/>
                    </a:cubicBezTo>
                    <a:cubicBezTo>
                      <a:pt x="1196" y="568"/>
                      <a:pt x="1265" y="610"/>
                      <a:pt x="1318" y="688"/>
                    </a:cubicBezTo>
                    <a:cubicBezTo>
                      <a:pt x="1373" y="767"/>
                      <a:pt x="1529" y="738"/>
                      <a:pt x="1531" y="633"/>
                    </a:cubicBezTo>
                    <a:cubicBezTo>
                      <a:pt x="1532" y="553"/>
                      <a:pt x="1531" y="474"/>
                      <a:pt x="1521" y="395"/>
                    </a:cubicBezTo>
                    <a:cubicBezTo>
                      <a:pt x="1515" y="343"/>
                      <a:pt x="1508" y="289"/>
                      <a:pt x="1489" y="239"/>
                    </a:cubicBezTo>
                    <a:cubicBezTo>
                      <a:pt x="1515" y="222"/>
                      <a:pt x="1542" y="206"/>
                      <a:pt x="1566" y="185"/>
                    </a:cubicBezTo>
                    <a:cubicBezTo>
                      <a:pt x="1646" y="114"/>
                      <a:pt x="1595" y="0"/>
                      <a:pt x="1492" y="0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0" name="Freeform 22">
                <a:extLst>
                  <a:ext uri="{FF2B5EF4-FFF2-40B4-BE49-F238E27FC236}">
                    <a16:creationId xmlns:a16="http://schemas.microsoft.com/office/drawing/2014/main" id="{80846D4E-EA45-EA7D-0980-2346C6C77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840"/>
                <a:ext cx="160" cy="110"/>
              </a:xfrm>
              <a:custGeom>
                <a:avLst/>
                <a:gdLst>
                  <a:gd name="T0" fmla="*/ 1176 w 1235"/>
                  <a:gd name="T1" fmla="*/ 212 h 847"/>
                  <a:gd name="T2" fmla="*/ 959 w 1235"/>
                  <a:gd name="T3" fmla="*/ 169 h 847"/>
                  <a:gd name="T4" fmla="*/ 756 w 1235"/>
                  <a:gd name="T5" fmla="*/ 153 h 847"/>
                  <a:gd name="T6" fmla="*/ 745 w 1235"/>
                  <a:gd name="T7" fmla="*/ 153 h 847"/>
                  <a:gd name="T8" fmla="*/ 735 w 1235"/>
                  <a:gd name="T9" fmla="*/ 153 h 847"/>
                  <a:gd name="T10" fmla="*/ 693 w 1235"/>
                  <a:gd name="T11" fmla="*/ 78 h 847"/>
                  <a:gd name="T12" fmla="*/ 436 w 1235"/>
                  <a:gd name="T13" fmla="*/ 10 h 847"/>
                  <a:gd name="T14" fmla="*/ 178 w 1235"/>
                  <a:gd name="T15" fmla="*/ 9 h 847"/>
                  <a:gd name="T16" fmla="*/ 54 w 1235"/>
                  <a:gd name="T17" fmla="*/ 219 h 847"/>
                  <a:gd name="T18" fmla="*/ 81 w 1235"/>
                  <a:gd name="T19" fmla="*/ 432 h 847"/>
                  <a:gd name="T20" fmla="*/ 36 w 1235"/>
                  <a:gd name="T21" fmla="*/ 769 h 847"/>
                  <a:gd name="T22" fmla="*/ 208 w 1235"/>
                  <a:gd name="T23" fmla="*/ 770 h 847"/>
                  <a:gd name="T24" fmla="*/ 311 w 1235"/>
                  <a:gd name="T25" fmla="*/ 478 h 847"/>
                  <a:gd name="T26" fmla="*/ 313 w 1235"/>
                  <a:gd name="T27" fmla="*/ 470 h 847"/>
                  <a:gd name="T28" fmla="*/ 511 w 1235"/>
                  <a:gd name="T29" fmla="*/ 378 h 847"/>
                  <a:gd name="T30" fmla="*/ 820 w 1235"/>
                  <a:gd name="T31" fmla="*/ 366 h 847"/>
                  <a:gd name="T32" fmla="*/ 1188 w 1235"/>
                  <a:gd name="T33" fmla="*/ 308 h 847"/>
                  <a:gd name="T34" fmla="*/ 1176 w 1235"/>
                  <a:gd name="T35" fmla="*/ 212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35" h="847">
                    <a:moveTo>
                      <a:pt x="1176" y="212"/>
                    </a:moveTo>
                    <a:cubicBezTo>
                      <a:pt x="1103" y="198"/>
                      <a:pt x="1032" y="182"/>
                      <a:pt x="959" y="169"/>
                    </a:cubicBezTo>
                    <a:cubicBezTo>
                      <a:pt x="892" y="157"/>
                      <a:pt x="825" y="154"/>
                      <a:pt x="756" y="153"/>
                    </a:cubicBezTo>
                    <a:lnTo>
                      <a:pt x="745" y="153"/>
                    </a:lnTo>
                    <a:cubicBezTo>
                      <a:pt x="742" y="153"/>
                      <a:pt x="738" y="153"/>
                      <a:pt x="735" y="153"/>
                    </a:cubicBezTo>
                    <a:cubicBezTo>
                      <a:pt x="729" y="126"/>
                      <a:pt x="718" y="100"/>
                      <a:pt x="693" y="78"/>
                    </a:cubicBezTo>
                    <a:cubicBezTo>
                      <a:pt x="622" y="15"/>
                      <a:pt x="526" y="15"/>
                      <a:pt x="436" y="10"/>
                    </a:cubicBezTo>
                    <a:cubicBezTo>
                      <a:pt x="352" y="6"/>
                      <a:pt x="263" y="0"/>
                      <a:pt x="178" y="9"/>
                    </a:cubicBezTo>
                    <a:cubicBezTo>
                      <a:pt x="70" y="22"/>
                      <a:pt x="29" y="126"/>
                      <a:pt x="54" y="219"/>
                    </a:cubicBezTo>
                    <a:cubicBezTo>
                      <a:pt x="70" y="284"/>
                      <a:pt x="80" y="358"/>
                      <a:pt x="81" y="432"/>
                    </a:cubicBezTo>
                    <a:cubicBezTo>
                      <a:pt x="23" y="530"/>
                      <a:pt x="0" y="647"/>
                      <a:pt x="36" y="769"/>
                    </a:cubicBezTo>
                    <a:cubicBezTo>
                      <a:pt x="59" y="847"/>
                      <a:pt x="181" y="842"/>
                      <a:pt x="208" y="770"/>
                    </a:cubicBezTo>
                    <a:cubicBezTo>
                      <a:pt x="243" y="673"/>
                      <a:pt x="285" y="579"/>
                      <a:pt x="311" y="478"/>
                    </a:cubicBezTo>
                    <a:cubicBezTo>
                      <a:pt x="312" y="475"/>
                      <a:pt x="312" y="472"/>
                      <a:pt x="313" y="470"/>
                    </a:cubicBezTo>
                    <a:cubicBezTo>
                      <a:pt x="369" y="423"/>
                      <a:pt x="441" y="391"/>
                      <a:pt x="511" y="378"/>
                    </a:cubicBezTo>
                    <a:cubicBezTo>
                      <a:pt x="613" y="358"/>
                      <a:pt x="716" y="360"/>
                      <a:pt x="820" y="366"/>
                    </a:cubicBezTo>
                    <a:cubicBezTo>
                      <a:pt x="948" y="372"/>
                      <a:pt x="1069" y="357"/>
                      <a:pt x="1188" y="308"/>
                    </a:cubicBezTo>
                    <a:cubicBezTo>
                      <a:pt x="1235" y="288"/>
                      <a:pt x="1224" y="222"/>
                      <a:pt x="1176" y="212"/>
                    </a:cubicBezTo>
                  </a:path>
                </a:pathLst>
              </a:custGeom>
              <a:solidFill>
                <a:srgbClr val="F78E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095" name="Picture 23">
                <a:extLst>
                  <a:ext uri="{FF2B5EF4-FFF2-40B4-BE49-F238E27FC236}">
                    <a16:creationId xmlns:a16="http://schemas.microsoft.com/office/drawing/2014/main" id="{5323D0C7-4AEE-A844-86E2-56BF11E0B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" y="2443"/>
                <a:ext cx="207" cy="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6" name="Picture 24">
                <a:extLst>
                  <a:ext uri="{FF2B5EF4-FFF2-40B4-BE49-F238E27FC236}">
                    <a16:creationId xmlns:a16="http://schemas.microsoft.com/office/drawing/2014/main" id="{7D119FA0-6282-C043-21EA-C5187A5618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5" y="2130"/>
                <a:ext cx="472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7" name="Picture 25">
                <a:extLst>
                  <a:ext uri="{FF2B5EF4-FFF2-40B4-BE49-F238E27FC236}">
                    <a16:creationId xmlns:a16="http://schemas.microsoft.com/office/drawing/2014/main" id="{C61896E4-03E9-4FA6-BB68-E914D9C11D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3" y="2434"/>
                <a:ext cx="17" cy="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26">
                <a:extLst>
                  <a:ext uri="{FF2B5EF4-FFF2-40B4-BE49-F238E27FC236}">
                    <a16:creationId xmlns:a16="http://schemas.microsoft.com/office/drawing/2014/main" id="{3C0A5CBE-6552-05AB-0831-CB34A3E6A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7" y="2014"/>
                <a:ext cx="473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1" name="Freeform 27">
                <a:extLst>
                  <a:ext uri="{FF2B5EF4-FFF2-40B4-BE49-F238E27FC236}">
                    <a16:creationId xmlns:a16="http://schemas.microsoft.com/office/drawing/2014/main" id="{6116F21F-1DB2-23D9-45E4-6C04B56C0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3" y="2203"/>
                <a:ext cx="29" cy="31"/>
              </a:xfrm>
              <a:custGeom>
                <a:avLst/>
                <a:gdLst>
                  <a:gd name="T0" fmla="*/ 221 w 228"/>
                  <a:gd name="T1" fmla="*/ 62 h 244"/>
                  <a:gd name="T2" fmla="*/ 209 w 228"/>
                  <a:gd name="T3" fmla="*/ 40 h 244"/>
                  <a:gd name="T4" fmla="*/ 180 w 228"/>
                  <a:gd name="T5" fmla="*/ 15 h 244"/>
                  <a:gd name="T6" fmla="*/ 157 w 228"/>
                  <a:gd name="T7" fmla="*/ 5 h 244"/>
                  <a:gd name="T8" fmla="*/ 145 w 228"/>
                  <a:gd name="T9" fmla="*/ 2 h 244"/>
                  <a:gd name="T10" fmla="*/ 120 w 228"/>
                  <a:gd name="T11" fmla="*/ 2 h 244"/>
                  <a:gd name="T12" fmla="*/ 96 w 228"/>
                  <a:gd name="T13" fmla="*/ 8 h 244"/>
                  <a:gd name="T14" fmla="*/ 74 w 228"/>
                  <a:gd name="T15" fmla="*/ 20 h 244"/>
                  <a:gd name="T16" fmla="*/ 55 w 228"/>
                  <a:gd name="T17" fmla="*/ 39 h 244"/>
                  <a:gd name="T18" fmla="*/ 52 w 228"/>
                  <a:gd name="T19" fmla="*/ 41 h 244"/>
                  <a:gd name="T20" fmla="*/ 42 w 228"/>
                  <a:gd name="T21" fmla="*/ 51 h 244"/>
                  <a:gd name="T22" fmla="*/ 22 w 228"/>
                  <a:gd name="T23" fmla="*/ 72 h 244"/>
                  <a:gd name="T24" fmla="*/ 0 w 228"/>
                  <a:gd name="T25" fmla="*/ 123 h 244"/>
                  <a:gd name="T26" fmla="*/ 0 w 228"/>
                  <a:gd name="T27" fmla="*/ 150 h 244"/>
                  <a:gd name="T28" fmla="*/ 20 w 228"/>
                  <a:gd name="T29" fmla="*/ 200 h 244"/>
                  <a:gd name="T30" fmla="*/ 52 w 228"/>
                  <a:gd name="T31" fmla="*/ 228 h 244"/>
                  <a:gd name="T32" fmla="*/ 91 w 228"/>
                  <a:gd name="T33" fmla="*/ 242 h 244"/>
                  <a:gd name="T34" fmla="*/ 131 w 228"/>
                  <a:gd name="T35" fmla="*/ 239 h 244"/>
                  <a:gd name="T36" fmla="*/ 168 w 228"/>
                  <a:gd name="T37" fmla="*/ 222 h 244"/>
                  <a:gd name="T38" fmla="*/ 203 w 228"/>
                  <a:gd name="T39" fmla="*/ 178 h 244"/>
                  <a:gd name="T40" fmla="*/ 213 w 228"/>
                  <a:gd name="T41" fmla="*/ 152 h 244"/>
                  <a:gd name="T42" fmla="*/ 219 w 228"/>
                  <a:gd name="T43" fmla="*/ 139 h 244"/>
                  <a:gd name="T44" fmla="*/ 220 w 228"/>
                  <a:gd name="T45" fmla="*/ 136 h 244"/>
                  <a:gd name="T46" fmla="*/ 224 w 228"/>
                  <a:gd name="T47" fmla="*/ 123 h 244"/>
                  <a:gd name="T48" fmla="*/ 227 w 228"/>
                  <a:gd name="T49" fmla="*/ 98 h 244"/>
                  <a:gd name="T50" fmla="*/ 221 w 228"/>
                  <a:gd name="T51" fmla="*/ 6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8" h="244">
                    <a:moveTo>
                      <a:pt x="221" y="62"/>
                    </a:moveTo>
                    <a:lnTo>
                      <a:pt x="209" y="40"/>
                    </a:lnTo>
                    <a:cubicBezTo>
                      <a:pt x="199" y="25"/>
                      <a:pt x="193" y="22"/>
                      <a:pt x="180" y="15"/>
                    </a:cubicBezTo>
                    <a:cubicBezTo>
                      <a:pt x="173" y="10"/>
                      <a:pt x="165" y="6"/>
                      <a:pt x="157" y="5"/>
                    </a:cubicBezTo>
                    <a:cubicBezTo>
                      <a:pt x="153" y="4"/>
                      <a:pt x="149" y="3"/>
                      <a:pt x="145" y="2"/>
                    </a:cubicBezTo>
                    <a:cubicBezTo>
                      <a:pt x="136" y="0"/>
                      <a:pt x="128" y="0"/>
                      <a:pt x="120" y="2"/>
                    </a:cubicBezTo>
                    <a:cubicBezTo>
                      <a:pt x="112" y="4"/>
                      <a:pt x="104" y="6"/>
                      <a:pt x="96" y="8"/>
                    </a:cubicBezTo>
                    <a:cubicBezTo>
                      <a:pt x="88" y="12"/>
                      <a:pt x="81" y="16"/>
                      <a:pt x="74" y="20"/>
                    </a:cubicBezTo>
                    <a:cubicBezTo>
                      <a:pt x="67" y="26"/>
                      <a:pt x="61" y="32"/>
                      <a:pt x="55" y="39"/>
                    </a:cubicBezTo>
                    <a:lnTo>
                      <a:pt x="52" y="41"/>
                    </a:lnTo>
                    <a:cubicBezTo>
                      <a:pt x="49" y="45"/>
                      <a:pt x="45" y="48"/>
                      <a:pt x="42" y="51"/>
                    </a:cubicBezTo>
                    <a:cubicBezTo>
                      <a:pt x="35" y="58"/>
                      <a:pt x="29" y="65"/>
                      <a:pt x="22" y="72"/>
                    </a:cubicBezTo>
                    <a:cubicBezTo>
                      <a:pt x="10" y="87"/>
                      <a:pt x="3" y="104"/>
                      <a:pt x="0" y="123"/>
                    </a:cubicBezTo>
                    <a:lnTo>
                      <a:pt x="0" y="150"/>
                    </a:lnTo>
                    <a:cubicBezTo>
                      <a:pt x="2" y="168"/>
                      <a:pt x="9" y="185"/>
                      <a:pt x="20" y="200"/>
                    </a:cubicBezTo>
                    <a:cubicBezTo>
                      <a:pt x="29" y="212"/>
                      <a:pt x="39" y="221"/>
                      <a:pt x="52" y="228"/>
                    </a:cubicBezTo>
                    <a:cubicBezTo>
                      <a:pt x="64" y="236"/>
                      <a:pt x="77" y="241"/>
                      <a:pt x="91" y="242"/>
                    </a:cubicBezTo>
                    <a:cubicBezTo>
                      <a:pt x="105" y="244"/>
                      <a:pt x="118" y="243"/>
                      <a:pt x="131" y="239"/>
                    </a:cubicBezTo>
                    <a:cubicBezTo>
                      <a:pt x="145" y="237"/>
                      <a:pt x="157" y="231"/>
                      <a:pt x="168" y="222"/>
                    </a:cubicBezTo>
                    <a:cubicBezTo>
                      <a:pt x="184" y="210"/>
                      <a:pt x="196" y="196"/>
                      <a:pt x="203" y="178"/>
                    </a:cubicBezTo>
                    <a:cubicBezTo>
                      <a:pt x="207" y="169"/>
                      <a:pt x="210" y="161"/>
                      <a:pt x="213" y="152"/>
                    </a:cubicBezTo>
                    <a:cubicBezTo>
                      <a:pt x="215" y="148"/>
                      <a:pt x="217" y="143"/>
                      <a:pt x="219" y="139"/>
                    </a:cubicBezTo>
                    <a:lnTo>
                      <a:pt x="220" y="136"/>
                    </a:lnTo>
                    <a:cubicBezTo>
                      <a:pt x="222" y="132"/>
                      <a:pt x="223" y="127"/>
                      <a:pt x="224" y="123"/>
                    </a:cubicBezTo>
                    <a:cubicBezTo>
                      <a:pt x="227" y="115"/>
                      <a:pt x="228" y="107"/>
                      <a:pt x="227" y="98"/>
                    </a:cubicBezTo>
                    <a:cubicBezTo>
                      <a:pt x="228" y="86"/>
                      <a:pt x="226" y="74"/>
                      <a:pt x="221" y="62"/>
                    </a:cubicBez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2" name="Freeform 28">
                <a:extLst>
                  <a:ext uri="{FF2B5EF4-FFF2-40B4-BE49-F238E27FC236}">
                    <a16:creationId xmlns:a16="http://schemas.microsoft.com/office/drawing/2014/main" id="{B688EF4F-1FB3-9F69-DCFA-766AA571B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3" y="2206"/>
                <a:ext cx="28" cy="27"/>
              </a:xfrm>
              <a:custGeom>
                <a:avLst/>
                <a:gdLst>
                  <a:gd name="T0" fmla="*/ 204 w 213"/>
                  <a:gd name="T1" fmla="*/ 66 h 213"/>
                  <a:gd name="T2" fmla="*/ 172 w 213"/>
                  <a:gd name="T3" fmla="*/ 23 h 213"/>
                  <a:gd name="T4" fmla="*/ 135 w 213"/>
                  <a:gd name="T5" fmla="*/ 6 h 213"/>
                  <a:gd name="T6" fmla="*/ 96 w 213"/>
                  <a:gd name="T7" fmla="*/ 2 h 213"/>
                  <a:gd name="T8" fmla="*/ 48 w 213"/>
                  <a:gd name="T9" fmla="*/ 21 h 213"/>
                  <a:gd name="T10" fmla="*/ 14 w 213"/>
                  <a:gd name="T11" fmla="*/ 64 h 213"/>
                  <a:gd name="T12" fmla="*/ 10 w 213"/>
                  <a:gd name="T13" fmla="*/ 78 h 213"/>
                  <a:gd name="T14" fmla="*/ 6 w 213"/>
                  <a:gd name="T15" fmla="*/ 92 h 213"/>
                  <a:gd name="T16" fmla="*/ 6 w 213"/>
                  <a:gd name="T17" fmla="*/ 94 h 213"/>
                  <a:gd name="T18" fmla="*/ 5 w 213"/>
                  <a:gd name="T19" fmla="*/ 99 h 213"/>
                  <a:gd name="T20" fmla="*/ 4 w 213"/>
                  <a:gd name="T21" fmla="*/ 109 h 213"/>
                  <a:gd name="T22" fmla="*/ 38 w 213"/>
                  <a:gd name="T23" fmla="*/ 192 h 213"/>
                  <a:gd name="T24" fmla="*/ 82 w 213"/>
                  <a:gd name="T25" fmla="*/ 211 h 213"/>
                  <a:gd name="T26" fmla="*/ 127 w 213"/>
                  <a:gd name="T27" fmla="*/ 205 h 213"/>
                  <a:gd name="T28" fmla="*/ 137 w 213"/>
                  <a:gd name="T29" fmla="*/ 202 h 213"/>
                  <a:gd name="T30" fmla="*/ 170 w 213"/>
                  <a:gd name="T31" fmla="*/ 186 h 213"/>
                  <a:gd name="T32" fmla="*/ 203 w 213"/>
                  <a:gd name="T33" fmla="*/ 143 h 213"/>
                  <a:gd name="T34" fmla="*/ 210 w 213"/>
                  <a:gd name="T35" fmla="*/ 91 h 213"/>
                  <a:gd name="T36" fmla="*/ 204 w 213"/>
                  <a:gd name="T37" fmla="*/ 6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3" h="213">
                    <a:moveTo>
                      <a:pt x="204" y="66"/>
                    </a:moveTo>
                    <a:cubicBezTo>
                      <a:pt x="197" y="49"/>
                      <a:pt x="186" y="34"/>
                      <a:pt x="172" y="23"/>
                    </a:cubicBezTo>
                    <a:cubicBezTo>
                      <a:pt x="161" y="14"/>
                      <a:pt x="149" y="8"/>
                      <a:pt x="135" y="6"/>
                    </a:cubicBezTo>
                    <a:cubicBezTo>
                      <a:pt x="123" y="1"/>
                      <a:pt x="110" y="0"/>
                      <a:pt x="96" y="2"/>
                    </a:cubicBezTo>
                    <a:cubicBezTo>
                      <a:pt x="78" y="4"/>
                      <a:pt x="62" y="11"/>
                      <a:pt x="48" y="21"/>
                    </a:cubicBezTo>
                    <a:cubicBezTo>
                      <a:pt x="32" y="33"/>
                      <a:pt x="21" y="47"/>
                      <a:pt x="14" y="64"/>
                    </a:cubicBezTo>
                    <a:cubicBezTo>
                      <a:pt x="11" y="68"/>
                      <a:pt x="10" y="73"/>
                      <a:pt x="10" y="78"/>
                    </a:cubicBezTo>
                    <a:cubicBezTo>
                      <a:pt x="8" y="82"/>
                      <a:pt x="7" y="87"/>
                      <a:pt x="6" y="92"/>
                    </a:cubicBezTo>
                    <a:lnTo>
                      <a:pt x="6" y="94"/>
                    </a:lnTo>
                    <a:cubicBezTo>
                      <a:pt x="6" y="96"/>
                      <a:pt x="6" y="97"/>
                      <a:pt x="5" y="99"/>
                    </a:cubicBezTo>
                    <a:cubicBezTo>
                      <a:pt x="5" y="102"/>
                      <a:pt x="5" y="106"/>
                      <a:pt x="4" y="109"/>
                    </a:cubicBezTo>
                    <a:cubicBezTo>
                      <a:pt x="0" y="141"/>
                      <a:pt x="13" y="173"/>
                      <a:pt x="38" y="192"/>
                    </a:cubicBezTo>
                    <a:cubicBezTo>
                      <a:pt x="51" y="202"/>
                      <a:pt x="65" y="209"/>
                      <a:pt x="82" y="211"/>
                    </a:cubicBezTo>
                    <a:cubicBezTo>
                      <a:pt x="97" y="213"/>
                      <a:pt x="112" y="211"/>
                      <a:pt x="127" y="205"/>
                    </a:cubicBezTo>
                    <a:cubicBezTo>
                      <a:pt x="131" y="204"/>
                      <a:pt x="134" y="203"/>
                      <a:pt x="137" y="202"/>
                    </a:cubicBezTo>
                    <a:cubicBezTo>
                      <a:pt x="149" y="199"/>
                      <a:pt x="158" y="195"/>
                      <a:pt x="170" y="186"/>
                    </a:cubicBezTo>
                    <a:cubicBezTo>
                      <a:pt x="185" y="175"/>
                      <a:pt x="196" y="160"/>
                      <a:pt x="203" y="143"/>
                    </a:cubicBezTo>
                    <a:cubicBezTo>
                      <a:pt x="210" y="126"/>
                      <a:pt x="213" y="109"/>
                      <a:pt x="210" y="91"/>
                    </a:cubicBezTo>
                    <a:lnTo>
                      <a:pt x="204" y="66"/>
                    </a:lnTo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3" name="Freeform 29">
                <a:extLst>
                  <a:ext uri="{FF2B5EF4-FFF2-40B4-BE49-F238E27FC236}">
                    <a16:creationId xmlns:a16="http://schemas.microsoft.com/office/drawing/2014/main" id="{45C4AD20-AE2A-44DD-0FB5-FBBDFD991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3" y="2302"/>
                <a:ext cx="47" cy="51"/>
              </a:xfrm>
              <a:custGeom>
                <a:avLst/>
                <a:gdLst>
                  <a:gd name="T0" fmla="*/ 351 w 361"/>
                  <a:gd name="T1" fmla="*/ 121 h 394"/>
                  <a:gd name="T2" fmla="*/ 336 w 361"/>
                  <a:gd name="T3" fmla="*/ 89 h 394"/>
                  <a:gd name="T4" fmla="*/ 329 w 361"/>
                  <a:gd name="T5" fmla="*/ 67 h 394"/>
                  <a:gd name="T6" fmla="*/ 298 w 361"/>
                  <a:gd name="T7" fmla="*/ 30 h 394"/>
                  <a:gd name="T8" fmla="*/ 210 w 361"/>
                  <a:gd name="T9" fmla="*/ 5 h 394"/>
                  <a:gd name="T10" fmla="*/ 138 w 361"/>
                  <a:gd name="T11" fmla="*/ 15 h 394"/>
                  <a:gd name="T12" fmla="*/ 68 w 361"/>
                  <a:gd name="T13" fmla="*/ 68 h 394"/>
                  <a:gd name="T14" fmla="*/ 43 w 361"/>
                  <a:gd name="T15" fmla="*/ 111 h 394"/>
                  <a:gd name="T16" fmla="*/ 28 w 361"/>
                  <a:gd name="T17" fmla="*/ 142 h 394"/>
                  <a:gd name="T18" fmla="*/ 21 w 361"/>
                  <a:gd name="T19" fmla="*/ 157 h 394"/>
                  <a:gd name="T20" fmla="*/ 18 w 361"/>
                  <a:gd name="T21" fmla="*/ 289 h 394"/>
                  <a:gd name="T22" fmla="*/ 44 w 361"/>
                  <a:gd name="T23" fmla="*/ 332 h 394"/>
                  <a:gd name="T24" fmla="*/ 73 w 361"/>
                  <a:gd name="T25" fmla="*/ 362 h 394"/>
                  <a:gd name="T26" fmla="*/ 107 w 361"/>
                  <a:gd name="T27" fmla="*/ 382 h 394"/>
                  <a:gd name="T28" fmla="*/ 178 w 361"/>
                  <a:gd name="T29" fmla="*/ 391 h 394"/>
                  <a:gd name="T30" fmla="*/ 184 w 361"/>
                  <a:gd name="T31" fmla="*/ 390 h 394"/>
                  <a:gd name="T32" fmla="*/ 187 w 361"/>
                  <a:gd name="T33" fmla="*/ 389 h 394"/>
                  <a:gd name="T34" fmla="*/ 264 w 361"/>
                  <a:gd name="T35" fmla="*/ 359 h 394"/>
                  <a:gd name="T36" fmla="*/ 295 w 361"/>
                  <a:gd name="T37" fmla="*/ 329 h 394"/>
                  <a:gd name="T38" fmla="*/ 328 w 361"/>
                  <a:gd name="T39" fmla="*/ 264 h 394"/>
                  <a:gd name="T40" fmla="*/ 341 w 361"/>
                  <a:gd name="T41" fmla="*/ 237 h 394"/>
                  <a:gd name="T42" fmla="*/ 356 w 361"/>
                  <a:gd name="T43" fmla="*/ 146 h 394"/>
                  <a:gd name="T44" fmla="*/ 351 w 361"/>
                  <a:gd name="T45" fmla="*/ 12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1" h="394">
                    <a:moveTo>
                      <a:pt x="351" y="121"/>
                    </a:moveTo>
                    <a:cubicBezTo>
                      <a:pt x="349" y="109"/>
                      <a:pt x="341" y="99"/>
                      <a:pt x="336" y="89"/>
                    </a:cubicBezTo>
                    <a:cubicBezTo>
                      <a:pt x="334" y="82"/>
                      <a:pt x="333" y="74"/>
                      <a:pt x="329" y="67"/>
                    </a:cubicBezTo>
                    <a:cubicBezTo>
                      <a:pt x="322" y="52"/>
                      <a:pt x="312" y="40"/>
                      <a:pt x="298" y="30"/>
                    </a:cubicBezTo>
                    <a:cubicBezTo>
                      <a:pt x="273" y="12"/>
                      <a:pt x="241" y="0"/>
                      <a:pt x="210" y="5"/>
                    </a:cubicBezTo>
                    <a:cubicBezTo>
                      <a:pt x="186" y="4"/>
                      <a:pt x="162" y="6"/>
                      <a:pt x="138" y="15"/>
                    </a:cubicBezTo>
                    <a:cubicBezTo>
                      <a:pt x="109" y="26"/>
                      <a:pt x="86" y="44"/>
                      <a:pt x="68" y="68"/>
                    </a:cubicBezTo>
                    <a:cubicBezTo>
                      <a:pt x="58" y="81"/>
                      <a:pt x="50" y="96"/>
                      <a:pt x="43" y="111"/>
                    </a:cubicBezTo>
                    <a:cubicBezTo>
                      <a:pt x="37" y="121"/>
                      <a:pt x="32" y="131"/>
                      <a:pt x="28" y="142"/>
                    </a:cubicBezTo>
                    <a:cubicBezTo>
                      <a:pt x="25" y="147"/>
                      <a:pt x="23" y="152"/>
                      <a:pt x="21" y="157"/>
                    </a:cubicBezTo>
                    <a:cubicBezTo>
                      <a:pt x="5" y="201"/>
                      <a:pt x="0" y="244"/>
                      <a:pt x="18" y="289"/>
                    </a:cubicBezTo>
                    <a:cubicBezTo>
                      <a:pt x="26" y="310"/>
                      <a:pt x="32" y="319"/>
                      <a:pt x="44" y="332"/>
                    </a:cubicBezTo>
                    <a:cubicBezTo>
                      <a:pt x="53" y="341"/>
                      <a:pt x="64" y="354"/>
                      <a:pt x="73" y="362"/>
                    </a:cubicBezTo>
                    <a:cubicBezTo>
                      <a:pt x="82" y="371"/>
                      <a:pt x="93" y="378"/>
                      <a:pt x="107" y="382"/>
                    </a:cubicBezTo>
                    <a:cubicBezTo>
                      <a:pt x="130" y="391"/>
                      <a:pt x="153" y="394"/>
                      <a:pt x="178" y="391"/>
                    </a:cubicBezTo>
                    <a:cubicBezTo>
                      <a:pt x="180" y="391"/>
                      <a:pt x="182" y="390"/>
                      <a:pt x="184" y="390"/>
                    </a:cubicBezTo>
                    <a:lnTo>
                      <a:pt x="187" y="389"/>
                    </a:lnTo>
                    <a:cubicBezTo>
                      <a:pt x="215" y="386"/>
                      <a:pt x="241" y="376"/>
                      <a:pt x="264" y="359"/>
                    </a:cubicBezTo>
                    <a:cubicBezTo>
                      <a:pt x="274" y="349"/>
                      <a:pt x="285" y="339"/>
                      <a:pt x="295" y="329"/>
                    </a:cubicBezTo>
                    <a:cubicBezTo>
                      <a:pt x="312" y="308"/>
                      <a:pt x="318" y="287"/>
                      <a:pt x="328" y="264"/>
                    </a:cubicBezTo>
                    <a:cubicBezTo>
                      <a:pt x="332" y="255"/>
                      <a:pt x="336" y="246"/>
                      <a:pt x="341" y="237"/>
                    </a:cubicBezTo>
                    <a:cubicBezTo>
                      <a:pt x="356" y="209"/>
                      <a:pt x="361" y="176"/>
                      <a:pt x="356" y="146"/>
                    </a:cubicBezTo>
                    <a:cubicBezTo>
                      <a:pt x="355" y="137"/>
                      <a:pt x="353" y="131"/>
                      <a:pt x="351" y="121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4" name="Freeform 30">
                <a:extLst>
                  <a:ext uri="{FF2B5EF4-FFF2-40B4-BE49-F238E27FC236}">
                    <a16:creationId xmlns:a16="http://schemas.microsoft.com/office/drawing/2014/main" id="{B49C0E03-8EA0-AAF8-FB5B-1012E0590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3" y="2318"/>
                <a:ext cx="13" cy="9"/>
              </a:xfrm>
              <a:custGeom>
                <a:avLst/>
                <a:gdLst>
                  <a:gd name="T0" fmla="*/ 44 w 96"/>
                  <a:gd name="T1" fmla="*/ 0 h 68"/>
                  <a:gd name="T2" fmla="*/ 52 w 96"/>
                  <a:gd name="T3" fmla="*/ 68 h 68"/>
                  <a:gd name="T4" fmla="*/ 44 w 96"/>
                  <a:gd name="T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68">
                    <a:moveTo>
                      <a:pt x="44" y="0"/>
                    </a:moveTo>
                    <a:cubicBezTo>
                      <a:pt x="0" y="0"/>
                      <a:pt x="9" y="68"/>
                      <a:pt x="52" y="68"/>
                    </a:cubicBezTo>
                    <a:cubicBezTo>
                      <a:pt x="96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rgbClr val="F14D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5" name="Freeform 31">
                <a:extLst>
                  <a:ext uri="{FF2B5EF4-FFF2-40B4-BE49-F238E27FC236}">
                    <a16:creationId xmlns:a16="http://schemas.microsoft.com/office/drawing/2014/main" id="{E3E807C9-22E3-D255-BA24-90383121E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10"/>
                <a:ext cx="361" cy="411"/>
              </a:xfrm>
              <a:custGeom>
                <a:avLst/>
                <a:gdLst>
                  <a:gd name="T0" fmla="*/ 2637 w 2792"/>
                  <a:gd name="T1" fmla="*/ 998 h 3170"/>
                  <a:gd name="T2" fmla="*/ 1188 w 2792"/>
                  <a:gd name="T3" fmla="*/ 94 h 3170"/>
                  <a:gd name="T4" fmla="*/ 2 w 2792"/>
                  <a:gd name="T5" fmla="*/ 1421 h 3170"/>
                  <a:gd name="T6" fmla="*/ 7 w 2792"/>
                  <a:gd name="T7" fmla="*/ 1550 h 3170"/>
                  <a:gd name="T8" fmla="*/ 60 w 2792"/>
                  <a:gd name="T9" fmla="*/ 2064 h 3170"/>
                  <a:gd name="T10" fmla="*/ 1336 w 2792"/>
                  <a:gd name="T11" fmla="*/ 3154 h 3170"/>
                  <a:gd name="T12" fmla="*/ 2727 w 2792"/>
                  <a:gd name="T13" fmla="*/ 1922 h 3170"/>
                  <a:gd name="T14" fmla="*/ 2637 w 2792"/>
                  <a:gd name="T15" fmla="*/ 998 h 3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92" h="3170">
                    <a:moveTo>
                      <a:pt x="2637" y="998"/>
                    </a:moveTo>
                    <a:cubicBezTo>
                      <a:pt x="2404" y="428"/>
                      <a:pt x="1861" y="0"/>
                      <a:pt x="1188" y="94"/>
                    </a:cubicBezTo>
                    <a:cubicBezTo>
                      <a:pt x="566" y="182"/>
                      <a:pt x="34" y="797"/>
                      <a:pt x="2" y="1421"/>
                    </a:cubicBezTo>
                    <a:cubicBezTo>
                      <a:pt x="0" y="1466"/>
                      <a:pt x="5" y="1508"/>
                      <a:pt x="7" y="1550"/>
                    </a:cubicBezTo>
                    <a:cubicBezTo>
                      <a:pt x="3" y="1729"/>
                      <a:pt x="23" y="1907"/>
                      <a:pt x="60" y="2064"/>
                    </a:cubicBezTo>
                    <a:cubicBezTo>
                      <a:pt x="202" y="2664"/>
                      <a:pt x="680" y="3170"/>
                      <a:pt x="1336" y="3154"/>
                    </a:cubicBezTo>
                    <a:cubicBezTo>
                      <a:pt x="2016" y="3137"/>
                      <a:pt x="2591" y="2569"/>
                      <a:pt x="2727" y="1922"/>
                    </a:cubicBezTo>
                    <a:cubicBezTo>
                      <a:pt x="2792" y="1610"/>
                      <a:pt x="2754" y="1286"/>
                      <a:pt x="2637" y="99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6" name="Freeform 32">
                <a:extLst>
                  <a:ext uri="{FF2B5EF4-FFF2-40B4-BE49-F238E27FC236}">
                    <a16:creationId xmlns:a16="http://schemas.microsoft.com/office/drawing/2014/main" id="{6E75FB9C-7F16-F933-DD34-31169F063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1738"/>
                <a:ext cx="377" cy="408"/>
              </a:xfrm>
              <a:custGeom>
                <a:avLst/>
                <a:gdLst>
                  <a:gd name="T0" fmla="*/ 2620 w 2912"/>
                  <a:gd name="T1" fmla="*/ 965 h 3147"/>
                  <a:gd name="T2" fmla="*/ 1160 w 2912"/>
                  <a:gd name="T3" fmla="*/ 116 h 3147"/>
                  <a:gd name="T4" fmla="*/ 133 w 2912"/>
                  <a:gd name="T5" fmla="*/ 963 h 3147"/>
                  <a:gd name="T6" fmla="*/ 233 w 2912"/>
                  <a:gd name="T7" fmla="*/ 2376 h 3147"/>
                  <a:gd name="T8" fmla="*/ 1403 w 2912"/>
                  <a:gd name="T9" fmla="*/ 3132 h 3147"/>
                  <a:gd name="T10" fmla="*/ 2620 w 2912"/>
                  <a:gd name="T11" fmla="*/ 965 h 3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2" h="3147">
                    <a:moveTo>
                      <a:pt x="2620" y="965"/>
                    </a:moveTo>
                    <a:cubicBezTo>
                      <a:pt x="2429" y="385"/>
                      <a:pt x="1757" y="0"/>
                      <a:pt x="1160" y="116"/>
                    </a:cubicBezTo>
                    <a:cubicBezTo>
                      <a:pt x="701" y="206"/>
                      <a:pt x="256" y="511"/>
                      <a:pt x="133" y="963"/>
                    </a:cubicBezTo>
                    <a:cubicBezTo>
                      <a:pt x="0" y="1454"/>
                      <a:pt x="33" y="1894"/>
                      <a:pt x="233" y="2376"/>
                    </a:cubicBezTo>
                    <a:cubicBezTo>
                      <a:pt x="417" y="2820"/>
                      <a:pt x="932" y="3147"/>
                      <a:pt x="1403" y="3132"/>
                    </a:cubicBezTo>
                    <a:cubicBezTo>
                      <a:pt x="2497" y="3099"/>
                      <a:pt x="2912" y="1850"/>
                      <a:pt x="2620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7" name="Freeform 33">
                <a:extLst>
                  <a:ext uri="{FF2B5EF4-FFF2-40B4-BE49-F238E27FC236}">
                    <a16:creationId xmlns:a16="http://schemas.microsoft.com/office/drawing/2014/main" id="{348E5847-9F84-442D-628E-C1EADF3DB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2" y="1802"/>
                <a:ext cx="337" cy="285"/>
              </a:xfrm>
              <a:custGeom>
                <a:avLst/>
                <a:gdLst>
                  <a:gd name="T0" fmla="*/ 190 w 2597"/>
                  <a:gd name="T1" fmla="*/ 2203 h 2203"/>
                  <a:gd name="T2" fmla="*/ 79 w 2597"/>
                  <a:gd name="T3" fmla="*/ 1987 h 2203"/>
                  <a:gd name="T4" fmla="*/ 7 w 2597"/>
                  <a:gd name="T5" fmla="*/ 1471 h 2203"/>
                  <a:gd name="T6" fmla="*/ 410 w 2597"/>
                  <a:gd name="T7" fmla="*/ 574 h 2203"/>
                  <a:gd name="T8" fmla="*/ 1336 w 2597"/>
                  <a:gd name="T9" fmla="*/ 49 h 2203"/>
                  <a:gd name="T10" fmla="*/ 1761 w 2597"/>
                  <a:gd name="T11" fmla="*/ 0 h 2203"/>
                  <a:gd name="T12" fmla="*/ 1904 w 2597"/>
                  <a:gd name="T13" fmla="*/ 4 h 2203"/>
                  <a:gd name="T14" fmla="*/ 2451 w 2597"/>
                  <a:gd name="T15" fmla="*/ 176 h 2203"/>
                  <a:gd name="T16" fmla="*/ 2383 w 2597"/>
                  <a:gd name="T17" fmla="*/ 520 h 2203"/>
                  <a:gd name="T18" fmla="*/ 1485 w 2597"/>
                  <a:gd name="T19" fmla="*/ 147 h 2203"/>
                  <a:gd name="T20" fmla="*/ 1299 w 2597"/>
                  <a:gd name="T21" fmla="*/ 160 h 2203"/>
                  <a:gd name="T22" fmla="*/ 113 w 2597"/>
                  <a:gd name="T23" fmla="*/ 1487 h 2203"/>
                  <a:gd name="T24" fmla="*/ 118 w 2597"/>
                  <a:gd name="T25" fmla="*/ 1616 h 2203"/>
                  <a:gd name="T26" fmla="*/ 171 w 2597"/>
                  <a:gd name="T27" fmla="*/ 2130 h 2203"/>
                  <a:gd name="T28" fmla="*/ 190 w 2597"/>
                  <a:gd name="T29" fmla="*/ 220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7" h="2203">
                    <a:moveTo>
                      <a:pt x="190" y="2203"/>
                    </a:moveTo>
                    <a:cubicBezTo>
                      <a:pt x="141" y="2141"/>
                      <a:pt x="107" y="2060"/>
                      <a:pt x="79" y="1987"/>
                    </a:cubicBezTo>
                    <a:cubicBezTo>
                      <a:pt x="17" y="1820"/>
                      <a:pt x="0" y="1648"/>
                      <a:pt x="7" y="1471"/>
                    </a:cubicBezTo>
                    <a:cubicBezTo>
                      <a:pt x="22" y="1129"/>
                      <a:pt x="173" y="818"/>
                      <a:pt x="410" y="574"/>
                    </a:cubicBezTo>
                    <a:cubicBezTo>
                      <a:pt x="667" y="309"/>
                      <a:pt x="977" y="136"/>
                      <a:pt x="1336" y="49"/>
                    </a:cubicBezTo>
                    <a:cubicBezTo>
                      <a:pt x="1477" y="14"/>
                      <a:pt x="1617" y="0"/>
                      <a:pt x="1761" y="0"/>
                    </a:cubicBezTo>
                    <a:cubicBezTo>
                      <a:pt x="1808" y="0"/>
                      <a:pt x="1856" y="1"/>
                      <a:pt x="1904" y="4"/>
                    </a:cubicBezTo>
                    <a:cubicBezTo>
                      <a:pt x="2073" y="15"/>
                      <a:pt x="2338" y="29"/>
                      <a:pt x="2451" y="176"/>
                    </a:cubicBezTo>
                    <a:cubicBezTo>
                      <a:pt x="2597" y="266"/>
                      <a:pt x="2518" y="471"/>
                      <a:pt x="2383" y="520"/>
                    </a:cubicBezTo>
                    <a:cubicBezTo>
                      <a:pt x="2147" y="292"/>
                      <a:pt x="1838" y="147"/>
                      <a:pt x="1485" y="147"/>
                    </a:cubicBezTo>
                    <a:cubicBezTo>
                      <a:pt x="1424" y="147"/>
                      <a:pt x="1362" y="152"/>
                      <a:pt x="1299" y="160"/>
                    </a:cubicBezTo>
                    <a:cubicBezTo>
                      <a:pt x="677" y="248"/>
                      <a:pt x="145" y="863"/>
                      <a:pt x="113" y="1487"/>
                    </a:cubicBezTo>
                    <a:cubicBezTo>
                      <a:pt x="111" y="1532"/>
                      <a:pt x="116" y="1574"/>
                      <a:pt x="118" y="1616"/>
                    </a:cubicBezTo>
                    <a:cubicBezTo>
                      <a:pt x="114" y="1795"/>
                      <a:pt x="134" y="1973"/>
                      <a:pt x="171" y="2130"/>
                    </a:cubicBezTo>
                    <a:cubicBezTo>
                      <a:pt x="177" y="2154"/>
                      <a:pt x="183" y="2179"/>
                      <a:pt x="190" y="2203"/>
                    </a:cubicBezTo>
                    <a:close/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8" name="Freeform 34">
                <a:extLst>
                  <a:ext uri="{FF2B5EF4-FFF2-40B4-BE49-F238E27FC236}">
                    <a16:creationId xmlns:a16="http://schemas.microsoft.com/office/drawing/2014/main" id="{F5F91637-6021-76DC-B4F8-A663986B0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7" y="1821"/>
                <a:ext cx="294" cy="291"/>
              </a:xfrm>
              <a:custGeom>
                <a:avLst/>
                <a:gdLst>
                  <a:gd name="T0" fmla="*/ 333 w 2272"/>
                  <a:gd name="T1" fmla="*/ 2245 h 2245"/>
                  <a:gd name="T2" fmla="*/ 278 w 2272"/>
                  <a:gd name="T3" fmla="*/ 2229 h 2245"/>
                  <a:gd name="T4" fmla="*/ 91 w 2272"/>
                  <a:gd name="T5" fmla="*/ 2070 h 2245"/>
                  <a:gd name="T6" fmla="*/ 79 w 2272"/>
                  <a:gd name="T7" fmla="*/ 2056 h 2245"/>
                  <a:gd name="T8" fmla="*/ 60 w 2272"/>
                  <a:gd name="T9" fmla="*/ 1983 h 2245"/>
                  <a:gd name="T10" fmla="*/ 7 w 2272"/>
                  <a:gd name="T11" fmla="*/ 1469 h 2245"/>
                  <a:gd name="T12" fmla="*/ 2 w 2272"/>
                  <a:gd name="T13" fmla="*/ 1340 h 2245"/>
                  <a:gd name="T14" fmla="*/ 1188 w 2272"/>
                  <a:gd name="T15" fmla="*/ 13 h 2245"/>
                  <a:gd name="T16" fmla="*/ 1374 w 2272"/>
                  <a:gd name="T17" fmla="*/ 0 h 2245"/>
                  <a:gd name="T18" fmla="*/ 2272 w 2272"/>
                  <a:gd name="T19" fmla="*/ 373 h 2245"/>
                  <a:gd name="T20" fmla="*/ 2268 w 2272"/>
                  <a:gd name="T21" fmla="*/ 375 h 2245"/>
                  <a:gd name="T22" fmla="*/ 2044 w 2272"/>
                  <a:gd name="T23" fmla="*/ 420 h 2245"/>
                  <a:gd name="T24" fmla="*/ 1964 w 2272"/>
                  <a:gd name="T25" fmla="*/ 418 h 2245"/>
                  <a:gd name="T26" fmla="*/ 1884 w 2272"/>
                  <a:gd name="T27" fmla="*/ 416 h 2245"/>
                  <a:gd name="T28" fmla="*/ 1843 w 2272"/>
                  <a:gd name="T29" fmla="*/ 417 h 2245"/>
                  <a:gd name="T30" fmla="*/ 1385 w 2272"/>
                  <a:gd name="T31" fmla="*/ 479 h 2245"/>
                  <a:gd name="T32" fmla="*/ 1025 w 2272"/>
                  <a:gd name="T33" fmla="*/ 620 h 2245"/>
                  <a:gd name="T34" fmla="*/ 1016 w 2272"/>
                  <a:gd name="T35" fmla="*/ 625 h 2245"/>
                  <a:gd name="T36" fmla="*/ 976 w 2272"/>
                  <a:gd name="T37" fmla="*/ 649 h 2245"/>
                  <a:gd name="T38" fmla="*/ 900 w 2272"/>
                  <a:gd name="T39" fmla="*/ 699 h 2245"/>
                  <a:gd name="T40" fmla="*/ 748 w 2272"/>
                  <a:gd name="T41" fmla="*/ 823 h 2245"/>
                  <a:gd name="T42" fmla="*/ 746 w 2272"/>
                  <a:gd name="T43" fmla="*/ 824 h 2245"/>
                  <a:gd name="T44" fmla="*/ 710 w 2272"/>
                  <a:gd name="T45" fmla="*/ 863 h 2245"/>
                  <a:gd name="T46" fmla="*/ 651 w 2272"/>
                  <a:gd name="T47" fmla="*/ 931 h 2245"/>
                  <a:gd name="T48" fmla="*/ 598 w 2272"/>
                  <a:gd name="T49" fmla="*/ 1004 h 2245"/>
                  <a:gd name="T50" fmla="*/ 565 w 2272"/>
                  <a:gd name="T51" fmla="*/ 1054 h 2245"/>
                  <a:gd name="T52" fmla="*/ 559 w 2272"/>
                  <a:gd name="T53" fmla="*/ 1063 h 2245"/>
                  <a:gd name="T54" fmla="*/ 476 w 2272"/>
                  <a:gd name="T55" fmla="*/ 1227 h 2245"/>
                  <a:gd name="T56" fmla="*/ 415 w 2272"/>
                  <a:gd name="T57" fmla="*/ 1394 h 2245"/>
                  <a:gd name="T58" fmla="*/ 385 w 2272"/>
                  <a:gd name="T59" fmla="*/ 1765 h 2245"/>
                  <a:gd name="T60" fmla="*/ 428 w 2272"/>
                  <a:gd name="T61" fmla="*/ 2144 h 2245"/>
                  <a:gd name="T62" fmla="*/ 333 w 2272"/>
                  <a:gd name="T63" fmla="*/ 2245 h 2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2" h="2245">
                    <a:moveTo>
                      <a:pt x="333" y="2245"/>
                    </a:moveTo>
                    <a:cubicBezTo>
                      <a:pt x="314" y="2245"/>
                      <a:pt x="294" y="2240"/>
                      <a:pt x="278" y="2229"/>
                    </a:cubicBezTo>
                    <a:cubicBezTo>
                      <a:pt x="210" y="2183"/>
                      <a:pt x="146" y="2132"/>
                      <a:pt x="91" y="2070"/>
                    </a:cubicBezTo>
                    <a:cubicBezTo>
                      <a:pt x="87" y="2066"/>
                      <a:pt x="83" y="2061"/>
                      <a:pt x="79" y="2056"/>
                    </a:cubicBezTo>
                    <a:cubicBezTo>
                      <a:pt x="72" y="2032"/>
                      <a:pt x="66" y="2007"/>
                      <a:pt x="60" y="1983"/>
                    </a:cubicBezTo>
                    <a:cubicBezTo>
                      <a:pt x="23" y="1826"/>
                      <a:pt x="3" y="1648"/>
                      <a:pt x="7" y="1469"/>
                    </a:cubicBezTo>
                    <a:cubicBezTo>
                      <a:pt x="5" y="1427"/>
                      <a:pt x="0" y="1385"/>
                      <a:pt x="2" y="1340"/>
                    </a:cubicBezTo>
                    <a:cubicBezTo>
                      <a:pt x="34" y="716"/>
                      <a:pt x="566" y="101"/>
                      <a:pt x="1188" y="13"/>
                    </a:cubicBezTo>
                    <a:cubicBezTo>
                      <a:pt x="1251" y="5"/>
                      <a:pt x="1313" y="0"/>
                      <a:pt x="1374" y="0"/>
                    </a:cubicBezTo>
                    <a:cubicBezTo>
                      <a:pt x="1727" y="0"/>
                      <a:pt x="2036" y="145"/>
                      <a:pt x="2272" y="373"/>
                    </a:cubicBezTo>
                    <a:cubicBezTo>
                      <a:pt x="2271" y="374"/>
                      <a:pt x="2270" y="374"/>
                      <a:pt x="2268" y="375"/>
                    </a:cubicBezTo>
                    <a:cubicBezTo>
                      <a:pt x="2201" y="412"/>
                      <a:pt x="2124" y="420"/>
                      <a:pt x="2044" y="420"/>
                    </a:cubicBezTo>
                    <a:cubicBezTo>
                      <a:pt x="2018" y="420"/>
                      <a:pt x="1991" y="419"/>
                      <a:pt x="1964" y="418"/>
                    </a:cubicBezTo>
                    <a:cubicBezTo>
                      <a:pt x="1937" y="417"/>
                      <a:pt x="1910" y="416"/>
                      <a:pt x="1884" y="416"/>
                    </a:cubicBezTo>
                    <a:cubicBezTo>
                      <a:pt x="1870" y="416"/>
                      <a:pt x="1856" y="416"/>
                      <a:pt x="1843" y="417"/>
                    </a:cubicBezTo>
                    <a:cubicBezTo>
                      <a:pt x="1690" y="423"/>
                      <a:pt x="1534" y="445"/>
                      <a:pt x="1385" y="479"/>
                    </a:cubicBezTo>
                    <a:cubicBezTo>
                      <a:pt x="1279" y="504"/>
                      <a:pt x="1138" y="562"/>
                      <a:pt x="1025" y="620"/>
                    </a:cubicBezTo>
                    <a:cubicBezTo>
                      <a:pt x="1019" y="623"/>
                      <a:pt x="1018" y="624"/>
                      <a:pt x="1016" y="625"/>
                    </a:cubicBezTo>
                    <a:cubicBezTo>
                      <a:pt x="1002" y="633"/>
                      <a:pt x="989" y="640"/>
                      <a:pt x="976" y="649"/>
                    </a:cubicBezTo>
                    <a:cubicBezTo>
                      <a:pt x="950" y="665"/>
                      <a:pt x="925" y="682"/>
                      <a:pt x="900" y="699"/>
                    </a:cubicBezTo>
                    <a:cubicBezTo>
                      <a:pt x="847" y="737"/>
                      <a:pt x="796" y="778"/>
                      <a:pt x="748" y="823"/>
                    </a:cubicBezTo>
                    <a:lnTo>
                      <a:pt x="746" y="824"/>
                    </a:lnTo>
                    <a:cubicBezTo>
                      <a:pt x="733" y="837"/>
                      <a:pt x="721" y="850"/>
                      <a:pt x="710" y="863"/>
                    </a:cubicBezTo>
                    <a:cubicBezTo>
                      <a:pt x="690" y="885"/>
                      <a:pt x="670" y="908"/>
                      <a:pt x="651" y="931"/>
                    </a:cubicBezTo>
                    <a:cubicBezTo>
                      <a:pt x="633" y="955"/>
                      <a:pt x="615" y="979"/>
                      <a:pt x="598" y="1004"/>
                    </a:cubicBezTo>
                    <a:cubicBezTo>
                      <a:pt x="586" y="1020"/>
                      <a:pt x="575" y="1037"/>
                      <a:pt x="565" y="1054"/>
                    </a:cubicBezTo>
                    <a:cubicBezTo>
                      <a:pt x="563" y="1058"/>
                      <a:pt x="563" y="1057"/>
                      <a:pt x="559" y="1063"/>
                    </a:cubicBezTo>
                    <a:cubicBezTo>
                      <a:pt x="531" y="1118"/>
                      <a:pt x="501" y="1171"/>
                      <a:pt x="476" y="1227"/>
                    </a:cubicBezTo>
                    <a:cubicBezTo>
                      <a:pt x="449" y="1285"/>
                      <a:pt x="426" y="1351"/>
                      <a:pt x="415" y="1394"/>
                    </a:cubicBezTo>
                    <a:cubicBezTo>
                      <a:pt x="387" y="1513"/>
                      <a:pt x="376" y="1642"/>
                      <a:pt x="385" y="1765"/>
                    </a:cubicBezTo>
                    <a:cubicBezTo>
                      <a:pt x="394" y="1889"/>
                      <a:pt x="403" y="2021"/>
                      <a:pt x="428" y="2144"/>
                    </a:cubicBezTo>
                    <a:cubicBezTo>
                      <a:pt x="441" y="2207"/>
                      <a:pt x="387" y="2245"/>
                      <a:pt x="333" y="2245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79" name="Freeform 35">
                <a:extLst>
                  <a:ext uri="{FF2B5EF4-FFF2-40B4-BE49-F238E27FC236}">
                    <a16:creationId xmlns:a16="http://schemas.microsoft.com/office/drawing/2014/main" id="{92C0E079-A027-D030-FA9C-0A1D10C80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5" y="1817"/>
                <a:ext cx="39" cy="109"/>
              </a:xfrm>
              <a:custGeom>
                <a:avLst/>
                <a:gdLst>
                  <a:gd name="T0" fmla="*/ 279 w 297"/>
                  <a:gd name="T1" fmla="*/ 841 h 841"/>
                  <a:gd name="T2" fmla="*/ 191 w 297"/>
                  <a:gd name="T3" fmla="*/ 352 h 841"/>
                  <a:gd name="T4" fmla="*/ 0 w 297"/>
                  <a:gd name="T5" fmla="*/ 0 h 841"/>
                  <a:gd name="T6" fmla="*/ 164 w 297"/>
                  <a:gd name="T7" fmla="*/ 207 h 841"/>
                  <a:gd name="T8" fmla="*/ 285 w 297"/>
                  <a:gd name="T9" fmla="*/ 709 h 841"/>
                  <a:gd name="T10" fmla="*/ 279 w 297"/>
                  <a:gd name="T11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7" h="841">
                    <a:moveTo>
                      <a:pt x="279" y="841"/>
                    </a:moveTo>
                    <a:cubicBezTo>
                      <a:pt x="271" y="672"/>
                      <a:pt x="242" y="506"/>
                      <a:pt x="191" y="352"/>
                    </a:cubicBezTo>
                    <a:cubicBezTo>
                      <a:pt x="149" y="224"/>
                      <a:pt x="83" y="105"/>
                      <a:pt x="0" y="0"/>
                    </a:cubicBezTo>
                    <a:cubicBezTo>
                      <a:pt x="62" y="60"/>
                      <a:pt x="117" y="129"/>
                      <a:pt x="164" y="207"/>
                    </a:cubicBezTo>
                    <a:cubicBezTo>
                      <a:pt x="253" y="359"/>
                      <a:pt x="297" y="533"/>
                      <a:pt x="285" y="709"/>
                    </a:cubicBezTo>
                    <a:cubicBezTo>
                      <a:pt x="282" y="753"/>
                      <a:pt x="284" y="797"/>
                      <a:pt x="279" y="841"/>
                    </a:cubicBezTo>
                  </a:path>
                </a:pathLst>
              </a:custGeom>
              <a:solidFill>
                <a:srgbClr val="CB9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0" name="Freeform 36">
                <a:extLst>
                  <a:ext uri="{FF2B5EF4-FFF2-40B4-BE49-F238E27FC236}">
                    <a16:creationId xmlns:a16="http://schemas.microsoft.com/office/drawing/2014/main" id="{59E9086F-812B-E4EC-F47D-9F34D6A03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1766"/>
                <a:ext cx="330" cy="192"/>
              </a:xfrm>
              <a:custGeom>
                <a:avLst/>
                <a:gdLst>
                  <a:gd name="T0" fmla="*/ 2410 w 2550"/>
                  <a:gd name="T1" fmla="*/ 1487 h 1487"/>
                  <a:gd name="T2" fmla="*/ 2393 w 2550"/>
                  <a:gd name="T3" fmla="*/ 1477 h 1487"/>
                  <a:gd name="T4" fmla="*/ 2268 w 2550"/>
                  <a:gd name="T5" fmla="*/ 1346 h 1487"/>
                  <a:gd name="T6" fmla="*/ 2194 w 2550"/>
                  <a:gd name="T7" fmla="*/ 1202 h 1487"/>
                  <a:gd name="T8" fmla="*/ 1996 w 2550"/>
                  <a:gd name="T9" fmla="*/ 912 h 1487"/>
                  <a:gd name="T10" fmla="*/ 1455 w 2550"/>
                  <a:gd name="T11" fmla="*/ 608 h 1487"/>
                  <a:gd name="T12" fmla="*/ 1026 w 2550"/>
                  <a:gd name="T13" fmla="*/ 541 h 1487"/>
                  <a:gd name="T14" fmla="*/ 730 w 2550"/>
                  <a:gd name="T15" fmla="*/ 587 h 1487"/>
                  <a:gd name="T16" fmla="*/ 459 w 2550"/>
                  <a:gd name="T17" fmla="*/ 727 h 1487"/>
                  <a:gd name="T18" fmla="*/ 172 w 2550"/>
                  <a:gd name="T19" fmla="*/ 930 h 1487"/>
                  <a:gd name="T20" fmla="*/ 116 w 2550"/>
                  <a:gd name="T21" fmla="*/ 952 h 1487"/>
                  <a:gd name="T22" fmla="*/ 9 w 2550"/>
                  <a:gd name="T23" fmla="*/ 833 h 1487"/>
                  <a:gd name="T24" fmla="*/ 175 w 2550"/>
                  <a:gd name="T25" fmla="*/ 412 h 1487"/>
                  <a:gd name="T26" fmla="*/ 561 w 2550"/>
                  <a:gd name="T27" fmla="*/ 116 h 1487"/>
                  <a:gd name="T28" fmla="*/ 1084 w 2550"/>
                  <a:gd name="T29" fmla="*/ 0 h 1487"/>
                  <a:gd name="T30" fmla="*/ 1566 w 2550"/>
                  <a:gd name="T31" fmla="*/ 56 h 1487"/>
                  <a:gd name="T32" fmla="*/ 2271 w 2550"/>
                  <a:gd name="T33" fmla="*/ 400 h 1487"/>
                  <a:gd name="T34" fmla="*/ 2462 w 2550"/>
                  <a:gd name="T35" fmla="*/ 752 h 1487"/>
                  <a:gd name="T36" fmla="*/ 2550 w 2550"/>
                  <a:gd name="T37" fmla="*/ 1241 h 1487"/>
                  <a:gd name="T38" fmla="*/ 2535 w 2550"/>
                  <a:gd name="T39" fmla="*/ 1313 h 1487"/>
                  <a:gd name="T40" fmla="*/ 2436 w 2550"/>
                  <a:gd name="T41" fmla="*/ 1472 h 1487"/>
                  <a:gd name="T42" fmla="*/ 2410 w 2550"/>
                  <a:gd name="T43" fmla="*/ 1487 h 1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50" h="1487">
                    <a:moveTo>
                      <a:pt x="2410" y="1487"/>
                    </a:moveTo>
                    <a:cubicBezTo>
                      <a:pt x="2403" y="1487"/>
                      <a:pt x="2397" y="1484"/>
                      <a:pt x="2393" y="1477"/>
                    </a:cubicBezTo>
                    <a:cubicBezTo>
                      <a:pt x="2364" y="1427"/>
                      <a:pt x="2302" y="1394"/>
                      <a:pt x="2268" y="1346"/>
                    </a:cubicBezTo>
                    <a:cubicBezTo>
                      <a:pt x="2237" y="1301"/>
                      <a:pt x="2223" y="1248"/>
                      <a:pt x="2194" y="1202"/>
                    </a:cubicBezTo>
                    <a:cubicBezTo>
                      <a:pt x="2131" y="1104"/>
                      <a:pt x="2068" y="1004"/>
                      <a:pt x="1996" y="912"/>
                    </a:cubicBezTo>
                    <a:cubicBezTo>
                      <a:pt x="1865" y="744"/>
                      <a:pt x="1673" y="667"/>
                      <a:pt x="1455" y="608"/>
                    </a:cubicBezTo>
                    <a:cubicBezTo>
                      <a:pt x="1308" y="569"/>
                      <a:pt x="1167" y="541"/>
                      <a:pt x="1026" y="541"/>
                    </a:cubicBezTo>
                    <a:cubicBezTo>
                      <a:pt x="928" y="541"/>
                      <a:pt x="830" y="554"/>
                      <a:pt x="730" y="587"/>
                    </a:cubicBezTo>
                    <a:cubicBezTo>
                      <a:pt x="631" y="619"/>
                      <a:pt x="541" y="664"/>
                      <a:pt x="459" y="727"/>
                    </a:cubicBezTo>
                    <a:cubicBezTo>
                      <a:pt x="365" y="798"/>
                      <a:pt x="257" y="848"/>
                      <a:pt x="172" y="930"/>
                    </a:cubicBezTo>
                    <a:cubicBezTo>
                      <a:pt x="155" y="946"/>
                      <a:pt x="136" y="952"/>
                      <a:pt x="116" y="952"/>
                    </a:cubicBezTo>
                    <a:cubicBezTo>
                      <a:pt x="58" y="952"/>
                      <a:pt x="0" y="893"/>
                      <a:pt x="9" y="833"/>
                    </a:cubicBezTo>
                    <a:cubicBezTo>
                      <a:pt x="34" y="672"/>
                      <a:pt x="61" y="536"/>
                      <a:pt x="175" y="412"/>
                    </a:cubicBezTo>
                    <a:cubicBezTo>
                      <a:pt x="287" y="290"/>
                      <a:pt x="414" y="194"/>
                      <a:pt x="561" y="116"/>
                    </a:cubicBezTo>
                    <a:cubicBezTo>
                      <a:pt x="723" y="31"/>
                      <a:pt x="902" y="0"/>
                      <a:pt x="1084" y="0"/>
                    </a:cubicBezTo>
                    <a:cubicBezTo>
                      <a:pt x="1246" y="0"/>
                      <a:pt x="1411" y="25"/>
                      <a:pt x="1566" y="56"/>
                    </a:cubicBezTo>
                    <a:cubicBezTo>
                      <a:pt x="1828" y="110"/>
                      <a:pt x="2082" y="216"/>
                      <a:pt x="2271" y="400"/>
                    </a:cubicBezTo>
                    <a:cubicBezTo>
                      <a:pt x="2354" y="505"/>
                      <a:pt x="2420" y="624"/>
                      <a:pt x="2462" y="752"/>
                    </a:cubicBezTo>
                    <a:cubicBezTo>
                      <a:pt x="2513" y="906"/>
                      <a:pt x="2542" y="1072"/>
                      <a:pt x="2550" y="1241"/>
                    </a:cubicBezTo>
                    <a:cubicBezTo>
                      <a:pt x="2548" y="1265"/>
                      <a:pt x="2544" y="1289"/>
                      <a:pt x="2535" y="1313"/>
                    </a:cubicBezTo>
                    <a:cubicBezTo>
                      <a:pt x="2513" y="1376"/>
                      <a:pt x="2461" y="1414"/>
                      <a:pt x="2436" y="1472"/>
                    </a:cubicBezTo>
                    <a:cubicBezTo>
                      <a:pt x="2432" y="1481"/>
                      <a:pt x="2421" y="1487"/>
                      <a:pt x="2410" y="1487"/>
                    </a:cubicBezTo>
                  </a:path>
                </a:pathLst>
              </a:custGeom>
              <a:solidFill>
                <a:srgbClr val="CB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1" name="Freeform 37">
                <a:extLst>
                  <a:ext uri="{FF2B5EF4-FFF2-40B4-BE49-F238E27FC236}">
                    <a16:creationId xmlns:a16="http://schemas.microsoft.com/office/drawing/2014/main" id="{C2453DEB-2572-9D2C-16AB-4E1564AF7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630"/>
                <a:ext cx="2657" cy="3129"/>
              </a:xfrm>
              <a:custGeom>
                <a:avLst/>
                <a:gdLst>
                  <a:gd name="T0" fmla="*/ 19520 w 20513"/>
                  <a:gd name="T1" fmla="*/ 15104 h 24159"/>
                  <a:gd name="T2" fmla="*/ 17260 w 20513"/>
                  <a:gd name="T3" fmla="*/ 10519 h 24159"/>
                  <a:gd name="T4" fmla="*/ 16771 w 20513"/>
                  <a:gd name="T5" fmla="*/ 8303 h 24159"/>
                  <a:gd name="T6" fmla="*/ 16529 w 20513"/>
                  <a:gd name="T7" fmla="*/ 6585 h 24159"/>
                  <a:gd name="T8" fmla="*/ 14454 w 20513"/>
                  <a:gd name="T9" fmla="*/ 2275 h 24159"/>
                  <a:gd name="T10" fmla="*/ 10200 w 20513"/>
                  <a:gd name="T11" fmla="*/ 17 h 24159"/>
                  <a:gd name="T12" fmla="*/ 6626 w 20513"/>
                  <a:gd name="T13" fmla="*/ 681 h 24159"/>
                  <a:gd name="T14" fmla="*/ 2128 w 20513"/>
                  <a:gd name="T15" fmla="*/ 6945 h 24159"/>
                  <a:gd name="T16" fmla="*/ 1811 w 20513"/>
                  <a:gd name="T17" fmla="*/ 11163 h 24159"/>
                  <a:gd name="T18" fmla="*/ 1805 w 20513"/>
                  <a:gd name="T19" fmla="*/ 17145 h 24159"/>
                  <a:gd name="T20" fmla="*/ 1152 w 20513"/>
                  <a:gd name="T21" fmla="*/ 20533 h 24159"/>
                  <a:gd name="T22" fmla="*/ 3227 w 20513"/>
                  <a:gd name="T23" fmla="*/ 23246 h 24159"/>
                  <a:gd name="T24" fmla="*/ 2932 w 20513"/>
                  <a:gd name="T25" fmla="*/ 23754 h 24159"/>
                  <a:gd name="T26" fmla="*/ 4989 w 20513"/>
                  <a:gd name="T27" fmla="*/ 23188 h 24159"/>
                  <a:gd name="T28" fmla="*/ 5457 w 20513"/>
                  <a:gd name="T29" fmla="*/ 22611 h 24159"/>
                  <a:gd name="T30" fmla="*/ 6093 w 20513"/>
                  <a:gd name="T31" fmla="*/ 22687 h 24159"/>
                  <a:gd name="T32" fmla="*/ 6724 w 20513"/>
                  <a:gd name="T33" fmla="*/ 22631 h 24159"/>
                  <a:gd name="T34" fmla="*/ 8000 w 20513"/>
                  <a:gd name="T35" fmla="*/ 22759 h 24159"/>
                  <a:gd name="T36" fmla="*/ 7976 w 20513"/>
                  <a:gd name="T37" fmla="*/ 22349 h 24159"/>
                  <a:gd name="T38" fmla="*/ 7781 w 20513"/>
                  <a:gd name="T39" fmla="*/ 22087 h 24159"/>
                  <a:gd name="T40" fmla="*/ 7733 w 20513"/>
                  <a:gd name="T41" fmla="*/ 21999 h 24159"/>
                  <a:gd name="T42" fmla="*/ 7671 w 20513"/>
                  <a:gd name="T43" fmla="*/ 21877 h 24159"/>
                  <a:gd name="T44" fmla="*/ 7529 w 20513"/>
                  <a:gd name="T45" fmla="*/ 21663 h 24159"/>
                  <a:gd name="T46" fmla="*/ 6845 w 20513"/>
                  <a:gd name="T47" fmla="*/ 20960 h 24159"/>
                  <a:gd name="T48" fmla="*/ 7679 w 20513"/>
                  <a:gd name="T49" fmla="*/ 16656 h 24159"/>
                  <a:gd name="T50" fmla="*/ 9075 w 20513"/>
                  <a:gd name="T51" fmla="*/ 15553 h 24159"/>
                  <a:gd name="T52" fmla="*/ 7553 w 20513"/>
                  <a:gd name="T53" fmla="*/ 14727 h 24159"/>
                  <a:gd name="T54" fmla="*/ 5944 w 20513"/>
                  <a:gd name="T55" fmla="*/ 14182 h 24159"/>
                  <a:gd name="T56" fmla="*/ 5274 w 20513"/>
                  <a:gd name="T57" fmla="*/ 12938 h 24159"/>
                  <a:gd name="T58" fmla="*/ 4883 w 20513"/>
                  <a:gd name="T59" fmla="*/ 12769 h 24159"/>
                  <a:gd name="T60" fmla="*/ 3265 w 20513"/>
                  <a:gd name="T61" fmla="*/ 11441 h 24159"/>
                  <a:gd name="T62" fmla="*/ 4237 w 20513"/>
                  <a:gd name="T63" fmla="*/ 9620 h 24159"/>
                  <a:gd name="T64" fmla="*/ 4455 w 20513"/>
                  <a:gd name="T65" fmla="*/ 9645 h 24159"/>
                  <a:gd name="T66" fmla="*/ 4486 w 20513"/>
                  <a:gd name="T67" fmla="*/ 9607 h 24159"/>
                  <a:gd name="T68" fmla="*/ 4580 w 20513"/>
                  <a:gd name="T69" fmla="*/ 9263 h 24159"/>
                  <a:gd name="T70" fmla="*/ 4491 w 20513"/>
                  <a:gd name="T71" fmla="*/ 9085 h 24159"/>
                  <a:gd name="T72" fmla="*/ 5103 w 20513"/>
                  <a:gd name="T73" fmla="*/ 7498 h 24159"/>
                  <a:gd name="T74" fmla="*/ 6148 w 20513"/>
                  <a:gd name="T75" fmla="*/ 9191 h 24159"/>
                  <a:gd name="T76" fmla="*/ 7927 w 20513"/>
                  <a:gd name="T77" fmla="*/ 8888 h 24159"/>
                  <a:gd name="T78" fmla="*/ 8118 w 20513"/>
                  <a:gd name="T79" fmla="*/ 4885 h 24159"/>
                  <a:gd name="T80" fmla="*/ 8620 w 20513"/>
                  <a:gd name="T81" fmla="*/ 7464 h 24159"/>
                  <a:gd name="T82" fmla="*/ 11063 w 20513"/>
                  <a:gd name="T83" fmla="*/ 8760 h 24159"/>
                  <a:gd name="T84" fmla="*/ 11729 w 20513"/>
                  <a:gd name="T85" fmla="*/ 8330 h 24159"/>
                  <a:gd name="T86" fmla="*/ 13521 w 20513"/>
                  <a:gd name="T87" fmla="*/ 8423 h 24159"/>
                  <a:gd name="T88" fmla="*/ 13973 w 20513"/>
                  <a:gd name="T89" fmla="*/ 8026 h 24159"/>
                  <a:gd name="T90" fmla="*/ 14402 w 20513"/>
                  <a:gd name="T91" fmla="*/ 8969 h 24159"/>
                  <a:gd name="T92" fmla="*/ 15713 w 20513"/>
                  <a:gd name="T93" fmla="*/ 11007 h 24159"/>
                  <a:gd name="T94" fmla="*/ 14629 w 20513"/>
                  <a:gd name="T95" fmla="*/ 10380 h 24159"/>
                  <a:gd name="T96" fmla="*/ 15336 w 20513"/>
                  <a:gd name="T97" fmla="*/ 11617 h 24159"/>
                  <a:gd name="T98" fmla="*/ 14380 w 20513"/>
                  <a:gd name="T99" fmla="*/ 12281 h 24159"/>
                  <a:gd name="T100" fmla="*/ 13136 w 20513"/>
                  <a:gd name="T101" fmla="*/ 13805 h 24159"/>
                  <a:gd name="T102" fmla="*/ 12550 w 20513"/>
                  <a:gd name="T103" fmla="*/ 15643 h 24159"/>
                  <a:gd name="T104" fmla="*/ 13653 w 20513"/>
                  <a:gd name="T105" fmla="*/ 17166 h 24159"/>
                  <a:gd name="T106" fmla="*/ 14583 w 20513"/>
                  <a:gd name="T107" fmla="*/ 16412 h 24159"/>
                  <a:gd name="T108" fmla="*/ 15310 w 20513"/>
                  <a:gd name="T109" fmla="*/ 16102 h 24159"/>
                  <a:gd name="T110" fmla="*/ 15472 w 20513"/>
                  <a:gd name="T111" fmla="*/ 17153 h 24159"/>
                  <a:gd name="T112" fmla="*/ 14307 w 20513"/>
                  <a:gd name="T113" fmla="*/ 18345 h 24159"/>
                  <a:gd name="T114" fmla="*/ 12975 w 20513"/>
                  <a:gd name="T115" fmla="*/ 19451 h 24159"/>
                  <a:gd name="T116" fmla="*/ 13220 w 20513"/>
                  <a:gd name="T117" fmla="*/ 23320 h 24159"/>
                  <a:gd name="T118" fmla="*/ 15259 w 20513"/>
                  <a:gd name="T119" fmla="*/ 23394 h 24159"/>
                  <a:gd name="T120" fmla="*/ 16472 w 20513"/>
                  <a:gd name="T121" fmla="*/ 22206 h 24159"/>
                  <a:gd name="T122" fmla="*/ 18067 w 20513"/>
                  <a:gd name="T123" fmla="*/ 21765 h 24159"/>
                  <a:gd name="T124" fmla="*/ 20434 w 20513"/>
                  <a:gd name="T125" fmla="*/ 18081 h 24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513" h="24159">
                    <a:moveTo>
                      <a:pt x="20434" y="18081"/>
                    </a:moveTo>
                    <a:cubicBezTo>
                      <a:pt x="20396" y="17854"/>
                      <a:pt x="20366" y="17592"/>
                      <a:pt x="20236" y="17395"/>
                    </a:cubicBezTo>
                    <a:cubicBezTo>
                      <a:pt x="20224" y="17110"/>
                      <a:pt x="20167" y="16817"/>
                      <a:pt x="20130" y="16565"/>
                    </a:cubicBezTo>
                    <a:cubicBezTo>
                      <a:pt x="20050" y="16026"/>
                      <a:pt x="19789" y="15570"/>
                      <a:pt x="19520" y="15104"/>
                    </a:cubicBezTo>
                    <a:cubicBezTo>
                      <a:pt x="19000" y="14200"/>
                      <a:pt x="18342" y="13330"/>
                      <a:pt x="17976" y="12348"/>
                    </a:cubicBezTo>
                    <a:cubicBezTo>
                      <a:pt x="17938" y="12244"/>
                      <a:pt x="17857" y="12201"/>
                      <a:pt x="17775" y="12200"/>
                    </a:cubicBezTo>
                    <a:cubicBezTo>
                      <a:pt x="17732" y="12084"/>
                      <a:pt x="17692" y="11967"/>
                      <a:pt x="17653" y="11849"/>
                    </a:cubicBezTo>
                    <a:cubicBezTo>
                      <a:pt x="17507" y="11410"/>
                      <a:pt x="17377" y="10966"/>
                      <a:pt x="17260" y="10519"/>
                    </a:cubicBezTo>
                    <a:cubicBezTo>
                      <a:pt x="17174" y="10188"/>
                      <a:pt x="17097" y="9856"/>
                      <a:pt x="17025" y="9522"/>
                    </a:cubicBezTo>
                    <a:cubicBezTo>
                      <a:pt x="17032" y="9496"/>
                      <a:pt x="17035" y="9467"/>
                      <a:pt x="17031" y="9434"/>
                    </a:cubicBezTo>
                    <a:cubicBezTo>
                      <a:pt x="16996" y="9167"/>
                      <a:pt x="16952" y="8904"/>
                      <a:pt x="16884" y="8643"/>
                    </a:cubicBezTo>
                    <a:cubicBezTo>
                      <a:pt x="16856" y="8537"/>
                      <a:pt x="16812" y="8421"/>
                      <a:pt x="16771" y="8303"/>
                    </a:cubicBezTo>
                    <a:cubicBezTo>
                      <a:pt x="16733" y="8106"/>
                      <a:pt x="16700" y="7908"/>
                      <a:pt x="16680" y="7711"/>
                    </a:cubicBezTo>
                    <a:cubicBezTo>
                      <a:pt x="16677" y="7680"/>
                      <a:pt x="16668" y="7656"/>
                      <a:pt x="16656" y="7636"/>
                    </a:cubicBezTo>
                    <a:cubicBezTo>
                      <a:pt x="16640" y="7518"/>
                      <a:pt x="16620" y="7402"/>
                      <a:pt x="16596" y="7286"/>
                    </a:cubicBezTo>
                    <a:cubicBezTo>
                      <a:pt x="16584" y="7052"/>
                      <a:pt x="16568" y="6817"/>
                      <a:pt x="16529" y="6585"/>
                    </a:cubicBezTo>
                    <a:cubicBezTo>
                      <a:pt x="16433" y="6004"/>
                      <a:pt x="16273" y="5429"/>
                      <a:pt x="16009" y="4900"/>
                    </a:cubicBezTo>
                    <a:cubicBezTo>
                      <a:pt x="15760" y="4399"/>
                      <a:pt x="15481" y="3909"/>
                      <a:pt x="15186" y="3434"/>
                    </a:cubicBezTo>
                    <a:cubicBezTo>
                      <a:pt x="15036" y="3193"/>
                      <a:pt x="14869" y="2907"/>
                      <a:pt x="14670" y="2660"/>
                    </a:cubicBezTo>
                    <a:cubicBezTo>
                      <a:pt x="14606" y="2528"/>
                      <a:pt x="14522" y="2399"/>
                      <a:pt x="14454" y="2275"/>
                    </a:cubicBezTo>
                    <a:cubicBezTo>
                      <a:pt x="14369" y="2121"/>
                      <a:pt x="14280" y="1971"/>
                      <a:pt x="14171" y="1833"/>
                    </a:cubicBezTo>
                    <a:cubicBezTo>
                      <a:pt x="13943" y="1543"/>
                      <a:pt x="13647" y="1322"/>
                      <a:pt x="13332" y="1133"/>
                    </a:cubicBezTo>
                    <a:cubicBezTo>
                      <a:pt x="12693" y="750"/>
                      <a:pt x="11993" y="502"/>
                      <a:pt x="11287" y="274"/>
                    </a:cubicBezTo>
                    <a:cubicBezTo>
                      <a:pt x="10930" y="158"/>
                      <a:pt x="10577" y="34"/>
                      <a:pt x="10200" y="17"/>
                    </a:cubicBezTo>
                    <a:cubicBezTo>
                      <a:pt x="9810" y="0"/>
                      <a:pt x="9422" y="42"/>
                      <a:pt x="9036" y="94"/>
                    </a:cubicBezTo>
                    <a:cubicBezTo>
                      <a:pt x="8662" y="144"/>
                      <a:pt x="8289" y="227"/>
                      <a:pt x="7943" y="382"/>
                    </a:cubicBezTo>
                    <a:cubicBezTo>
                      <a:pt x="7766" y="461"/>
                      <a:pt x="7532" y="563"/>
                      <a:pt x="7377" y="714"/>
                    </a:cubicBezTo>
                    <a:cubicBezTo>
                      <a:pt x="7147" y="626"/>
                      <a:pt x="6849" y="658"/>
                      <a:pt x="6626" y="681"/>
                    </a:cubicBezTo>
                    <a:cubicBezTo>
                      <a:pt x="6240" y="721"/>
                      <a:pt x="5862" y="826"/>
                      <a:pt x="5509" y="985"/>
                    </a:cubicBezTo>
                    <a:cubicBezTo>
                      <a:pt x="4806" y="1301"/>
                      <a:pt x="4212" y="1798"/>
                      <a:pt x="3718" y="2383"/>
                    </a:cubicBezTo>
                    <a:cubicBezTo>
                      <a:pt x="3213" y="2981"/>
                      <a:pt x="2764" y="3683"/>
                      <a:pt x="2497" y="4422"/>
                    </a:cubicBezTo>
                    <a:cubicBezTo>
                      <a:pt x="2208" y="5223"/>
                      <a:pt x="2187" y="6104"/>
                      <a:pt x="2128" y="6945"/>
                    </a:cubicBezTo>
                    <a:cubicBezTo>
                      <a:pt x="2092" y="7445"/>
                      <a:pt x="2065" y="7946"/>
                      <a:pt x="2046" y="8447"/>
                    </a:cubicBezTo>
                    <a:cubicBezTo>
                      <a:pt x="2036" y="8690"/>
                      <a:pt x="2028" y="8932"/>
                      <a:pt x="2023" y="9175"/>
                    </a:cubicBezTo>
                    <a:cubicBezTo>
                      <a:pt x="2019" y="9397"/>
                      <a:pt x="1995" y="9664"/>
                      <a:pt x="2135" y="9848"/>
                    </a:cubicBezTo>
                    <a:cubicBezTo>
                      <a:pt x="2061" y="10295"/>
                      <a:pt x="1960" y="10738"/>
                      <a:pt x="1811" y="11163"/>
                    </a:cubicBezTo>
                    <a:cubicBezTo>
                      <a:pt x="1686" y="11524"/>
                      <a:pt x="1524" y="11873"/>
                      <a:pt x="1311" y="12190"/>
                    </a:cubicBezTo>
                    <a:cubicBezTo>
                      <a:pt x="1101" y="12502"/>
                      <a:pt x="843" y="12775"/>
                      <a:pt x="619" y="13074"/>
                    </a:cubicBezTo>
                    <a:cubicBezTo>
                      <a:pt x="133" y="13722"/>
                      <a:pt x="0" y="14440"/>
                      <a:pt x="397" y="15174"/>
                    </a:cubicBezTo>
                    <a:cubicBezTo>
                      <a:pt x="784" y="15890"/>
                      <a:pt x="1446" y="16405"/>
                      <a:pt x="1805" y="17145"/>
                    </a:cubicBezTo>
                    <a:cubicBezTo>
                      <a:pt x="2016" y="17580"/>
                      <a:pt x="2188" y="18058"/>
                      <a:pt x="2212" y="18545"/>
                    </a:cubicBezTo>
                    <a:cubicBezTo>
                      <a:pt x="2224" y="18774"/>
                      <a:pt x="2191" y="18996"/>
                      <a:pt x="2115" y="19211"/>
                    </a:cubicBezTo>
                    <a:cubicBezTo>
                      <a:pt x="2073" y="19328"/>
                      <a:pt x="2041" y="19451"/>
                      <a:pt x="2005" y="19572"/>
                    </a:cubicBezTo>
                    <a:cubicBezTo>
                      <a:pt x="1679" y="19854"/>
                      <a:pt x="1373" y="20156"/>
                      <a:pt x="1152" y="20533"/>
                    </a:cubicBezTo>
                    <a:cubicBezTo>
                      <a:pt x="860" y="21031"/>
                      <a:pt x="904" y="21660"/>
                      <a:pt x="1274" y="22111"/>
                    </a:cubicBezTo>
                    <a:cubicBezTo>
                      <a:pt x="1434" y="22304"/>
                      <a:pt x="1644" y="22461"/>
                      <a:pt x="1879" y="22552"/>
                    </a:cubicBezTo>
                    <a:cubicBezTo>
                      <a:pt x="2152" y="22657"/>
                      <a:pt x="2450" y="22624"/>
                      <a:pt x="2723" y="22717"/>
                    </a:cubicBezTo>
                    <a:cubicBezTo>
                      <a:pt x="2969" y="22801"/>
                      <a:pt x="3139" y="23008"/>
                      <a:pt x="3227" y="23246"/>
                    </a:cubicBezTo>
                    <a:cubicBezTo>
                      <a:pt x="3267" y="23353"/>
                      <a:pt x="3286" y="23482"/>
                      <a:pt x="3241" y="23591"/>
                    </a:cubicBezTo>
                    <a:cubicBezTo>
                      <a:pt x="3199" y="23693"/>
                      <a:pt x="3117" y="23700"/>
                      <a:pt x="3030" y="23721"/>
                    </a:cubicBezTo>
                    <a:lnTo>
                      <a:pt x="3028" y="23721"/>
                    </a:lnTo>
                    <a:cubicBezTo>
                      <a:pt x="2996" y="23728"/>
                      <a:pt x="2964" y="23737"/>
                      <a:pt x="2932" y="23754"/>
                    </a:cubicBezTo>
                    <a:cubicBezTo>
                      <a:pt x="2856" y="23792"/>
                      <a:pt x="2847" y="23939"/>
                      <a:pt x="2955" y="23941"/>
                    </a:cubicBezTo>
                    <a:cubicBezTo>
                      <a:pt x="3168" y="23945"/>
                      <a:pt x="3326" y="24043"/>
                      <a:pt x="3520" y="24101"/>
                    </a:cubicBezTo>
                    <a:cubicBezTo>
                      <a:pt x="3716" y="24159"/>
                      <a:pt x="3921" y="24047"/>
                      <a:pt x="4088" y="23957"/>
                    </a:cubicBezTo>
                    <a:cubicBezTo>
                      <a:pt x="4442" y="23766"/>
                      <a:pt x="4848" y="23595"/>
                      <a:pt x="4989" y="23188"/>
                    </a:cubicBezTo>
                    <a:cubicBezTo>
                      <a:pt x="4999" y="23158"/>
                      <a:pt x="5005" y="23125"/>
                      <a:pt x="5014" y="23095"/>
                    </a:cubicBezTo>
                    <a:cubicBezTo>
                      <a:pt x="5133" y="23245"/>
                      <a:pt x="5321" y="23340"/>
                      <a:pt x="5515" y="23292"/>
                    </a:cubicBezTo>
                    <a:cubicBezTo>
                      <a:pt x="5592" y="23273"/>
                      <a:pt x="5659" y="23198"/>
                      <a:pt x="5620" y="23114"/>
                    </a:cubicBezTo>
                    <a:cubicBezTo>
                      <a:pt x="5549" y="22956"/>
                      <a:pt x="5479" y="22785"/>
                      <a:pt x="5457" y="22611"/>
                    </a:cubicBezTo>
                    <a:cubicBezTo>
                      <a:pt x="5432" y="22415"/>
                      <a:pt x="5461" y="22218"/>
                      <a:pt x="5507" y="22026"/>
                    </a:cubicBezTo>
                    <a:cubicBezTo>
                      <a:pt x="5518" y="21980"/>
                      <a:pt x="5531" y="21934"/>
                      <a:pt x="5543" y="21888"/>
                    </a:cubicBezTo>
                    <a:cubicBezTo>
                      <a:pt x="5590" y="21995"/>
                      <a:pt x="5645" y="22098"/>
                      <a:pt x="5702" y="22198"/>
                    </a:cubicBezTo>
                    <a:cubicBezTo>
                      <a:pt x="5808" y="22381"/>
                      <a:pt x="5943" y="22539"/>
                      <a:pt x="6093" y="22687"/>
                    </a:cubicBezTo>
                    <a:cubicBezTo>
                      <a:pt x="6239" y="22832"/>
                      <a:pt x="6477" y="23019"/>
                      <a:pt x="6695" y="22917"/>
                    </a:cubicBezTo>
                    <a:cubicBezTo>
                      <a:pt x="6784" y="22876"/>
                      <a:pt x="6817" y="22772"/>
                      <a:pt x="6760" y="22690"/>
                    </a:cubicBezTo>
                    <a:cubicBezTo>
                      <a:pt x="6751" y="22677"/>
                      <a:pt x="6737" y="22667"/>
                      <a:pt x="6727" y="22655"/>
                    </a:cubicBezTo>
                    <a:cubicBezTo>
                      <a:pt x="6726" y="22647"/>
                      <a:pt x="6724" y="22639"/>
                      <a:pt x="6724" y="22631"/>
                    </a:cubicBezTo>
                    <a:cubicBezTo>
                      <a:pt x="6725" y="22590"/>
                      <a:pt x="6720" y="22549"/>
                      <a:pt x="6716" y="22509"/>
                    </a:cubicBezTo>
                    <a:cubicBezTo>
                      <a:pt x="6826" y="22576"/>
                      <a:pt x="6950" y="22623"/>
                      <a:pt x="7078" y="22656"/>
                    </a:cubicBezTo>
                    <a:cubicBezTo>
                      <a:pt x="7218" y="22692"/>
                      <a:pt x="7362" y="22718"/>
                      <a:pt x="7504" y="22747"/>
                    </a:cubicBezTo>
                    <a:cubicBezTo>
                      <a:pt x="7653" y="22777"/>
                      <a:pt x="7865" y="22861"/>
                      <a:pt x="8000" y="22759"/>
                    </a:cubicBezTo>
                    <a:cubicBezTo>
                      <a:pt x="8047" y="22724"/>
                      <a:pt x="8061" y="22674"/>
                      <a:pt x="8055" y="22623"/>
                    </a:cubicBezTo>
                    <a:cubicBezTo>
                      <a:pt x="8077" y="22577"/>
                      <a:pt x="8083" y="22519"/>
                      <a:pt x="8061" y="22475"/>
                    </a:cubicBezTo>
                    <a:cubicBezTo>
                      <a:pt x="8046" y="22446"/>
                      <a:pt x="8034" y="22414"/>
                      <a:pt x="8014" y="22390"/>
                    </a:cubicBezTo>
                    <a:cubicBezTo>
                      <a:pt x="8002" y="22376"/>
                      <a:pt x="7988" y="22363"/>
                      <a:pt x="7976" y="22349"/>
                    </a:cubicBezTo>
                    <a:cubicBezTo>
                      <a:pt x="7949" y="22320"/>
                      <a:pt x="7923" y="22290"/>
                      <a:pt x="7899" y="22259"/>
                    </a:cubicBezTo>
                    <a:cubicBezTo>
                      <a:pt x="7874" y="22228"/>
                      <a:pt x="7851" y="22196"/>
                      <a:pt x="7829" y="22164"/>
                    </a:cubicBezTo>
                    <a:cubicBezTo>
                      <a:pt x="7817" y="22146"/>
                      <a:pt x="7806" y="22129"/>
                      <a:pt x="7795" y="22111"/>
                    </a:cubicBezTo>
                    <a:cubicBezTo>
                      <a:pt x="7790" y="22103"/>
                      <a:pt x="7785" y="22095"/>
                      <a:pt x="7781" y="22087"/>
                    </a:cubicBezTo>
                    <a:cubicBezTo>
                      <a:pt x="7779" y="22084"/>
                      <a:pt x="7769" y="22066"/>
                      <a:pt x="7768" y="22064"/>
                    </a:cubicBezTo>
                    <a:lnTo>
                      <a:pt x="7767" y="22063"/>
                    </a:lnTo>
                    <a:cubicBezTo>
                      <a:pt x="7763" y="22055"/>
                      <a:pt x="7758" y="22047"/>
                      <a:pt x="7754" y="22039"/>
                    </a:cubicBezTo>
                    <a:cubicBezTo>
                      <a:pt x="7747" y="22025"/>
                      <a:pt x="7740" y="22012"/>
                      <a:pt x="7733" y="21999"/>
                    </a:cubicBezTo>
                    <a:cubicBezTo>
                      <a:pt x="7727" y="21988"/>
                      <a:pt x="7721" y="21977"/>
                      <a:pt x="7714" y="21966"/>
                    </a:cubicBezTo>
                    <a:cubicBezTo>
                      <a:pt x="7718" y="21972"/>
                      <a:pt x="7721" y="21977"/>
                      <a:pt x="7724" y="21983"/>
                    </a:cubicBezTo>
                    <a:cubicBezTo>
                      <a:pt x="7713" y="21974"/>
                      <a:pt x="7705" y="21947"/>
                      <a:pt x="7698" y="21934"/>
                    </a:cubicBezTo>
                    <a:cubicBezTo>
                      <a:pt x="7689" y="21915"/>
                      <a:pt x="7680" y="21896"/>
                      <a:pt x="7671" y="21877"/>
                    </a:cubicBezTo>
                    <a:cubicBezTo>
                      <a:pt x="7651" y="21834"/>
                      <a:pt x="7638" y="21783"/>
                      <a:pt x="7609" y="21746"/>
                    </a:cubicBezTo>
                    <a:cubicBezTo>
                      <a:pt x="7594" y="21726"/>
                      <a:pt x="7573" y="21709"/>
                      <a:pt x="7555" y="21692"/>
                    </a:cubicBezTo>
                    <a:cubicBezTo>
                      <a:pt x="7574" y="21711"/>
                      <a:pt x="7553" y="21690"/>
                      <a:pt x="7550" y="21686"/>
                    </a:cubicBezTo>
                    <a:cubicBezTo>
                      <a:pt x="7543" y="21678"/>
                      <a:pt x="7536" y="21671"/>
                      <a:pt x="7529" y="21663"/>
                    </a:cubicBezTo>
                    <a:cubicBezTo>
                      <a:pt x="7492" y="21623"/>
                      <a:pt x="7431" y="21615"/>
                      <a:pt x="7392" y="21649"/>
                    </a:cubicBezTo>
                    <a:cubicBezTo>
                      <a:pt x="7276" y="21582"/>
                      <a:pt x="7127" y="21556"/>
                      <a:pt x="7012" y="21482"/>
                    </a:cubicBezTo>
                    <a:cubicBezTo>
                      <a:pt x="6953" y="21444"/>
                      <a:pt x="6847" y="21380"/>
                      <a:pt x="6819" y="21313"/>
                    </a:cubicBezTo>
                    <a:cubicBezTo>
                      <a:pt x="6784" y="21225"/>
                      <a:pt x="6830" y="21050"/>
                      <a:pt x="6845" y="20960"/>
                    </a:cubicBezTo>
                    <a:cubicBezTo>
                      <a:pt x="6926" y="20472"/>
                      <a:pt x="7119" y="20005"/>
                      <a:pt x="7221" y="19521"/>
                    </a:cubicBezTo>
                    <a:cubicBezTo>
                      <a:pt x="7328" y="19019"/>
                      <a:pt x="7402" y="18509"/>
                      <a:pt x="7481" y="18002"/>
                    </a:cubicBezTo>
                    <a:cubicBezTo>
                      <a:pt x="7521" y="17750"/>
                      <a:pt x="7560" y="17498"/>
                      <a:pt x="7599" y="17246"/>
                    </a:cubicBezTo>
                    <a:cubicBezTo>
                      <a:pt x="7629" y="17052"/>
                      <a:pt x="7674" y="16853"/>
                      <a:pt x="7679" y="16656"/>
                    </a:cubicBezTo>
                    <a:cubicBezTo>
                      <a:pt x="7709" y="16558"/>
                      <a:pt x="7735" y="16464"/>
                      <a:pt x="7761" y="16388"/>
                    </a:cubicBezTo>
                    <a:cubicBezTo>
                      <a:pt x="7807" y="16256"/>
                      <a:pt x="7839" y="16113"/>
                      <a:pt x="7951" y="16020"/>
                    </a:cubicBezTo>
                    <a:cubicBezTo>
                      <a:pt x="8053" y="15937"/>
                      <a:pt x="8182" y="15888"/>
                      <a:pt x="8304" y="15844"/>
                    </a:cubicBezTo>
                    <a:cubicBezTo>
                      <a:pt x="8564" y="15750"/>
                      <a:pt x="8832" y="15689"/>
                      <a:pt x="9075" y="15553"/>
                    </a:cubicBezTo>
                    <a:cubicBezTo>
                      <a:pt x="9304" y="15426"/>
                      <a:pt x="9481" y="15151"/>
                      <a:pt x="9296" y="14905"/>
                    </a:cubicBezTo>
                    <a:cubicBezTo>
                      <a:pt x="9213" y="14794"/>
                      <a:pt x="9077" y="14748"/>
                      <a:pt x="8942" y="14767"/>
                    </a:cubicBezTo>
                    <a:cubicBezTo>
                      <a:pt x="8795" y="14787"/>
                      <a:pt x="8677" y="14825"/>
                      <a:pt x="8525" y="14813"/>
                    </a:cubicBezTo>
                    <a:cubicBezTo>
                      <a:pt x="8202" y="14789"/>
                      <a:pt x="7876" y="14764"/>
                      <a:pt x="7553" y="14727"/>
                    </a:cubicBezTo>
                    <a:cubicBezTo>
                      <a:pt x="7257" y="14693"/>
                      <a:pt x="6989" y="14586"/>
                      <a:pt x="6707" y="14497"/>
                    </a:cubicBezTo>
                    <a:cubicBezTo>
                      <a:pt x="6576" y="14456"/>
                      <a:pt x="6453" y="14403"/>
                      <a:pt x="6326" y="14352"/>
                    </a:cubicBezTo>
                    <a:cubicBezTo>
                      <a:pt x="6206" y="14303"/>
                      <a:pt x="6074" y="14265"/>
                      <a:pt x="5962" y="14200"/>
                    </a:cubicBezTo>
                    <a:cubicBezTo>
                      <a:pt x="5956" y="14194"/>
                      <a:pt x="5949" y="14188"/>
                      <a:pt x="5944" y="14182"/>
                    </a:cubicBezTo>
                    <a:cubicBezTo>
                      <a:pt x="5799" y="14011"/>
                      <a:pt x="5683" y="13814"/>
                      <a:pt x="5595" y="13608"/>
                    </a:cubicBezTo>
                    <a:cubicBezTo>
                      <a:pt x="5548" y="13497"/>
                      <a:pt x="5505" y="13382"/>
                      <a:pt x="5465" y="13267"/>
                    </a:cubicBezTo>
                    <a:cubicBezTo>
                      <a:pt x="5427" y="13160"/>
                      <a:pt x="5400" y="13045"/>
                      <a:pt x="5330" y="12955"/>
                    </a:cubicBezTo>
                    <a:cubicBezTo>
                      <a:pt x="5315" y="12936"/>
                      <a:pt x="5294" y="12932"/>
                      <a:pt x="5274" y="12938"/>
                    </a:cubicBezTo>
                    <a:cubicBezTo>
                      <a:pt x="5279" y="12918"/>
                      <a:pt x="5285" y="12899"/>
                      <a:pt x="5289" y="12879"/>
                    </a:cubicBezTo>
                    <a:cubicBezTo>
                      <a:pt x="5359" y="12518"/>
                      <a:pt x="5351" y="12122"/>
                      <a:pt x="5145" y="11804"/>
                    </a:cubicBezTo>
                    <a:cubicBezTo>
                      <a:pt x="5125" y="11773"/>
                      <a:pt x="5078" y="11790"/>
                      <a:pt x="5072" y="11823"/>
                    </a:cubicBezTo>
                    <a:cubicBezTo>
                      <a:pt x="5015" y="12138"/>
                      <a:pt x="4987" y="12465"/>
                      <a:pt x="4883" y="12769"/>
                    </a:cubicBezTo>
                    <a:cubicBezTo>
                      <a:pt x="4845" y="12879"/>
                      <a:pt x="4798" y="12987"/>
                      <a:pt x="4747" y="13092"/>
                    </a:cubicBezTo>
                    <a:cubicBezTo>
                      <a:pt x="4697" y="13054"/>
                      <a:pt x="4644" y="13017"/>
                      <a:pt x="4589" y="12978"/>
                    </a:cubicBezTo>
                    <a:cubicBezTo>
                      <a:pt x="4396" y="12841"/>
                      <a:pt x="4197" y="12699"/>
                      <a:pt x="4018" y="12543"/>
                    </a:cubicBezTo>
                    <a:cubicBezTo>
                      <a:pt x="3682" y="12250"/>
                      <a:pt x="3403" y="11867"/>
                      <a:pt x="3265" y="11441"/>
                    </a:cubicBezTo>
                    <a:cubicBezTo>
                      <a:pt x="3132" y="11031"/>
                      <a:pt x="3152" y="10557"/>
                      <a:pt x="3378" y="10183"/>
                    </a:cubicBezTo>
                    <a:cubicBezTo>
                      <a:pt x="3492" y="9994"/>
                      <a:pt x="3656" y="9827"/>
                      <a:pt x="3858" y="9734"/>
                    </a:cubicBezTo>
                    <a:cubicBezTo>
                      <a:pt x="3949" y="9693"/>
                      <a:pt x="4050" y="9664"/>
                      <a:pt x="4148" y="9646"/>
                    </a:cubicBezTo>
                    <a:cubicBezTo>
                      <a:pt x="4179" y="9640"/>
                      <a:pt x="4207" y="9629"/>
                      <a:pt x="4237" y="9620"/>
                    </a:cubicBezTo>
                    <a:cubicBezTo>
                      <a:pt x="4255" y="9644"/>
                      <a:pt x="4276" y="9664"/>
                      <a:pt x="4306" y="9672"/>
                    </a:cubicBezTo>
                    <a:cubicBezTo>
                      <a:pt x="4357" y="9686"/>
                      <a:pt x="4405" y="9684"/>
                      <a:pt x="4446" y="9652"/>
                    </a:cubicBezTo>
                    <a:lnTo>
                      <a:pt x="4447" y="9655"/>
                    </a:lnTo>
                    <a:cubicBezTo>
                      <a:pt x="4450" y="9652"/>
                      <a:pt x="4452" y="9648"/>
                      <a:pt x="4455" y="9645"/>
                    </a:cubicBezTo>
                    <a:cubicBezTo>
                      <a:pt x="4457" y="9644"/>
                      <a:pt x="4459" y="9643"/>
                      <a:pt x="4461" y="9641"/>
                    </a:cubicBezTo>
                    <a:cubicBezTo>
                      <a:pt x="4465" y="9637"/>
                      <a:pt x="4468" y="9631"/>
                      <a:pt x="4472" y="9627"/>
                    </a:cubicBezTo>
                    <a:cubicBezTo>
                      <a:pt x="4476" y="9621"/>
                      <a:pt x="4481" y="9615"/>
                      <a:pt x="4485" y="9610"/>
                    </a:cubicBezTo>
                    <a:lnTo>
                      <a:pt x="4486" y="9607"/>
                    </a:lnTo>
                    <a:cubicBezTo>
                      <a:pt x="4499" y="9587"/>
                      <a:pt x="4507" y="9565"/>
                      <a:pt x="4510" y="9542"/>
                    </a:cubicBezTo>
                    <a:cubicBezTo>
                      <a:pt x="4513" y="9534"/>
                      <a:pt x="4518" y="9527"/>
                      <a:pt x="4520" y="9519"/>
                    </a:cubicBezTo>
                    <a:cubicBezTo>
                      <a:pt x="4528" y="9496"/>
                      <a:pt x="4539" y="9476"/>
                      <a:pt x="4549" y="9454"/>
                    </a:cubicBezTo>
                    <a:cubicBezTo>
                      <a:pt x="4576" y="9392"/>
                      <a:pt x="4585" y="9330"/>
                      <a:pt x="4580" y="9263"/>
                    </a:cubicBezTo>
                    <a:cubicBezTo>
                      <a:pt x="4577" y="9216"/>
                      <a:pt x="4538" y="9159"/>
                      <a:pt x="4492" y="9143"/>
                    </a:cubicBezTo>
                    <a:lnTo>
                      <a:pt x="4492" y="9142"/>
                    </a:lnTo>
                    <a:cubicBezTo>
                      <a:pt x="4491" y="9128"/>
                      <a:pt x="4490" y="9114"/>
                      <a:pt x="4491" y="9101"/>
                    </a:cubicBezTo>
                    <a:cubicBezTo>
                      <a:pt x="4491" y="9094"/>
                      <a:pt x="4491" y="9087"/>
                      <a:pt x="4491" y="9085"/>
                    </a:cubicBezTo>
                    <a:cubicBezTo>
                      <a:pt x="4493" y="9061"/>
                      <a:pt x="4492" y="9038"/>
                      <a:pt x="4491" y="9015"/>
                    </a:cubicBezTo>
                    <a:cubicBezTo>
                      <a:pt x="4536" y="8944"/>
                      <a:pt x="4572" y="8865"/>
                      <a:pt x="4607" y="8791"/>
                    </a:cubicBezTo>
                    <a:cubicBezTo>
                      <a:pt x="4712" y="8565"/>
                      <a:pt x="4807" y="8340"/>
                      <a:pt x="4892" y="8106"/>
                    </a:cubicBezTo>
                    <a:cubicBezTo>
                      <a:pt x="4965" y="7904"/>
                      <a:pt x="5036" y="7701"/>
                      <a:pt x="5103" y="7498"/>
                    </a:cubicBezTo>
                    <a:cubicBezTo>
                      <a:pt x="5138" y="7699"/>
                      <a:pt x="5174" y="7900"/>
                      <a:pt x="5213" y="8100"/>
                    </a:cubicBezTo>
                    <a:cubicBezTo>
                      <a:pt x="5291" y="8491"/>
                      <a:pt x="5367" y="8986"/>
                      <a:pt x="5645" y="9292"/>
                    </a:cubicBezTo>
                    <a:cubicBezTo>
                      <a:pt x="5701" y="9353"/>
                      <a:pt x="5770" y="9374"/>
                      <a:pt x="5833" y="9365"/>
                    </a:cubicBezTo>
                    <a:cubicBezTo>
                      <a:pt x="5959" y="9419"/>
                      <a:pt x="6118" y="9340"/>
                      <a:pt x="6148" y="9191"/>
                    </a:cubicBezTo>
                    <a:cubicBezTo>
                      <a:pt x="6133" y="9263"/>
                      <a:pt x="6142" y="9228"/>
                      <a:pt x="6222" y="9207"/>
                    </a:cubicBezTo>
                    <a:cubicBezTo>
                      <a:pt x="6289" y="9189"/>
                      <a:pt x="6357" y="9177"/>
                      <a:pt x="6425" y="9162"/>
                    </a:cubicBezTo>
                    <a:cubicBezTo>
                      <a:pt x="6595" y="9127"/>
                      <a:pt x="6765" y="9095"/>
                      <a:pt x="6935" y="9061"/>
                    </a:cubicBezTo>
                    <a:cubicBezTo>
                      <a:pt x="7264" y="8995"/>
                      <a:pt x="7596" y="8944"/>
                      <a:pt x="7927" y="8888"/>
                    </a:cubicBezTo>
                    <a:cubicBezTo>
                      <a:pt x="8071" y="8864"/>
                      <a:pt x="8127" y="8747"/>
                      <a:pt x="8111" y="8640"/>
                    </a:cubicBezTo>
                    <a:cubicBezTo>
                      <a:pt x="8134" y="8601"/>
                      <a:pt x="8147" y="8556"/>
                      <a:pt x="8138" y="8501"/>
                    </a:cubicBezTo>
                    <a:cubicBezTo>
                      <a:pt x="8004" y="7716"/>
                      <a:pt x="8018" y="6875"/>
                      <a:pt x="8030" y="6080"/>
                    </a:cubicBezTo>
                    <a:cubicBezTo>
                      <a:pt x="8036" y="5680"/>
                      <a:pt x="8071" y="5283"/>
                      <a:pt x="8118" y="4885"/>
                    </a:cubicBezTo>
                    <a:cubicBezTo>
                      <a:pt x="8130" y="4776"/>
                      <a:pt x="8142" y="4667"/>
                      <a:pt x="8154" y="4558"/>
                    </a:cubicBezTo>
                    <a:cubicBezTo>
                      <a:pt x="8157" y="4576"/>
                      <a:pt x="8160" y="4594"/>
                      <a:pt x="8162" y="4611"/>
                    </a:cubicBezTo>
                    <a:cubicBezTo>
                      <a:pt x="8207" y="4924"/>
                      <a:pt x="8253" y="5236"/>
                      <a:pt x="8304" y="5548"/>
                    </a:cubicBezTo>
                    <a:cubicBezTo>
                      <a:pt x="8408" y="6187"/>
                      <a:pt x="8521" y="6824"/>
                      <a:pt x="8620" y="7464"/>
                    </a:cubicBezTo>
                    <a:cubicBezTo>
                      <a:pt x="8668" y="7775"/>
                      <a:pt x="8720" y="8088"/>
                      <a:pt x="8781" y="8397"/>
                    </a:cubicBezTo>
                    <a:cubicBezTo>
                      <a:pt x="8829" y="8635"/>
                      <a:pt x="8928" y="8795"/>
                      <a:pt x="9183" y="8831"/>
                    </a:cubicBezTo>
                    <a:cubicBezTo>
                      <a:pt x="9473" y="8872"/>
                      <a:pt x="9785" y="8856"/>
                      <a:pt x="10077" y="8852"/>
                    </a:cubicBezTo>
                    <a:cubicBezTo>
                      <a:pt x="10410" y="8847"/>
                      <a:pt x="10737" y="8825"/>
                      <a:pt x="11063" y="8760"/>
                    </a:cubicBezTo>
                    <a:cubicBezTo>
                      <a:pt x="11159" y="8740"/>
                      <a:pt x="11250" y="8670"/>
                      <a:pt x="11260" y="8566"/>
                    </a:cubicBezTo>
                    <a:cubicBezTo>
                      <a:pt x="11308" y="8058"/>
                      <a:pt x="11295" y="7549"/>
                      <a:pt x="11253" y="7041"/>
                    </a:cubicBezTo>
                    <a:cubicBezTo>
                      <a:pt x="11294" y="7135"/>
                      <a:pt x="11338" y="7229"/>
                      <a:pt x="11378" y="7323"/>
                    </a:cubicBezTo>
                    <a:cubicBezTo>
                      <a:pt x="11519" y="7645"/>
                      <a:pt x="11718" y="7971"/>
                      <a:pt x="11729" y="8330"/>
                    </a:cubicBezTo>
                    <a:cubicBezTo>
                      <a:pt x="11733" y="8427"/>
                      <a:pt x="11834" y="8525"/>
                      <a:pt x="11930" y="8532"/>
                    </a:cubicBezTo>
                    <a:cubicBezTo>
                      <a:pt x="12113" y="8546"/>
                      <a:pt x="12290" y="8524"/>
                      <a:pt x="12470" y="8489"/>
                    </a:cubicBezTo>
                    <a:cubicBezTo>
                      <a:pt x="12636" y="8457"/>
                      <a:pt x="12809" y="8413"/>
                      <a:pt x="12979" y="8431"/>
                    </a:cubicBezTo>
                    <a:cubicBezTo>
                      <a:pt x="13159" y="8449"/>
                      <a:pt x="13353" y="8531"/>
                      <a:pt x="13521" y="8423"/>
                    </a:cubicBezTo>
                    <a:cubicBezTo>
                      <a:pt x="13707" y="8302"/>
                      <a:pt x="13668" y="8091"/>
                      <a:pt x="13653" y="7901"/>
                    </a:cubicBezTo>
                    <a:cubicBezTo>
                      <a:pt x="13638" y="7702"/>
                      <a:pt x="13624" y="7504"/>
                      <a:pt x="13609" y="7305"/>
                    </a:cubicBezTo>
                    <a:cubicBezTo>
                      <a:pt x="13651" y="7384"/>
                      <a:pt x="13694" y="7462"/>
                      <a:pt x="13733" y="7543"/>
                    </a:cubicBezTo>
                    <a:cubicBezTo>
                      <a:pt x="13810" y="7705"/>
                      <a:pt x="13873" y="7877"/>
                      <a:pt x="13973" y="8026"/>
                    </a:cubicBezTo>
                    <a:cubicBezTo>
                      <a:pt x="14006" y="8076"/>
                      <a:pt x="14040" y="8123"/>
                      <a:pt x="14074" y="8171"/>
                    </a:cubicBezTo>
                    <a:cubicBezTo>
                      <a:pt x="14073" y="8224"/>
                      <a:pt x="14072" y="8277"/>
                      <a:pt x="14076" y="8331"/>
                    </a:cubicBezTo>
                    <a:cubicBezTo>
                      <a:pt x="14087" y="8512"/>
                      <a:pt x="14115" y="8680"/>
                      <a:pt x="14143" y="8858"/>
                    </a:cubicBezTo>
                    <a:cubicBezTo>
                      <a:pt x="14162" y="8980"/>
                      <a:pt x="14300" y="9042"/>
                      <a:pt x="14402" y="8969"/>
                    </a:cubicBezTo>
                    <a:cubicBezTo>
                      <a:pt x="14656" y="8788"/>
                      <a:pt x="14906" y="8705"/>
                      <a:pt x="15195" y="8868"/>
                    </a:cubicBezTo>
                    <a:cubicBezTo>
                      <a:pt x="15440" y="9006"/>
                      <a:pt x="15600" y="9268"/>
                      <a:pt x="15699" y="9523"/>
                    </a:cubicBezTo>
                    <a:cubicBezTo>
                      <a:pt x="15814" y="9818"/>
                      <a:pt x="15895" y="10144"/>
                      <a:pt x="15898" y="10461"/>
                    </a:cubicBezTo>
                    <a:cubicBezTo>
                      <a:pt x="15901" y="10650"/>
                      <a:pt x="15795" y="10839"/>
                      <a:pt x="15713" y="11007"/>
                    </a:cubicBezTo>
                    <a:cubicBezTo>
                      <a:pt x="15669" y="11098"/>
                      <a:pt x="15612" y="11193"/>
                      <a:pt x="15587" y="11292"/>
                    </a:cubicBezTo>
                    <a:cubicBezTo>
                      <a:pt x="15403" y="11174"/>
                      <a:pt x="15218" y="11058"/>
                      <a:pt x="15054" y="10913"/>
                    </a:cubicBezTo>
                    <a:cubicBezTo>
                      <a:pt x="14973" y="10840"/>
                      <a:pt x="14899" y="10757"/>
                      <a:pt x="14830" y="10673"/>
                    </a:cubicBezTo>
                    <a:cubicBezTo>
                      <a:pt x="14754" y="10579"/>
                      <a:pt x="14708" y="10470"/>
                      <a:pt x="14629" y="10380"/>
                    </a:cubicBezTo>
                    <a:cubicBezTo>
                      <a:pt x="14598" y="10344"/>
                      <a:pt x="14527" y="10340"/>
                      <a:pt x="14510" y="10394"/>
                    </a:cubicBezTo>
                    <a:cubicBezTo>
                      <a:pt x="14442" y="10618"/>
                      <a:pt x="14580" y="10879"/>
                      <a:pt x="14718" y="11052"/>
                    </a:cubicBezTo>
                    <a:cubicBezTo>
                      <a:pt x="14885" y="11262"/>
                      <a:pt x="15098" y="11430"/>
                      <a:pt x="15308" y="11594"/>
                    </a:cubicBezTo>
                    <a:cubicBezTo>
                      <a:pt x="15317" y="11601"/>
                      <a:pt x="15327" y="11609"/>
                      <a:pt x="15336" y="11617"/>
                    </a:cubicBezTo>
                    <a:cubicBezTo>
                      <a:pt x="15294" y="11656"/>
                      <a:pt x="15253" y="11695"/>
                      <a:pt x="15209" y="11732"/>
                    </a:cubicBezTo>
                    <a:cubicBezTo>
                      <a:pt x="15190" y="11748"/>
                      <a:pt x="15171" y="11762"/>
                      <a:pt x="15152" y="11777"/>
                    </a:cubicBezTo>
                    <a:cubicBezTo>
                      <a:pt x="15015" y="11789"/>
                      <a:pt x="14870" y="11897"/>
                      <a:pt x="14771" y="11963"/>
                    </a:cubicBezTo>
                    <a:cubicBezTo>
                      <a:pt x="14632" y="12057"/>
                      <a:pt x="14505" y="12170"/>
                      <a:pt x="14380" y="12281"/>
                    </a:cubicBezTo>
                    <a:cubicBezTo>
                      <a:pt x="14326" y="12329"/>
                      <a:pt x="14301" y="12399"/>
                      <a:pt x="14323" y="12466"/>
                    </a:cubicBezTo>
                    <a:cubicBezTo>
                      <a:pt x="14292" y="12522"/>
                      <a:pt x="14266" y="12581"/>
                      <a:pt x="14238" y="12640"/>
                    </a:cubicBezTo>
                    <a:cubicBezTo>
                      <a:pt x="14160" y="12809"/>
                      <a:pt x="14080" y="12973"/>
                      <a:pt x="13975" y="13128"/>
                    </a:cubicBezTo>
                    <a:cubicBezTo>
                      <a:pt x="13767" y="13433"/>
                      <a:pt x="13445" y="13615"/>
                      <a:pt x="13136" y="13805"/>
                    </a:cubicBezTo>
                    <a:cubicBezTo>
                      <a:pt x="12471" y="14215"/>
                      <a:pt x="11725" y="14392"/>
                      <a:pt x="10966" y="14543"/>
                    </a:cubicBezTo>
                    <a:cubicBezTo>
                      <a:pt x="10822" y="14572"/>
                      <a:pt x="10774" y="14709"/>
                      <a:pt x="10843" y="14830"/>
                    </a:cubicBezTo>
                    <a:cubicBezTo>
                      <a:pt x="10987" y="15085"/>
                      <a:pt x="11246" y="15221"/>
                      <a:pt x="11515" y="15314"/>
                    </a:cubicBezTo>
                    <a:cubicBezTo>
                      <a:pt x="11858" y="15432"/>
                      <a:pt x="12211" y="15518"/>
                      <a:pt x="12550" y="15643"/>
                    </a:cubicBezTo>
                    <a:cubicBezTo>
                      <a:pt x="12870" y="15762"/>
                      <a:pt x="13145" y="16007"/>
                      <a:pt x="13356" y="16272"/>
                    </a:cubicBezTo>
                    <a:cubicBezTo>
                      <a:pt x="13406" y="16335"/>
                      <a:pt x="13470" y="16411"/>
                      <a:pt x="13488" y="16492"/>
                    </a:cubicBezTo>
                    <a:cubicBezTo>
                      <a:pt x="13500" y="16548"/>
                      <a:pt x="13479" y="16596"/>
                      <a:pt x="13485" y="16650"/>
                    </a:cubicBezTo>
                    <a:cubicBezTo>
                      <a:pt x="13503" y="16817"/>
                      <a:pt x="13600" y="17009"/>
                      <a:pt x="13653" y="17166"/>
                    </a:cubicBezTo>
                    <a:cubicBezTo>
                      <a:pt x="13694" y="17287"/>
                      <a:pt x="13873" y="17281"/>
                      <a:pt x="13919" y="17168"/>
                    </a:cubicBezTo>
                    <a:cubicBezTo>
                      <a:pt x="14006" y="16957"/>
                      <a:pt x="14115" y="16769"/>
                      <a:pt x="14249" y="16587"/>
                    </a:cubicBezTo>
                    <a:cubicBezTo>
                      <a:pt x="14251" y="16585"/>
                      <a:pt x="14253" y="16584"/>
                      <a:pt x="14255" y="16582"/>
                    </a:cubicBezTo>
                    <a:cubicBezTo>
                      <a:pt x="14337" y="16478"/>
                      <a:pt x="14456" y="16436"/>
                      <a:pt x="14583" y="16412"/>
                    </a:cubicBezTo>
                    <a:cubicBezTo>
                      <a:pt x="14631" y="16403"/>
                      <a:pt x="14684" y="16407"/>
                      <a:pt x="14736" y="16412"/>
                    </a:cubicBezTo>
                    <a:cubicBezTo>
                      <a:pt x="14853" y="16422"/>
                      <a:pt x="14967" y="16432"/>
                      <a:pt x="15026" y="16292"/>
                    </a:cubicBezTo>
                    <a:cubicBezTo>
                      <a:pt x="15050" y="16234"/>
                      <a:pt x="15032" y="16170"/>
                      <a:pt x="15092" y="16134"/>
                    </a:cubicBezTo>
                    <a:cubicBezTo>
                      <a:pt x="15153" y="16097"/>
                      <a:pt x="15242" y="16092"/>
                      <a:pt x="15310" y="16102"/>
                    </a:cubicBezTo>
                    <a:cubicBezTo>
                      <a:pt x="15432" y="16119"/>
                      <a:pt x="15562" y="16228"/>
                      <a:pt x="15504" y="16361"/>
                    </a:cubicBezTo>
                    <a:cubicBezTo>
                      <a:pt x="15454" y="16477"/>
                      <a:pt x="15584" y="16628"/>
                      <a:pt x="15706" y="16566"/>
                    </a:cubicBezTo>
                    <a:cubicBezTo>
                      <a:pt x="15808" y="16514"/>
                      <a:pt x="15906" y="16456"/>
                      <a:pt x="16002" y="16395"/>
                    </a:cubicBezTo>
                    <a:cubicBezTo>
                      <a:pt x="16252" y="16714"/>
                      <a:pt x="15814" y="17128"/>
                      <a:pt x="15472" y="17153"/>
                    </a:cubicBezTo>
                    <a:cubicBezTo>
                      <a:pt x="15438" y="17156"/>
                      <a:pt x="15404" y="17155"/>
                      <a:pt x="15369" y="17153"/>
                    </a:cubicBezTo>
                    <a:cubicBezTo>
                      <a:pt x="15288" y="17150"/>
                      <a:pt x="15207" y="17148"/>
                      <a:pt x="15135" y="17193"/>
                    </a:cubicBezTo>
                    <a:cubicBezTo>
                      <a:pt x="15019" y="17267"/>
                      <a:pt x="14984" y="17427"/>
                      <a:pt x="14925" y="17541"/>
                    </a:cubicBezTo>
                    <a:cubicBezTo>
                      <a:pt x="14771" y="17844"/>
                      <a:pt x="14564" y="18122"/>
                      <a:pt x="14307" y="18345"/>
                    </a:cubicBezTo>
                    <a:cubicBezTo>
                      <a:pt x="14097" y="18529"/>
                      <a:pt x="13608" y="18899"/>
                      <a:pt x="13376" y="18562"/>
                    </a:cubicBezTo>
                    <a:cubicBezTo>
                      <a:pt x="13266" y="18401"/>
                      <a:pt x="13045" y="18494"/>
                      <a:pt x="13007" y="18657"/>
                    </a:cubicBezTo>
                    <a:cubicBezTo>
                      <a:pt x="12968" y="18824"/>
                      <a:pt x="12908" y="18988"/>
                      <a:pt x="12874" y="19156"/>
                    </a:cubicBezTo>
                    <a:cubicBezTo>
                      <a:pt x="12847" y="19291"/>
                      <a:pt x="12894" y="19343"/>
                      <a:pt x="12975" y="19451"/>
                    </a:cubicBezTo>
                    <a:cubicBezTo>
                      <a:pt x="13155" y="19694"/>
                      <a:pt x="13290" y="19976"/>
                      <a:pt x="13363" y="20270"/>
                    </a:cubicBezTo>
                    <a:cubicBezTo>
                      <a:pt x="13516" y="20891"/>
                      <a:pt x="13381" y="21474"/>
                      <a:pt x="13197" y="22071"/>
                    </a:cubicBezTo>
                    <a:cubicBezTo>
                      <a:pt x="13110" y="22353"/>
                      <a:pt x="12988" y="22632"/>
                      <a:pt x="12926" y="22921"/>
                    </a:cubicBezTo>
                    <a:cubicBezTo>
                      <a:pt x="12878" y="23153"/>
                      <a:pt x="13000" y="23280"/>
                      <a:pt x="13220" y="23320"/>
                    </a:cubicBezTo>
                    <a:cubicBezTo>
                      <a:pt x="13546" y="23380"/>
                      <a:pt x="13890" y="23270"/>
                      <a:pt x="14081" y="23027"/>
                    </a:cubicBezTo>
                    <a:cubicBezTo>
                      <a:pt x="14146" y="23128"/>
                      <a:pt x="14233" y="23217"/>
                      <a:pt x="14323" y="23283"/>
                    </a:cubicBezTo>
                    <a:cubicBezTo>
                      <a:pt x="14566" y="23460"/>
                      <a:pt x="14869" y="23499"/>
                      <a:pt x="15159" y="23444"/>
                    </a:cubicBezTo>
                    <a:cubicBezTo>
                      <a:pt x="15196" y="23437"/>
                      <a:pt x="15230" y="23419"/>
                      <a:pt x="15259" y="23394"/>
                    </a:cubicBezTo>
                    <a:cubicBezTo>
                      <a:pt x="15265" y="23396"/>
                      <a:pt x="15269" y="23400"/>
                      <a:pt x="15274" y="23402"/>
                    </a:cubicBezTo>
                    <a:cubicBezTo>
                      <a:pt x="15507" y="23479"/>
                      <a:pt x="15746" y="23375"/>
                      <a:pt x="15927" y="23229"/>
                    </a:cubicBezTo>
                    <a:cubicBezTo>
                      <a:pt x="16222" y="22988"/>
                      <a:pt x="16423" y="22626"/>
                      <a:pt x="16469" y="22248"/>
                    </a:cubicBezTo>
                    <a:cubicBezTo>
                      <a:pt x="16471" y="22234"/>
                      <a:pt x="16471" y="22220"/>
                      <a:pt x="16472" y="22206"/>
                    </a:cubicBezTo>
                    <a:cubicBezTo>
                      <a:pt x="16497" y="22228"/>
                      <a:pt x="16522" y="22250"/>
                      <a:pt x="16546" y="22271"/>
                    </a:cubicBezTo>
                    <a:cubicBezTo>
                      <a:pt x="16738" y="22437"/>
                      <a:pt x="16981" y="22650"/>
                      <a:pt x="17250" y="22637"/>
                    </a:cubicBezTo>
                    <a:cubicBezTo>
                      <a:pt x="17689" y="22616"/>
                      <a:pt x="18288" y="22363"/>
                      <a:pt x="18261" y="21846"/>
                    </a:cubicBezTo>
                    <a:cubicBezTo>
                      <a:pt x="18256" y="21741"/>
                      <a:pt x="18139" y="21717"/>
                      <a:pt x="18067" y="21765"/>
                    </a:cubicBezTo>
                    <a:cubicBezTo>
                      <a:pt x="17613" y="21613"/>
                      <a:pt x="17205" y="21076"/>
                      <a:pt x="17566" y="20627"/>
                    </a:cubicBezTo>
                    <a:cubicBezTo>
                      <a:pt x="17960" y="20137"/>
                      <a:pt x="18766" y="20226"/>
                      <a:pt x="19303" y="20022"/>
                    </a:cubicBezTo>
                    <a:cubicBezTo>
                      <a:pt x="19813" y="19827"/>
                      <a:pt x="20295" y="19588"/>
                      <a:pt x="20436" y="19019"/>
                    </a:cubicBezTo>
                    <a:cubicBezTo>
                      <a:pt x="20513" y="18711"/>
                      <a:pt x="20487" y="18391"/>
                      <a:pt x="20434" y="18081"/>
                    </a:cubicBezTo>
                  </a:path>
                </a:pathLst>
              </a:custGeom>
              <a:solidFill>
                <a:srgbClr val="B561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2" name="Freeform 38">
                <a:extLst>
                  <a:ext uri="{FF2B5EF4-FFF2-40B4-BE49-F238E27FC236}">
                    <a16:creationId xmlns:a16="http://schemas.microsoft.com/office/drawing/2014/main" id="{139F1902-A22B-8B21-6600-BF2A9B78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1" y="1151"/>
                <a:ext cx="265" cy="718"/>
              </a:xfrm>
              <a:custGeom>
                <a:avLst/>
                <a:gdLst>
                  <a:gd name="T0" fmla="*/ 1868 w 2048"/>
                  <a:gd name="T1" fmla="*/ 64 h 5541"/>
                  <a:gd name="T2" fmla="*/ 1757 w 2048"/>
                  <a:gd name="T3" fmla="*/ 63 h 5541"/>
                  <a:gd name="T4" fmla="*/ 1258 w 2048"/>
                  <a:gd name="T5" fmla="*/ 2378 h 5541"/>
                  <a:gd name="T6" fmla="*/ 512 w 2048"/>
                  <a:gd name="T7" fmla="*/ 4634 h 5541"/>
                  <a:gd name="T8" fmla="*/ 373 w 2048"/>
                  <a:gd name="T9" fmla="*/ 5103 h 5541"/>
                  <a:gd name="T10" fmla="*/ 373 w 2048"/>
                  <a:gd name="T11" fmla="*/ 5100 h 5541"/>
                  <a:gd name="T12" fmla="*/ 346 w 2048"/>
                  <a:gd name="T13" fmla="*/ 4677 h 5541"/>
                  <a:gd name="T14" fmla="*/ 351 w 2048"/>
                  <a:gd name="T15" fmla="*/ 4256 h 5541"/>
                  <a:gd name="T16" fmla="*/ 356 w 2048"/>
                  <a:gd name="T17" fmla="*/ 4070 h 5541"/>
                  <a:gd name="T18" fmla="*/ 349 w 2048"/>
                  <a:gd name="T19" fmla="*/ 3843 h 5541"/>
                  <a:gd name="T20" fmla="*/ 156 w 2048"/>
                  <a:gd name="T21" fmla="*/ 3815 h 5541"/>
                  <a:gd name="T22" fmla="*/ 78 w 2048"/>
                  <a:gd name="T23" fmla="*/ 4032 h 5541"/>
                  <a:gd name="T24" fmla="*/ 37 w 2048"/>
                  <a:gd name="T25" fmla="*/ 4226 h 5541"/>
                  <a:gd name="T26" fmla="*/ 8 w 2048"/>
                  <a:gd name="T27" fmla="*/ 4647 h 5541"/>
                  <a:gd name="T28" fmla="*/ 28 w 2048"/>
                  <a:gd name="T29" fmla="*/ 5085 h 5541"/>
                  <a:gd name="T30" fmla="*/ 232 w 2048"/>
                  <a:gd name="T31" fmla="*/ 5399 h 5541"/>
                  <a:gd name="T32" fmla="*/ 368 w 2048"/>
                  <a:gd name="T33" fmla="*/ 5208 h 5541"/>
                  <a:gd name="T34" fmla="*/ 463 w 2048"/>
                  <a:gd name="T35" fmla="*/ 5409 h 5541"/>
                  <a:gd name="T36" fmla="*/ 1035 w 2048"/>
                  <a:gd name="T37" fmla="*/ 4901 h 5541"/>
                  <a:gd name="T38" fmla="*/ 1772 w 2048"/>
                  <a:gd name="T39" fmla="*/ 2676 h 5541"/>
                  <a:gd name="T40" fmla="*/ 1868 w 2048"/>
                  <a:gd name="T41" fmla="*/ 64 h 5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8" h="5541">
                    <a:moveTo>
                      <a:pt x="1868" y="64"/>
                    </a:moveTo>
                    <a:cubicBezTo>
                      <a:pt x="1855" y="0"/>
                      <a:pt x="1773" y="2"/>
                      <a:pt x="1757" y="63"/>
                    </a:cubicBezTo>
                    <a:cubicBezTo>
                      <a:pt x="1561" y="826"/>
                      <a:pt x="1436" y="1608"/>
                      <a:pt x="1258" y="2378"/>
                    </a:cubicBezTo>
                    <a:cubicBezTo>
                      <a:pt x="1078" y="3156"/>
                      <a:pt x="793" y="3889"/>
                      <a:pt x="512" y="4634"/>
                    </a:cubicBezTo>
                    <a:cubicBezTo>
                      <a:pt x="477" y="4728"/>
                      <a:pt x="396" y="4926"/>
                      <a:pt x="373" y="5103"/>
                    </a:cubicBezTo>
                    <a:lnTo>
                      <a:pt x="373" y="5100"/>
                    </a:lnTo>
                    <a:cubicBezTo>
                      <a:pt x="369" y="4959"/>
                      <a:pt x="352" y="4819"/>
                      <a:pt x="346" y="4677"/>
                    </a:cubicBezTo>
                    <a:cubicBezTo>
                      <a:pt x="341" y="4536"/>
                      <a:pt x="351" y="4397"/>
                      <a:pt x="351" y="4256"/>
                    </a:cubicBezTo>
                    <a:cubicBezTo>
                      <a:pt x="352" y="4194"/>
                      <a:pt x="353" y="4132"/>
                      <a:pt x="356" y="4070"/>
                    </a:cubicBezTo>
                    <a:cubicBezTo>
                      <a:pt x="360" y="3993"/>
                      <a:pt x="374" y="3917"/>
                      <a:pt x="349" y="3843"/>
                    </a:cubicBezTo>
                    <a:cubicBezTo>
                      <a:pt x="321" y="3759"/>
                      <a:pt x="208" y="3752"/>
                      <a:pt x="156" y="3815"/>
                    </a:cubicBezTo>
                    <a:cubicBezTo>
                      <a:pt x="107" y="3875"/>
                      <a:pt x="96" y="3958"/>
                      <a:pt x="78" y="4032"/>
                    </a:cubicBezTo>
                    <a:cubicBezTo>
                      <a:pt x="63" y="4097"/>
                      <a:pt x="48" y="4161"/>
                      <a:pt x="37" y="4226"/>
                    </a:cubicBezTo>
                    <a:cubicBezTo>
                      <a:pt x="13" y="4364"/>
                      <a:pt x="10" y="4507"/>
                      <a:pt x="8" y="4647"/>
                    </a:cubicBezTo>
                    <a:cubicBezTo>
                      <a:pt x="6" y="4791"/>
                      <a:pt x="0" y="4943"/>
                      <a:pt x="28" y="5085"/>
                    </a:cubicBezTo>
                    <a:cubicBezTo>
                      <a:pt x="47" y="5185"/>
                      <a:pt x="91" y="5401"/>
                      <a:pt x="232" y="5399"/>
                    </a:cubicBezTo>
                    <a:cubicBezTo>
                      <a:pt x="325" y="5398"/>
                      <a:pt x="357" y="5299"/>
                      <a:pt x="368" y="5208"/>
                    </a:cubicBezTo>
                    <a:cubicBezTo>
                      <a:pt x="371" y="5296"/>
                      <a:pt x="395" y="5370"/>
                      <a:pt x="463" y="5409"/>
                    </a:cubicBezTo>
                    <a:cubicBezTo>
                      <a:pt x="698" y="5541"/>
                      <a:pt x="958" y="5046"/>
                      <a:pt x="1035" y="4901"/>
                    </a:cubicBezTo>
                    <a:cubicBezTo>
                      <a:pt x="1395" y="4217"/>
                      <a:pt x="1606" y="3426"/>
                      <a:pt x="1772" y="2676"/>
                    </a:cubicBezTo>
                    <a:cubicBezTo>
                      <a:pt x="1959" y="1826"/>
                      <a:pt x="2048" y="918"/>
                      <a:pt x="1868" y="6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3" name="Freeform 39">
                <a:extLst>
                  <a:ext uri="{FF2B5EF4-FFF2-40B4-BE49-F238E27FC236}">
                    <a16:creationId xmlns:a16="http://schemas.microsoft.com/office/drawing/2014/main" id="{BE3ABF12-51C8-39FE-012B-03CB09068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1114"/>
                <a:ext cx="289" cy="673"/>
              </a:xfrm>
              <a:custGeom>
                <a:avLst/>
                <a:gdLst>
                  <a:gd name="T0" fmla="*/ 2143 w 2234"/>
                  <a:gd name="T1" fmla="*/ 4738 h 5197"/>
                  <a:gd name="T2" fmla="*/ 1532 w 2234"/>
                  <a:gd name="T3" fmla="*/ 2417 h 5197"/>
                  <a:gd name="T4" fmla="*/ 971 w 2234"/>
                  <a:gd name="T5" fmla="*/ 133 h 5197"/>
                  <a:gd name="T6" fmla="*/ 813 w 2234"/>
                  <a:gd name="T7" fmla="*/ 77 h 5197"/>
                  <a:gd name="T8" fmla="*/ 602 w 2234"/>
                  <a:gd name="T9" fmla="*/ 100 h 5197"/>
                  <a:gd name="T10" fmla="*/ 40 w 2234"/>
                  <a:gd name="T11" fmla="*/ 2586 h 5197"/>
                  <a:gd name="T12" fmla="*/ 32 w 2234"/>
                  <a:gd name="T13" fmla="*/ 3843 h 5197"/>
                  <a:gd name="T14" fmla="*/ 284 w 2234"/>
                  <a:gd name="T15" fmla="*/ 4999 h 5197"/>
                  <a:gd name="T16" fmla="*/ 424 w 2234"/>
                  <a:gd name="T17" fmla="*/ 4982 h 5197"/>
                  <a:gd name="T18" fmla="*/ 561 w 2234"/>
                  <a:gd name="T19" fmla="*/ 3801 h 5197"/>
                  <a:gd name="T20" fmla="*/ 628 w 2234"/>
                  <a:gd name="T21" fmla="*/ 2619 h 5197"/>
                  <a:gd name="T22" fmla="*/ 767 w 2234"/>
                  <a:gd name="T23" fmla="*/ 1271 h 5197"/>
                  <a:gd name="T24" fmla="*/ 959 w 2234"/>
                  <a:gd name="T25" fmla="*/ 2575 h 5197"/>
                  <a:gd name="T26" fmla="*/ 1693 w 2234"/>
                  <a:gd name="T27" fmla="*/ 4917 h 5197"/>
                  <a:gd name="T28" fmla="*/ 2143 w 2234"/>
                  <a:gd name="T29" fmla="*/ 4738 h 5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34" h="5197">
                    <a:moveTo>
                      <a:pt x="2143" y="4738"/>
                    </a:moveTo>
                    <a:cubicBezTo>
                      <a:pt x="1910" y="3969"/>
                      <a:pt x="1684" y="3207"/>
                      <a:pt x="1532" y="2417"/>
                    </a:cubicBezTo>
                    <a:cubicBezTo>
                      <a:pt x="1384" y="1644"/>
                      <a:pt x="1238" y="875"/>
                      <a:pt x="971" y="133"/>
                    </a:cubicBezTo>
                    <a:cubicBezTo>
                      <a:pt x="947" y="68"/>
                      <a:pt x="869" y="51"/>
                      <a:pt x="813" y="77"/>
                    </a:cubicBezTo>
                    <a:cubicBezTo>
                      <a:pt x="762" y="8"/>
                      <a:pt x="652" y="0"/>
                      <a:pt x="602" y="100"/>
                    </a:cubicBezTo>
                    <a:cubicBezTo>
                      <a:pt x="223" y="860"/>
                      <a:pt x="97" y="1746"/>
                      <a:pt x="40" y="2586"/>
                    </a:cubicBezTo>
                    <a:cubicBezTo>
                      <a:pt x="11" y="3007"/>
                      <a:pt x="0" y="3422"/>
                      <a:pt x="32" y="3843"/>
                    </a:cubicBezTo>
                    <a:cubicBezTo>
                      <a:pt x="60" y="4211"/>
                      <a:pt x="40" y="4696"/>
                      <a:pt x="284" y="4999"/>
                    </a:cubicBezTo>
                    <a:cubicBezTo>
                      <a:pt x="326" y="5051"/>
                      <a:pt x="394" y="5036"/>
                      <a:pt x="424" y="4982"/>
                    </a:cubicBezTo>
                    <a:cubicBezTo>
                      <a:pt x="612" y="4645"/>
                      <a:pt x="538" y="4175"/>
                      <a:pt x="561" y="3801"/>
                    </a:cubicBezTo>
                    <a:cubicBezTo>
                      <a:pt x="585" y="3407"/>
                      <a:pt x="597" y="3013"/>
                      <a:pt x="628" y="2619"/>
                    </a:cubicBezTo>
                    <a:cubicBezTo>
                      <a:pt x="662" y="2170"/>
                      <a:pt x="720" y="1721"/>
                      <a:pt x="767" y="1271"/>
                    </a:cubicBezTo>
                    <a:cubicBezTo>
                      <a:pt x="801" y="1708"/>
                      <a:pt x="867" y="2142"/>
                      <a:pt x="959" y="2575"/>
                    </a:cubicBezTo>
                    <a:cubicBezTo>
                      <a:pt x="1130" y="3370"/>
                      <a:pt x="1329" y="4185"/>
                      <a:pt x="1693" y="4917"/>
                    </a:cubicBezTo>
                    <a:cubicBezTo>
                      <a:pt x="1832" y="5197"/>
                      <a:pt x="2234" y="5037"/>
                      <a:pt x="2143" y="473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4" name="Freeform 40">
                <a:extLst>
                  <a:ext uri="{FF2B5EF4-FFF2-40B4-BE49-F238E27FC236}">
                    <a16:creationId xmlns:a16="http://schemas.microsoft.com/office/drawing/2014/main" id="{FE798DA3-AB69-49F2-B603-4DA280F3A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1" y="1612"/>
                <a:ext cx="75" cy="199"/>
              </a:xfrm>
              <a:custGeom>
                <a:avLst/>
                <a:gdLst>
                  <a:gd name="T0" fmla="*/ 493 w 577"/>
                  <a:gd name="T1" fmla="*/ 1101 h 1539"/>
                  <a:gd name="T2" fmla="*/ 413 w 577"/>
                  <a:gd name="T3" fmla="*/ 793 h 1539"/>
                  <a:gd name="T4" fmla="*/ 330 w 577"/>
                  <a:gd name="T5" fmla="*/ 460 h 1539"/>
                  <a:gd name="T6" fmla="*/ 230 w 577"/>
                  <a:gd name="T7" fmla="*/ 103 h 1539"/>
                  <a:gd name="T8" fmla="*/ 38 w 577"/>
                  <a:gd name="T9" fmla="*/ 126 h 1539"/>
                  <a:gd name="T10" fmla="*/ 7 w 577"/>
                  <a:gd name="T11" fmla="*/ 499 h 1539"/>
                  <a:gd name="T12" fmla="*/ 48 w 577"/>
                  <a:gd name="T13" fmla="*/ 862 h 1539"/>
                  <a:gd name="T14" fmla="*/ 151 w 577"/>
                  <a:gd name="T15" fmla="*/ 1237 h 1539"/>
                  <a:gd name="T16" fmla="*/ 396 w 577"/>
                  <a:gd name="T17" fmla="*/ 1532 h 1539"/>
                  <a:gd name="T18" fmla="*/ 498 w 577"/>
                  <a:gd name="T19" fmla="*/ 1490 h 1539"/>
                  <a:gd name="T20" fmla="*/ 493 w 577"/>
                  <a:gd name="T21" fmla="*/ 1101 h 1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7" h="1539">
                    <a:moveTo>
                      <a:pt x="493" y="1101"/>
                    </a:moveTo>
                    <a:cubicBezTo>
                      <a:pt x="463" y="999"/>
                      <a:pt x="437" y="897"/>
                      <a:pt x="413" y="793"/>
                    </a:cubicBezTo>
                    <a:cubicBezTo>
                      <a:pt x="388" y="681"/>
                      <a:pt x="354" y="572"/>
                      <a:pt x="330" y="460"/>
                    </a:cubicBezTo>
                    <a:cubicBezTo>
                      <a:pt x="304" y="337"/>
                      <a:pt x="267" y="223"/>
                      <a:pt x="230" y="103"/>
                    </a:cubicBezTo>
                    <a:cubicBezTo>
                      <a:pt x="198" y="0"/>
                      <a:pt x="56" y="36"/>
                      <a:pt x="38" y="126"/>
                    </a:cubicBezTo>
                    <a:cubicBezTo>
                      <a:pt x="13" y="253"/>
                      <a:pt x="0" y="370"/>
                      <a:pt x="7" y="499"/>
                    </a:cubicBezTo>
                    <a:cubicBezTo>
                      <a:pt x="14" y="620"/>
                      <a:pt x="21" y="744"/>
                      <a:pt x="48" y="862"/>
                    </a:cubicBezTo>
                    <a:cubicBezTo>
                      <a:pt x="77" y="988"/>
                      <a:pt x="109" y="1115"/>
                      <a:pt x="151" y="1237"/>
                    </a:cubicBezTo>
                    <a:cubicBezTo>
                      <a:pt x="190" y="1351"/>
                      <a:pt x="267" y="1508"/>
                      <a:pt x="396" y="1532"/>
                    </a:cubicBezTo>
                    <a:cubicBezTo>
                      <a:pt x="434" y="1539"/>
                      <a:pt x="475" y="1520"/>
                      <a:pt x="498" y="1490"/>
                    </a:cubicBezTo>
                    <a:cubicBezTo>
                      <a:pt x="577" y="1387"/>
                      <a:pt x="526" y="1213"/>
                      <a:pt x="493" y="1101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5" name="Freeform 41">
                <a:extLst>
                  <a:ext uri="{FF2B5EF4-FFF2-40B4-BE49-F238E27FC236}">
                    <a16:creationId xmlns:a16="http://schemas.microsoft.com/office/drawing/2014/main" id="{6AC3DC2A-8754-06B3-028B-6E5665400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7" y="1687"/>
                <a:ext cx="32" cy="70"/>
              </a:xfrm>
              <a:custGeom>
                <a:avLst/>
                <a:gdLst>
                  <a:gd name="T0" fmla="*/ 246 w 251"/>
                  <a:gd name="T1" fmla="*/ 343 h 540"/>
                  <a:gd name="T2" fmla="*/ 235 w 251"/>
                  <a:gd name="T3" fmla="*/ 286 h 540"/>
                  <a:gd name="T4" fmla="*/ 164 w 251"/>
                  <a:gd name="T5" fmla="*/ 56 h 540"/>
                  <a:gd name="T6" fmla="*/ 79 w 251"/>
                  <a:gd name="T7" fmla="*/ 5 h 540"/>
                  <a:gd name="T8" fmla="*/ 8 w 251"/>
                  <a:gd name="T9" fmla="*/ 75 h 540"/>
                  <a:gd name="T10" fmla="*/ 10 w 251"/>
                  <a:gd name="T11" fmla="*/ 313 h 540"/>
                  <a:gd name="T12" fmla="*/ 17 w 251"/>
                  <a:gd name="T13" fmla="*/ 367 h 540"/>
                  <a:gd name="T14" fmla="*/ 28 w 251"/>
                  <a:gd name="T15" fmla="*/ 418 h 540"/>
                  <a:gd name="T16" fmla="*/ 53 w 251"/>
                  <a:gd name="T17" fmla="*/ 462 h 540"/>
                  <a:gd name="T18" fmla="*/ 91 w 251"/>
                  <a:gd name="T19" fmla="*/ 515 h 540"/>
                  <a:gd name="T20" fmla="*/ 158 w 251"/>
                  <a:gd name="T21" fmla="*/ 537 h 540"/>
                  <a:gd name="T22" fmla="*/ 215 w 251"/>
                  <a:gd name="T23" fmla="*/ 499 h 540"/>
                  <a:gd name="T24" fmla="*/ 241 w 251"/>
                  <a:gd name="T25" fmla="*/ 420 h 540"/>
                  <a:gd name="T26" fmla="*/ 246 w 251"/>
                  <a:gd name="T27" fmla="*/ 34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540">
                    <a:moveTo>
                      <a:pt x="246" y="343"/>
                    </a:moveTo>
                    <a:cubicBezTo>
                      <a:pt x="242" y="324"/>
                      <a:pt x="238" y="305"/>
                      <a:pt x="235" y="286"/>
                    </a:cubicBezTo>
                    <a:cubicBezTo>
                      <a:pt x="220" y="207"/>
                      <a:pt x="190" y="132"/>
                      <a:pt x="164" y="56"/>
                    </a:cubicBezTo>
                    <a:cubicBezTo>
                      <a:pt x="153" y="23"/>
                      <a:pt x="113" y="0"/>
                      <a:pt x="79" y="5"/>
                    </a:cubicBezTo>
                    <a:cubicBezTo>
                      <a:pt x="46" y="11"/>
                      <a:pt x="9" y="38"/>
                      <a:pt x="8" y="75"/>
                    </a:cubicBezTo>
                    <a:cubicBezTo>
                      <a:pt x="7" y="154"/>
                      <a:pt x="0" y="235"/>
                      <a:pt x="10" y="313"/>
                    </a:cubicBezTo>
                    <a:lnTo>
                      <a:pt x="17" y="367"/>
                    </a:lnTo>
                    <a:cubicBezTo>
                      <a:pt x="19" y="384"/>
                      <a:pt x="22" y="403"/>
                      <a:pt x="28" y="418"/>
                    </a:cubicBezTo>
                    <a:cubicBezTo>
                      <a:pt x="34" y="433"/>
                      <a:pt x="45" y="448"/>
                      <a:pt x="53" y="462"/>
                    </a:cubicBezTo>
                    <a:cubicBezTo>
                      <a:pt x="64" y="481"/>
                      <a:pt x="74" y="500"/>
                      <a:pt x="91" y="515"/>
                    </a:cubicBezTo>
                    <a:cubicBezTo>
                      <a:pt x="108" y="529"/>
                      <a:pt x="135" y="540"/>
                      <a:pt x="158" y="537"/>
                    </a:cubicBezTo>
                    <a:cubicBezTo>
                      <a:pt x="181" y="535"/>
                      <a:pt x="202" y="517"/>
                      <a:pt x="215" y="499"/>
                    </a:cubicBezTo>
                    <a:cubicBezTo>
                      <a:pt x="232" y="477"/>
                      <a:pt x="235" y="447"/>
                      <a:pt x="241" y="420"/>
                    </a:cubicBezTo>
                    <a:cubicBezTo>
                      <a:pt x="247" y="394"/>
                      <a:pt x="251" y="370"/>
                      <a:pt x="246" y="34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6" name="Freeform 42">
                <a:extLst>
                  <a:ext uri="{FF2B5EF4-FFF2-40B4-BE49-F238E27FC236}">
                    <a16:creationId xmlns:a16="http://schemas.microsoft.com/office/drawing/2014/main" id="{11BFD97B-9AA5-CA77-240B-C692B751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1055"/>
                <a:ext cx="365" cy="707"/>
              </a:xfrm>
              <a:custGeom>
                <a:avLst/>
                <a:gdLst>
                  <a:gd name="T0" fmla="*/ 2786 w 2818"/>
                  <a:gd name="T1" fmla="*/ 4534 h 5462"/>
                  <a:gd name="T2" fmla="*/ 2753 w 2818"/>
                  <a:gd name="T3" fmla="*/ 4408 h 5462"/>
                  <a:gd name="T4" fmla="*/ 2701 w 2818"/>
                  <a:gd name="T5" fmla="*/ 4301 h 5462"/>
                  <a:gd name="T6" fmla="*/ 2660 w 2818"/>
                  <a:gd name="T7" fmla="*/ 4233 h 5462"/>
                  <a:gd name="T8" fmla="*/ 2598 w 2818"/>
                  <a:gd name="T9" fmla="*/ 4125 h 5462"/>
                  <a:gd name="T10" fmla="*/ 2430 w 2818"/>
                  <a:gd name="T11" fmla="*/ 4169 h 5462"/>
                  <a:gd name="T12" fmla="*/ 2209 w 2818"/>
                  <a:gd name="T13" fmla="*/ 3520 h 5462"/>
                  <a:gd name="T14" fmla="*/ 1699 w 2818"/>
                  <a:gd name="T15" fmla="*/ 2335 h 5462"/>
                  <a:gd name="T16" fmla="*/ 388 w 2818"/>
                  <a:gd name="T17" fmla="*/ 287 h 5462"/>
                  <a:gd name="T18" fmla="*/ 232 w 2818"/>
                  <a:gd name="T19" fmla="*/ 100 h 5462"/>
                  <a:gd name="T20" fmla="*/ 33 w 2818"/>
                  <a:gd name="T21" fmla="*/ 211 h 5462"/>
                  <a:gd name="T22" fmla="*/ 770 w 2818"/>
                  <a:gd name="T23" fmla="*/ 2765 h 5462"/>
                  <a:gd name="T24" fmla="*/ 984 w 2818"/>
                  <a:gd name="T25" fmla="*/ 4072 h 5462"/>
                  <a:gd name="T26" fmla="*/ 1185 w 2818"/>
                  <a:gd name="T27" fmla="*/ 5328 h 5462"/>
                  <a:gd name="T28" fmla="*/ 1478 w 2818"/>
                  <a:gd name="T29" fmla="*/ 5330 h 5462"/>
                  <a:gd name="T30" fmla="*/ 1622 w 2818"/>
                  <a:gd name="T31" fmla="*/ 3994 h 5462"/>
                  <a:gd name="T32" fmla="*/ 1542 w 2818"/>
                  <a:gd name="T33" fmla="*/ 3253 h 5462"/>
                  <a:gd name="T34" fmla="*/ 1722 w 2818"/>
                  <a:gd name="T35" fmla="*/ 3713 h 5462"/>
                  <a:gd name="T36" fmla="*/ 2228 w 2818"/>
                  <a:gd name="T37" fmla="*/ 4898 h 5462"/>
                  <a:gd name="T38" fmla="*/ 2521 w 2818"/>
                  <a:gd name="T39" fmla="*/ 4786 h 5462"/>
                  <a:gd name="T40" fmla="*/ 2612 w 2818"/>
                  <a:gd name="T41" fmla="*/ 4973 h 5462"/>
                  <a:gd name="T42" fmla="*/ 2741 w 2818"/>
                  <a:gd name="T43" fmla="*/ 4974 h 5462"/>
                  <a:gd name="T44" fmla="*/ 2818 w 2818"/>
                  <a:gd name="T45" fmla="*/ 4736 h 5462"/>
                  <a:gd name="T46" fmla="*/ 2786 w 2818"/>
                  <a:gd name="T47" fmla="*/ 4534 h 5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18" h="5462">
                    <a:moveTo>
                      <a:pt x="2786" y="4534"/>
                    </a:moveTo>
                    <a:cubicBezTo>
                      <a:pt x="2776" y="4491"/>
                      <a:pt x="2765" y="4449"/>
                      <a:pt x="2753" y="4408"/>
                    </a:cubicBezTo>
                    <a:cubicBezTo>
                      <a:pt x="2742" y="4368"/>
                      <a:pt x="2723" y="4335"/>
                      <a:pt x="2701" y="4301"/>
                    </a:cubicBezTo>
                    <a:cubicBezTo>
                      <a:pt x="2684" y="4273"/>
                      <a:pt x="2677" y="4263"/>
                      <a:pt x="2660" y="4233"/>
                    </a:cubicBezTo>
                    <a:cubicBezTo>
                      <a:pt x="2640" y="4196"/>
                      <a:pt x="2620" y="4160"/>
                      <a:pt x="2598" y="4125"/>
                    </a:cubicBezTo>
                    <a:cubicBezTo>
                      <a:pt x="2555" y="4054"/>
                      <a:pt x="2436" y="4093"/>
                      <a:pt x="2430" y="4169"/>
                    </a:cubicBezTo>
                    <a:cubicBezTo>
                      <a:pt x="2369" y="3947"/>
                      <a:pt x="2288" y="3730"/>
                      <a:pt x="2209" y="3520"/>
                    </a:cubicBezTo>
                    <a:cubicBezTo>
                      <a:pt x="2058" y="3116"/>
                      <a:pt x="1891" y="2721"/>
                      <a:pt x="1699" y="2335"/>
                    </a:cubicBezTo>
                    <a:cubicBezTo>
                      <a:pt x="1335" y="1599"/>
                      <a:pt x="926" y="905"/>
                      <a:pt x="388" y="287"/>
                    </a:cubicBezTo>
                    <a:cubicBezTo>
                      <a:pt x="337" y="224"/>
                      <a:pt x="287" y="160"/>
                      <a:pt x="232" y="100"/>
                    </a:cubicBezTo>
                    <a:cubicBezTo>
                      <a:pt x="142" y="0"/>
                      <a:pt x="0" y="84"/>
                      <a:pt x="33" y="211"/>
                    </a:cubicBezTo>
                    <a:cubicBezTo>
                      <a:pt x="254" y="1071"/>
                      <a:pt x="573" y="1898"/>
                      <a:pt x="770" y="2765"/>
                    </a:cubicBezTo>
                    <a:cubicBezTo>
                      <a:pt x="868" y="3197"/>
                      <a:pt x="924" y="3634"/>
                      <a:pt x="984" y="4072"/>
                    </a:cubicBezTo>
                    <a:cubicBezTo>
                      <a:pt x="1041" y="4486"/>
                      <a:pt x="1035" y="4934"/>
                      <a:pt x="1185" y="5328"/>
                    </a:cubicBezTo>
                    <a:cubicBezTo>
                      <a:pt x="1235" y="5462"/>
                      <a:pt x="1422" y="5452"/>
                      <a:pt x="1478" y="5330"/>
                    </a:cubicBezTo>
                    <a:cubicBezTo>
                      <a:pt x="1666" y="4925"/>
                      <a:pt x="1638" y="4429"/>
                      <a:pt x="1622" y="3994"/>
                    </a:cubicBezTo>
                    <a:cubicBezTo>
                      <a:pt x="1612" y="3747"/>
                      <a:pt x="1583" y="3499"/>
                      <a:pt x="1542" y="3253"/>
                    </a:cubicBezTo>
                    <a:cubicBezTo>
                      <a:pt x="1604" y="3406"/>
                      <a:pt x="1665" y="3559"/>
                      <a:pt x="1722" y="3713"/>
                    </a:cubicBezTo>
                    <a:cubicBezTo>
                      <a:pt x="1873" y="4115"/>
                      <a:pt x="1994" y="4535"/>
                      <a:pt x="2228" y="4898"/>
                    </a:cubicBezTo>
                    <a:cubicBezTo>
                      <a:pt x="2326" y="5049"/>
                      <a:pt x="2517" y="4929"/>
                      <a:pt x="2521" y="4786"/>
                    </a:cubicBezTo>
                    <a:cubicBezTo>
                      <a:pt x="2539" y="4855"/>
                      <a:pt x="2569" y="4915"/>
                      <a:pt x="2612" y="4973"/>
                    </a:cubicBezTo>
                    <a:cubicBezTo>
                      <a:pt x="2641" y="5013"/>
                      <a:pt x="2711" y="5019"/>
                      <a:pt x="2741" y="4974"/>
                    </a:cubicBezTo>
                    <a:cubicBezTo>
                      <a:pt x="2791" y="4901"/>
                      <a:pt x="2818" y="4826"/>
                      <a:pt x="2818" y="4736"/>
                    </a:cubicBezTo>
                    <a:cubicBezTo>
                      <a:pt x="2818" y="4668"/>
                      <a:pt x="2802" y="4600"/>
                      <a:pt x="2786" y="453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7" name="Freeform 43">
                <a:extLst>
                  <a:ext uri="{FF2B5EF4-FFF2-40B4-BE49-F238E27FC236}">
                    <a16:creationId xmlns:a16="http://schemas.microsoft.com/office/drawing/2014/main" id="{1B3B4FD1-22C1-CF1A-5269-06192752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469"/>
                <a:ext cx="80" cy="273"/>
              </a:xfrm>
              <a:custGeom>
                <a:avLst/>
                <a:gdLst>
                  <a:gd name="T0" fmla="*/ 486 w 614"/>
                  <a:gd name="T1" fmla="*/ 1004 h 2105"/>
                  <a:gd name="T2" fmla="*/ 352 w 614"/>
                  <a:gd name="T3" fmla="*/ 494 h 2105"/>
                  <a:gd name="T4" fmla="*/ 93 w 614"/>
                  <a:gd name="T5" fmla="*/ 37 h 2105"/>
                  <a:gd name="T6" fmla="*/ 9 w 614"/>
                  <a:gd name="T7" fmla="*/ 71 h 2105"/>
                  <a:gd name="T8" fmla="*/ 87 w 614"/>
                  <a:gd name="T9" fmla="*/ 560 h 2105"/>
                  <a:gd name="T10" fmla="*/ 194 w 614"/>
                  <a:gd name="T11" fmla="*/ 1077 h 2105"/>
                  <a:gd name="T12" fmla="*/ 449 w 614"/>
                  <a:gd name="T13" fmla="*/ 2068 h 2105"/>
                  <a:gd name="T14" fmla="*/ 526 w 614"/>
                  <a:gd name="T15" fmla="*/ 2059 h 2105"/>
                  <a:gd name="T16" fmla="*/ 486 w 614"/>
                  <a:gd name="T17" fmla="*/ 1004 h 2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4" h="2105">
                    <a:moveTo>
                      <a:pt x="486" y="1004"/>
                    </a:moveTo>
                    <a:cubicBezTo>
                      <a:pt x="448" y="832"/>
                      <a:pt x="405" y="662"/>
                      <a:pt x="352" y="494"/>
                    </a:cubicBezTo>
                    <a:cubicBezTo>
                      <a:pt x="296" y="316"/>
                      <a:pt x="198" y="188"/>
                      <a:pt x="93" y="37"/>
                    </a:cubicBezTo>
                    <a:cubicBezTo>
                      <a:pt x="67" y="0"/>
                      <a:pt x="0" y="24"/>
                      <a:pt x="9" y="71"/>
                    </a:cubicBezTo>
                    <a:cubicBezTo>
                      <a:pt x="40" y="236"/>
                      <a:pt x="43" y="396"/>
                      <a:pt x="87" y="560"/>
                    </a:cubicBezTo>
                    <a:cubicBezTo>
                      <a:pt x="132" y="730"/>
                      <a:pt x="166" y="903"/>
                      <a:pt x="194" y="1077"/>
                    </a:cubicBezTo>
                    <a:cubicBezTo>
                      <a:pt x="249" y="1408"/>
                      <a:pt x="289" y="1768"/>
                      <a:pt x="449" y="2068"/>
                    </a:cubicBezTo>
                    <a:cubicBezTo>
                      <a:pt x="468" y="2105"/>
                      <a:pt x="516" y="2099"/>
                      <a:pt x="526" y="2059"/>
                    </a:cubicBezTo>
                    <a:cubicBezTo>
                      <a:pt x="614" y="1719"/>
                      <a:pt x="561" y="1341"/>
                      <a:pt x="486" y="100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Freeform 44">
                <a:extLst>
                  <a:ext uri="{FF2B5EF4-FFF2-40B4-BE49-F238E27FC236}">
                    <a16:creationId xmlns:a16="http://schemas.microsoft.com/office/drawing/2014/main" id="{75C674BD-0533-107E-5307-7E1EB8A78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995"/>
                <a:ext cx="373" cy="672"/>
              </a:xfrm>
              <a:custGeom>
                <a:avLst/>
                <a:gdLst>
                  <a:gd name="T0" fmla="*/ 2559 w 2876"/>
                  <a:gd name="T1" fmla="*/ 3753 h 5186"/>
                  <a:gd name="T2" fmla="*/ 1993 w 2876"/>
                  <a:gd name="T3" fmla="*/ 2345 h 5186"/>
                  <a:gd name="T4" fmla="*/ 168 w 2876"/>
                  <a:gd name="T5" fmla="*/ 59 h 5186"/>
                  <a:gd name="T6" fmla="*/ 53 w 2876"/>
                  <a:gd name="T7" fmla="*/ 171 h 5186"/>
                  <a:gd name="T8" fmla="*/ 1459 w 2876"/>
                  <a:gd name="T9" fmla="*/ 2600 h 5186"/>
                  <a:gd name="T10" fmla="*/ 1918 w 2876"/>
                  <a:gd name="T11" fmla="*/ 3879 h 5186"/>
                  <a:gd name="T12" fmla="*/ 2105 w 2876"/>
                  <a:gd name="T13" fmla="*/ 4572 h 5186"/>
                  <a:gd name="T14" fmla="*/ 2399 w 2876"/>
                  <a:gd name="T15" fmla="*/ 5134 h 5186"/>
                  <a:gd name="T16" fmla="*/ 2627 w 2876"/>
                  <a:gd name="T17" fmla="*/ 5106 h 5186"/>
                  <a:gd name="T18" fmla="*/ 2559 w 2876"/>
                  <a:gd name="T19" fmla="*/ 3753 h 5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76" h="5186">
                    <a:moveTo>
                      <a:pt x="2559" y="3753"/>
                    </a:moveTo>
                    <a:cubicBezTo>
                      <a:pt x="2411" y="3269"/>
                      <a:pt x="2220" y="2797"/>
                      <a:pt x="1993" y="2345"/>
                    </a:cubicBezTo>
                    <a:cubicBezTo>
                      <a:pt x="1550" y="1464"/>
                      <a:pt x="923" y="689"/>
                      <a:pt x="168" y="59"/>
                    </a:cubicBezTo>
                    <a:cubicBezTo>
                      <a:pt x="98" y="0"/>
                      <a:pt x="0" y="99"/>
                      <a:pt x="53" y="171"/>
                    </a:cubicBezTo>
                    <a:cubicBezTo>
                      <a:pt x="612" y="928"/>
                      <a:pt x="1077" y="1742"/>
                      <a:pt x="1459" y="2600"/>
                    </a:cubicBezTo>
                    <a:cubicBezTo>
                      <a:pt x="1644" y="3014"/>
                      <a:pt x="1797" y="3442"/>
                      <a:pt x="1918" y="3879"/>
                    </a:cubicBezTo>
                    <a:cubicBezTo>
                      <a:pt x="1982" y="4110"/>
                      <a:pt x="2045" y="4341"/>
                      <a:pt x="2105" y="4572"/>
                    </a:cubicBezTo>
                    <a:cubicBezTo>
                      <a:pt x="2160" y="4781"/>
                      <a:pt x="2224" y="4995"/>
                      <a:pt x="2399" y="5134"/>
                    </a:cubicBezTo>
                    <a:cubicBezTo>
                      <a:pt x="2464" y="5186"/>
                      <a:pt x="2578" y="5179"/>
                      <a:pt x="2627" y="5106"/>
                    </a:cubicBezTo>
                    <a:cubicBezTo>
                      <a:pt x="2876" y="4736"/>
                      <a:pt x="2678" y="4143"/>
                      <a:pt x="2559" y="375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Freeform 45">
                <a:extLst>
                  <a:ext uri="{FF2B5EF4-FFF2-40B4-BE49-F238E27FC236}">
                    <a16:creationId xmlns:a16="http://schemas.microsoft.com/office/drawing/2014/main" id="{3E90B97F-BD53-6755-6B41-A51FA34F6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" y="1521"/>
                <a:ext cx="70" cy="255"/>
              </a:xfrm>
              <a:custGeom>
                <a:avLst/>
                <a:gdLst>
                  <a:gd name="T0" fmla="*/ 476 w 539"/>
                  <a:gd name="T1" fmla="*/ 470 h 1965"/>
                  <a:gd name="T2" fmla="*/ 233 w 539"/>
                  <a:gd name="T3" fmla="*/ 61 h 1965"/>
                  <a:gd name="T4" fmla="*/ 98 w 539"/>
                  <a:gd name="T5" fmla="*/ 137 h 1965"/>
                  <a:gd name="T6" fmla="*/ 157 w 539"/>
                  <a:gd name="T7" fmla="*/ 916 h 1965"/>
                  <a:gd name="T8" fmla="*/ 76 w 539"/>
                  <a:gd name="T9" fmla="*/ 1356 h 1965"/>
                  <a:gd name="T10" fmla="*/ 30 w 539"/>
                  <a:gd name="T11" fmla="*/ 1576 h 1965"/>
                  <a:gd name="T12" fmla="*/ 17 w 539"/>
                  <a:gd name="T13" fmla="*/ 1752 h 1965"/>
                  <a:gd name="T14" fmla="*/ 14 w 539"/>
                  <a:gd name="T15" fmla="*/ 1847 h 1965"/>
                  <a:gd name="T16" fmla="*/ 147 w 539"/>
                  <a:gd name="T17" fmla="*/ 1903 h 1965"/>
                  <a:gd name="T18" fmla="*/ 187 w 539"/>
                  <a:gd name="T19" fmla="*/ 1855 h 1965"/>
                  <a:gd name="T20" fmla="*/ 198 w 539"/>
                  <a:gd name="T21" fmla="*/ 1837 h 1965"/>
                  <a:gd name="T22" fmla="*/ 292 w 539"/>
                  <a:gd name="T23" fmla="*/ 1730 h 1965"/>
                  <a:gd name="T24" fmla="*/ 408 w 539"/>
                  <a:gd name="T25" fmla="*/ 1479 h 1965"/>
                  <a:gd name="T26" fmla="*/ 532 w 539"/>
                  <a:gd name="T27" fmla="*/ 952 h 1965"/>
                  <a:gd name="T28" fmla="*/ 476 w 539"/>
                  <a:gd name="T29" fmla="*/ 470 h 1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39" h="1965">
                    <a:moveTo>
                      <a:pt x="476" y="470"/>
                    </a:moveTo>
                    <a:cubicBezTo>
                      <a:pt x="436" y="320"/>
                      <a:pt x="337" y="175"/>
                      <a:pt x="233" y="61"/>
                    </a:cubicBezTo>
                    <a:cubicBezTo>
                      <a:pt x="177" y="0"/>
                      <a:pt x="62" y="50"/>
                      <a:pt x="98" y="137"/>
                    </a:cubicBezTo>
                    <a:cubicBezTo>
                      <a:pt x="200" y="381"/>
                      <a:pt x="192" y="659"/>
                      <a:pt x="157" y="916"/>
                    </a:cubicBezTo>
                    <a:cubicBezTo>
                      <a:pt x="136" y="1066"/>
                      <a:pt x="108" y="1209"/>
                      <a:pt x="76" y="1356"/>
                    </a:cubicBezTo>
                    <a:cubicBezTo>
                      <a:pt x="60" y="1429"/>
                      <a:pt x="47" y="1503"/>
                      <a:pt x="30" y="1576"/>
                    </a:cubicBezTo>
                    <a:cubicBezTo>
                      <a:pt x="14" y="1644"/>
                      <a:pt x="0" y="1695"/>
                      <a:pt x="17" y="1752"/>
                    </a:cubicBezTo>
                    <a:cubicBezTo>
                      <a:pt x="16" y="1784"/>
                      <a:pt x="15" y="1816"/>
                      <a:pt x="14" y="1847"/>
                    </a:cubicBezTo>
                    <a:cubicBezTo>
                      <a:pt x="12" y="1919"/>
                      <a:pt x="98" y="1965"/>
                      <a:pt x="147" y="1903"/>
                    </a:cubicBezTo>
                    <a:cubicBezTo>
                      <a:pt x="161" y="1887"/>
                      <a:pt x="174" y="1872"/>
                      <a:pt x="187" y="1855"/>
                    </a:cubicBezTo>
                    <a:cubicBezTo>
                      <a:pt x="190" y="1851"/>
                      <a:pt x="218" y="1820"/>
                      <a:pt x="198" y="1837"/>
                    </a:cubicBezTo>
                    <a:cubicBezTo>
                      <a:pt x="241" y="1802"/>
                      <a:pt x="266" y="1781"/>
                      <a:pt x="292" y="1730"/>
                    </a:cubicBezTo>
                    <a:cubicBezTo>
                      <a:pt x="334" y="1649"/>
                      <a:pt x="373" y="1564"/>
                      <a:pt x="408" y="1479"/>
                    </a:cubicBezTo>
                    <a:cubicBezTo>
                      <a:pt x="474" y="1321"/>
                      <a:pt x="525" y="1125"/>
                      <a:pt x="532" y="952"/>
                    </a:cubicBezTo>
                    <a:cubicBezTo>
                      <a:pt x="539" y="790"/>
                      <a:pt x="518" y="627"/>
                      <a:pt x="476" y="47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Freeform 46">
                <a:extLst>
                  <a:ext uri="{FF2B5EF4-FFF2-40B4-BE49-F238E27FC236}">
                    <a16:creationId xmlns:a16="http://schemas.microsoft.com/office/drawing/2014/main" id="{8DD1B206-5A47-B236-E37E-554A74B7D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469"/>
                <a:ext cx="734" cy="1134"/>
              </a:xfrm>
              <a:custGeom>
                <a:avLst/>
                <a:gdLst>
                  <a:gd name="T0" fmla="*/ 4898 w 5663"/>
                  <a:gd name="T1" fmla="*/ 608 h 8756"/>
                  <a:gd name="T2" fmla="*/ 3408 w 5663"/>
                  <a:gd name="T3" fmla="*/ 518 h 8756"/>
                  <a:gd name="T4" fmla="*/ 2766 w 5663"/>
                  <a:gd name="T5" fmla="*/ 327 h 8756"/>
                  <a:gd name="T6" fmla="*/ 2254 w 5663"/>
                  <a:gd name="T7" fmla="*/ 35 h 8756"/>
                  <a:gd name="T8" fmla="*/ 2090 w 5663"/>
                  <a:gd name="T9" fmla="*/ 196 h 8756"/>
                  <a:gd name="T10" fmla="*/ 2132 w 5663"/>
                  <a:gd name="T11" fmla="*/ 299 h 8756"/>
                  <a:gd name="T12" fmla="*/ 1305 w 5663"/>
                  <a:gd name="T13" fmla="*/ 2930 h 8756"/>
                  <a:gd name="T14" fmla="*/ 336 w 5663"/>
                  <a:gd name="T15" fmla="*/ 5253 h 8756"/>
                  <a:gd name="T16" fmla="*/ 1041 w 5663"/>
                  <a:gd name="T17" fmla="*/ 6031 h 8756"/>
                  <a:gd name="T18" fmla="*/ 1341 w 5663"/>
                  <a:gd name="T19" fmla="*/ 7156 h 8756"/>
                  <a:gd name="T20" fmla="*/ 1902 w 5663"/>
                  <a:gd name="T21" fmla="*/ 8165 h 8756"/>
                  <a:gd name="T22" fmla="*/ 2443 w 5663"/>
                  <a:gd name="T23" fmla="*/ 8590 h 8756"/>
                  <a:gd name="T24" fmla="*/ 2469 w 5663"/>
                  <a:gd name="T25" fmla="*/ 8647 h 8756"/>
                  <a:gd name="T26" fmla="*/ 2791 w 5663"/>
                  <a:gd name="T27" fmla="*/ 8662 h 8756"/>
                  <a:gd name="T28" fmla="*/ 2803 w 5663"/>
                  <a:gd name="T29" fmla="*/ 8662 h 8756"/>
                  <a:gd name="T30" fmla="*/ 2819 w 5663"/>
                  <a:gd name="T31" fmla="*/ 8662 h 8756"/>
                  <a:gd name="T32" fmla="*/ 2906 w 5663"/>
                  <a:gd name="T33" fmla="*/ 8459 h 8756"/>
                  <a:gd name="T34" fmla="*/ 2875 w 5663"/>
                  <a:gd name="T35" fmla="*/ 8420 h 8756"/>
                  <a:gd name="T36" fmla="*/ 2888 w 5663"/>
                  <a:gd name="T37" fmla="*/ 8329 h 8756"/>
                  <a:gd name="T38" fmla="*/ 2897 w 5663"/>
                  <a:gd name="T39" fmla="*/ 8287 h 8756"/>
                  <a:gd name="T40" fmla="*/ 2955 w 5663"/>
                  <a:gd name="T41" fmla="*/ 8326 h 8756"/>
                  <a:gd name="T42" fmla="*/ 3287 w 5663"/>
                  <a:gd name="T43" fmla="*/ 8499 h 8756"/>
                  <a:gd name="T44" fmla="*/ 3618 w 5663"/>
                  <a:gd name="T45" fmla="*/ 8584 h 8756"/>
                  <a:gd name="T46" fmla="*/ 3804 w 5663"/>
                  <a:gd name="T47" fmla="*/ 8593 h 8756"/>
                  <a:gd name="T48" fmla="*/ 3987 w 5663"/>
                  <a:gd name="T49" fmla="*/ 8549 h 8756"/>
                  <a:gd name="T50" fmla="*/ 4117 w 5663"/>
                  <a:gd name="T51" fmla="*/ 8248 h 8756"/>
                  <a:gd name="T52" fmla="*/ 3795 w 5663"/>
                  <a:gd name="T53" fmla="*/ 7659 h 8756"/>
                  <a:gd name="T54" fmla="*/ 3624 w 5663"/>
                  <a:gd name="T55" fmla="*/ 7350 h 8756"/>
                  <a:gd name="T56" fmla="*/ 3525 w 5663"/>
                  <a:gd name="T57" fmla="*/ 7334 h 8756"/>
                  <a:gd name="T58" fmla="*/ 3329 w 5663"/>
                  <a:gd name="T59" fmla="*/ 7318 h 8756"/>
                  <a:gd name="T60" fmla="*/ 3012 w 5663"/>
                  <a:gd name="T61" fmla="*/ 7277 h 8756"/>
                  <a:gd name="T62" fmla="*/ 2875 w 5663"/>
                  <a:gd name="T63" fmla="*/ 7065 h 8756"/>
                  <a:gd name="T64" fmla="*/ 2839 w 5663"/>
                  <a:gd name="T65" fmla="*/ 6829 h 8756"/>
                  <a:gd name="T66" fmla="*/ 2917 w 5663"/>
                  <a:gd name="T67" fmla="*/ 6746 h 8756"/>
                  <a:gd name="T68" fmla="*/ 3028 w 5663"/>
                  <a:gd name="T69" fmla="*/ 6400 h 8756"/>
                  <a:gd name="T70" fmla="*/ 3211 w 5663"/>
                  <a:gd name="T71" fmla="*/ 5627 h 8756"/>
                  <a:gd name="T72" fmla="*/ 3535 w 5663"/>
                  <a:gd name="T73" fmla="*/ 4175 h 8756"/>
                  <a:gd name="T74" fmla="*/ 3865 w 5663"/>
                  <a:gd name="T75" fmla="*/ 2625 h 8756"/>
                  <a:gd name="T76" fmla="*/ 4022 w 5663"/>
                  <a:gd name="T77" fmla="*/ 1885 h 8756"/>
                  <a:gd name="T78" fmla="*/ 4533 w 5663"/>
                  <a:gd name="T79" fmla="*/ 1581 h 8756"/>
                  <a:gd name="T80" fmla="*/ 5465 w 5663"/>
                  <a:gd name="T81" fmla="*/ 1100 h 8756"/>
                  <a:gd name="T82" fmla="*/ 4898 w 5663"/>
                  <a:gd name="T83" fmla="*/ 608 h 8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63" h="8756">
                    <a:moveTo>
                      <a:pt x="4898" y="608"/>
                    </a:moveTo>
                    <a:cubicBezTo>
                      <a:pt x="4403" y="557"/>
                      <a:pt x="3901" y="581"/>
                      <a:pt x="3408" y="518"/>
                    </a:cubicBezTo>
                    <a:cubicBezTo>
                      <a:pt x="3181" y="489"/>
                      <a:pt x="2973" y="423"/>
                      <a:pt x="2766" y="327"/>
                    </a:cubicBezTo>
                    <a:cubicBezTo>
                      <a:pt x="2587" y="244"/>
                      <a:pt x="2440" y="95"/>
                      <a:pt x="2254" y="35"/>
                    </a:cubicBezTo>
                    <a:cubicBezTo>
                      <a:pt x="2145" y="0"/>
                      <a:pt x="2062" y="91"/>
                      <a:pt x="2090" y="196"/>
                    </a:cubicBezTo>
                    <a:cubicBezTo>
                      <a:pt x="2100" y="232"/>
                      <a:pt x="2115" y="266"/>
                      <a:pt x="2132" y="299"/>
                    </a:cubicBezTo>
                    <a:cubicBezTo>
                      <a:pt x="2301" y="1192"/>
                      <a:pt x="1767" y="2201"/>
                      <a:pt x="1305" y="2930"/>
                    </a:cubicBezTo>
                    <a:cubicBezTo>
                      <a:pt x="884" y="3594"/>
                      <a:pt x="0" y="4379"/>
                      <a:pt x="336" y="5253"/>
                    </a:cubicBezTo>
                    <a:cubicBezTo>
                      <a:pt x="470" y="5601"/>
                      <a:pt x="785" y="5784"/>
                      <a:pt x="1041" y="6031"/>
                    </a:cubicBezTo>
                    <a:cubicBezTo>
                      <a:pt x="1355" y="6334"/>
                      <a:pt x="1235" y="6767"/>
                      <a:pt x="1341" y="7156"/>
                    </a:cubicBezTo>
                    <a:cubicBezTo>
                      <a:pt x="1442" y="7530"/>
                      <a:pt x="1640" y="7881"/>
                      <a:pt x="1902" y="8165"/>
                    </a:cubicBezTo>
                    <a:cubicBezTo>
                      <a:pt x="2048" y="8323"/>
                      <a:pt x="2234" y="8494"/>
                      <a:pt x="2443" y="8590"/>
                    </a:cubicBezTo>
                    <a:cubicBezTo>
                      <a:pt x="2451" y="8609"/>
                      <a:pt x="2458" y="8628"/>
                      <a:pt x="2469" y="8647"/>
                    </a:cubicBezTo>
                    <a:cubicBezTo>
                      <a:pt x="2530" y="8756"/>
                      <a:pt x="2715" y="8754"/>
                      <a:pt x="2791" y="8662"/>
                    </a:cubicBezTo>
                    <a:cubicBezTo>
                      <a:pt x="2795" y="8662"/>
                      <a:pt x="2799" y="8662"/>
                      <a:pt x="2803" y="8662"/>
                    </a:cubicBezTo>
                    <a:cubicBezTo>
                      <a:pt x="2808" y="8663"/>
                      <a:pt x="2814" y="8663"/>
                      <a:pt x="2819" y="8662"/>
                    </a:cubicBezTo>
                    <a:cubicBezTo>
                      <a:pt x="2920" y="8653"/>
                      <a:pt x="2955" y="8537"/>
                      <a:pt x="2906" y="8459"/>
                    </a:cubicBezTo>
                    <a:cubicBezTo>
                      <a:pt x="2897" y="8445"/>
                      <a:pt x="2885" y="8433"/>
                      <a:pt x="2875" y="8420"/>
                    </a:cubicBezTo>
                    <a:cubicBezTo>
                      <a:pt x="2879" y="8391"/>
                      <a:pt x="2883" y="8361"/>
                      <a:pt x="2888" y="8329"/>
                    </a:cubicBezTo>
                    <a:cubicBezTo>
                      <a:pt x="2890" y="8315"/>
                      <a:pt x="2894" y="8301"/>
                      <a:pt x="2897" y="8287"/>
                    </a:cubicBezTo>
                    <a:cubicBezTo>
                      <a:pt x="2918" y="8301"/>
                      <a:pt x="2938" y="8315"/>
                      <a:pt x="2955" y="8326"/>
                    </a:cubicBezTo>
                    <a:cubicBezTo>
                      <a:pt x="3062" y="8390"/>
                      <a:pt x="3170" y="8455"/>
                      <a:pt x="3287" y="8499"/>
                    </a:cubicBezTo>
                    <a:cubicBezTo>
                      <a:pt x="3393" y="8538"/>
                      <a:pt x="3506" y="8569"/>
                      <a:pt x="3618" y="8584"/>
                    </a:cubicBezTo>
                    <a:cubicBezTo>
                      <a:pt x="3679" y="8592"/>
                      <a:pt x="3743" y="8596"/>
                      <a:pt x="3804" y="8593"/>
                    </a:cubicBezTo>
                    <a:cubicBezTo>
                      <a:pt x="3870" y="8589"/>
                      <a:pt x="3925" y="8560"/>
                      <a:pt x="3987" y="8549"/>
                    </a:cubicBezTo>
                    <a:cubicBezTo>
                      <a:pt x="4123" y="8525"/>
                      <a:pt x="4208" y="8365"/>
                      <a:pt x="4117" y="8248"/>
                    </a:cubicBezTo>
                    <a:cubicBezTo>
                      <a:pt x="3977" y="8069"/>
                      <a:pt x="3869" y="7874"/>
                      <a:pt x="3795" y="7659"/>
                    </a:cubicBezTo>
                    <a:cubicBezTo>
                      <a:pt x="3761" y="7558"/>
                      <a:pt x="3727" y="7401"/>
                      <a:pt x="3624" y="7350"/>
                    </a:cubicBezTo>
                    <a:cubicBezTo>
                      <a:pt x="3587" y="7332"/>
                      <a:pt x="3554" y="7338"/>
                      <a:pt x="3525" y="7334"/>
                    </a:cubicBezTo>
                    <a:cubicBezTo>
                      <a:pt x="3454" y="7324"/>
                      <a:pt x="3403" y="7314"/>
                      <a:pt x="3329" y="7318"/>
                    </a:cubicBezTo>
                    <a:cubicBezTo>
                      <a:pt x="3224" y="7324"/>
                      <a:pt x="3112" y="7311"/>
                      <a:pt x="3012" y="7277"/>
                    </a:cubicBezTo>
                    <a:cubicBezTo>
                      <a:pt x="2913" y="7243"/>
                      <a:pt x="2899" y="7163"/>
                      <a:pt x="2875" y="7065"/>
                    </a:cubicBezTo>
                    <a:cubicBezTo>
                      <a:pt x="2855" y="6988"/>
                      <a:pt x="2845" y="6909"/>
                      <a:pt x="2839" y="6829"/>
                    </a:cubicBezTo>
                    <a:cubicBezTo>
                      <a:pt x="2867" y="6807"/>
                      <a:pt x="2895" y="6783"/>
                      <a:pt x="2917" y="6746"/>
                    </a:cubicBezTo>
                    <a:cubicBezTo>
                      <a:pt x="2980" y="6642"/>
                      <a:pt x="2999" y="6517"/>
                      <a:pt x="3028" y="6400"/>
                    </a:cubicBezTo>
                    <a:cubicBezTo>
                      <a:pt x="3091" y="6143"/>
                      <a:pt x="3153" y="5885"/>
                      <a:pt x="3211" y="5627"/>
                    </a:cubicBezTo>
                    <a:cubicBezTo>
                      <a:pt x="3319" y="5143"/>
                      <a:pt x="3427" y="4659"/>
                      <a:pt x="3535" y="4175"/>
                    </a:cubicBezTo>
                    <a:cubicBezTo>
                      <a:pt x="3651" y="3659"/>
                      <a:pt x="3760" y="3143"/>
                      <a:pt x="3865" y="2625"/>
                    </a:cubicBezTo>
                    <a:cubicBezTo>
                      <a:pt x="3913" y="2388"/>
                      <a:pt x="3930" y="2109"/>
                      <a:pt x="4022" y="1885"/>
                    </a:cubicBezTo>
                    <a:cubicBezTo>
                      <a:pt x="4110" y="1674"/>
                      <a:pt x="4331" y="1634"/>
                      <a:pt x="4533" y="1581"/>
                    </a:cubicBezTo>
                    <a:cubicBezTo>
                      <a:pt x="4864" y="1493"/>
                      <a:pt x="5295" y="1447"/>
                      <a:pt x="5465" y="1100"/>
                    </a:cubicBezTo>
                    <a:cubicBezTo>
                      <a:pt x="5663" y="696"/>
                      <a:pt x="5171" y="636"/>
                      <a:pt x="4898" y="60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47">
                <a:extLst>
                  <a:ext uri="{FF2B5EF4-FFF2-40B4-BE49-F238E27FC236}">
                    <a16:creationId xmlns:a16="http://schemas.microsoft.com/office/drawing/2014/main" id="{A619BC8C-09EB-FDCB-BBE2-A36262B08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356"/>
                <a:ext cx="498" cy="495"/>
              </a:xfrm>
              <a:custGeom>
                <a:avLst/>
                <a:gdLst>
                  <a:gd name="T0" fmla="*/ 3788 w 3839"/>
                  <a:gd name="T1" fmla="*/ 2198 h 3818"/>
                  <a:gd name="T2" fmla="*/ 3308 w 3839"/>
                  <a:gd name="T3" fmla="*/ 175 h 3818"/>
                  <a:gd name="T4" fmla="*/ 2939 w 3839"/>
                  <a:gd name="T5" fmla="*/ 122 h 3818"/>
                  <a:gd name="T6" fmla="*/ 1628 w 3839"/>
                  <a:gd name="T7" fmla="*/ 1001 h 3818"/>
                  <a:gd name="T8" fmla="*/ 894 w 3839"/>
                  <a:gd name="T9" fmla="*/ 1215 h 3818"/>
                  <a:gd name="T10" fmla="*/ 513 w 3839"/>
                  <a:gd name="T11" fmla="*/ 1280 h 3818"/>
                  <a:gd name="T12" fmla="*/ 300 w 3839"/>
                  <a:gd name="T13" fmla="*/ 1319 h 3818"/>
                  <a:gd name="T14" fmla="*/ 201 w 3839"/>
                  <a:gd name="T15" fmla="*/ 1349 h 3818"/>
                  <a:gd name="T16" fmla="*/ 152 w 3839"/>
                  <a:gd name="T17" fmla="*/ 1361 h 3818"/>
                  <a:gd name="T18" fmla="*/ 146 w 3839"/>
                  <a:gd name="T19" fmla="*/ 1360 h 3818"/>
                  <a:gd name="T20" fmla="*/ 41 w 3839"/>
                  <a:gd name="T21" fmla="*/ 1556 h 3818"/>
                  <a:gd name="T22" fmla="*/ 52 w 3839"/>
                  <a:gd name="T23" fmla="*/ 1572 h 3818"/>
                  <a:gd name="T24" fmla="*/ 224 w 3839"/>
                  <a:gd name="T25" fmla="*/ 1831 h 3818"/>
                  <a:gd name="T26" fmla="*/ 738 w 3839"/>
                  <a:gd name="T27" fmla="*/ 1896 h 3818"/>
                  <a:gd name="T28" fmla="*/ 976 w 3839"/>
                  <a:gd name="T29" fmla="*/ 2036 h 3818"/>
                  <a:gd name="T30" fmla="*/ 1743 w 3839"/>
                  <a:gd name="T31" fmla="*/ 2518 h 3818"/>
                  <a:gd name="T32" fmla="*/ 2114 w 3839"/>
                  <a:gd name="T33" fmla="*/ 2727 h 3818"/>
                  <a:gd name="T34" fmla="*/ 2438 w 3839"/>
                  <a:gd name="T35" fmla="*/ 2928 h 3818"/>
                  <a:gd name="T36" fmla="*/ 2587 w 3839"/>
                  <a:gd name="T37" fmla="*/ 3263 h 3818"/>
                  <a:gd name="T38" fmla="*/ 2731 w 3839"/>
                  <a:gd name="T39" fmla="*/ 3718 h 3818"/>
                  <a:gd name="T40" fmla="*/ 2953 w 3839"/>
                  <a:gd name="T41" fmla="*/ 3750 h 3818"/>
                  <a:gd name="T42" fmla="*/ 3305 w 3839"/>
                  <a:gd name="T43" fmla="*/ 3348 h 3818"/>
                  <a:gd name="T44" fmla="*/ 3648 w 3839"/>
                  <a:gd name="T45" fmla="*/ 3013 h 3818"/>
                  <a:gd name="T46" fmla="*/ 3788 w 3839"/>
                  <a:gd name="T47" fmla="*/ 2198 h 3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39" h="3818">
                    <a:moveTo>
                      <a:pt x="3788" y="2198"/>
                    </a:moveTo>
                    <a:cubicBezTo>
                      <a:pt x="3723" y="1515"/>
                      <a:pt x="3483" y="836"/>
                      <a:pt x="3308" y="175"/>
                    </a:cubicBezTo>
                    <a:cubicBezTo>
                      <a:pt x="3261" y="0"/>
                      <a:pt x="3037" y="20"/>
                      <a:pt x="2939" y="122"/>
                    </a:cubicBezTo>
                    <a:cubicBezTo>
                      <a:pt x="2575" y="501"/>
                      <a:pt x="2114" y="803"/>
                      <a:pt x="1628" y="1001"/>
                    </a:cubicBezTo>
                    <a:cubicBezTo>
                      <a:pt x="1390" y="1098"/>
                      <a:pt x="1146" y="1166"/>
                      <a:pt x="894" y="1215"/>
                    </a:cubicBezTo>
                    <a:cubicBezTo>
                      <a:pt x="767" y="1239"/>
                      <a:pt x="641" y="1264"/>
                      <a:pt x="513" y="1280"/>
                    </a:cubicBezTo>
                    <a:cubicBezTo>
                      <a:pt x="440" y="1289"/>
                      <a:pt x="372" y="1299"/>
                      <a:pt x="300" y="1319"/>
                    </a:cubicBezTo>
                    <a:cubicBezTo>
                      <a:pt x="267" y="1330"/>
                      <a:pt x="234" y="1340"/>
                      <a:pt x="201" y="1349"/>
                    </a:cubicBezTo>
                    <a:cubicBezTo>
                      <a:pt x="171" y="1352"/>
                      <a:pt x="155" y="1356"/>
                      <a:pt x="152" y="1361"/>
                    </a:cubicBezTo>
                    <a:cubicBezTo>
                      <a:pt x="150" y="1361"/>
                      <a:pt x="148" y="1360"/>
                      <a:pt x="146" y="1360"/>
                    </a:cubicBezTo>
                    <a:cubicBezTo>
                      <a:pt x="45" y="1365"/>
                      <a:pt x="0" y="1469"/>
                      <a:pt x="41" y="1556"/>
                    </a:cubicBezTo>
                    <a:cubicBezTo>
                      <a:pt x="44" y="1562"/>
                      <a:pt x="48" y="1566"/>
                      <a:pt x="52" y="1572"/>
                    </a:cubicBezTo>
                    <a:cubicBezTo>
                      <a:pt x="38" y="1675"/>
                      <a:pt x="117" y="1803"/>
                      <a:pt x="224" y="1831"/>
                    </a:cubicBezTo>
                    <a:cubicBezTo>
                      <a:pt x="391" y="1875"/>
                      <a:pt x="566" y="1901"/>
                      <a:pt x="738" y="1896"/>
                    </a:cubicBezTo>
                    <a:cubicBezTo>
                      <a:pt x="816" y="1935"/>
                      <a:pt x="894" y="1984"/>
                      <a:pt x="976" y="2036"/>
                    </a:cubicBezTo>
                    <a:cubicBezTo>
                      <a:pt x="1231" y="2198"/>
                      <a:pt x="1485" y="2362"/>
                      <a:pt x="1743" y="2518"/>
                    </a:cubicBezTo>
                    <a:cubicBezTo>
                      <a:pt x="1864" y="2592"/>
                      <a:pt x="1990" y="2658"/>
                      <a:pt x="2114" y="2727"/>
                    </a:cubicBezTo>
                    <a:cubicBezTo>
                      <a:pt x="2222" y="2787"/>
                      <a:pt x="2351" y="2838"/>
                      <a:pt x="2438" y="2928"/>
                    </a:cubicBezTo>
                    <a:cubicBezTo>
                      <a:pt x="2520" y="3013"/>
                      <a:pt x="2550" y="3153"/>
                      <a:pt x="2587" y="3263"/>
                    </a:cubicBezTo>
                    <a:cubicBezTo>
                      <a:pt x="2637" y="3414"/>
                      <a:pt x="2688" y="3565"/>
                      <a:pt x="2731" y="3718"/>
                    </a:cubicBezTo>
                    <a:cubicBezTo>
                      <a:pt x="2760" y="3818"/>
                      <a:pt x="2895" y="3817"/>
                      <a:pt x="2953" y="3750"/>
                    </a:cubicBezTo>
                    <a:cubicBezTo>
                      <a:pt x="3069" y="3615"/>
                      <a:pt x="3182" y="3476"/>
                      <a:pt x="3305" y="3348"/>
                    </a:cubicBezTo>
                    <a:cubicBezTo>
                      <a:pt x="3415" y="3234"/>
                      <a:pt x="3546" y="3135"/>
                      <a:pt x="3648" y="3013"/>
                    </a:cubicBezTo>
                    <a:cubicBezTo>
                      <a:pt x="3839" y="2787"/>
                      <a:pt x="3814" y="2475"/>
                      <a:pt x="3788" y="2198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48">
                <a:extLst>
                  <a:ext uri="{FF2B5EF4-FFF2-40B4-BE49-F238E27FC236}">
                    <a16:creationId xmlns:a16="http://schemas.microsoft.com/office/drawing/2014/main" id="{50AB28DC-74EC-9B79-F135-7BEF18046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1" y="2956"/>
                <a:ext cx="295" cy="707"/>
              </a:xfrm>
              <a:custGeom>
                <a:avLst/>
                <a:gdLst>
                  <a:gd name="T0" fmla="*/ 1845 w 2274"/>
                  <a:gd name="T1" fmla="*/ 209 h 5458"/>
                  <a:gd name="T2" fmla="*/ 525 w 2274"/>
                  <a:gd name="T3" fmla="*/ 642 h 5458"/>
                  <a:gd name="T4" fmla="*/ 464 w 2274"/>
                  <a:gd name="T5" fmla="*/ 637 h 5458"/>
                  <a:gd name="T6" fmla="*/ 452 w 2274"/>
                  <a:gd name="T7" fmla="*/ 576 h 5458"/>
                  <a:gd name="T8" fmla="*/ 325 w 2274"/>
                  <a:gd name="T9" fmla="*/ 575 h 5458"/>
                  <a:gd name="T10" fmla="*/ 270 w 2274"/>
                  <a:gd name="T11" fmla="*/ 747 h 5458"/>
                  <a:gd name="T12" fmla="*/ 216 w 2274"/>
                  <a:gd name="T13" fmla="*/ 890 h 5458"/>
                  <a:gd name="T14" fmla="*/ 60 w 2274"/>
                  <a:gd name="T15" fmla="*/ 1194 h 5458"/>
                  <a:gd name="T16" fmla="*/ 94 w 2274"/>
                  <a:gd name="T17" fmla="*/ 1466 h 5458"/>
                  <a:gd name="T18" fmla="*/ 677 w 2274"/>
                  <a:gd name="T19" fmla="*/ 3396 h 5458"/>
                  <a:gd name="T20" fmla="*/ 316 w 2274"/>
                  <a:gd name="T21" fmla="*/ 4645 h 5458"/>
                  <a:gd name="T22" fmla="*/ 616 w 2274"/>
                  <a:gd name="T23" fmla="*/ 5413 h 5458"/>
                  <a:gd name="T24" fmla="*/ 906 w 2274"/>
                  <a:gd name="T25" fmla="*/ 5247 h 5458"/>
                  <a:gd name="T26" fmla="*/ 1170 w 2274"/>
                  <a:gd name="T27" fmla="*/ 4008 h 5458"/>
                  <a:gd name="T28" fmla="*/ 1373 w 2274"/>
                  <a:gd name="T29" fmla="*/ 2821 h 5458"/>
                  <a:gd name="T30" fmla="*/ 2209 w 2274"/>
                  <a:gd name="T31" fmla="*/ 422 h 5458"/>
                  <a:gd name="T32" fmla="*/ 1845 w 2274"/>
                  <a:gd name="T33" fmla="*/ 209 h 5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74" h="5458">
                    <a:moveTo>
                      <a:pt x="1845" y="209"/>
                    </a:moveTo>
                    <a:cubicBezTo>
                      <a:pt x="1544" y="620"/>
                      <a:pt x="1006" y="768"/>
                      <a:pt x="525" y="642"/>
                    </a:cubicBezTo>
                    <a:cubicBezTo>
                      <a:pt x="503" y="636"/>
                      <a:pt x="484" y="637"/>
                      <a:pt x="464" y="637"/>
                    </a:cubicBezTo>
                    <a:cubicBezTo>
                      <a:pt x="459" y="617"/>
                      <a:pt x="458" y="597"/>
                      <a:pt x="452" y="576"/>
                    </a:cubicBezTo>
                    <a:cubicBezTo>
                      <a:pt x="437" y="520"/>
                      <a:pt x="341" y="519"/>
                      <a:pt x="325" y="575"/>
                    </a:cubicBezTo>
                    <a:cubicBezTo>
                      <a:pt x="309" y="632"/>
                      <a:pt x="290" y="690"/>
                      <a:pt x="270" y="747"/>
                    </a:cubicBezTo>
                    <a:cubicBezTo>
                      <a:pt x="241" y="789"/>
                      <a:pt x="223" y="838"/>
                      <a:pt x="216" y="890"/>
                    </a:cubicBezTo>
                    <a:cubicBezTo>
                      <a:pt x="172" y="997"/>
                      <a:pt x="121" y="1100"/>
                      <a:pt x="60" y="1194"/>
                    </a:cubicBezTo>
                    <a:cubicBezTo>
                      <a:pt x="7" y="1277"/>
                      <a:pt x="0" y="1403"/>
                      <a:pt x="94" y="1466"/>
                    </a:cubicBezTo>
                    <a:cubicBezTo>
                      <a:pt x="729" y="1892"/>
                      <a:pt x="810" y="2701"/>
                      <a:pt x="677" y="3396"/>
                    </a:cubicBezTo>
                    <a:cubicBezTo>
                      <a:pt x="596" y="3824"/>
                      <a:pt x="433" y="4227"/>
                      <a:pt x="316" y="4645"/>
                    </a:cubicBezTo>
                    <a:cubicBezTo>
                      <a:pt x="233" y="4944"/>
                      <a:pt x="275" y="5307"/>
                      <a:pt x="616" y="5413"/>
                    </a:cubicBezTo>
                    <a:cubicBezTo>
                      <a:pt x="758" y="5458"/>
                      <a:pt x="869" y="5387"/>
                      <a:pt x="906" y="5247"/>
                    </a:cubicBezTo>
                    <a:cubicBezTo>
                      <a:pt x="1017" y="4837"/>
                      <a:pt x="1111" y="4429"/>
                      <a:pt x="1170" y="4008"/>
                    </a:cubicBezTo>
                    <a:cubicBezTo>
                      <a:pt x="1225" y="3609"/>
                      <a:pt x="1261" y="3210"/>
                      <a:pt x="1373" y="2821"/>
                    </a:cubicBezTo>
                    <a:cubicBezTo>
                      <a:pt x="1607" y="2008"/>
                      <a:pt x="1966" y="1233"/>
                      <a:pt x="2209" y="422"/>
                    </a:cubicBezTo>
                    <a:cubicBezTo>
                      <a:pt x="2274" y="207"/>
                      <a:pt x="1997" y="0"/>
                      <a:pt x="1845" y="209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49">
                <a:extLst>
                  <a:ext uri="{FF2B5EF4-FFF2-40B4-BE49-F238E27FC236}">
                    <a16:creationId xmlns:a16="http://schemas.microsoft.com/office/drawing/2014/main" id="{8C62843A-90B8-196F-12C0-7D51FA5C1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415"/>
                <a:ext cx="161" cy="233"/>
              </a:xfrm>
              <a:custGeom>
                <a:avLst/>
                <a:gdLst>
                  <a:gd name="T0" fmla="*/ 1223 w 1242"/>
                  <a:gd name="T1" fmla="*/ 1425 h 1802"/>
                  <a:gd name="T2" fmla="*/ 1209 w 1242"/>
                  <a:gd name="T3" fmla="*/ 1399 h 1802"/>
                  <a:gd name="T4" fmla="*/ 1163 w 1242"/>
                  <a:gd name="T5" fmla="*/ 1285 h 1802"/>
                  <a:gd name="T6" fmla="*/ 1155 w 1242"/>
                  <a:gd name="T7" fmla="*/ 1248 h 1802"/>
                  <a:gd name="T8" fmla="*/ 1140 w 1242"/>
                  <a:gd name="T9" fmla="*/ 1216 h 1802"/>
                  <a:gd name="T10" fmla="*/ 1120 w 1242"/>
                  <a:gd name="T11" fmla="*/ 1157 h 1802"/>
                  <a:gd name="T12" fmla="*/ 1120 w 1242"/>
                  <a:gd name="T13" fmla="*/ 1156 h 1802"/>
                  <a:gd name="T14" fmla="*/ 1032 w 1242"/>
                  <a:gd name="T15" fmla="*/ 1067 h 1802"/>
                  <a:gd name="T16" fmla="*/ 980 w 1242"/>
                  <a:gd name="T17" fmla="*/ 1073 h 1802"/>
                  <a:gd name="T18" fmla="*/ 935 w 1242"/>
                  <a:gd name="T19" fmla="*/ 1111 h 1802"/>
                  <a:gd name="T20" fmla="*/ 914 w 1242"/>
                  <a:gd name="T21" fmla="*/ 974 h 1802"/>
                  <a:gd name="T22" fmla="*/ 839 w 1242"/>
                  <a:gd name="T23" fmla="*/ 655 h 1802"/>
                  <a:gd name="T24" fmla="*/ 546 w 1242"/>
                  <a:gd name="T25" fmla="*/ 167 h 1802"/>
                  <a:gd name="T26" fmla="*/ 332 w 1242"/>
                  <a:gd name="T27" fmla="*/ 38 h 1802"/>
                  <a:gd name="T28" fmla="*/ 56 w 1242"/>
                  <a:gd name="T29" fmla="*/ 79 h 1802"/>
                  <a:gd name="T30" fmla="*/ 54 w 1242"/>
                  <a:gd name="T31" fmla="*/ 242 h 1802"/>
                  <a:gd name="T32" fmla="*/ 131 w 1242"/>
                  <a:gd name="T33" fmla="*/ 327 h 1802"/>
                  <a:gd name="T34" fmla="*/ 217 w 1242"/>
                  <a:gd name="T35" fmla="*/ 381 h 1802"/>
                  <a:gd name="T36" fmla="*/ 345 w 1242"/>
                  <a:gd name="T37" fmla="*/ 543 h 1802"/>
                  <a:gd name="T38" fmla="*/ 378 w 1242"/>
                  <a:gd name="T39" fmla="*/ 613 h 1802"/>
                  <a:gd name="T40" fmla="*/ 419 w 1242"/>
                  <a:gd name="T41" fmla="*/ 735 h 1802"/>
                  <a:gd name="T42" fmla="*/ 465 w 1242"/>
                  <a:gd name="T43" fmla="*/ 1015 h 1802"/>
                  <a:gd name="T44" fmla="*/ 652 w 1242"/>
                  <a:gd name="T45" fmla="*/ 1586 h 1802"/>
                  <a:gd name="T46" fmla="*/ 923 w 1242"/>
                  <a:gd name="T47" fmla="*/ 1781 h 1802"/>
                  <a:gd name="T48" fmla="*/ 1196 w 1242"/>
                  <a:gd name="T49" fmla="*/ 1720 h 1802"/>
                  <a:gd name="T50" fmla="*/ 1213 w 1242"/>
                  <a:gd name="T51" fmla="*/ 1596 h 1802"/>
                  <a:gd name="T52" fmla="*/ 1201 w 1242"/>
                  <a:gd name="T53" fmla="*/ 1580 h 1802"/>
                  <a:gd name="T54" fmla="*/ 1222 w 1242"/>
                  <a:gd name="T55" fmla="*/ 1547 h 1802"/>
                  <a:gd name="T56" fmla="*/ 1223 w 1242"/>
                  <a:gd name="T57" fmla="*/ 1425 h 1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42" h="1802">
                    <a:moveTo>
                      <a:pt x="1223" y="1425"/>
                    </a:moveTo>
                    <a:cubicBezTo>
                      <a:pt x="1219" y="1416"/>
                      <a:pt x="1214" y="1408"/>
                      <a:pt x="1209" y="1399"/>
                    </a:cubicBezTo>
                    <a:cubicBezTo>
                      <a:pt x="1189" y="1363"/>
                      <a:pt x="1174" y="1325"/>
                      <a:pt x="1163" y="1285"/>
                    </a:cubicBezTo>
                    <a:cubicBezTo>
                      <a:pt x="1161" y="1272"/>
                      <a:pt x="1159" y="1259"/>
                      <a:pt x="1155" y="1248"/>
                    </a:cubicBezTo>
                    <a:cubicBezTo>
                      <a:pt x="1150" y="1237"/>
                      <a:pt x="1145" y="1227"/>
                      <a:pt x="1140" y="1216"/>
                    </a:cubicBezTo>
                    <a:cubicBezTo>
                      <a:pt x="1132" y="1197"/>
                      <a:pt x="1125" y="1177"/>
                      <a:pt x="1120" y="1157"/>
                    </a:cubicBezTo>
                    <a:lnTo>
                      <a:pt x="1120" y="1156"/>
                    </a:lnTo>
                    <a:cubicBezTo>
                      <a:pt x="1111" y="1113"/>
                      <a:pt x="1079" y="1071"/>
                      <a:pt x="1032" y="1067"/>
                    </a:cubicBezTo>
                    <a:cubicBezTo>
                      <a:pt x="1014" y="1065"/>
                      <a:pt x="996" y="1067"/>
                      <a:pt x="980" y="1073"/>
                    </a:cubicBezTo>
                    <a:cubicBezTo>
                      <a:pt x="960" y="1080"/>
                      <a:pt x="947" y="1095"/>
                      <a:pt x="935" y="1111"/>
                    </a:cubicBezTo>
                    <a:cubicBezTo>
                      <a:pt x="929" y="1065"/>
                      <a:pt x="923" y="1019"/>
                      <a:pt x="914" y="974"/>
                    </a:cubicBezTo>
                    <a:cubicBezTo>
                      <a:pt x="892" y="867"/>
                      <a:pt x="869" y="760"/>
                      <a:pt x="839" y="655"/>
                    </a:cubicBezTo>
                    <a:cubicBezTo>
                      <a:pt x="785" y="469"/>
                      <a:pt x="693" y="296"/>
                      <a:pt x="546" y="167"/>
                    </a:cubicBezTo>
                    <a:cubicBezTo>
                      <a:pt x="484" y="113"/>
                      <a:pt x="409" y="67"/>
                      <a:pt x="332" y="38"/>
                    </a:cubicBezTo>
                    <a:cubicBezTo>
                      <a:pt x="230" y="0"/>
                      <a:pt x="140" y="8"/>
                      <a:pt x="56" y="79"/>
                    </a:cubicBezTo>
                    <a:cubicBezTo>
                      <a:pt x="4" y="122"/>
                      <a:pt x="0" y="198"/>
                      <a:pt x="54" y="242"/>
                    </a:cubicBezTo>
                    <a:cubicBezTo>
                      <a:pt x="76" y="261"/>
                      <a:pt x="96" y="305"/>
                      <a:pt x="131" y="327"/>
                    </a:cubicBezTo>
                    <a:cubicBezTo>
                      <a:pt x="173" y="354"/>
                      <a:pt x="183" y="353"/>
                      <a:pt x="217" y="381"/>
                    </a:cubicBezTo>
                    <a:cubicBezTo>
                      <a:pt x="260" y="416"/>
                      <a:pt x="305" y="478"/>
                      <a:pt x="345" y="543"/>
                    </a:cubicBezTo>
                    <a:cubicBezTo>
                      <a:pt x="356" y="561"/>
                      <a:pt x="362" y="574"/>
                      <a:pt x="378" y="613"/>
                    </a:cubicBezTo>
                    <a:cubicBezTo>
                      <a:pt x="394" y="652"/>
                      <a:pt x="409" y="695"/>
                      <a:pt x="419" y="735"/>
                    </a:cubicBezTo>
                    <a:cubicBezTo>
                      <a:pt x="442" y="826"/>
                      <a:pt x="453" y="922"/>
                      <a:pt x="465" y="1015"/>
                    </a:cubicBezTo>
                    <a:cubicBezTo>
                      <a:pt x="491" y="1212"/>
                      <a:pt x="539" y="1420"/>
                      <a:pt x="652" y="1586"/>
                    </a:cubicBezTo>
                    <a:cubicBezTo>
                      <a:pt x="718" y="1683"/>
                      <a:pt x="807" y="1756"/>
                      <a:pt x="923" y="1781"/>
                    </a:cubicBezTo>
                    <a:cubicBezTo>
                      <a:pt x="1014" y="1801"/>
                      <a:pt x="1135" y="1802"/>
                      <a:pt x="1196" y="1720"/>
                    </a:cubicBezTo>
                    <a:cubicBezTo>
                      <a:pt x="1220" y="1686"/>
                      <a:pt x="1233" y="1635"/>
                      <a:pt x="1213" y="1596"/>
                    </a:cubicBezTo>
                    <a:cubicBezTo>
                      <a:pt x="1210" y="1589"/>
                      <a:pt x="1205" y="1586"/>
                      <a:pt x="1201" y="1580"/>
                    </a:cubicBezTo>
                    <a:cubicBezTo>
                      <a:pt x="1210" y="1570"/>
                      <a:pt x="1218" y="1559"/>
                      <a:pt x="1222" y="1547"/>
                    </a:cubicBezTo>
                    <a:cubicBezTo>
                      <a:pt x="1236" y="1510"/>
                      <a:pt x="1242" y="1462"/>
                      <a:pt x="1223" y="14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50">
                <a:extLst>
                  <a:ext uri="{FF2B5EF4-FFF2-40B4-BE49-F238E27FC236}">
                    <a16:creationId xmlns:a16="http://schemas.microsoft.com/office/drawing/2014/main" id="{C376EE80-2C7E-27D2-FCBB-DBCE69440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3415"/>
                <a:ext cx="255" cy="155"/>
              </a:xfrm>
              <a:custGeom>
                <a:avLst/>
                <a:gdLst>
                  <a:gd name="T0" fmla="*/ 1957 w 1968"/>
                  <a:gd name="T1" fmla="*/ 432 h 1196"/>
                  <a:gd name="T2" fmla="*/ 1868 w 1968"/>
                  <a:gd name="T3" fmla="*/ 408 h 1196"/>
                  <a:gd name="T4" fmla="*/ 1492 w 1968"/>
                  <a:gd name="T5" fmla="*/ 666 h 1196"/>
                  <a:gd name="T6" fmla="*/ 1036 w 1968"/>
                  <a:gd name="T7" fmla="*/ 671 h 1196"/>
                  <a:gd name="T8" fmla="*/ 574 w 1968"/>
                  <a:gd name="T9" fmla="*/ 425 h 1196"/>
                  <a:gd name="T10" fmla="*/ 174 w 1968"/>
                  <a:gd name="T11" fmla="*/ 63 h 1196"/>
                  <a:gd name="T12" fmla="*/ 9 w 1968"/>
                  <a:gd name="T13" fmla="*/ 157 h 1196"/>
                  <a:gd name="T14" fmla="*/ 996 w 1968"/>
                  <a:gd name="T15" fmla="*/ 1162 h 1196"/>
                  <a:gd name="T16" fmla="*/ 1693 w 1968"/>
                  <a:gd name="T17" fmla="*/ 975 h 1196"/>
                  <a:gd name="T18" fmla="*/ 1909 w 1968"/>
                  <a:gd name="T19" fmla="*/ 715 h 1196"/>
                  <a:gd name="T20" fmla="*/ 1957 w 1968"/>
                  <a:gd name="T21" fmla="*/ 432 h 1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68" h="1196">
                    <a:moveTo>
                      <a:pt x="1957" y="432"/>
                    </a:moveTo>
                    <a:cubicBezTo>
                      <a:pt x="1952" y="386"/>
                      <a:pt x="1896" y="378"/>
                      <a:pt x="1868" y="408"/>
                    </a:cubicBezTo>
                    <a:cubicBezTo>
                      <a:pt x="1767" y="516"/>
                      <a:pt x="1635" y="623"/>
                      <a:pt x="1492" y="666"/>
                    </a:cubicBezTo>
                    <a:cubicBezTo>
                      <a:pt x="1351" y="709"/>
                      <a:pt x="1164" y="705"/>
                      <a:pt x="1036" y="671"/>
                    </a:cubicBezTo>
                    <a:cubicBezTo>
                      <a:pt x="852" y="621"/>
                      <a:pt x="716" y="547"/>
                      <a:pt x="574" y="425"/>
                    </a:cubicBezTo>
                    <a:cubicBezTo>
                      <a:pt x="438" y="307"/>
                      <a:pt x="307" y="184"/>
                      <a:pt x="174" y="63"/>
                    </a:cubicBezTo>
                    <a:cubicBezTo>
                      <a:pt x="106" y="0"/>
                      <a:pt x="0" y="73"/>
                      <a:pt x="9" y="157"/>
                    </a:cubicBezTo>
                    <a:cubicBezTo>
                      <a:pt x="62" y="658"/>
                      <a:pt x="495" y="1094"/>
                      <a:pt x="996" y="1162"/>
                    </a:cubicBezTo>
                    <a:cubicBezTo>
                      <a:pt x="1251" y="1196"/>
                      <a:pt x="1495" y="1144"/>
                      <a:pt x="1693" y="975"/>
                    </a:cubicBezTo>
                    <a:cubicBezTo>
                      <a:pt x="1781" y="901"/>
                      <a:pt x="1853" y="815"/>
                      <a:pt x="1909" y="715"/>
                    </a:cubicBezTo>
                    <a:cubicBezTo>
                      <a:pt x="1959" y="624"/>
                      <a:pt x="1968" y="535"/>
                      <a:pt x="1957" y="432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51">
                <a:extLst>
                  <a:ext uri="{FF2B5EF4-FFF2-40B4-BE49-F238E27FC236}">
                    <a16:creationId xmlns:a16="http://schemas.microsoft.com/office/drawing/2014/main" id="{45E40987-92E8-60D6-88FE-AA2EBF3C4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1" y="3467"/>
                <a:ext cx="200" cy="201"/>
              </a:xfrm>
              <a:custGeom>
                <a:avLst/>
                <a:gdLst>
                  <a:gd name="T0" fmla="*/ 1483 w 1547"/>
                  <a:gd name="T1" fmla="*/ 103 h 1551"/>
                  <a:gd name="T2" fmla="*/ 1334 w 1547"/>
                  <a:gd name="T3" fmla="*/ 83 h 1551"/>
                  <a:gd name="T4" fmla="*/ 1285 w 1547"/>
                  <a:gd name="T5" fmla="*/ 215 h 1551"/>
                  <a:gd name="T6" fmla="*/ 1223 w 1547"/>
                  <a:gd name="T7" fmla="*/ 323 h 1551"/>
                  <a:gd name="T8" fmla="*/ 1115 w 1547"/>
                  <a:gd name="T9" fmla="*/ 574 h 1551"/>
                  <a:gd name="T10" fmla="*/ 1065 w 1547"/>
                  <a:gd name="T11" fmla="*/ 654 h 1551"/>
                  <a:gd name="T12" fmla="*/ 985 w 1547"/>
                  <a:gd name="T13" fmla="*/ 777 h 1551"/>
                  <a:gd name="T14" fmla="*/ 818 w 1547"/>
                  <a:gd name="T15" fmla="*/ 982 h 1551"/>
                  <a:gd name="T16" fmla="*/ 817 w 1547"/>
                  <a:gd name="T17" fmla="*/ 982 h 1551"/>
                  <a:gd name="T18" fmla="*/ 796 w 1547"/>
                  <a:gd name="T19" fmla="*/ 1002 h 1551"/>
                  <a:gd name="T20" fmla="*/ 739 w 1547"/>
                  <a:gd name="T21" fmla="*/ 1055 h 1551"/>
                  <a:gd name="T22" fmla="*/ 640 w 1547"/>
                  <a:gd name="T23" fmla="*/ 1131 h 1551"/>
                  <a:gd name="T24" fmla="*/ 610 w 1547"/>
                  <a:gd name="T25" fmla="*/ 1145 h 1551"/>
                  <a:gd name="T26" fmla="*/ 566 w 1547"/>
                  <a:gd name="T27" fmla="*/ 1160 h 1551"/>
                  <a:gd name="T28" fmla="*/ 520 w 1547"/>
                  <a:gd name="T29" fmla="*/ 1166 h 1551"/>
                  <a:gd name="T30" fmla="*/ 487 w 1547"/>
                  <a:gd name="T31" fmla="*/ 1168 h 1551"/>
                  <a:gd name="T32" fmla="*/ 296 w 1547"/>
                  <a:gd name="T33" fmla="*/ 1121 h 1551"/>
                  <a:gd name="T34" fmla="*/ 104 w 1547"/>
                  <a:gd name="T35" fmla="*/ 1032 h 1551"/>
                  <a:gd name="T36" fmla="*/ 24 w 1547"/>
                  <a:gd name="T37" fmla="*/ 1093 h 1551"/>
                  <a:gd name="T38" fmla="*/ 143 w 1547"/>
                  <a:gd name="T39" fmla="*/ 1349 h 1551"/>
                  <a:gd name="T40" fmla="*/ 390 w 1547"/>
                  <a:gd name="T41" fmla="*/ 1486 h 1551"/>
                  <a:gd name="T42" fmla="*/ 1049 w 1547"/>
                  <a:gd name="T43" fmla="*/ 1342 h 1551"/>
                  <a:gd name="T44" fmla="*/ 1452 w 1547"/>
                  <a:gd name="T45" fmla="*/ 772 h 1551"/>
                  <a:gd name="T46" fmla="*/ 1532 w 1547"/>
                  <a:gd name="T47" fmla="*/ 439 h 1551"/>
                  <a:gd name="T48" fmla="*/ 1483 w 1547"/>
                  <a:gd name="T49" fmla="*/ 103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47" h="1551">
                    <a:moveTo>
                      <a:pt x="1483" y="103"/>
                    </a:moveTo>
                    <a:cubicBezTo>
                      <a:pt x="1467" y="38"/>
                      <a:pt x="1360" y="0"/>
                      <a:pt x="1334" y="83"/>
                    </a:cubicBezTo>
                    <a:cubicBezTo>
                      <a:pt x="1321" y="127"/>
                      <a:pt x="1307" y="174"/>
                      <a:pt x="1285" y="215"/>
                    </a:cubicBezTo>
                    <a:cubicBezTo>
                      <a:pt x="1265" y="252"/>
                      <a:pt x="1239" y="284"/>
                      <a:pt x="1223" y="323"/>
                    </a:cubicBezTo>
                    <a:cubicBezTo>
                      <a:pt x="1188" y="408"/>
                      <a:pt x="1158" y="492"/>
                      <a:pt x="1115" y="574"/>
                    </a:cubicBezTo>
                    <a:cubicBezTo>
                      <a:pt x="1106" y="591"/>
                      <a:pt x="1090" y="618"/>
                      <a:pt x="1065" y="654"/>
                    </a:cubicBezTo>
                    <a:cubicBezTo>
                      <a:pt x="1038" y="695"/>
                      <a:pt x="1012" y="737"/>
                      <a:pt x="985" y="777"/>
                    </a:cubicBezTo>
                    <a:cubicBezTo>
                      <a:pt x="935" y="850"/>
                      <a:pt x="879" y="919"/>
                      <a:pt x="818" y="982"/>
                    </a:cubicBezTo>
                    <a:lnTo>
                      <a:pt x="817" y="982"/>
                    </a:lnTo>
                    <a:cubicBezTo>
                      <a:pt x="810" y="989"/>
                      <a:pt x="803" y="995"/>
                      <a:pt x="796" y="1002"/>
                    </a:cubicBezTo>
                    <a:cubicBezTo>
                      <a:pt x="787" y="1010"/>
                      <a:pt x="704" y="1087"/>
                      <a:pt x="739" y="1055"/>
                    </a:cubicBezTo>
                    <a:cubicBezTo>
                      <a:pt x="708" y="1083"/>
                      <a:pt x="676" y="1110"/>
                      <a:pt x="640" y="1131"/>
                    </a:cubicBezTo>
                    <a:cubicBezTo>
                      <a:pt x="635" y="1133"/>
                      <a:pt x="614" y="1143"/>
                      <a:pt x="610" y="1145"/>
                    </a:cubicBezTo>
                    <a:cubicBezTo>
                      <a:pt x="603" y="1148"/>
                      <a:pt x="555" y="1163"/>
                      <a:pt x="566" y="1160"/>
                    </a:cubicBezTo>
                    <a:cubicBezTo>
                      <a:pt x="578" y="1157"/>
                      <a:pt x="528" y="1165"/>
                      <a:pt x="520" y="1166"/>
                    </a:cubicBezTo>
                    <a:cubicBezTo>
                      <a:pt x="516" y="1166"/>
                      <a:pt x="490" y="1167"/>
                      <a:pt x="487" y="1168"/>
                    </a:cubicBezTo>
                    <a:cubicBezTo>
                      <a:pt x="412" y="1166"/>
                      <a:pt x="366" y="1150"/>
                      <a:pt x="296" y="1121"/>
                    </a:cubicBezTo>
                    <a:cubicBezTo>
                      <a:pt x="228" y="1094"/>
                      <a:pt x="178" y="1045"/>
                      <a:pt x="104" y="1032"/>
                    </a:cubicBezTo>
                    <a:cubicBezTo>
                      <a:pt x="64" y="1024"/>
                      <a:pt x="32" y="1057"/>
                      <a:pt x="24" y="1093"/>
                    </a:cubicBezTo>
                    <a:cubicBezTo>
                      <a:pt x="0" y="1195"/>
                      <a:pt x="76" y="1282"/>
                      <a:pt x="143" y="1349"/>
                    </a:cubicBezTo>
                    <a:cubicBezTo>
                      <a:pt x="211" y="1417"/>
                      <a:pt x="298" y="1460"/>
                      <a:pt x="390" y="1486"/>
                    </a:cubicBezTo>
                    <a:cubicBezTo>
                      <a:pt x="616" y="1551"/>
                      <a:pt x="870" y="1500"/>
                      <a:pt x="1049" y="1342"/>
                    </a:cubicBezTo>
                    <a:cubicBezTo>
                      <a:pt x="1225" y="1186"/>
                      <a:pt x="1376" y="996"/>
                      <a:pt x="1452" y="772"/>
                    </a:cubicBezTo>
                    <a:cubicBezTo>
                      <a:pt x="1489" y="664"/>
                      <a:pt x="1517" y="552"/>
                      <a:pt x="1532" y="439"/>
                    </a:cubicBezTo>
                    <a:cubicBezTo>
                      <a:pt x="1547" y="328"/>
                      <a:pt x="1510" y="211"/>
                      <a:pt x="1483" y="10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52">
                <a:extLst>
                  <a:ext uri="{FF2B5EF4-FFF2-40B4-BE49-F238E27FC236}">
                    <a16:creationId xmlns:a16="http://schemas.microsoft.com/office/drawing/2014/main" id="{50FCBD3D-F01C-F42E-85A4-759444762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2" y="1230"/>
                <a:ext cx="50" cy="542"/>
              </a:xfrm>
              <a:custGeom>
                <a:avLst/>
                <a:gdLst>
                  <a:gd name="T0" fmla="*/ 194 w 391"/>
                  <a:gd name="T1" fmla="*/ 3174 h 4186"/>
                  <a:gd name="T2" fmla="*/ 101 w 391"/>
                  <a:gd name="T3" fmla="*/ 2136 h 4186"/>
                  <a:gd name="T4" fmla="*/ 266 w 391"/>
                  <a:gd name="T5" fmla="*/ 33 h 4186"/>
                  <a:gd name="T6" fmla="*/ 223 w 391"/>
                  <a:gd name="T7" fmla="*/ 27 h 4186"/>
                  <a:gd name="T8" fmla="*/ 23 w 391"/>
                  <a:gd name="T9" fmla="*/ 2107 h 4186"/>
                  <a:gd name="T10" fmla="*/ 351 w 391"/>
                  <a:gd name="T11" fmla="*/ 4166 h 4186"/>
                  <a:gd name="T12" fmla="*/ 387 w 391"/>
                  <a:gd name="T13" fmla="*/ 4157 h 4186"/>
                  <a:gd name="T14" fmla="*/ 194 w 391"/>
                  <a:gd name="T15" fmla="*/ 3174 h 4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1" h="4186">
                    <a:moveTo>
                      <a:pt x="194" y="3174"/>
                    </a:moveTo>
                    <a:cubicBezTo>
                      <a:pt x="143" y="2830"/>
                      <a:pt x="112" y="2484"/>
                      <a:pt x="101" y="2136"/>
                    </a:cubicBezTo>
                    <a:cubicBezTo>
                      <a:pt x="79" y="1434"/>
                      <a:pt x="146" y="725"/>
                      <a:pt x="266" y="33"/>
                    </a:cubicBezTo>
                    <a:cubicBezTo>
                      <a:pt x="271" y="5"/>
                      <a:pt x="229" y="0"/>
                      <a:pt x="223" y="27"/>
                    </a:cubicBezTo>
                    <a:cubicBezTo>
                      <a:pt x="60" y="711"/>
                      <a:pt x="0" y="1404"/>
                      <a:pt x="23" y="2107"/>
                    </a:cubicBezTo>
                    <a:cubicBezTo>
                      <a:pt x="46" y="2782"/>
                      <a:pt x="110" y="3530"/>
                      <a:pt x="351" y="4166"/>
                    </a:cubicBezTo>
                    <a:cubicBezTo>
                      <a:pt x="359" y="4186"/>
                      <a:pt x="391" y="4178"/>
                      <a:pt x="387" y="4157"/>
                    </a:cubicBezTo>
                    <a:cubicBezTo>
                      <a:pt x="333" y="3828"/>
                      <a:pt x="244" y="3505"/>
                      <a:pt x="194" y="317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1" name="Freeform 53">
                <a:extLst>
                  <a:ext uri="{FF2B5EF4-FFF2-40B4-BE49-F238E27FC236}">
                    <a16:creationId xmlns:a16="http://schemas.microsoft.com/office/drawing/2014/main" id="{9E6E26B5-B88F-4728-D940-3E9DB569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1078"/>
                <a:ext cx="279" cy="637"/>
              </a:xfrm>
              <a:custGeom>
                <a:avLst/>
                <a:gdLst>
                  <a:gd name="T0" fmla="*/ 1584 w 2151"/>
                  <a:gd name="T1" fmla="*/ 2294 h 4918"/>
                  <a:gd name="T2" fmla="*/ 23 w 2151"/>
                  <a:gd name="T3" fmla="*/ 8 h 4918"/>
                  <a:gd name="T4" fmla="*/ 8 w 2151"/>
                  <a:gd name="T5" fmla="*/ 19 h 4918"/>
                  <a:gd name="T6" fmla="*/ 1405 w 2151"/>
                  <a:gd name="T7" fmla="*/ 2322 h 4918"/>
                  <a:gd name="T8" fmla="*/ 1816 w 2151"/>
                  <a:gd name="T9" fmla="*/ 3593 h 4918"/>
                  <a:gd name="T10" fmla="*/ 1947 w 2151"/>
                  <a:gd name="T11" fmla="*/ 4896 h 4918"/>
                  <a:gd name="T12" fmla="*/ 1984 w 2151"/>
                  <a:gd name="T13" fmla="*/ 4896 h 4918"/>
                  <a:gd name="T14" fmla="*/ 1584 w 2151"/>
                  <a:gd name="T15" fmla="*/ 2294 h 49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1" h="4918">
                    <a:moveTo>
                      <a:pt x="1584" y="2294"/>
                    </a:moveTo>
                    <a:cubicBezTo>
                      <a:pt x="1207" y="1434"/>
                      <a:pt x="669" y="685"/>
                      <a:pt x="23" y="8"/>
                    </a:cubicBezTo>
                    <a:cubicBezTo>
                      <a:pt x="15" y="0"/>
                      <a:pt x="0" y="10"/>
                      <a:pt x="8" y="19"/>
                    </a:cubicBezTo>
                    <a:cubicBezTo>
                      <a:pt x="559" y="721"/>
                      <a:pt x="1060" y="1497"/>
                      <a:pt x="1405" y="2322"/>
                    </a:cubicBezTo>
                    <a:cubicBezTo>
                      <a:pt x="1577" y="2733"/>
                      <a:pt x="1726" y="3155"/>
                      <a:pt x="1816" y="3593"/>
                    </a:cubicBezTo>
                    <a:cubicBezTo>
                      <a:pt x="1903" y="4022"/>
                      <a:pt x="1922" y="4460"/>
                      <a:pt x="1947" y="4896"/>
                    </a:cubicBezTo>
                    <a:cubicBezTo>
                      <a:pt x="1948" y="4918"/>
                      <a:pt x="1980" y="4916"/>
                      <a:pt x="1984" y="4896"/>
                    </a:cubicBezTo>
                    <a:cubicBezTo>
                      <a:pt x="2151" y="4044"/>
                      <a:pt x="1928" y="3079"/>
                      <a:pt x="1584" y="2294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2" name="Freeform 54">
                <a:extLst>
                  <a:ext uri="{FF2B5EF4-FFF2-40B4-BE49-F238E27FC236}">
                    <a16:creationId xmlns:a16="http://schemas.microsoft.com/office/drawing/2014/main" id="{98C0611A-9482-81CA-0978-F218AFD7E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1" y="2253"/>
                <a:ext cx="77" cy="192"/>
              </a:xfrm>
              <a:custGeom>
                <a:avLst/>
                <a:gdLst>
                  <a:gd name="T0" fmla="*/ 563 w 595"/>
                  <a:gd name="T1" fmla="*/ 20 h 1480"/>
                  <a:gd name="T2" fmla="*/ 332 w 595"/>
                  <a:gd name="T3" fmla="*/ 762 h 1480"/>
                  <a:gd name="T4" fmla="*/ 6 w 595"/>
                  <a:gd name="T5" fmla="*/ 1455 h 1480"/>
                  <a:gd name="T6" fmla="*/ 27 w 595"/>
                  <a:gd name="T7" fmla="*/ 1468 h 1480"/>
                  <a:gd name="T8" fmla="*/ 407 w 595"/>
                  <a:gd name="T9" fmla="*/ 779 h 1480"/>
                  <a:gd name="T10" fmla="*/ 593 w 595"/>
                  <a:gd name="T11" fmla="*/ 24 h 1480"/>
                  <a:gd name="T12" fmla="*/ 563 w 595"/>
                  <a:gd name="T13" fmla="*/ 20 h 1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5" h="1480">
                    <a:moveTo>
                      <a:pt x="563" y="20"/>
                    </a:moveTo>
                    <a:cubicBezTo>
                      <a:pt x="522" y="277"/>
                      <a:pt x="428" y="521"/>
                      <a:pt x="332" y="762"/>
                    </a:cubicBezTo>
                    <a:cubicBezTo>
                      <a:pt x="238" y="1000"/>
                      <a:pt x="115" y="1224"/>
                      <a:pt x="6" y="1455"/>
                    </a:cubicBezTo>
                    <a:cubicBezTo>
                      <a:pt x="0" y="1468"/>
                      <a:pt x="20" y="1480"/>
                      <a:pt x="27" y="1468"/>
                    </a:cubicBezTo>
                    <a:cubicBezTo>
                      <a:pt x="169" y="1248"/>
                      <a:pt x="297" y="1016"/>
                      <a:pt x="407" y="779"/>
                    </a:cubicBezTo>
                    <a:cubicBezTo>
                      <a:pt x="518" y="541"/>
                      <a:pt x="577" y="286"/>
                      <a:pt x="593" y="24"/>
                    </a:cubicBezTo>
                    <a:cubicBezTo>
                      <a:pt x="595" y="4"/>
                      <a:pt x="566" y="0"/>
                      <a:pt x="563" y="2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3" name="Freeform 55">
                <a:extLst>
                  <a:ext uri="{FF2B5EF4-FFF2-40B4-BE49-F238E27FC236}">
                    <a16:creationId xmlns:a16="http://schemas.microsoft.com/office/drawing/2014/main" id="{3C1F2059-196A-AD45-B02C-4E56AECE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2" y="2280"/>
                <a:ext cx="122" cy="408"/>
              </a:xfrm>
              <a:custGeom>
                <a:avLst/>
                <a:gdLst>
                  <a:gd name="T0" fmla="*/ 683 w 942"/>
                  <a:gd name="T1" fmla="*/ 1550 h 3149"/>
                  <a:gd name="T2" fmla="*/ 38 w 942"/>
                  <a:gd name="T3" fmla="*/ 17 h 3149"/>
                  <a:gd name="T4" fmla="*/ 9 w 942"/>
                  <a:gd name="T5" fmla="*/ 28 h 3149"/>
                  <a:gd name="T6" fmla="*/ 560 w 942"/>
                  <a:gd name="T7" fmla="*/ 1478 h 3149"/>
                  <a:gd name="T8" fmla="*/ 843 w 942"/>
                  <a:gd name="T9" fmla="*/ 3125 h 3149"/>
                  <a:gd name="T10" fmla="*/ 873 w 942"/>
                  <a:gd name="T11" fmla="*/ 3129 h 3149"/>
                  <a:gd name="T12" fmla="*/ 683 w 942"/>
                  <a:gd name="T13" fmla="*/ 1550 h 3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2" h="3149">
                    <a:moveTo>
                      <a:pt x="683" y="1550"/>
                    </a:moveTo>
                    <a:cubicBezTo>
                      <a:pt x="533" y="1018"/>
                      <a:pt x="301" y="503"/>
                      <a:pt x="38" y="17"/>
                    </a:cubicBezTo>
                    <a:cubicBezTo>
                      <a:pt x="29" y="0"/>
                      <a:pt x="0" y="10"/>
                      <a:pt x="9" y="28"/>
                    </a:cubicBezTo>
                    <a:cubicBezTo>
                      <a:pt x="237" y="495"/>
                      <a:pt x="418" y="979"/>
                      <a:pt x="560" y="1478"/>
                    </a:cubicBezTo>
                    <a:cubicBezTo>
                      <a:pt x="711" y="2011"/>
                      <a:pt x="851" y="2567"/>
                      <a:pt x="843" y="3125"/>
                    </a:cubicBezTo>
                    <a:cubicBezTo>
                      <a:pt x="842" y="3144"/>
                      <a:pt x="871" y="3149"/>
                      <a:pt x="873" y="3129"/>
                    </a:cubicBezTo>
                    <a:cubicBezTo>
                      <a:pt x="942" y="2591"/>
                      <a:pt x="830" y="2067"/>
                      <a:pt x="683" y="155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56">
                <a:extLst>
                  <a:ext uri="{FF2B5EF4-FFF2-40B4-BE49-F238E27FC236}">
                    <a16:creationId xmlns:a16="http://schemas.microsoft.com/office/drawing/2014/main" id="{5183E5B2-8CFE-A68D-33E1-35A60C35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2506"/>
                <a:ext cx="134" cy="318"/>
              </a:xfrm>
              <a:custGeom>
                <a:avLst/>
                <a:gdLst>
                  <a:gd name="T0" fmla="*/ 1001 w 1034"/>
                  <a:gd name="T1" fmla="*/ 3 h 2458"/>
                  <a:gd name="T2" fmla="*/ 16 w 1034"/>
                  <a:gd name="T3" fmla="*/ 2403 h 2458"/>
                  <a:gd name="T4" fmla="*/ 51 w 1034"/>
                  <a:gd name="T5" fmla="*/ 2438 h 2458"/>
                  <a:gd name="T6" fmla="*/ 1007 w 1034"/>
                  <a:gd name="T7" fmla="*/ 3 h 2458"/>
                  <a:gd name="T8" fmla="*/ 1001 w 1034"/>
                  <a:gd name="T9" fmla="*/ 3 h 2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4" h="2458">
                    <a:moveTo>
                      <a:pt x="1001" y="3"/>
                    </a:moveTo>
                    <a:cubicBezTo>
                      <a:pt x="931" y="887"/>
                      <a:pt x="555" y="1709"/>
                      <a:pt x="16" y="2403"/>
                    </a:cubicBezTo>
                    <a:cubicBezTo>
                      <a:pt x="0" y="2424"/>
                      <a:pt x="30" y="2458"/>
                      <a:pt x="51" y="2438"/>
                    </a:cubicBezTo>
                    <a:cubicBezTo>
                      <a:pt x="714" y="1814"/>
                      <a:pt x="1034" y="904"/>
                      <a:pt x="1007" y="3"/>
                    </a:cubicBezTo>
                    <a:cubicBezTo>
                      <a:pt x="1007" y="0"/>
                      <a:pt x="1001" y="0"/>
                      <a:pt x="1001" y="3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57">
                <a:extLst>
                  <a:ext uri="{FF2B5EF4-FFF2-40B4-BE49-F238E27FC236}">
                    <a16:creationId xmlns:a16="http://schemas.microsoft.com/office/drawing/2014/main" id="{794D93DA-B52A-2B1C-A453-BD6C0588E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2216"/>
                <a:ext cx="122" cy="549"/>
              </a:xfrm>
              <a:custGeom>
                <a:avLst/>
                <a:gdLst>
                  <a:gd name="T0" fmla="*/ 906 w 941"/>
                  <a:gd name="T1" fmla="*/ 110 h 4240"/>
                  <a:gd name="T2" fmla="*/ 827 w 941"/>
                  <a:gd name="T3" fmla="*/ 49 h 4240"/>
                  <a:gd name="T4" fmla="*/ 37 w 941"/>
                  <a:gd name="T5" fmla="*/ 2121 h 4240"/>
                  <a:gd name="T6" fmla="*/ 553 w 941"/>
                  <a:gd name="T7" fmla="*/ 4221 h 4240"/>
                  <a:gd name="T8" fmla="*/ 590 w 941"/>
                  <a:gd name="T9" fmla="*/ 4200 h 4240"/>
                  <a:gd name="T10" fmla="*/ 251 w 941"/>
                  <a:gd name="T11" fmla="*/ 3181 h 4240"/>
                  <a:gd name="T12" fmla="*/ 190 w 941"/>
                  <a:gd name="T13" fmla="*/ 2110 h 4240"/>
                  <a:gd name="T14" fmla="*/ 906 w 941"/>
                  <a:gd name="T15" fmla="*/ 110 h 4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1" h="4240">
                    <a:moveTo>
                      <a:pt x="906" y="110"/>
                    </a:moveTo>
                    <a:cubicBezTo>
                      <a:pt x="941" y="57"/>
                      <a:pt x="870" y="0"/>
                      <a:pt x="827" y="49"/>
                    </a:cubicBezTo>
                    <a:cubicBezTo>
                      <a:pt x="333" y="622"/>
                      <a:pt x="76" y="1370"/>
                      <a:pt x="37" y="2121"/>
                    </a:cubicBezTo>
                    <a:cubicBezTo>
                      <a:pt x="0" y="2820"/>
                      <a:pt x="120" y="3649"/>
                      <a:pt x="553" y="4221"/>
                    </a:cubicBezTo>
                    <a:cubicBezTo>
                      <a:pt x="568" y="4240"/>
                      <a:pt x="599" y="4223"/>
                      <a:pt x="590" y="4200"/>
                    </a:cubicBezTo>
                    <a:cubicBezTo>
                      <a:pt x="463" y="3863"/>
                      <a:pt x="322" y="3535"/>
                      <a:pt x="251" y="3181"/>
                    </a:cubicBezTo>
                    <a:cubicBezTo>
                      <a:pt x="181" y="2829"/>
                      <a:pt x="160" y="2468"/>
                      <a:pt x="190" y="2110"/>
                    </a:cubicBezTo>
                    <a:cubicBezTo>
                      <a:pt x="250" y="1390"/>
                      <a:pt x="508" y="711"/>
                      <a:pt x="906" y="110"/>
                    </a:cubicBezTo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6" name="Freeform 58">
                <a:extLst>
                  <a:ext uri="{FF2B5EF4-FFF2-40B4-BE49-F238E27FC236}">
                    <a16:creationId xmlns:a16="http://schemas.microsoft.com/office/drawing/2014/main" id="{13ACECA9-C1D0-96E2-13F5-C2A828125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94"/>
                <a:ext cx="19" cy="169"/>
              </a:xfrm>
              <a:custGeom>
                <a:avLst/>
                <a:gdLst>
                  <a:gd name="T0" fmla="*/ 103 w 153"/>
                  <a:gd name="T1" fmla="*/ 980 h 1306"/>
                  <a:gd name="T2" fmla="*/ 67 w 153"/>
                  <a:gd name="T3" fmla="*/ 660 h 1306"/>
                  <a:gd name="T4" fmla="*/ 73 w 153"/>
                  <a:gd name="T5" fmla="*/ 9 h 1306"/>
                  <a:gd name="T6" fmla="*/ 61 w 153"/>
                  <a:gd name="T7" fmla="*/ 8 h 1306"/>
                  <a:gd name="T8" fmla="*/ 1 w 153"/>
                  <a:gd name="T9" fmla="*/ 644 h 1306"/>
                  <a:gd name="T10" fmla="*/ 25 w 153"/>
                  <a:gd name="T11" fmla="*/ 966 h 1306"/>
                  <a:gd name="T12" fmla="*/ 92 w 153"/>
                  <a:gd name="T13" fmla="*/ 1278 h 1306"/>
                  <a:gd name="T14" fmla="*/ 152 w 153"/>
                  <a:gd name="T15" fmla="*/ 1271 h 1306"/>
                  <a:gd name="T16" fmla="*/ 103 w 153"/>
                  <a:gd name="T17" fmla="*/ 980 h 1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3" h="1306">
                    <a:moveTo>
                      <a:pt x="103" y="980"/>
                    </a:moveTo>
                    <a:cubicBezTo>
                      <a:pt x="87" y="874"/>
                      <a:pt x="76" y="767"/>
                      <a:pt x="67" y="660"/>
                    </a:cubicBezTo>
                    <a:cubicBezTo>
                      <a:pt x="47" y="443"/>
                      <a:pt x="50" y="226"/>
                      <a:pt x="73" y="9"/>
                    </a:cubicBezTo>
                    <a:cubicBezTo>
                      <a:pt x="74" y="1"/>
                      <a:pt x="62" y="0"/>
                      <a:pt x="61" y="8"/>
                    </a:cubicBezTo>
                    <a:cubicBezTo>
                      <a:pt x="21" y="218"/>
                      <a:pt x="0" y="430"/>
                      <a:pt x="1" y="644"/>
                    </a:cubicBezTo>
                    <a:cubicBezTo>
                      <a:pt x="1" y="752"/>
                      <a:pt x="10" y="859"/>
                      <a:pt x="25" y="966"/>
                    </a:cubicBezTo>
                    <a:cubicBezTo>
                      <a:pt x="39" y="1064"/>
                      <a:pt x="46" y="1189"/>
                      <a:pt x="92" y="1278"/>
                    </a:cubicBezTo>
                    <a:cubicBezTo>
                      <a:pt x="105" y="1302"/>
                      <a:pt x="152" y="1306"/>
                      <a:pt x="152" y="1271"/>
                    </a:cubicBezTo>
                    <a:cubicBezTo>
                      <a:pt x="153" y="1175"/>
                      <a:pt x="117" y="1075"/>
                      <a:pt x="103" y="980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7" name="Freeform 59">
                <a:extLst>
                  <a:ext uri="{FF2B5EF4-FFF2-40B4-BE49-F238E27FC236}">
                    <a16:creationId xmlns:a16="http://schemas.microsoft.com/office/drawing/2014/main" id="{428E0F7D-C9DD-052F-0A76-94DB6ED4D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6" y="2512"/>
                <a:ext cx="236" cy="663"/>
              </a:xfrm>
              <a:custGeom>
                <a:avLst/>
                <a:gdLst>
                  <a:gd name="T0" fmla="*/ 63 w 1822"/>
                  <a:gd name="T1" fmla="*/ 25 h 5115"/>
                  <a:gd name="T2" fmla="*/ 15 w 1822"/>
                  <a:gd name="T3" fmla="*/ 52 h 5115"/>
                  <a:gd name="T4" fmla="*/ 986 w 1822"/>
                  <a:gd name="T5" fmla="*/ 5078 h 5115"/>
                  <a:gd name="T6" fmla="*/ 1020 w 1822"/>
                  <a:gd name="T7" fmla="*/ 5093 h 5115"/>
                  <a:gd name="T8" fmla="*/ 63 w 1822"/>
                  <a:gd name="T9" fmla="*/ 2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22" h="5115">
                    <a:moveTo>
                      <a:pt x="63" y="25"/>
                    </a:moveTo>
                    <a:cubicBezTo>
                      <a:pt x="46" y="0"/>
                      <a:pt x="0" y="24"/>
                      <a:pt x="15" y="52"/>
                    </a:cubicBezTo>
                    <a:cubicBezTo>
                      <a:pt x="835" y="1615"/>
                      <a:pt x="1525" y="3305"/>
                      <a:pt x="986" y="5078"/>
                    </a:cubicBezTo>
                    <a:cubicBezTo>
                      <a:pt x="979" y="5101"/>
                      <a:pt x="1010" y="5115"/>
                      <a:pt x="1020" y="5093"/>
                    </a:cubicBezTo>
                    <a:cubicBezTo>
                      <a:pt x="1822" y="3395"/>
                      <a:pt x="1033" y="1463"/>
                      <a:pt x="63" y="2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60">
                <a:extLst>
                  <a:ext uri="{FF2B5EF4-FFF2-40B4-BE49-F238E27FC236}">
                    <a16:creationId xmlns:a16="http://schemas.microsoft.com/office/drawing/2014/main" id="{062D650A-7610-8D4E-8F6F-FAF4A087D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2843"/>
                <a:ext cx="41" cy="223"/>
              </a:xfrm>
              <a:custGeom>
                <a:avLst/>
                <a:gdLst>
                  <a:gd name="T0" fmla="*/ 281 w 315"/>
                  <a:gd name="T1" fmla="*/ 835 h 1719"/>
                  <a:gd name="T2" fmla="*/ 14 w 315"/>
                  <a:gd name="T3" fmla="*/ 7 h 1719"/>
                  <a:gd name="T4" fmla="*/ 3 w 315"/>
                  <a:gd name="T5" fmla="*/ 11 h 1719"/>
                  <a:gd name="T6" fmla="*/ 200 w 315"/>
                  <a:gd name="T7" fmla="*/ 845 h 1719"/>
                  <a:gd name="T8" fmla="*/ 196 w 315"/>
                  <a:gd name="T9" fmla="*/ 1273 h 1719"/>
                  <a:gd name="T10" fmla="*/ 183 w 315"/>
                  <a:gd name="T11" fmla="*/ 1478 h 1719"/>
                  <a:gd name="T12" fmla="*/ 166 w 315"/>
                  <a:gd name="T13" fmla="*/ 1678 h 1719"/>
                  <a:gd name="T14" fmla="*/ 237 w 315"/>
                  <a:gd name="T15" fmla="*/ 1688 h 1719"/>
                  <a:gd name="T16" fmla="*/ 289 w 315"/>
                  <a:gd name="T17" fmla="*/ 1478 h 1719"/>
                  <a:gd name="T18" fmla="*/ 312 w 315"/>
                  <a:gd name="T19" fmla="*/ 1273 h 1719"/>
                  <a:gd name="T20" fmla="*/ 281 w 315"/>
                  <a:gd name="T21" fmla="*/ 835 h 1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1719">
                    <a:moveTo>
                      <a:pt x="281" y="835"/>
                    </a:moveTo>
                    <a:cubicBezTo>
                      <a:pt x="237" y="546"/>
                      <a:pt x="147" y="267"/>
                      <a:pt x="14" y="7"/>
                    </a:cubicBezTo>
                    <a:cubicBezTo>
                      <a:pt x="11" y="0"/>
                      <a:pt x="0" y="4"/>
                      <a:pt x="3" y="11"/>
                    </a:cubicBezTo>
                    <a:cubicBezTo>
                      <a:pt x="112" y="277"/>
                      <a:pt x="180" y="558"/>
                      <a:pt x="200" y="845"/>
                    </a:cubicBezTo>
                    <a:cubicBezTo>
                      <a:pt x="211" y="988"/>
                      <a:pt x="206" y="1130"/>
                      <a:pt x="196" y="1273"/>
                    </a:cubicBezTo>
                    <a:cubicBezTo>
                      <a:pt x="191" y="1341"/>
                      <a:pt x="189" y="1410"/>
                      <a:pt x="183" y="1478"/>
                    </a:cubicBezTo>
                    <a:cubicBezTo>
                      <a:pt x="176" y="1544"/>
                      <a:pt x="161" y="1611"/>
                      <a:pt x="166" y="1678"/>
                    </a:cubicBezTo>
                    <a:cubicBezTo>
                      <a:pt x="169" y="1718"/>
                      <a:pt x="222" y="1719"/>
                      <a:pt x="237" y="1688"/>
                    </a:cubicBezTo>
                    <a:cubicBezTo>
                      <a:pt x="270" y="1624"/>
                      <a:pt x="278" y="1547"/>
                      <a:pt x="289" y="1478"/>
                    </a:cubicBezTo>
                    <a:cubicBezTo>
                      <a:pt x="300" y="1410"/>
                      <a:pt x="310" y="1342"/>
                      <a:pt x="312" y="1273"/>
                    </a:cubicBezTo>
                    <a:cubicBezTo>
                      <a:pt x="315" y="1127"/>
                      <a:pt x="303" y="980"/>
                      <a:pt x="281" y="835"/>
                    </a:cubicBezTo>
                    <a:close/>
                  </a:path>
                </a:pathLst>
              </a:custGeom>
              <a:solidFill>
                <a:srgbClr val="9F43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61">
                <a:extLst>
                  <a:ext uri="{FF2B5EF4-FFF2-40B4-BE49-F238E27FC236}">
                    <a16:creationId xmlns:a16="http://schemas.microsoft.com/office/drawing/2014/main" id="{48C3D61E-818E-B3B5-013A-E16F01A01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7" y="639"/>
                <a:ext cx="1909" cy="1502"/>
              </a:xfrm>
              <a:custGeom>
                <a:avLst/>
                <a:gdLst>
                  <a:gd name="T0" fmla="*/ 14002 w 14743"/>
                  <a:gd name="T1" fmla="*/ 3953 h 11601"/>
                  <a:gd name="T2" fmla="*/ 12556 w 14743"/>
                  <a:gd name="T3" fmla="*/ 1950 h 11601"/>
                  <a:gd name="T4" fmla="*/ 8458 w 14743"/>
                  <a:gd name="T5" fmla="*/ 13 h 11601"/>
                  <a:gd name="T6" fmla="*/ 5930 w 14743"/>
                  <a:gd name="T7" fmla="*/ 667 h 11601"/>
                  <a:gd name="T8" fmla="*/ 4802 w 14743"/>
                  <a:gd name="T9" fmla="*/ 688 h 11601"/>
                  <a:gd name="T10" fmla="*/ 3652 w 14743"/>
                  <a:gd name="T11" fmla="*/ 1105 h 11601"/>
                  <a:gd name="T12" fmla="*/ 1816 w 14743"/>
                  <a:gd name="T13" fmla="*/ 2597 h 11601"/>
                  <a:gd name="T14" fmla="*/ 730 w 14743"/>
                  <a:gd name="T15" fmla="*/ 5203 h 11601"/>
                  <a:gd name="T16" fmla="*/ 456 w 14743"/>
                  <a:gd name="T17" fmla="*/ 8337 h 11601"/>
                  <a:gd name="T18" fmla="*/ 13 w 14743"/>
                  <a:gd name="T19" fmla="*/ 11568 h 11601"/>
                  <a:gd name="T20" fmla="*/ 37 w 14743"/>
                  <a:gd name="T21" fmla="*/ 11587 h 11601"/>
                  <a:gd name="T22" fmla="*/ 679 w 14743"/>
                  <a:gd name="T23" fmla="*/ 9407 h 11601"/>
                  <a:gd name="T24" fmla="*/ 763 w 14743"/>
                  <a:gd name="T25" fmla="*/ 6238 h 11601"/>
                  <a:gd name="T26" fmla="*/ 1613 w 14743"/>
                  <a:gd name="T27" fmla="*/ 3426 h 11601"/>
                  <a:gd name="T28" fmla="*/ 2009 w 14743"/>
                  <a:gd name="T29" fmla="*/ 3770 h 11601"/>
                  <a:gd name="T30" fmla="*/ 2432 w 14743"/>
                  <a:gd name="T31" fmla="*/ 3579 h 11601"/>
                  <a:gd name="T32" fmla="*/ 2995 w 14743"/>
                  <a:gd name="T33" fmla="*/ 3084 h 11601"/>
                  <a:gd name="T34" fmla="*/ 3333 w 14743"/>
                  <a:gd name="T35" fmla="*/ 2422 h 11601"/>
                  <a:gd name="T36" fmla="*/ 3367 w 14743"/>
                  <a:gd name="T37" fmla="*/ 1971 h 11601"/>
                  <a:gd name="T38" fmla="*/ 3132 w 14743"/>
                  <a:gd name="T39" fmla="*/ 1671 h 11601"/>
                  <a:gd name="T40" fmla="*/ 3341 w 14743"/>
                  <a:gd name="T41" fmla="*/ 1537 h 11601"/>
                  <a:gd name="T42" fmla="*/ 4660 w 14743"/>
                  <a:gd name="T43" fmla="*/ 1048 h 11601"/>
                  <a:gd name="T44" fmla="*/ 5319 w 14743"/>
                  <a:gd name="T45" fmla="*/ 952 h 11601"/>
                  <a:gd name="T46" fmla="*/ 5966 w 14743"/>
                  <a:gd name="T47" fmla="*/ 871 h 11601"/>
                  <a:gd name="T48" fmla="*/ 6025 w 14743"/>
                  <a:gd name="T49" fmla="*/ 762 h 11601"/>
                  <a:gd name="T50" fmla="*/ 8192 w 14743"/>
                  <a:gd name="T51" fmla="*/ 325 h 11601"/>
                  <a:gd name="T52" fmla="*/ 10403 w 14743"/>
                  <a:gd name="T53" fmla="*/ 783 h 11601"/>
                  <a:gd name="T54" fmla="*/ 11003 w 14743"/>
                  <a:gd name="T55" fmla="*/ 1108 h 11601"/>
                  <a:gd name="T56" fmla="*/ 10829 w 14743"/>
                  <a:gd name="T57" fmla="*/ 1199 h 11601"/>
                  <a:gd name="T58" fmla="*/ 10654 w 14743"/>
                  <a:gd name="T59" fmla="*/ 1612 h 11601"/>
                  <a:gd name="T60" fmla="*/ 10801 w 14743"/>
                  <a:gd name="T61" fmla="*/ 1943 h 11601"/>
                  <a:gd name="T62" fmla="*/ 11626 w 14743"/>
                  <a:gd name="T63" fmla="*/ 2635 h 11601"/>
                  <a:gd name="T64" fmla="*/ 12219 w 14743"/>
                  <a:gd name="T65" fmla="*/ 2675 h 11601"/>
                  <a:gd name="T66" fmla="*/ 12450 w 14743"/>
                  <a:gd name="T67" fmla="*/ 2365 h 11601"/>
                  <a:gd name="T68" fmla="*/ 12967 w 14743"/>
                  <a:gd name="T69" fmla="*/ 2963 h 11601"/>
                  <a:gd name="T70" fmla="*/ 13690 w 14743"/>
                  <a:gd name="T71" fmla="*/ 3824 h 11601"/>
                  <a:gd name="T72" fmla="*/ 14716 w 14743"/>
                  <a:gd name="T73" fmla="*/ 6276 h 11601"/>
                  <a:gd name="T74" fmla="*/ 14740 w 14743"/>
                  <a:gd name="T75" fmla="*/ 6270 h 11601"/>
                  <a:gd name="T76" fmla="*/ 14002 w 14743"/>
                  <a:gd name="T77" fmla="*/ 3953 h 11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43" h="11601">
                    <a:moveTo>
                      <a:pt x="14002" y="3953"/>
                    </a:moveTo>
                    <a:cubicBezTo>
                      <a:pt x="13630" y="3222"/>
                      <a:pt x="13105" y="2556"/>
                      <a:pt x="12556" y="1950"/>
                    </a:cubicBezTo>
                    <a:cubicBezTo>
                      <a:pt x="11495" y="778"/>
                      <a:pt x="10056" y="37"/>
                      <a:pt x="8458" y="13"/>
                    </a:cubicBezTo>
                    <a:cubicBezTo>
                      <a:pt x="7578" y="0"/>
                      <a:pt x="6664" y="165"/>
                      <a:pt x="5930" y="667"/>
                    </a:cubicBezTo>
                    <a:cubicBezTo>
                      <a:pt x="5584" y="534"/>
                      <a:pt x="5153" y="617"/>
                      <a:pt x="4802" y="688"/>
                    </a:cubicBezTo>
                    <a:cubicBezTo>
                      <a:pt x="4398" y="770"/>
                      <a:pt x="4022" y="929"/>
                      <a:pt x="3652" y="1105"/>
                    </a:cubicBezTo>
                    <a:cubicBezTo>
                      <a:pt x="2930" y="1448"/>
                      <a:pt x="2286" y="1946"/>
                      <a:pt x="1816" y="2597"/>
                    </a:cubicBezTo>
                    <a:cubicBezTo>
                      <a:pt x="1269" y="3357"/>
                      <a:pt x="970" y="4307"/>
                      <a:pt x="730" y="5203"/>
                    </a:cubicBezTo>
                    <a:cubicBezTo>
                      <a:pt x="456" y="6230"/>
                      <a:pt x="417" y="7280"/>
                      <a:pt x="456" y="8337"/>
                    </a:cubicBezTo>
                    <a:cubicBezTo>
                      <a:pt x="494" y="9374"/>
                      <a:pt x="679" y="10677"/>
                      <a:pt x="13" y="11568"/>
                    </a:cubicBezTo>
                    <a:cubicBezTo>
                      <a:pt x="0" y="11585"/>
                      <a:pt x="23" y="11601"/>
                      <a:pt x="37" y="11587"/>
                    </a:cubicBezTo>
                    <a:cubicBezTo>
                      <a:pt x="614" y="10999"/>
                      <a:pt x="678" y="10194"/>
                      <a:pt x="679" y="9407"/>
                    </a:cubicBezTo>
                    <a:cubicBezTo>
                      <a:pt x="680" y="8353"/>
                      <a:pt x="620" y="7285"/>
                      <a:pt x="763" y="6238"/>
                    </a:cubicBezTo>
                    <a:cubicBezTo>
                      <a:pt x="893" y="5285"/>
                      <a:pt x="1198" y="4296"/>
                      <a:pt x="1613" y="3426"/>
                    </a:cubicBezTo>
                    <a:cubicBezTo>
                      <a:pt x="1617" y="3630"/>
                      <a:pt x="1783" y="3802"/>
                      <a:pt x="2009" y="3770"/>
                    </a:cubicBezTo>
                    <a:cubicBezTo>
                      <a:pt x="2156" y="3748"/>
                      <a:pt x="2307" y="3653"/>
                      <a:pt x="2432" y="3579"/>
                    </a:cubicBezTo>
                    <a:cubicBezTo>
                      <a:pt x="2647" y="3452"/>
                      <a:pt x="2839" y="3279"/>
                      <a:pt x="2995" y="3084"/>
                    </a:cubicBezTo>
                    <a:cubicBezTo>
                      <a:pt x="3150" y="2890"/>
                      <a:pt x="3265" y="2660"/>
                      <a:pt x="3333" y="2422"/>
                    </a:cubicBezTo>
                    <a:cubicBezTo>
                      <a:pt x="3376" y="2267"/>
                      <a:pt x="3396" y="2130"/>
                      <a:pt x="3367" y="1971"/>
                    </a:cubicBezTo>
                    <a:cubicBezTo>
                      <a:pt x="3343" y="1839"/>
                      <a:pt x="3256" y="1722"/>
                      <a:pt x="3132" y="1671"/>
                    </a:cubicBezTo>
                    <a:cubicBezTo>
                      <a:pt x="3201" y="1625"/>
                      <a:pt x="3270" y="1579"/>
                      <a:pt x="3341" y="1537"/>
                    </a:cubicBezTo>
                    <a:cubicBezTo>
                      <a:pt x="3752" y="1291"/>
                      <a:pt x="4191" y="1139"/>
                      <a:pt x="4660" y="1048"/>
                    </a:cubicBezTo>
                    <a:cubicBezTo>
                      <a:pt x="4878" y="1005"/>
                      <a:pt x="5097" y="969"/>
                      <a:pt x="5319" y="952"/>
                    </a:cubicBezTo>
                    <a:cubicBezTo>
                      <a:pt x="5540" y="936"/>
                      <a:pt x="5755" y="940"/>
                      <a:pt x="5966" y="871"/>
                    </a:cubicBezTo>
                    <a:cubicBezTo>
                      <a:pt x="6017" y="854"/>
                      <a:pt x="6032" y="807"/>
                      <a:pt x="6025" y="762"/>
                    </a:cubicBezTo>
                    <a:cubicBezTo>
                      <a:pt x="6731" y="544"/>
                      <a:pt x="7447" y="338"/>
                      <a:pt x="8192" y="325"/>
                    </a:cubicBezTo>
                    <a:cubicBezTo>
                      <a:pt x="8952" y="311"/>
                      <a:pt x="9711" y="470"/>
                      <a:pt x="10403" y="783"/>
                    </a:cubicBezTo>
                    <a:cubicBezTo>
                      <a:pt x="10612" y="878"/>
                      <a:pt x="10811" y="988"/>
                      <a:pt x="11003" y="1108"/>
                    </a:cubicBezTo>
                    <a:cubicBezTo>
                      <a:pt x="10940" y="1128"/>
                      <a:pt x="10881" y="1157"/>
                      <a:pt x="10829" y="1199"/>
                    </a:cubicBezTo>
                    <a:cubicBezTo>
                      <a:pt x="10705" y="1300"/>
                      <a:pt x="10629" y="1450"/>
                      <a:pt x="10654" y="1612"/>
                    </a:cubicBezTo>
                    <a:cubicBezTo>
                      <a:pt x="10673" y="1732"/>
                      <a:pt x="10740" y="1841"/>
                      <a:pt x="10801" y="1943"/>
                    </a:cubicBezTo>
                    <a:cubicBezTo>
                      <a:pt x="10989" y="2251"/>
                      <a:pt x="11292" y="2501"/>
                      <a:pt x="11626" y="2635"/>
                    </a:cubicBezTo>
                    <a:cubicBezTo>
                      <a:pt x="11807" y="2707"/>
                      <a:pt x="12032" y="2766"/>
                      <a:pt x="12219" y="2675"/>
                    </a:cubicBezTo>
                    <a:cubicBezTo>
                      <a:pt x="12349" y="2612"/>
                      <a:pt x="12429" y="2501"/>
                      <a:pt x="12450" y="2365"/>
                    </a:cubicBezTo>
                    <a:cubicBezTo>
                      <a:pt x="12626" y="2561"/>
                      <a:pt x="12798" y="2761"/>
                      <a:pt x="12967" y="2963"/>
                    </a:cubicBezTo>
                    <a:cubicBezTo>
                      <a:pt x="13208" y="3250"/>
                      <a:pt x="13471" y="3518"/>
                      <a:pt x="13690" y="3824"/>
                    </a:cubicBezTo>
                    <a:cubicBezTo>
                      <a:pt x="14213" y="4557"/>
                      <a:pt x="14426" y="5436"/>
                      <a:pt x="14716" y="6276"/>
                    </a:cubicBezTo>
                    <a:cubicBezTo>
                      <a:pt x="14721" y="6290"/>
                      <a:pt x="14743" y="6284"/>
                      <a:pt x="14740" y="6270"/>
                    </a:cubicBezTo>
                    <a:cubicBezTo>
                      <a:pt x="14596" y="5467"/>
                      <a:pt x="14375" y="4685"/>
                      <a:pt x="14002" y="3953"/>
                    </a:cubicBezTo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62">
                <a:extLst>
                  <a:ext uri="{FF2B5EF4-FFF2-40B4-BE49-F238E27FC236}">
                    <a16:creationId xmlns:a16="http://schemas.microsoft.com/office/drawing/2014/main" id="{CFE451A2-5A73-FCD0-7408-23289A59B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913"/>
                <a:ext cx="55" cy="55"/>
              </a:xfrm>
              <a:custGeom>
                <a:avLst/>
                <a:gdLst>
                  <a:gd name="T0" fmla="*/ 378 w 418"/>
                  <a:gd name="T1" fmla="*/ 87 h 423"/>
                  <a:gd name="T2" fmla="*/ 370 w 418"/>
                  <a:gd name="T3" fmla="*/ 79 h 423"/>
                  <a:gd name="T4" fmla="*/ 351 w 418"/>
                  <a:gd name="T5" fmla="*/ 60 h 423"/>
                  <a:gd name="T6" fmla="*/ 290 w 418"/>
                  <a:gd name="T7" fmla="*/ 16 h 423"/>
                  <a:gd name="T8" fmla="*/ 195 w 418"/>
                  <a:gd name="T9" fmla="*/ 3 h 423"/>
                  <a:gd name="T10" fmla="*/ 186 w 418"/>
                  <a:gd name="T11" fmla="*/ 5 h 423"/>
                  <a:gd name="T12" fmla="*/ 87 w 418"/>
                  <a:gd name="T13" fmla="*/ 44 h 423"/>
                  <a:gd name="T14" fmla="*/ 33 w 418"/>
                  <a:gd name="T15" fmla="*/ 107 h 423"/>
                  <a:gd name="T16" fmla="*/ 4 w 418"/>
                  <a:gd name="T17" fmla="*/ 184 h 423"/>
                  <a:gd name="T18" fmla="*/ 17 w 418"/>
                  <a:gd name="T19" fmla="*/ 289 h 423"/>
                  <a:gd name="T20" fmla="*/ 18 w 418"/>
                  <a:gd name="T21" fmla="*/ 289 h 423"/>
                  <a:gd name="T22" fmla="*/ 83 w 418"/>
                  <a:gd name="T23" fmla="*/ 376 h 423"/>
                  <a:gd name="T24" fmla="*/ 157 w 418"/>
                  <a:gd name="T25" fmla="*/ 411 h 423"/>
                  <a:gd name="T26" fmla="*/ 236 w 418"/>
                  <a:gd name="T27" fmla="*/ 419 h 423"/>
                  <a:gd name="T28" fmla="*/ 334 w 418"/>
                  <a:gd name="T29" fmla="*/ 379 h 423"/>
                  <a:gd name="T30" fmla="*/ 335 w 418"/>
                  <a:gd name="T31" fmla="*/ 379 h 423"/>
                  <a:gd name="T32" fmla="*/ 389 w 418"/>
                  <a:gd name="T33" fmla="*/ 316 h 423"/>
                  <a:gd name="T34" fmla="*/ 417 w 418"/>
                  <a:gd name="T35" fmla="*/ 240 h 423"/>
                  <a:gd name="T36" fmla="*/ 418 w 418"/>
                  <a:gd name="T37" fmla="*/ 186 h 423"/>
                  <a:gd name="T38" fmla="*/ 378 w 418"/>
                  <a:gd name="T39" fmla="*/ 87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8" h="423">
                    <a:moveTo>
                      <a:pt x="378" y="87"/>
                    </a:moveTo>
                    <a:lnTo>
                      <a:pt x="370" y="79"/>
                    </a:lnTo>
                    <a:cubicBezTo>
                      <a:pt x="364" y="73"/>
                      <a:pt x="358" y="66"/>
                      <a:pt x="351" y="60"/>
                    </a:cubicBezTo>
                    <a:cubicBezTo>
                      <a:pt x="335" y="40"/>
                      <a:pt x="315" y="26"/>
                      <a:pt x="290" y="16"/>
                    </a:cubicBezTo>
                    <a:cubicBezTo>
                      <a:pt x="260" y="4"/>
                      <a:pt x="228" y="0"/>
                      <a:pt x="195" y="3"/>
                    </a:cubicBezTo>
                    <a:cubicBezTo>
                      <a:pt x="192" y="4"/>
                      <a:pt x="189" y="4"/>
                      <a:pt x="186" y="5"/>
                    </a:cubicBezTo>
                    <a:cubicBezTo>
                      <a:pt x="149" y="9"/>
                      <a:pt x="116" y="23"/>
                      <a:pt x="87" y="44"/>
                    </a:cubicBezTo>
                    <a:cubicBezTo>
                      <a:pt x="63" y="61"/>
                      <a:pt x="45" y="82"/>
                      <a:pt x="33" y="107"/>
                    </a:cubicBezTo>
                    <a:cubicBezTo>
                      <a:pt x="17" y="130"/>
                      <a:pt x="7" y="155"/>
                      <a:pt x="4" y="184"/>
                    </a:cubicBezTo>
                    <a:cubicBezTo>
                      <a:pt x="0" y="220"/>
                      <a:pt x="4" y="255"/>
                      <a:pt x="17" y="289"/>
                    </a:cubicBezTo>
                    <a:lnTo>
                      <a:pt x="18" y="289"/>
                    </a:lnTo>
                    <a:cubicBezTo>
                      <a:pt x="32" y="324"/>
                      <a:pt x="53" y="353"/>
                      <a:pt x="83" y="376"/>
                    </a:cubicBezTo>
                    <a:cubicBezTo>
                      <a:pt x="105" y="395"/>
                      <a:pt x="129" y="406"/>
                      <a:pt x="157" y="411"/>
                    </a:cubicBezTo>
                    <a:cubicBezTo>
                      <a:pt x="182" y="421"/>
                      <a:pt x="209" y="423"/>
                      <a:pt x="236" y="419"/>
                    </a:cubicBezTo>
                    <a:cubicBezTo>
                      <a:pt x="272" y="414"/>
                      <a:pt x="305" y="401"/>
                      <a:pt x="334" y="379"/>
                    </a:cubicBezTo>
                    <a:lnTo>
                      <a:pt x="335" y="379"/>
                    </a:lnTo>
                    <a:cubicBezTo>
                      <a:pt x="359" y="362"/>
                      <a:pt x="377" y="341"/>
                      <a:pt x="389" y="316"/>
                    </a:cubicBezTo>
                    <a:cubicBezTo>
                      <a:pt x="405" y="293"/>
                      <a:pt x="415" y="268"/>
                      <a:pt x="417" y="240"/>
                    </a:cubicBezTo>
                    <a:cubicBezTo>
                      <a:pt x="418" y="222"/>
                      <a:pt x="418" y="204"/>
                      <a:pt x="418" y="186"/>
                    </a:cubicBezTo>
                    <a:cubicBezTo>
                      <a:pt x="413" y="150"/>
                      <a:pt x="400" y="117"/>
                      <a:pt x="378" y="87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63">
                <a:extLst>
                  <a:ext uri="{FF2B5EF4-FFF2-40B4-BE49-F238E27FC236}">
                    <a16:creationId xmlns:a16="http://schemas.microsoft.com/office/drawing/2014/main" id="{0010D882-2D64-22EA-47B4-A7D0E594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767"/>
                <a:ext cx="41" cy="28"/>
              </a:xfrm>
              <a:custGeom>
                <a:avLst/>
                <a:gdLst>
                  <a:gd name="T0" fmla="*/ 145 w 316"/>
                  <a:gd name="T1" fmla="*/ 0 h 223"/>
                  <a:gd name="T2" fmla="*/ 172 w 316"/>
                  <a:gd name="T3" fmla="*/ 223 h 223"/>
                  <a:gd name="T4" fmla="*/ 145 w 316"/>
                  <a:gd name="T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6" h="223">
                    <a:moveTo>
                      <a:pt x="145" y="0"/>
                    </a:moveTo>
                    <a:cubicBezTo>
                      <a:pt x="0" y="0"/>
                      <a:pt x="29" y="223"/>
                      <a:pt x="172" y="223"/>
                    </a:cubicBezTo>
                    <a:cubicBezTo>
                      <a:pt x="316" y="223"/>
                      <a:pt x="288" y="0"/>
                      <a:pt x="145" y="0"/>
                    </a:cubicBezTo>
                    <a:close/>
                  </a:path>
                </a:pathLst>
              </a:custGeom>
              <a:solidFill>
                <a:srgbClr val="F795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64">
                <a:extLst>
                  <a:ext uri="{FF2B5EF4-FFF2-40B4-BE49-F238E27FC236}">
                    <a16:creationId xmlns:a16="http://schemas.microsoft.com/office/drawing/2014/main" id="{5223C172-D6DC-DA04-17A2-774687665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601"/>
                <a:ext cx="676" cy="506"/>
              </a:xfrm>
              <a:custGeom>
                <a:avLst/>
                <a:gdLst>
                  <a:gd name="T0" fmla="*/ 5172 w 5221"/>
                  <a:gd name="T1" fmla="*/ 1329 h 3906"/>
                  <a:gd name="T2" fmla="*/ 5051 w 5221"/>
                  <a:gd name="T3" fmla="*/ 1110 h 3906"/>
                  <a:gd name="T4" fmla="*/ 4854 w 5221"/>
                  <a:gd name="T5" fmla="*/ 870 h 3906"/>
                  <a:gd name="T6" fmla="*/ 4327 w 5221"/>
                  <a:gd name="T7" fmla="*/ 559 h 3906"/>
                  <a:gd name="T8" fmla="*/ 3555 w 5221"/>
                  <a:gd name="T9" fmla="*/ 206 h 3906"/>
                  <a:gd name="T10" fmla="*/ 3014 w 5221"/>
                  <a:gd name="T11" fmla="*/ 90 h 3906"/>
                  <a:gd name="T12" fmla="*/ 2815 w 5221"/>
                  <a:gd name="T13" fmla="*/ 271 h 3906"/>
                  <a:gd name="T14" fmla="*/ 2475 w 5221"/>
                  <a:gd name="T15" fmla="*/ 502 h 3906"/>
                  <a:gd name="T16" fmla="*/ 1738 w 5221"/>
                  <a:gd name="T17" fmla="*/ 893 h 3906"/>
                  <a:gd name="T18" fmla="*/ 1003 w 5221"/>
                  <a:gd name="T19" fmla="*/ 1290 h 3906"/>
                  <a:gd name="T20" fmla="*/ 468 w 5221"/>
                  <a:gd name="T21" fmla="*/ 1632 h 3906"/>
                  <a:gd name="T22" fmla="*/ 244 w 5221"/>
                  <a:gd name="T23" fmla="*/ 1689 h 3906"/>
                  <a:gd name="T24" fmla="*/ 53 w 5221"/>
                  <a:gd name="T25" fmla="*/ 1952 h 3906"/>
                  <a:gd name="T26" fmla="*/ 150 w 5221"/>
                  <a:gd name="T27" fmla="*/ 2715 h 3906"/>
                  <a:gd name="T28" fmla="*/ 602 w 5221"/>
                  <a:gd name="T29" fmla="*/ 3280 h 3906"/>
                  <a:gd name="T30" fmla="*/ 1271 w 5221"/>
                  <a:gd name="T31" fmla="*/ 3522 h 3906"/>
                  <a:gd name="T32" fmla="*/ 1732 w 5221"/>
                  <a:gd name="T33" fmla="*/ 3423 h 3906"/>
                  <a:gd name="T34" fmla="*/ 2195 w 5221"/>
                  <a:gd name="T35" fmla="*/ 3436 h 3906"/>
                  <a:gd name="T36" fmla="*/ 3141 w 5221"/>
                  <a:gd name="T37" fmla="*/ 3273 h 3906"/>
                  <a:gd name="T38" fmla="*/ 3820 w 5221"/>
                  <a:gd name="T39" fmla="*/ 2942 h 3906"/>
                  <a:gd name="T40" fmla="*/ 3912 w 5221"/>
                  <a:gd name="T41" fmla="*/ 3182 h 3906"/>
                  <a:gd name="T42" fmla="*/ 4260 w 5221"/>
                  <a:gd name="T43" fmla="*/ 3806 h 3906"/>
                  <a:gd name="T44" fmla="*/ 4530 w 5221"/>
                  <a:gd name="T45" fmla="*/ 3772 h 3906"/>
                  <a:gd name="T46" fmla="*/ 4603 w 5221"/>
                  <a:gd name="T47" fmla="*/ 3552 h 3906"/>
                  <a:gd name="T48" fmla="*/ 4660 w 5221"/>
                  <a:gd name="T49" fmla="*/ 3314 h 3906"/>
                  <a:gd name="T50" fmla="*/ 4539 w 5221"/>
                  <a:gd name="T51" fmla="*/ 3156 h 3906"/>
                  <a:gd name="T52" fmla="*/ 4433 w 5221"/>
                  <a:gd name="T53" fmla="*/ 2986 h 3906"/>
                  <a:gd name="T54" fmla="*/ 4253 w 5221"/>
                  <a:gd name="T55" fmla="*/ 2740 h 3906"/>
                  <a:gd name="T56" fmla="*/ 4098 w 5221"/>
                  <a:gd name="T57" fmla="*/ 2547 h 3906"/>
                  <a:gd name="T58" fmla="*/ 4060 w 5221"/>
                  <a:gd name="T59" fmla="*/ 2429 h 3906"/>
                  <a:gd name="T60" fmla="*/ 4055 w 5221"/>
                  <a:gd name="T61" fmla="*/ 2432 h 3906"/>
                  <a:gd name="T62" fmla="*/ 4012 w 5221"/>
                  <a:gd name="T63" fmla="*/ 2367 h 3906"/>
                  <a:gd name="T64" fmla="*/ 3905 w 5221"/>
                  <a:gd name="T65" fmla="*/ 2114 h 3906"/>
                  <a:gd name="T66" fmla="*/ 3709 w 5221"/>
                  <a:gd name="T67" fmla="*/ 2037 h 3906"/>
                  <a:gd name="T68" fmla="*/ 4249 w 5221"/>
                  <a:gd name="T69" fmla="*/ 1505 h 3906"/>
                  <a:gd name="T70" fmla="*/ 4538 w 5221"/>
                  <a:gd name="T71" fmla="*/ 1229 h 3906"/>
                  <a:gd name="T72" fmla="*/ 4703 w 5221"/>
                  <a:gd name="T73" fmla="*/ 1200 h 3906"/>
                  <a:gd name="T74" fmla="*/ 4880 w 5221"/>
                  <a:gd name="T75" fmla="*/ 1367 h 3906"/>
                  <a:gd name="T76" fmla="*/ 4881 w 5221"/>
                  <a:gd name="T77" fmla="*/ 1369 h 3906"/>
                  <a:gd name="T78" fmla="*/ 4915 w 5221"/>
                  <a:gd name="T79" fmla="*/ 1431 h 3906"/>
                  <a:gd name="T80" fmla="*/ 5172 w 5221"/>
                  <a:gd name="T81" fmla="*/ 1329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21" h="3906">
                    <a:moveTo>
                      <a:pt x="5172" y="1329"/>
                    </a:moveTo>
                    <a:cubicBezTo>
                      <a:pt x="5146" y="1242"/>
                      <a:pt x="5104" y="1169"/>
                      <a:pt x="5051" y="1110"/>
                    </a:cubicBezTo>
                    <a:cubicBezTo>
                      <a:pt x="4998" y="1022"/>
                      <a:pt x="4938" y="940"/>
                      <a:pt x="4854" y="870"/>
                    </a:cubicBezTo>
                    <a:cubicBezTo>
                      <a:pt x="4700" y="740"/>
                      <a:pt x="4508" y="645"/>
                      <a:pt x="4327" y="559"/>
                    </a:cubicBezTo>
                    <a:cubicBezTo>
                      <a:pt x="4072" y="436"/>
                      <a:pt x="3812" y="323"/>
                      <a:pt x="3555" y="206"/>
                    </a:cubicBezTo>
                    <a:cubicBezTo>
                      <a:pt x="3383" y="127"/>
                      <a:pt x="3204" y="0"/>
                      <a:pt x="3014" y="90"/>
                    </a:cubicBezTo>
                    <a:cubicBezTo>
                      <a:pt x="2928" y="131"/>
                      <a:pt x="2880" y="207"/>
                      <a:pt x="2815" y="271"/>
                    </a:cubicBezTo>
                    <a:cubicBezTo>
                      <a:pt x="2714" y="371"/>
                      <a:pt x="2599" y="435"/>
                      <a:pt x="2475" y="502"/>
                    </a:cubicBezTo>
                    <a:cubicBezTo>
                      <a:pt x="2231" y="635"/>
                      <a:pt x="1983" y="762"/>
                      <a:pt x="1738" y="893"/>
                    </a:cubicBezTo>
                    <a:cubicBezTo>
                      <a:pt x="1493" y="1025"/>
                      <a:pt x="1249" y="1159"/>
                      <a:pt x="1003" y="1290"/>
                    </a:cubicBezTo>
                    <a:cubicBezTo>
                      <a:pt x="822" y="1386"/>
                      <a:pt x="619" y="1487"/>
                      <a:pt x="468" y="1632"/>
                    </a:cubicBezTo>
                    <a:cubicBezTo>
                      <a:pt x="392" y="1642"/>
                      <a:pt x="318" y="1648"/>
                      <a:pt x="244" y="1689"/>
                    </a:cubicBezTo>
                    <a:cubicBezTo>
                      <a:pt x="140" y="1746"/>
                      <a:pt x="78" y="1837"/>
                      <a:pt x="53" y="1952"/>
                    </a:cubicBezTo>
                    <a:cubicBezTo>
                      <a:pt x="0" y="2202"/>
                      <a:pt x="49" y="2483"/>
                      <a:pt x="150" y="2715"/>
                    </a:cubicBezTo>
                    <a:cubicBezTo>
                      <a:pt x="247" y="2940"/>
                      <a:pt x="410" y="3128"/>
                      <a:pt x="602" y="3280"/>
                    </a:cubicBezTo>
                    <a:cubicBezTo>
                      <a:pt x="773" y="3416"/>
                      <a:pt x="1042" y="3593"/>
                      <a:pt x="1271" y="3522"/>
                    </a:cubicBezTo>
                    <a:cubicBezTo>
                      <a:pt x="1433" y="3472"/>
                      <a:pt x="1558" y="3422"/>
                      <a:pt x="1732" y="3423"/>
                    </a:cubicBezTo>
                    <a:cubicBezTo>
                      <a:pt x="1887" y="3425"/>
                      <a:pt x="2040" y="3439"/>
                      <a:pt x="2195" y="3436"/>
                    </a:cubicBezTo>
                    <a:cubicBezTo>
                      <a:pt x="2517" y="3429"/>
                      <a:pt x="2831" y="3355"/>
                      <a:pt x="3141" y="3273"/>
                    </a:cubicBezTo>
                    <a:cubicBezTo>
                      <a:pt x="3382" y="3208"/>
                      <a:pt x="3642" y="3125"/>
                      <a:pt x="3820" y="2942"/>
                    </a:cubicBezTo>
                    <a:cubicBezTo>
                      <a:pt x="3844" y="3025"/>
                      <a:pt x="3872" y="3105"/>
                      <a:pt x="3912" y="3182"/>
                    </a:cubicBezTo>
                    <a:cubicBezTo>
                      <a:pt x="4020" y="3394"/>
                      <a:pt x="4143" y="3599"/>
                      <a:pt x="4260" y="3806"/>
                    </a:cubicBezTo>
                    <a:cubicBezTo>
                      <a:pt x="4317" y="3906"/>
                      <a:pt x="4497" y="3879"/>
                      <a:pt x="4530" y="3772"/>
                    </a:cubicBezTo>
                    <a:cubicBezTo>
                      <a:pt x="4553" y="3699"/>
                      <a:pt x="4579" y="3626"/>
                      <a:pt x="4603" y="3552"/>
                    </a:cubicBezTo>
                    <a:cubicBezTo>
                      <a:pt x="4630" y="3474"/>
                      <a:pt x="4644" y="3395"/>
                      <a:pt x="4660" y="3314"/>
                    </a:cubicBezTo>
                    <a:cubicBezTo>
                      <a:pt x="4674" y="3240"/>
                      <a:pt x="4611" y="3166"/>
                      <a:pt x="4539" y="3156"/>
                    </a:cubicBezTo>
                    <a:cubicBezTo>
                      <a:pt x="4508" y="3152"/>
                      <a:pt x="4453" y="3020"/>
                      <a:pt x="4433" y="2986"/>
                    </a:cubicBezTo>
                    <a:cubicBezTo>
                      <a:pt x="4381" y="2900"/>
                      <a:pt x="4310" y="2823"/>
                      <a:pt x="4253" y="2740"/>
                    </a:cubicBezTo>
                    <a:cubicBezTo>
                      <a:pt x="4207" y="2671"/>
                      <a:pt x="4151" y="2610"/>
                      <a:pt x="4098" y="2547"/>
                    </a:cubicBezTo>
                    <a:cubicBezTo>
                      <a:pt x="4087" y="2507"/>
                      <a:pt x="4076" y="2467"/>
                      <a:pt x="4060" y="2429"/>
                    </a:cubicBezTo>
                    <a:lnTo>
                      <a:pt x="4055" y="2432"/>
                    </a:lnTo>
                    <a:cubicBezTo>
                      <a:pt x="4045" y="2407"/>
                      <a:pt x="4031" y="2385"/>
                      <a:pt x="4012" y="2367"/>
                    </a:cubicBezTo>
                    <a:cubicBezTo>
                      <a:pt x="3997" y="2278"/>
                      <a:pt x="3963" y="2191"/>
                      <a:pt x="3905" y="2114"/>
                    </a:cubicBezTo>
                    <a:cubicBezTo>
                      <a:pt x="3851" y="2042"/>
                      <a:pt x="3777" y="2023"/>
                      <a:pt x="3709" y="2037"/>
                    </a:cubicBezTo>
                    <a:cubicBezTo>
                      <a:pt x="3880" y="1849"/>
                      <a:pt x="4067" y="1682"/>
                      <a:pt x="4249" y="1505"/>
                    </a:cubicBezTo>
                    <a:cubicBezTo>
                      <a:pt x="4341" y="1415"/>
                      <a:pt x="4435" y="1304"/>
                      <a:pt x="4538" y="1229"/>
                    </a:cubicBezTo>
                    <a:cubicBezTo>
                      <a:pt x="4597" y="1186"/>
                      <a:pt x="4652" y="1182"/>
                      <a:pt x="4703" y="1200"/>
                    </a:cubicBezTo>
                    <a:cubicBezTo>
                      <a:pt x="4773" y="1249"/>
                      <a:pt x="4837" y="1304"/>
                      <a:pt x="4880" y="1367"/>
                    </a:cubicBezTo>
                    <a:lnTo>
                      <a:pt x="4881" y="1369"/>
                    </a:lnTo>
                    <a:cubicBezTo>
                      <a:pt x="4895" y="1389"/>
                      <a:pt x="4907" y="1409"/>
                      <a:pt x="4915" y="1431"/>
                    </a:cubicBezTo>
                    <a:cubicBezTo>
                      <a:pt x="4985" y="1597"/>
                      <a:pt x="5221" y="1496"/>
                      <a:pt x="5172" y="1329"/>
                    </a:cubicBezTo>
                  </a:path>
                </a:pathLst>
              </a:custGeom>
              <a:solidFill>
                <a:srgbClr val="F46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65">
                <a:extLst>
                  <a:ext uri="{FF2B5EF4-FFF2-40B4-BE49-F238E27FC236}">
                    <a16:creationId xmlns:a16="http://schemas.microsoft.com/office/drawing/2014/main" id="{39E1E588-EF31-8A0C-D072-89D612DA2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982"/>
                <a:ext cx="784" cy="887"/>
              </a:xfrm>
              <a:custGeom>
                <a:avLst/>
                <a:gdLst>
                  <a:gd name="T0" fmla="*/ 5741 w 6056"/>
                  <a:gd name="T1" fmla="*/ 4345 h 6848"/>
                  <a:gd name="T2" fmla="*/ 6001 w 6056"/>
                  <a:gd name="T3" fmla="*/ 2524 h 6848"/>
                  <a:gd name="T4" fmla="*/ 5741 w 6056"/>
                  <a:gd name="T5" fmla="*/ 1776 h 6848"/>
                  <a:gd name="T6" fmla="*/ 5161 w 6056"/>
                  <a:gd name="T7" fmla="*/ 910 h 6848"/>
                  <a:gd name="T8" fmla="*/ 5097 w 6056"/>
                  <a:gd name="T9" fmla="*/ 849 h 6848"/>
                  <a:gd name="T10" fmla="*/ 4775 w 6056"/>
                  <a:gd name="T11" fmla="*/ 163 h 6848"/>
                  <a:gd name="T12" fmla="*/ 4492 w 6056"/>
                  <a:gd name="T13" fmla="*/ 41 h 6848"/>
                  <a:gd name="T14" fmla="*/ 3012 w 6056"/>
                  <a:gd name="T15" fmla="*/ 498 h 6848"/>
                  <a:gd name="T16" fmla="*/ 2630 w 6056"/>
                  <a:gd name="T17" fmla="*/ 528 h 6848"/>
                  <a:gd name="T18" fmla="*/ 2318 w 6056"/>
                  <a:gd name="T19" fmla="*/ 520 h 6848"/>
                  <a:gd name="T20" fmla="*/ 1987 w 6056"/>
                  <a:gd name="T21" fmla="*/ 559 h 6848"/>
                  <a:gd name="T22" fmla="*/ 1813 w 6056"/>
                  <a:gd name="T23" fmla="*/ 498 h 6848"/>
                  <a:gd name="T24" fmla="*/ 1632 w 6056"/>
                  <a:gd name="T25" fmla="*/ 409 h 6848"/>
                  <a:gd name="T26" fmla="*/ 1515 w 6056"/>
                  <a:gd name="T27" fmla="*/ 392 h 6848"/>
                  <a:gd name="T28" fmla="*/ 1494 w 6056"/>
                  <a:gd name="T29" fmla="*/ 379 h 6848"/>
                  <a:gd name="T30" fmla="*/ 1378 w 6056"/>
                  <a:gd name="T31" fmla="*/ 380 h 6848"/>
                  <a:gd name="T32" fmla="*/ 1328 w 6056"/>
                  <a:gd name="T33" fmla="*/ 399 h 6848"/>
                  <a:gd name="T34" fmla="*/ 426 w 6056"/>
                  <a:gd name="T35" fmla="*/ 1893 h 6848"/>
                  <a:gd name="T36" fmla="*/ 144 w 6056"/>
                  <a:gd name="T37" fmla="*/ 3499 h 6848"/>
                  <a:gd name="T38" fmla="*/ 850 w 6056"/>
                  <a:gd name="T39" fmla="*/ 4985 h 6848"/>
                  <a:gd name="T40" fmla="*/ 1286 w 6056"/>
                  <a:gd name="T41" fmla="*/ 5698 h 6848"/>
                  <a:gd name="T42" fmla="*/ 1119 w 6056"/>
                  <a:gd name="T43" fmla="*/ 6586 h 6848"/>
                  <a:gd name="T44" fmla="*/ 1338 w 6056"/>
                  <a:gd name="T45" fmla="*/ 6808 h 6848"/>
                  <a:gd name="T46" fmla="*/ 2799 w 6056"/>
                  <a:gd name="T47" fmla="*/ 6716 h 6848"/>
                  <a:gd name="T48" fmla="*/ 3418 w 6056"/>
                  <a:gd name="T49" fmla="*/ 6686 h 6848"/>
                  <a:gd name="T50" fmla="*/ 4177 w 6056"/>
                  <a:gd name="T51" fmla="*/ 6662 h 6848"/>
                  <a:gd name="T52" fmla="*/ 4275 w 6056"/>
                  <a:gd name="T53" fmla="*/ 6723 h 6848"/>
                  <a:gd name="T54" fmla="*/ 4282 w 6056"/>
                  <a:gd name="T55" fmla="*/ 6724 h 6848"/>
                  <a:gd name="T56" fmla="*/ 4326 w 6056"/>
                  <a:gd name="T57" fmla="*/ 6737 h 6848"/>
                  <a:gd name="T58" fmla="*/ 4388 w 6056"/>
                  <a:gd name="T59" fmla="*/ 6738 h 6848"/>
                  <a:gd name="T60" fmla="*/ 4417 w 6056"/>
                  <a:gd name="T61" fmla="*/ 6736 h 6848"/>
                  <a:gd name="T62" fmla="*/ 4423 w 6056"/>
                  <a:gd name="T63" fmla="*/ 6736 h 6848"/>
                  <a:gd name="T64" fmla="*/ 4517 w 6056"/>
                  <a:gd name="T65" fmla="*/ 6740 h 6848"/>
                  <a:gd name="T66" fmla="*/ 4515 w 6056"/>
                  <a:gd name="T67" fmla="*/ 6741 h 6848"/>
                  <a:gd name="T68" fmla="*/ 4603 w 6056"/>
                  <a:gd name="T69" fmla="*/ 6746 h 6848"/>
                  <a:gd name="T70" fmla="*/ 4846 w 6056"/>
                  <a:gd name="T71" fmla="*/ 6753 h 6848"/>
                  <a:gd name="T72" fmla="*/ 5078 w 6056"/>
                  <a:gd name="T73" fmla="*/ 6694 h 6848"/>
                  <a:gd name="T74" fmla="*/ 5203 w 6056"/>
                  <a:gd name="T75" fmla="*/ 6578 h 6848"/>
                  <a:gd name="T76" fmla="*/ 5294 w 6056"/>
                  <a:gd name="T77" fmla="*/ 6219 h 6848"/>
                  <a:gd name="T78" fmla="*/ 5177 w 6056"/>
                  <a:gd name="T79" fmla="*/ 5570 h 6848"/>
                  <a:gd name="T80" fmla="*/ 5349 w 6056"/>
                  <a:gd name="T81" fmla="*/ 5153 h 6848"/>
                  <a:gd name="T82" fmla="*/ 5741 w 6056"/>
                  <a:gd name="T83" fmla="*/ 4345 h 6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056" h="6848">
                    <a:moveTo>
                      <a:pt x="5741" y="4345"/>
                    </a:moveTo>
                    <a:cubicBezTo>
                      <a:pt x="6005" y="3748"/>
                      <a:pt x="6056" y="3169"/>
                      <a:pt x="6001" y="2524"/>
                    </a:cubicBezTo>
                    <a:cubicBezTo>
                      <a:pt x="5976" y="2236"/>
                      <a:pt x="5901" y="2018"/>
                      <a:pt x="5741" y="1776"/>
                    </a:cubicBezTo>
                    <a:cubicBezTo>
                      <a:pt x="5550" y="1486"/>
                      <a:pt x="5365" y="1192"/>
                      <a:pt x="5161" y="910"/>
                    </a:cubicBezTo>
                    <a:cubicBezTo>
                      <a:pt x="5142" y="884"/>
                      <a:pt x="5120" y="865"/>
                      <a:pt x="5097" y="849"/>
                    </a:cubicBezTo>
                    <a:cubicBezTo>
                      <a:pt x="4971" y="627"/>
                      <a:pt x="4857" y="398"/>
                      <a:pt x="4775" y="163"/>
                    </a:cubicBezTo>
                    <a:cubicBezTo>
                      <a:pt x="4736" y="52"/>
                      <a:pt x="4598" y="0"/>
                      <a:pt x="4492" y="41"/>
                    </a:cubicBezTo>
                    <a:cubicBezTo>
                      <a:pt x="4012" y="231"/>
                      <a:pt x="3525" y="422"/>
                      <a:pt x="3012" y="498"/>
                    </a:cubicBezTo>
                    <a:cubicBezTo>
                      <a:pt x="2886" y="516"/>
                      <a:pt x="2757" y="531"/>
                      <a:pt x="2630" y="528"/>
                    </a:cubicBezTo>
                    <a:cubicBezTo>
                      <a:pt x="2526" y="526"/>
                      <a:pt x="2422" y="500"/>
                      <a:pt x="2318" y="520"/>
                    </a:cubicBezTo>
                    <a:cubicBezTo>
                      <a:pt x="2190" y="545"/>
                      <a:pt x="2125" y="595"/>
                      <a:pt x="1987" y="559"/>
                    </a:cubicBezTo>
                    <a:cubicBezTo>
                      <a:pt x="1926" y="543"/>
                      <a:pt x="1869" y="522"/>
                      <a:pt x="1813" y="498"/>
                    </a:cubicBezTo>
                    <a:cubicBezTo>
                      <a:pt x="1752" y="468"/>
                      <a:pt x="1693" y="438"/>
                      <a:pt x="1632" y="409"/>
                    </a:cubicBezTo>
                    <a:cubicBezTo>
                      <a:pt x="1591" y="387"/>
                      <a:pt x="1552" y="385"/>
                      <a:pt x="1515" y="392"/>
                    </a:cubicBezTo>
                    <a:cubicBezTo>
                      <a:pt x="1508" y="388"/>
                      <a:pt x="1501" y="383"/>
                      <a:pt x="1494" y="379"/>
                    </a:cubicBezTo>
                    <a:cubicBezTo>
                      <a:pt x="1454" y="354"/>
                      <a:pt x="1409" y="358"/>
                      <a:pt x="1378" y="380"/>
                    </a:cubicBezTo>
                    <a:cubicBezTo>
                      <a:pt x="1359" y="381"/>
                      <a:pt x="1341" y="386"/>
                      <a:pt x="1328" y="399"/>
                    </a:cubicBezTo>
                    <a:cubicBezTo>
                      <a:pt x="915" y="825"/>
                      <a:pt x="660" y="1350"/>
                      <a:pt x="426" y="1893"/>
                    </a:cubicBezTo>
                    <a:cubicBezTo>
                      <a:pt x="197" y="2422"/>
                      <a:pt x="0" y="2918"/>
                      <a:pt x="144" y="3499"/>
                    </a:cubicBezTo>
                    <a:cubicBezTo>
                      <a:pt x="275" y="4030"/>
                      <a:pt x="574" y="4518"/>
                      <a:pt x="850" y="4985"/>
                    </a:cubicBezTo>
                    <a:cubicBezTo>
                      <a:pt x="989" y="5219"/>
                      <a:pt x="1178" y="5448"/>
                      <a:pt x="1286" y="5698"/>
                    </a:cubicBezTo>
                    <a:cubicBezTo>
                      <a:pt x="1409" y="5982"/>
                      <a:pt x="1244" y="6328"/>
                      <a:pt x="1119" y="6586"/>
                    </a:cubicBezTo>
                    <a:cubicBezTo>
                      <a:pt x="1052" y="6727"/>
                      <a:pt x="1209" y="6848"/>
                      <a:pt x="1338" y="6808"/>
                    </a:cubicBezTo>
                    <a:cubicBezTo>
                      <a:pt x="1808" y="6662"/>
                      <a:pt x="2313" y="6708"/>
                      <a:pt x="2799" y="6716"/>
                    </a:cubicBezTo>
                    <a:cubicBezTo>
                      <a:pt x="3005" y="6720"/>
                      <a:pt x="3211" y="6703"/>
                      <a:pt x="3418" y="6686"/>
                    </a:cubicBezTo>
                    <a:cubicBezTo>
                      <a:pt x="3672" y="6666"/>
                      <a:pt x="3925" y="6645"/>
                      <a:pt x="4177" y="6662"/>
                    </a:cubicBezTo>
                    <a:cubicBezTo>
                      <a:pt x="4199" y="6693"/>
                      <a:pt x="4233" y="6716"/>
                      <a:pt x="4275" y="6723"/>
                    </a:cubicBezTo>
                    <a:cubicBezTo>
                      <a:pt x="4277" y="6723"/>
                      <a:pt x="4280" y="6723"/>
                      <a:pt x="4282" y="6724"/>
                    </a:cubicBezTo>
                    <a:cubicBezTo>
                      <a:pt x="4296" y="6729"/>
                      <a:pt x="4311" y="6734"/>
                      <a:pt x="4326" y="6737"/>
                    </a:cubicBezTo>
                    <a:cubicBezTo>
                      <a:pt x="4347" y="6739"/>
                      <a:pt x="4368" y="6739"/>
                      <a:pt x="4388" y="6738"/>
                    </a:cubicBezTo>
                    <a:cubicBezTo>
                      <a:pt x="4393" y="6738"/>
                      <a:pt x="4409" y="6737"/>
                      <a:pt x="4417" y="6736"/>
                    </a:cubicBezTo>
                    <a:cubicBezTo>
                      <a:pt x="4419" y="6736"/>
                      <a:pt x="4422" y="6736"/>
                      <a:pt x="4423" y="6736"/>
                    </a:cubicBezTo>
                    <a:cubicBezTo>
                      <a:pt x="4455" y="6739"/>
                      <a:pt x="4484" y="6740"/>
                      <a:pt x="4517" y="6740"/>
                    </a:cubicBezTo>
                    <a:cubicBezTo>
                      <a:pt x="4439" y="6739"/>
                      <a:pt x="4498" y="6740"/>
                      <a:pt x="4515" y="6741"/>
                    </a:cubicBezTo>
                    <a:cubicBezTo>
                      <a:pt x="4545" y="6742"/>
                      <a:pt x="4574" y="6744"/>
                      <a:pt x="4603" y="6746"/>
                    </a:cubicBezTo>
                    <a:cubicBezTo>
                      <a:pt x="4684" y="6752"/>
                      <a:pt x="4765" y="6755"/>
                      <a:pt x="4846" y="6753"/>
                    </a:cubicBezTo>
                    <a:cubicBezTo>
                      <a:pt x="4927" y="6751"/>
                      <a:pt x="5006" y="6729"/>
                      <a:pt x="5078" y="6694"/>
                    </a:cubicBezTo>
                    <a:cubicBezTo>
                      <a:pt x="5131" y="6668"/>
                      <a:pt x="5173" y="6629"/>
                      <a:pt x="5203" y="6578"/>
                    </a:cubicBezTo>
                    <a:cubicBezTo>
                      <a:pt x="5451" y="6495"/>
                      <a:pt x="5380" y="6429"/>
                      <a:pt x="5294" y="6219"/>
                    </a:cubicBezTo>
                    <a:cubicBezTo>
                      <a:pt x="5244" y="6097"/>
                      <a:pt x="5171" y="5701"/>
                      <a:pt x="5177" y="5570"/>
                    </a:cubicBezTo>
                    <a:cubicBezTo>
                      <a:pt x="5182" y="5439"/>
                      <a:pt x="5294" y="5271"/>
                      <a:pt x="5349" y="5153"/>
                    </a:cubicBezTo>
                    <a:cubicBezTo>
                      <a:pt x="5478" y="4883"/>
                      <a:pt x="5620" y="4619"/>
                      <a:pt x="5741" y="4345"/>
                    </a:cubicBezTo>
                  </a:path>
                </a:pathLst>
              </a:custGeom>
              <a:solidFill>
                <a:srgbClr val="F7E6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66">
                <a:extLst>
                  <a:ext uri="{FF2B5EF4-FFF2-40B4-BE49-F238E27FC236}">
                    <a16:creationId xmlns:a16="http://schemas.microsoft.com/office/drawing/2014/main" id="{BBE0F37A-56BF-BE30-C916-ED4F0E820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3047"/>
                <a:ext cx="5" cy="1"/>
              </a:xfrm>
              <a:custGeom>
                <a:avLst/>
                <a:gdLst>
                  <a:gd name="T0" fmla="*/ 36 w 36"/>
                  <a:gd name="T1" fmla="*/ 7 h 7"/>
                  <a:gd name="T2" fmla="*/ 0 w 36"/>
                  <a:gd name="T3" fmla="*/ 6 h 7"/>
                  <a:gd name="T4" fmla="*/ 29 w 36"/>
                  <a:gd name="T5" fmla="*/ 0 h 7"/>
                  <a:gd name="T6" fmla="*/ 36 w 3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7">
                    <a:moveTo>
                      <a:pt x="36" y="7"/>
                    </a:moveTo>
                    <a:cubicBezTo>
                      <a:pt x="24" y="7"/>
                      <a:pt x="12" y="6"/>
                      <a:pt x="0" y="6"/>
                    </a:cubicBezTo>
                    <a:cubicBezTo>
                      <a:pt x="10" y="4"/>
                      <a:pt x="19" y="2"/>
                      <a:pt x="29" y="0"/>
                    </a:cubicBezTo>
                    <a:cubicBezTo>
                      <a:pt x="32" y="2"/>
                      <a:pt x="34" y="5"/>
                      <a:pt x="36" y="7"/>
                    </a:cubicBezTo>
                    <a:close/>
                  </a:path>
                </a:pathLst>
              </a:custGeom>
              <a:solidFill>
                <a:srgbClr val="FAB8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67">
                <a:extLst>
                  <a:ext uri="{FF2B5EF4-FFF2-40B4-BE49-F238E27FC236}">
                    <a16:creationId xmlns:a16="http://schemas.microsoft.com/office/drawing/2014/main" id="{09865DDB-2D30-D5ED-5A6F-25C8C8112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3043"/>
                <a:ext cx="23" cy="8"/>
              </a:xfrm>
              <a:custGeom>
                <a:avLst/>
                <a:gdLst>
                  <a:gd name="T0" fmla="*/ 0 w 177"/>
                  <a:gd name="T1" fmla="*/ 62 h 62"/>
                  <a:gd name="T2" fmla="*/ 97 w 177"/>
                  <a:gd name="T3" fmla="*/ 0 h 62"/>
                  <a:gd name="T4" fmla="*/ 177 w 177"/>
                  <a:gd name="T5" fmla="*/ 33 h 62"/>
                  <a:gd name="T6" fmla="*/ 148 w 177"/>
                  <a:gd name="T7" fmla="*/ 39 h 62"/>
                  <a:gd name="T8" fmla="*/ 148 w 177"/>
                  <a:gd name="T9" fmla="*/ 39 h 62"/>
                  <a:gd name="T10" fmla="*/ 61 w 177"/>
                  <a:gd name="T11" fmla="*/ 47 h 62"/>
                  <a:gd name="T12" fmla="*/ 0 w 177"/>
                  <a:gd name="T13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" h="62">
                    <a:moveTo>
                      <a:pt x="0" y="62"/>
                    </a:moveTo>
                    <a:cubicBezTo>
                      <a:pt x="23" y="19"/>
                      <a:pt x="60" y="0"/>
                      <a:pt x="97" y="0"/>
                    </a:cubicBezTo>
                    <a:cubicBezTo>
                      <a:pt x="126" y="0"/>
                      <a:pt x="155" y="12"/>
                      <a:pt x="177" y="33"/>
                    </a:cubicBezTo>
                    <a:cubicBezTo>
                      <a:pt x="167" y="35"/>
                      <a:pt x="158" y="37"/>
                      <a:pt x="148" y="39"/>
                    </a:cubicBezTo>
                    <a:lnTo>
                      <a:pt x="148" y="39"/>
                    </a:lnTo>
                    <a:cubicBezTo>
                      <a:pt x="119" y="39"/>
                      <a:pt x="90" y="41"/>
                      <a:pt x="61" y="47"/>
                    </a:cubicBezTo>
                    <a:cubicBezTo>
                      <a:pt x="39" y="52"/>
                      <a:pt x="19" y="57"/>
                      <a:pt x="0" y="62"/>
                    </a:cubicBezTo>
                  </a:path>
                </a:pathLst>
              </a:custGeom>
              <a:solidFill>
                <a:srgbClr val="F360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68">
                <a:extLst>
                  <a:ext uri="{FF2B5EF4-FFF2-40B4-BE49-F238E27FC236}">
                    <a16:creationId xmlns:a16="http://schemas.microsoft.com/office/drawing/2014/main" id="{C9F2055F-BA85-02B6-83A6-E6BE6D90B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8" y="3048"/>
                <a:ext cx="71" cy="178"/>
              </a:xfrm>
              <a:custGeom>
                <a:avLst/>
                <a:gdLst>
                  <a:gd name="T0" fmla="*/ 192 w 553"/>
                  <a:gd name="T1" fmla="*/ 1376 h 1376"/>
                  <a:gd name="T2" fmla="*/ 65 w 553"/>
                  <a:gd name="T3" fmla="*/ 1316 h 1376"/>
                  <a:gd name="T4" fmla="*/ 30 w 553"/>
                  <a:gd name="T5" fmla="*/ 1258 h 1376"/>
                  <a:gd name="T6" fmla="*/ 103 w 553"/>
                  <a:gd name="T7" fmla="*/ 1185 h 1376"/>
                  <a:gd name="T8" fmla="*/ 267 w 553"/>
                  <a:gd name="T9" fmla="*/ 1349 h 1376"/>
                  <a:gd name="T10" fmla="*/ 192 w 553"/>
                  <a:gd name="T11" fmla="*/ 1376 h 1376"/>
                  <a:gd name="T12" fmla="*/ 293 w 553"/>
                  <a:gd name="T13" fmla="*/ 1323 h 1376"/>
                  <a:gd name="T14" fmla="*/ 129 w 553"/>
                  <a:gd name="T15" fmla="*/ 1159 h 1376"/>
                  <a:gd name="T16" fmla="*/ 463 w 553"/>
                  <a:gd name="T17" fmla="*/ 825 h 1376"/>
                  <a:gd name="T18" fmla="*/ 416 w 553"/>
                  <a:gd name="T19" fmla="*/ 1029 h 1376"/>
                  <a:gd name="T20" fmla="*/ 380 w 553"/>
                  <a:gd name="T21" fmla="*/ 1192 h 1376"/>
                  <a:gd name="T22" fmla="*/ 293 w 553"/>
                  <a:gd name="T23" fmla="*/ 1323 h 1376"/>
                  <a:gd name="T24" fmla="*/ 16 w 553"/>
                  <a:gd name="T25" fmla="*/ 1220 h 1376"/>
                  <a:gd name="T26" fmla="*/ 4 w 553"/>
                  <a:gd name="T27" fmla="*/ 1087 h 1376"/>
                  <a:gd name="T28" fmla="*/ 76 w 553"/>
                  <a:gd name="T29" fmla="*/ 1159 h 1376"/>
                  <a:gd name="T30" fmla="*/ 16 w 553"/>
                  <a:gd name="T31" fmla="*/ 1220 h 1376"/>
                  <a:gd name="T32" fmla="*/ 103 w 553"/>
                  <a:gd name="T33" fmla="*/ 1133 h 1376"/>
                  <a:gd name="T34" fmla="*/ 10 w 553"/>
                  <a:gd name="T35" fmla="*/ 1040 h 1376"/>
                  <a:gd name="T36" fmla="*/ 27 w 553"/>
                  <a:gd name="T37" fmla="*/ 954 h 1376"/>
                  <a:gd name="T38" fmla="*/ 101 w 553"/>
                  <a:gd name="T39" fmla="*/ 653 h 1376"/>
                  <a:gd name="T40" fmla="*/ 151 w 553"/>
                  <a:gd name="T41" fmla="*/ 491 h 1376"/>
                  <a:gd name="T42" fmla="*/ 448 w 553"/>
                  <a:gd name="T43" fmla="*/ 788 h 1376"/>
                  <a:gd name="T44" fmla="*/ 103 w 553"/>
                  <a:gd name="T45" fmla="*/ 1133 h 1376"/>
                  <a:gd name="T46" fmla="*/ 474 w 553"/>
                  <a:gd name="T47" fmla="*/ 761 h 1376"/>
                  <a:gd name="T48" fmla="*/ 165 w 553"/>
                  <a:gd name="T49" fmla="*/ 452 h 1376"/>
                  <a:gd name="T50" fmla="*/ 207 w 553"/>
                  <a:gd name="T51" fmla="*/ 336 h 1376"/>
                  <a:gd name="T52" fmla="*/ 238 w 553"/>
                  <a:gd name="T53" fmla="*/ 250 h 1376"/>
                  <a:gd name="T54" fmla="*/ 474 w 553"/>
                  <a:gd name="T55" fmla="*/ 14 h 1376"/>
                  <a:gd name="T56" fmla="*/ 553 w 553"/>
                  <a:gd name="T57" fmla="*/ 92 h 1376"/>
                  <a:gd name="T58" fmla="*/ 529 w 553"/>
                  <a:gd name="T59" fmla="*/ 411 h 1376"/>
                  <a:gd name="T60" fmla="*/ 487 w 553"/>
                  <a:gd name="T61" fmla="*/ 717 h 1376"/>
                  <a:gd name="T62" fmla="*/ 479 w 553"/>
                  <a:gd name="T63" fmla="*/ 757 h 1376"/>
                  <a:gd name="T64" fmla="*/ 474 w 553"/>
                  <a:gd name="T65" fmla="*/ 761 h 1376"/>
                  <a:gd name="T66" fmla="*/ 272 w 553"/>
                  <a:gd name="T67" fmla="*/ 163 h 1376"/>
                  <a:gd name="T68" fmla="*/ 332 w 553"/>
                  <a:gd name="T69" fmla="*/ 31 h 1376"/>
                  <a:gd name="T70" fmla="*/ 336 w 553"/>
                  <a:gd name="T71" fmla="*/ 23 h 1376"/>
                  <a:gd name="T72" fmla="*/ 397 w 553"/>
                  <a:gd name="T73" fmla="*/ 8 h 1376"/>
                  <a:gd name="T74" fmla="*/ 484 w 553"/>
                  <a:gd name="T75" fmla="*/ 0 h 1376"/>
                  <a:gd name="T76" fmla="*/ 484 w 553"/>
                  <a:gd name="T77" fmla="*/ 0 h 1376"/>
                  <a:gd name="T78" fmla="*/ 520 w 553"/>
                  <a:gd name="T79" fmla="*/ 1 h 1376"/>
                  <a:gd name="T80" fmla="*/ 520 w 553"/>
                  <a:gd name="T81" fmla="*/ 1 h 1376"/>
                  <a:gd name="T82" fmla="*/ 518 w 553"/>
                  <a:gd name="T83" fmla="*/ 1 h 1376"/>
                  <a:gd name="T84" fmla="*/ 529 w 553"/>
                  <a:gd name="T85" fmla="*/ 12 h 1376"/>
                  <a:gd name="T86" fmla="*/ 536 w 553"/>
                  <a:gd name="T87" fmla="*/ 23 h 1376"/>
                  <a:gd name="T88" fmla="*/ 514 w 553"/>
                  <a:gd name="T89" fmla="*/ 1 h 1376"/>
                  <a:gd name="T90" fmla="*/ 488 w 553"/>
                  <a:gd name="T91" fmla="*/ 0 h 1376"/>
                  <a:gd name="T92" fmla="*/ 484 w 553"/>
                  <a:gd name="T93" fmla="*/ 0 h 1376"/>
                  <a:gd name="T94" fmla="*/ 433 w 553"/>
                  <a:gd name="T95" fmla="*/ 3 h 1376"/>
                  <a:gd name="T96" fmla="*/ 272 w 553"/>
                  <a:gd name="T97" fmla="*/ 163 h 1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53" h="1376">
                    <a:moveTo>
                      <a:pt x="192" y="1376"/>
                    </a:moveTo>
                    <a:cubicBezTo>
                      <a:pt x="143" y="1376"/>
                      <a:pt x="93" y="1351"/>
                      <a:pt x="65" y="1316"/>
                    </a:cubicBezTo>
                    <a:cubicBezTo>
                      <a:pt x="51" y="1297"/>
                      <a:pt x="39" y="1278"/>
                      <a:pt x="30" y="1258"/>
                    </a:cubicBezTo>
                    <a:lnTo>
                      <a:pt x="103" y="1185"/>
                    </a:lnTo>
                    <a:lnTo>
                      <a:pt x="267" y="1349"/>
                    </a:lnTo>
                    <a:cubicBezTo>
                      <a:pt x="246" y="1368"/>
                      <a:pt x="219" y="1376"/>
                      <a:pt x="192" y="1376"/>
                    </a:cubicBezTo>
                    <a:close/>
                    <a:moveTo>
                      <a:pt x="293" y="1323"/>
                    </a:moveTo>
                    <a:lnTo>
                      <a:pt x="129" y="1159"/>
                    </a:lnTo>
                    <a:lnTo>
                      <a:pt x="463" y="825"/>
                    </a:lnTo>
                    <a:cubicBezTo>
                      <a:pt x="448" y="893"/>
                      <a:pt x="431" y="961"/>
                      <a:pt x="416" y="1029"/>
                    </a:cubicBezTo>
                    <a:cubicBezTo>
                      <a:pt x="404" y="1082"/>
                      <a:pt x="399" y="1141"/>
                      <a:pt x="380" y="1192"/>
                    </a:cubicBezTo>
                    <a:cubicBezTo>
                      <a:pt x="362" y="1242"/>
                      <a:pt x="329" y="1285"/>
                      <a:pt x="293" y="1323"/>
                    </a:cubicBezTo>
                    <a:moveTo>
                      <a:pt x="16" y="1220"/>
                    </a:moveTo>
                    <a:cubicBezTo>
                      <a:pt x="3" y="1177"/>
                      <a:pt x="0" y="1132"/>
                      <a:pt x="4" y="1087"/>
                    </a:cubicBezTo>
                    <a:lnTo>
                      <a:pt x="76" y="1159"/>
                    </a:lnTo>
                    <a:lnTo>
                      <a:pt x="16" y="1220"/>
                    </a:lnTo>
                    <a:close/>
                    <a:moveTo>
                      <a:pt x="103" y="1133"/>
                    </a:moveTo>
                    <a:lnTo>
                      <a:pt x="10" y="1040"/>
                    </a:lnTo>
                    <a:cubicBezTo>
                      <a:pt x="14" y="1011"/>
                      <a:pt x="21" y="982"/>
                      <a:pt x="27" y="954"/>
                    </a:cubicBezTo>
                    <a:cubicBezTo>
                      <a:pt x="51" y="853"/>
                      <a:pt x="75" y="753"/>
                      <a:pt x="101" y="653"/>
                    </a:cubicBezTo>
                    <a:cubicBezTo>
                      <a:pt x="115" y="598"/>
                      <a:pt x="132" y="544"/>
                      <a:pt x="151" y="491"/>
                    </a:cubicBezTo>
                    <a:lnTo>
                      <a:pt x="448" y="788"/>
                    </a:lnTo>
                    <a:lnTo>
                      <a:pt x="103" y="1133"/>
                    </a:lnTo>
                    <a:moveTo>
                      <a:pt x="474" y="761"/>
                    </a:moveTo>
                    <a:lnTo>
                      <a:pt x="165" y="452"/>
                    </a:lnTo>
                    <a:cubicBezTo>
                      <a:pt x="179" y="413"/>
                      <a:pt x="193" y="375"/>
                      <a:pt x="207" y="336"/>
                    </a:cubicBezTo>
                    <a:cubicBezTo>
                      <a:pt x="217" y="307"/>
                      <a:pt x="227" y="279"/>
                      <a:pt x="238" y="250"/>
                    </a:cubicBezTo>
                    <a:lnTo>
                      <a:pt x="474" y="14"/>
                    </a:lnTo>
                    <a:lnTo>
                      <a:pt x="553" y="92"/>
                    </a:lnTo>
                    <a:cubicBezTo>
                      <a:pt x="551" y="200"/>
                      <a:pt x="543" y="304"/>
                      <a:pt x="529" y="411"/>
                    </a:cubicBezTo>
                    <a:cubicBezTo>
                      <a:pt x="516" y="513"/>
                      <a:pt x="508" y="617"/>
                      <a:pt x="487" y="717"/>
                    </a:cubicBezTo>
                    <a:cubicBezTo>
                      <a:pt x="484" y="731"/>
                      <a:pt x="482" y="744"/>
                      <a:pt x="479" y="757"/>
                    </a:cubicBezTo>
                    <a:lnTo>
                      <a:pt x="474" y="761"/>
                    </a:lnTo>
                    <a:moveTo>
                      <a:pt x="272" y="163"/>
                    </a:moveTo>
                    <a:cubicBezTo>
                      <a:pt x="291" y="119"/>
                      <a:pt x="311" y="75"/>
                      <a:pt x="332" y="31"/>
                    </a:cubicBezTo>
                    <a:cubicBezTo>
                      <a:pt x="333" y="28"/>
                      <a:pt x="334" y="25"/>
                      <a:pt x="336" y="23"/>
                    </a:cubicBezTo>
                    <a:cubicBezTo>
                      <a:pt x="355" y="18"/>
                      <a:pt x="375" y="13"/>
                      <a:pt x="397" y="8"/>
                    </a:cubicBezTo>
                    <a:cubicBezTo>
                      <a:pt x="426" y="2"/>
                      <a:pt x="455" y="0"/>
                      <a:pt x="484" y="0"/>
                    </a:cubicBezTo>
                    <a:lnTo>
                      <a:pt x="484" y="0"/>
                    </a:lnTo>
                    <a:cubicBezTo>
                      <a:pt x="496" y="0"/>
                      <a:pt x="508" y="1"/>
                      <a:pt x="520" y="1"/>
                    </a:cubicBezTo>
                    <a:lnTo>
                      <a:pt x="520" y="1"/>
                    </a:lnTo>
                    <a:cubicBezTo>
                      <a:pt x="520" y="1"/>
                      <a:pt x="519" y="1"/>
                      <a:pt x="518" y="1"/>
                    </a:cubicBezTo>
                    <a:lnTo>
                      <a:pt x="529" y="12"/>
                    </a:lnTo>
                    <a:cubicBezTo>
                      <a:pt x="532" y="16"/>
                      <a:pt x="534" y="19"/>
                      <a:pt x="536" y="23"/>
                    </a:cubicBezTo>
                    <a:lnTo>
                      <a:pt x="514" y="1"/>
                    </a:lnTo>
                    <a:cubicBezTo>
                      <a:pt x="505" y="1"/>
                      <a:pt x="496" y="0"/>
                      <a:pt x="488" y="0"/>
                    </a:cubicBezTo>
                    <a:lnTo>
                      <a:pt x="484" y="0"/>
                    </a:lnTo>
                    <a:cubicBezTo>
                      <a:pt x="467" y="0"/>
                      <a:pt x="450" y="1"/>
                      <a:pt x="433" y="3"/>
                    </a:cubicBezTo>
                    <a:lnTo>
                      <a:pt x="272" y="163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69">
                <a:extLst>
                  <a:ext uri="{FF2B5EF4-FFF2-40B4-BE49-F238E27FC236}">
                    <a16:creationId xmlns:a16="http://schemas.microsoft.com/office/drawing/2014/main" id="{50436636-27AD-F685-D730-892EB55AE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1" y="3186"/>
                <a:ext cx="480" cy="636"/>
              </a:xfrm>
              <a:custGeom>
                <a:avLst/>
                <a:gdLst>
                  <a:gd name="T0" fmla="*/ 2958 w 3699"/>
                  <a:gd name="T1" fmla="*/ 4692 h 4912"/>
                  <a:gd name="T2" fmla="*/ 2875 w 3699"/>
                  <a:gd name="T3" fmla="*/ 4551 h 4912"/>
                  <a:gd name="T4" fmla="*/ 3372 w 3699"/>
                  <a:gd name="T5" fmla="*/ 4489 h 4912"/>
                  <a:gd name="T6" fmla="*/ 2901 w 3699"/>
                  <a:gd name="T7" fmla="*/ 3834 h 4912"/>
                  <a:gd name="T8" fmla="*/ 2901 w 3699"/>
                  <a:gd name="T9" fmla="*/ 4524 h 4912"/>
                  <a:gd name="T10" fmla="*/ 3644 w 3699"/>
                  <a:gd name="T11" fmla="*/ 4160 h 4912"/>
                  <a:gd name="T12" fmla="*/ 2529 w 3699"/>
                  <a:gd name="T13" fmla="*/ 4153 h 4912"/>
                  <a:gd name="T14" fmla="*/ 3272 w 3699"/>
                  <a:gd name="T15" fmla="*/ 4153 h 4912"/>
                  <a:gd name="T16" fmla="*/ 3389 w 3699"/>
                  <a:gd name="T17" fmla="*/ 3734 h 4912"/>
                  <a:gd name="T18" fmla="*/ 3618 w 3699"/>
                  <a:gd name="T19" fmla="*/ 3808 h 4912"/>
                  <a:gd name="T20" fmla="*/ 3670 w 3699"/>
                  <a:gd name="T21" fmla="*/ 3808 h 4912"/>
                  <a:gd name="T22" fmla="*/ 2933 w 3699"/>
                  <a:gd name="T23" fmla="*/ 3801 h 4912"/>
                  <a:gd name="T24" fmla="*/ 2901 w 3699"/>
                  <a:gd name="T25" fmla="*/ 3781 h 4912"/>
                  <a:gd name="T26" fmla="*/ 3644 w 3699"/>
                  <a:gd name="T27" fmla="*/ 3781 h 4912"/>
                  <a:gd name="T28" fmla="*/ 2253 w 3699"/>
                  <a:gd name="T29" fmla="*/ 3134 h 4912"/>
                  <a:gd name="T30" fmla="*/ 2227 w 3699"/>
                  <a:gd name="T31" fmla="*/ 2969 h 4912"/>
                  <a:gd name="T32" fmla="*/ 2827 w 3699"/>
                  <a:gd name="T33" fmla="*/ 2964 h 4912"/>
                  <a:gd name="T34" fmla="*/ 2529 w 3699"/>
                  <a:gd name="T35" fmla="*/ 1976 h 4912"/>
                  <a:gd name="T36" fmla="*/ 2123 w 3699"/>
                  <a:gd name="T37" fmla="*/ 2261 h 4912"/>
                  <a:gd name="T38" fmla="*/ 2556 w 3699"/>
                  <a:gd name="T39" fmla="*/ 1950 h 4912"/>
                  <a:gd name="T40" fmla="*/ 2749 w 3699"/>
                  <a:gd name="T41" fmla="*/ 1452 h 4912"/>
                  <a:gd name="T42" fmla="*/ 2529 w 3699"/>
                  <a:gd name="T43" fmla="*/ 1924 h 4912"/>
                  <a:gd name="T44" fmla="*/ 518 w 3699"/>
                  <a:gd name="T45" fmla="*/ 1591 h 4912"/>
                  <a:gd name="T46" fmla="*/ 573 w 3699"/>
                  <a:gd name="T47" fmla="*/ 1594 h 4912"/>
                  <a:gd name="T48" fmla="*/ 650 w 3699"/>
                  <a:gd name="T49" fmla="*/ 1587 h 4912"/>
                  <a:gd name="T50" fmla="*/ 2503 w 3699"/>
                  <a:gd name="T51" fmla="*/ 1207 h 4912"/>
                  <a:gd name="T52" fmla="*/ 773 w 3699"/>
                  <a:gd name="T53" fmla="*/ 1042 h 4912"/>
                  <a:gd name="T54" fmla="*/ 631 w 3699"/>
                  <a:gd name="T55" fmla="*/ 1174 h 4912"/>
                  <a:gd name="T56" fmla="*/ 2901 w 3699"/>
                  <a:gd name="T57" fmla="*/ 861 h 4912"/>
                  <a:gd name="T58" fmla="*/ 43 w 3699"/>
                  <a:gd name="T59" fmla="*/ 1380 h 4912"/>
                  <a:gd name="T60" fmla="*/ 2184 w 3699"/>
                  <a:gd name="T61" fmla="*/ 835 h 4912"/>
                  <a:gd name="T62" fmla="*/ 184 w 3699"/>
                  <a:gd name="T63" fmla="*/ 1090 h 4912"/>
                  <a:gd name="T64" fmla="*/ 82 w 3699"/>
                  <a:gd name="T65" fmla="*/ 784 h 4912"/>
                  <a:gd name="T66" fmla="*/ 245 w 3699"/>
                  <a:gd name="T67" fmla="*/ 593 h 4912"/>
                  <a:gd name="T68" fmla="*/ 1339 w 3699"/>
                  <a:gd name="T69" fmla="*/ 1052 h 4912"/>
                  <a:gd name="T70" fmla="*/ 1610 w 3699"/>
                  <a:gd name="T71" fmla="*/ 1061 h 4912"/>
                  <a:gd name="T72" fmla="*/ 1441 w 3699"/>
                  <a:gd name="T73" fmla="*/ 835 h 4912"/>
                  <a:gd name="T74" fmla="*/ 1802 w 3699"/>
                  <a:gd name="T75" fmla="*/ 1016 h 4912"/>
                  <a:gd name="T76" fmla="*/ 1161 w 3699"/>
                  <a:gd name="T77" fmla="*/ 1006 h 4912"/>
                  <a:gd name="T78" fmla="*/ 1201 w 3699"/>
                  <a:gd name="T79" fmla="*/ 1018 h 4912"/>
                  <a:gd name="T80" fmla="*/ 3019 w 3699"/>
                  <a:gd name="T81" fmla="*/ 743 h 4912"/>
                  <a:gd name="T82" fmla="*/ 1386 w 3699"/>
                  <a:gd name="T83" fmla="*/ 833 h 4912"/>
                  <a:gd name="T84" fmla="*/ 1729 w 3699"/>
                  <a:gd name="T85" fmla="*/ 490 h 4912"/>
                  <a:gd name="T86" fmla="*/ 1360 w 3699"/>
                  <a:gd name="T87" fmla="*/ 807 h 4912"/>
                  <a:gd name="T88" fmla="*/ 1952 w 3699"/>
                  <a:gd name="T89" fmla="*/ 410 h 4912"/>
                  <a:gd name="T90" fmla="*/ 2376 w 3699"/>
                  <a:gd name="T91" fmla="*/ 336 h 4912"/>
                  <a:gd name="T92" fmla="*/ 394 w 3699"/>
                  <a:gd name="T93" fmla="*/ 392 h 4912"/>
                  <a:gd name="T94" fmla="*/ 828 w 3699"/>
                  <a:gd name="T95" fmla="*/ 339 h 4912"/>
                  <a:gd name="T96" fmla="*/ 2901 w 3699"/>
                  <a:gd name="T97" fmla="*/ 118 h 4912"/>
                  <a:gd name="T98" fmla="*/ 2913 w 3699"/>
                  <a:gd name="T99" fmla="*/ 672 h 4912"/>
                  <a:gd name="T100" fmla="*/ 1143 w 3699"/>
                  <a:gd name="T101" fmla="*/ 390 h 4912"/>
                  <a:gd name="T102" fmla="*/ 1665 w 3699"/>
                  <a:gd name="T103" fmla="*/ 436 h 4912"/>
                  <a:gd name="T104" fmla="*/ 1755 w 3699"/>
                  <a:gd name="T105" fmla="*/ 464 h 4912"/>
                  <a:gd name="T106" fmla="*/ 1760 w 3699"/>
                  <a:gd name="T107" fmla="*/ 464 h 4912"/>
                  <a:gd name="T108" fmla="*/ 1043 w 3699"/>
                  <a:gd name="T109" fmla="*/ 437 h 4912"/>
                  <a:gd name="T110" fmla="*/ 1768 w 3699"/>
                  <a:gd name="T111" fmla="*/ 419 h 4912"/>
                  <a:gd name="T112" fmla="*/ 892 w 3699"/>
                  <a:gd name="T113" fmla="*/ 343 h 4912"/>
                  <a:gd name="T114" fmla="*/ 2815 w 3699"/>
                  <a:gd name="T115" fmla="*/ 32 h 4912"/>
                  <a:gd name="T116" fmla="*/ 3130 w 3699"/>
                  <a:gd name="T117" fmla="*/ 126 h 4912"/>
                  <a:gd name="T118" fmla="*/ 2901 w 3699"/>
                  <a:gd name="T119" fmla="*/ 66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699" h="4912">
                    <a:moveTo>
                      <a:pt x="2700" y="4912"/>
                    </a:moveTo>
                    <a:cubicBezTo>
                      <a:pt x="2661" y="4912"/>
                      <a:pt x="2622" y="4905"/>
                      <a:pt x="2586" y="4891"/>
                    </a:cubicBezTo>
                    <a:lnTo>
                      <a:pt x="2901" y="4577"/>
                    </a:lnTo>
                    <a:lnTo>
                      <a:pt x="2972" y="4649"/>
                    </a:lnTo>
                    <a:cubicBezTo>
                      <a:pt x="2968" y="4648"/>
                      <a:pt x="2963" y="4648"/>
                      <a:pt x="2959" y="4647"/>
                    </a:cubicBezTo>
                    <a:cubicBezTo>
                      <a:pt x="2958" y="4662"/>
                      <a:pt x="2959" y="4677"/>
                      <a:pt x="2958" y="4692"/>
                    </a:cubicBezTo>
                    <a:cubicBezTo>
                      <a:pt x="2952" y="4839"/>
                      <a:pt x="2826" y="4912"/>
                      <a:pt x="2700" y="4912"/>
                    </a:cubicBezTo>
                    <a:close/>
                    <a:moveTo>
                      <a:pt x="2551" y="4874"/>
                    </a:moveTo>
                    <a:cubicBezTo>
                      <a:pt x="2487" y="4838"/>
                      <a:pt x="2441" y="4776"/>
                      <a:pt x="2439" y="4689"/>
                    </a:cubicBezTo>
                    <a:cubicBezTo>
                      <a:pt x="2435" y="4565"/>
                      <a:pt x="2428" y="4441"/>
                      <a:pt x="2417" y="4317"/>
                    </a:cubicBezTo>
                    <a:lnTo>
                      <a:pt x="2529" y="4205"/>
                    </a:lnTo>
                    <a:lnTo>
                      <a:pt x="2875" y="4551"/>
                    </a:lnTo>
                    <a:lnTo>
                      <a:pt x="2551" y="4874"/>
                    </a:lnTo>
                    <a:close/>
                    <a:moveTo>
                      <a:pt x="3027" y="4650"/>
                    </a:moveTo>
                    <a:lnTo>
                      <a:pt x="2927" y="4551"/>
                    </a:lnTo>
                    <a:lnTo>
                      <a:pt x="3272" y="4205"/>
                    </a:lnTo>
                    <a:lnTo>
                      <a:pt x="3470" y="4403"/>
                    </a:lnTo>
                    <a:cubicBezTo>
                      <a:pt x="3441" y="4434"/>
                      <a:pt x="3408" y="4463"/>
                      <a:pt x="3372" y="4489"/>
                    </a:cubicBezTo>
                    <a:cubicBezTo>
                      <a:pt x="3314" y="4532"/>
                      <a:pt x="3251" y="4567"/>
                      <a:pt x="3187" y="4600"/>
                    </a:cubicBezTo>
                    <a:cubicBezTo>
                      <a:pt x="3143" y="4624"/>
                      <a:pt x="3101" y="4642"/>
                      <a:pt x="3051" y="4648"/>
                    </a:cubicBezTo>
                    <a:cubicBezTo>
                      <a:pt x="3043" y="4649"/>
                      <a:pt x="3035" y="4650"/>
                      <a:pt x="3027" y="4650"/>
                    </a:cubicBezTo>
                    <a:close/>
                    <a:moveTo>
                      <a:pt x="2901" y="4524"/>
                    </a:moveTo>
                    <a:lnTo>
                      <a:pt x="2556" y="4179"/>
                    </a:lnTo>
                    <a:lnTo>
                      <a:pt x="2901" y="3834"/>
                    </a:lnTo>
                    <a:lnTo>
                      <a:pt x="2939" y="3872"/>
                    </a:lnTo>
                    <a:cubicBezTo>
                      <a:pt x="2943" y="3925"/>
                      <a:pt x="2947" y="3979"/>
                      <a:pt x="2950" y="4033"/>
                    </a:cubicBezTo>
                    <a:cubicBezTo>
                      <a:pt x="2966" y="4026"/>
                      <a:pt x="2981" y="4019"/>
                      <a:pt x="2996" y="4012"/>
                    </a:cubicBezTo>
                    <a:cubicBezTo>
                      <a:pt x="3012" y="4001"/>
                      <a:pt x="3029" y="3990"/>
                      <a:pt x="3046" y="3979"/>
                    </a:cubicBezTo>
                    <a:lnTo>
                      <a:pt x="3246" y="4179"/>
                    </a:lnTo>
                    <a:lnTo>
                      <a:pt x="2901" y="4524"/>
                    </a:lnTo>
                    <a:close/>
                    <a:moveTo>
                      <a:pt x="3496" y="4376"/>
                    </a:moveTo>
                    <a:lnTo>
                      <a:pt x="3299" y="4179"/>
                    </a:lnTo>
                    <a:lnTo>
                      <a:pt x="3644" y="3834"/>
                    </a:lnTo>
                    <a:lnTo>
                      <a:pt x="3699" y="3888"/>
                    </a:lnTo>
                    <a:cubicBezTo>
                      <a:pt x="3698" y="3915"/>
                      <a:pt x="3696" y="3942"/>
                      <a:pt x="3692" y="3969"/>
                    </a:cubicBezTo>
                    <a:cubicBezTo>
                      <a:pt x="3684" y="4030"/>
                      <a:pt x="3673" y="4107"/>
                      <a:pt x="3644" y="4160"/>
                    </a:cubicBezTo>
                    <a:cubicBezTo>
                      <a:pt x="3602" y="4238"/>
                      <a:pt x="3554" y="4311"/>
                      <a:pt x="3496" y="4376"/>
                    </a:cubicBezTo>
                    <a:close/>
                    <a:moveTo>
                      <a:pt x="2413" y="4269"/>
                    </a:moveTo>
                    <a:cubicBezTo>
                      <a:pt x="2407" y="4202"/>
                      <a:pt x="2400" y="4135"/>
                      <a:pt x="2392" y="4068"/>
                    </a:cubicBezTo>
                    <a:lnTo>
                      <a:pt x="2503" y="4179"/>
                    </a:lnTo>
                    <a:lnTo>
                      <a:pt x="2413" y="4269"/>
                    </a:lnTo>
                    <a:close/>
                    <a:moveTo>
                      <a:pt x="2529" y="4153"/>
                    </a:moveTo>
                    <a:lnTo>
                      <a:pt x="2385" y="4008"/>
                    </a:lnTo>
                    <a:cubicBezTo>
                      <a:pt x="2370" y="3890"/>
                      <a:pt x="2354" y="3773"/>
                      <a:pt x="2336" y="3655"/>
                    </a:cubicBezTo>
                    <a:lnTo>
                      <a:pt x="2529" y="3462"/>
                    </a:lnTo>
                    <a:lnTo>
                      <a:pt x="2875" y="3808"/>
                    </a:lnTo>
                    <a:lnTo>
                      <a:pt x="2529" y="4153"/>
                    </a:lnTo>
                    <a:close/>
                    <a:moveTo>
                      <a:pt x="3272" y="4153"/>
                    </a:moveTo>
                    <a:lnTo>
                      <a:pt x="3078" y="3958"/>
                    </a:lnTo>
                    <a:cubicBezTo>
                      <a:pt x="3082" y="3956"/>
                      <a:pt x="3086" y="3953"/>
                      <a:pt x="3091" y="3950"/>
                    </a:cubicBezTo>
                    <a:cubicBezTo>
                      <a:pt x="3133" y="3924"/>
                      <a:pt x="3175" y="3896"/>
                      <a:pt x="3213" y="3863"/>
                    </a:cubicBezTo>
                    <a:cubicBezTo>
                      <a:pt x="3234" y="3846"/>
                      <a:pt x="3252" y="3830"/>
                      <a:pt x="3275" y="3816"/>
                    </a:cubicBezTo>
                    <a:cubicBezTo>
                      <a:pt x="3296" y="3804"/>
                      <a:pt x="3315" y="3791"/>
                      <a:pt x="3335" y="3777"/>
                    </a:cubicBezTo>
                    <a:cubicBezTo>
                      <a:pt x="3353" y="3763"/>
                      <a:pt x="3371" y="3749"/>
                      <a:pt x="3389" y="3734"/>
                    </a:cubicBezTo>
                    <a:cubicBezTo>
                      <a:pt x="3398" y="3727"/>
                      <a:pt x="3406" y="3720"/>
                      <a:pt x="3415" y="3712"/>
                    </a:cubicBezTo>
                    <a:cubicBezTo>
                      <a:pt x="3419" y="3709"/>
                      <a:pt x="3423" y="3705"/>
                      <a:pt x="3427" y="3701"/>
                    </a:cubicBezTo>
                    <a:cubicBezTo>
                      <a:pt x="3431" y="3698"/>
                      <a:pt x="3432" y="3697"/>
                      <a:pt x="3432" y="3697"/>
                    </a:cubicBezTo>
                    <a:cubicBezTo>
                      <a:pt x="3432" y="3697"/>
                      <a:pt x="3428" y="3700"/>
                      <a:pt x="3424" y="3705"/>
                    </a:cubicBezTo>
                    <a:cubicBezTo>
                      <a:pt x="3441" y="3689"/>
                      <a:pt x="3459" y="3677"/>
                      <a:pt x="3478" y="3668"/>
                    </a:cubicBezTo>
                    <a:lnTo>
                      <a:pt x="3618" y="3808"/>
                    </a:lnTo>
                    <a:lnTo>
                      <a:pt x="3272" y="4153"/>
                    </a:lnTo>
                    <a:moveTo>
                      <a:pt x="3414" y="3714"/>
                    </a:moveTo>
                    <a:lnTo>
                      <a:pt x="3414" y="3714"/>
                    </a:lnTo>
                    <a:lnTo>
                      <a:pt x="3414" y="3714"/>
                    </a:lnTo>
                    <a:close/>
                    <a:moveTo>
                      <a:pt x="3699" y="3836"/>
                    </a:moveTo>
                    <a:lnTo>
                      <a:pt x="3670" y="3808"/>
                    </a:lnTo>
                    <a:lnTo>
                      <a:pt x="3696" y="3782"/>
                    </a:lnTo>
                    <a:cubicBezTo>
                      <a:pt x="3696" y="3785"/>
                      <a:pt x="3697" y="3789"/>
                      <a:pt x="3697" y="3793"/>
                    </a:cubicBezTo>
                    <a:cubicBezTo>
                      <a:pt x="3698" y="3807"/>
                      <a:pt x="3698" y="3821"/>
                      <a:pt x="3699" y="3836"/>
                    </a:cubicBezTo>
                    <a:close/>
                    <a:moveTo>
                      <a:pt x="2934" y="3815"/>
                    </a:moveTo>
                    <a:lnTo>
                      <a:pt x="2927" y="3808"/>
                    </a:lnTo>
                    <a:lnTo>
                      <a:pt x="2933" y="3801"/>
                    </a:lnTo>
                    <a:cubicBezTo>
                      <a:pt x="2934" y="3806"/>
                      <a:pt x="2934" y="3810"/>
                      <a:pt x="2934" y="3815"/>
                    </a:cubicBezTo>
                    <a:moveTo>
                      <a:pt x="2901" y="3781"/>
                    </a:moveTo>
                    <a:lnTo>
                      <a:pt x="2556" y="3436"/>
                    </a:lnTo>
                    <a:lnTo>
                      <a:pt x="2854" y="3138"/>
                    </a:lnTo>
                    <a:cubicBezTo>
                      <a:pt x="2884" y="3343"/>
                      <a:pt x="2910" y="3548"/>
                      <a:pt x="2929" y="3753"/>
                    </a:cubicBezTo>
                    <a:lnTo>
                      <a:pt x="2901" y="3781"/>
                    </a:lnTo>
                    <a:close/>
                    <a:moveTo>
                      <a:pt x="3644" y="3781"/>
                    </a:moveTo>
                    <a:lnTo>
                      <a:pt x="3518" y="3656"/>
                    </a:lnTo>
                    <a:cubicBezTo>
                      <a:pt x="3525" y="3655"/>
                      <a:pt x="3532" y="3654"/>
                      <a:pt x="3539" y="3654"/>
                    </a:cubicBezTo>
                    <a:cubicBezTo>
                      <a:pt x="3552" y="3654"/>
                      <a:pt x="3566" y="3656"/>
                      <a:pt x="3580" y="3660"/>
                    </a:cubicBezTo>
                    <a:cubicBezTo>
                      <a:pt x="3622" y="3671"/>
                      <a:pt x="3662" y="3702"/>
                      <a:pt x="3683" y="3742"/>
                    </a:cubicBezTo>
                    <a:lnTo>
                      <a:pt x="3644" y="3781"/>
                    </a:lnTo>
                    <a:close/>
                    <a:moveTo>
                      <a:pt x="2329" y="3609"/>
                    </a:moveTo>
                    <a:cubicBezTo>
                      <a:pt x="2309" y="3472"/>
                      <a:pt x="2286" y="3334"/>
                      <a:pt x="2264" y="3197"/>
                    </a:cubicBezTo>
                    <a:lnTo>
                      <a:pt x="2503" y="3436"/>
                    </a:lnTo>
                    <a:lnTo>
                      <a:pt x="2329" y="3609"/>
                    </a:lnTo>
                    <a:close/>
                    <a:moveTo>
                      <a:pt x="2529" y="3410"/>
                    </a:moveTo>
                    <a:lnTo>
                      <a:pt x="2253" y="3134"/>
                    </a:lnTo>
                    <a:cubicBezTo>
                      <a:pt x="2247" y="3094"/>
                      <a:pt x="2240" y="3054"/>
                      <a:pt x="2234" y="3014"/>
                    </a:cubicBezTo>
                    <a:lnTo>
                      <a:pt x="2529" y="2719"/>
                    </a:lnTo>
                    <a:lnTo>
                      <a:pt x="2837" y="3027"/>
                    </a:lnTo>
                    <a:cubicBezTo>
                      <a:pt x="2840" y="3048"/>
                      <a:pt x="2843" y="3070"/>
                      <a:pt x="2847" y="3092"/>
                    </a:cubicBezTo>
                    <a:lnTo>
                      <a:pt x="2529" y="3410"/>
                    </a:lnTo>
                    <a:moveTo>
                      <a:pt x="2227" y="2969"/>
                    </a:moveTo>
                    <a:cubicBezTo>
                      <a:pt x="2199" y="2800"/>
                      <a:pt x="2173" y="2630"/>
                      <a:pt x="2150" y="2460"/>
                    </a:cubicBezTo>
                    <a:cubicBezTo>
                      <a:pt x="2146" y="2429"/>
                      <a:pt x="2142" y="2398"/>
                      <a:pt x="2138" y="2367"/>
                    </a:cubicBezTo>
                    <a:lnTo>
                      <a:pt x="2158" y="2348"/>
                    </a:lnTo>
                    <a:lnTo>
                      <a:pt x="2503" y="2693"/>
                    </a:lnTo>
                    <a:lnTo>
                      <a:pt x="2227" y="2969"/>
                    </a:lnTo>
                    <a:moveTo>
                      <a:pt x="2827" y="2964"/>
                    </a:moveTo>
                    <a:lnTo>
                      <a:pt x="2556" y="2693"/>
                    </a:lnTo>
                    <a:lnTo>
                      <a:pt x="2747" y="2501"/>
                    </a:lnTo>
                    <a:cubicBezTo>
                      <a:pt x="2775" y="2655"/>
                      <a:pt x="2802" y="2810"/>
                      <a:pt x="2827" y="2964"/>
                    </a:cubicBezTo>
                    <a:close/>
                    <a:moveTo>
                      <a:pt x="2529" y="2667"/>
                    </a:moveTo>
                    <a:lnTo>
                      <a:pt x="2184" y="2321"/>
                    </a:lnTo>
                    <a:lnTo>
                      <a:pt x="2529" y="1976"/>
                    </a:lnTo>
                    <a:lnTo>
                      <a:pt x="2679" y="2126"/>
                    </a:lnTo>
                    <a:cubicBezTo>
                      <a:pt x="2695" y="2214"/>
                      <a:pt x="2711" y="2302"/>
                      <a:pt x="2727" y="2389"/>
                    </a:cubicBezTo>
                    <a:cubicBezTo>
                      <a:pt x="2731" y="2412"/>
                      <a:pt x="2735" y="2434"/>
                      <a:pt x="2739" y="2456"/>
                    </a:cubicBezTo>
                    <a:lnTo>
                      <a:pt x="2529" y="2667"/>
                    </a:lnTo>
                    <a:moveTo>
                      <a:pt x="2158" y="2295"/>
                    </a:moveTo>
                    <a:lnTo>
                      <a:pt x="2123" y="2261"/>
                    </a:lnTo>
                    <a:cubicBezTo>
                      <a:pt x="2099" y="2078"/>
                      <a:pt x="2073" y="1895"/>
                      <a:pt x="2050" y="1712"/>
                    </a:cubicBezTo>
                    <a:lnTo>
                      <a:pt x="2158" y="1605"/>
                    </a:lnTo>
                    <a:lnTo>
                      <a:pt x="2503" y="1950"/>
                    </a:lnTo>
                    <a:lnTo>
                      <a:pt x="2158" y="2295"/>
                    </a:lnTo>
                    <a:close/>
                    <a:moveTo>
                      <a:pt x="2667" y="2062"/>
                    </a:moveTo>
                    <a:lnTo>
                      <a:pt x="2556" y="1950"/>
                    </a:lnTo>
                    <a:lnTo>
                      <a:pt x="2633" y="1873"/>
                    </a:lnTo>
                    <a:cubicBezTo>
                      <a:pt x="2644" y="1936"/>
                      <a:pt x="2656" y="1999"/>
                      <a:pt x="2667" y="2062"/>
                    </a:cubicBezTo>
                    <a:close/>
                    <a:moveTo>
                      <a:pt x="2529" y="1924"/>
                    </a:moveTo>
                    <a:lnTo>
                      <a:pt x="2184" y="1578"/>
                    </a:lnTo>
                    <a:lnTo>
                      <a:pt x="2529" y="1233"/>
                    </a:lnTo>
                    <a:lnTo>
                      <a:pt x="2749" y="1452"/>
                    </a:lnTo>
                    <a:cubicBezTo>
                      <a:pt x="2740" y="1459"/>
                      <a:pt x="2732" y="1465"/>
                      <a:pt x="2723" y="1470"/>
                    </a:cubicBezTo>
                    <a:cubicBezTo>
                      <a:pt x="2691" y="1493"/>
                      <a:pt x="2655" y="1507"/>
                      <a:pt x="2616" y="1512"/>
                    </a:cubicBezTo>
                    <a:cubicBezTo>
                      <a:pt x="2612" y="1513"/>
                      <a:pt x="2608" y="1513"/>
                      <a:pt x="2605" y="1513"/>
                    </a:cubicBezTo>
                    <a:cubicBezTo>
                      <a:pt x="2591" y="1513"/>
                      <a:pt x="2577" y="1510"/>
                      <a:pt x="2563" y="1507"/>
                    </a:cubicBezTo>
                    <a:cubicBezTo>
                      <a:pt x="2584" y="1614"/>
                      <a:pt x="2604" y="1721"/>
                      <a:pt x="2624" y="1829"/>
                    </a:cubicBezTo>
                    <a:lnTo>
                      <a:pt x="2529" y="1924"/>
                    </a:lnTo>
                    <a:moveTo>
                      <a:pt x="2044" y="1666"/>
                    </a:moveTo>
                    <a:cubicBezTo>
                      <a:pt x="2036" y="1599"/>
                      <a:pt x="2028" y="1533"/>
                      <a:pt x="2020" y="1467"/>
                    </a:cubicBezTo>
                    <a:lnTo>
                      <a:pt x="2131" y="1578"/>
                    </a:lnTo>
                    <a:lnTo>
                      <a:pt x="2044" y="1666"/>
                    </a:lnTo>
                    <a:close/>
                    <a:moveTo>
                      <a:pt x="563" y="1594"/>
                    </a:moveTo>
                    <a:cubicBezTo>
                      <a:pt x="547" y="1594"/>
                      <a:pt x="531" y="1593"/>
                      <a:pt x="518" y="1591"/>
                    </a:cubicBezTo>
                    <a:cubicBezTo>
                      <a:pt x="463" y="1583"/>
                      <a:pt x="408" y="1555"/>
                      <a:pt x="357" y="1534"/>
                    </a:cubicBezTo>
                    <a:cubicBezTo>
                      <a:pt x="277" y="1502"/>
                      <a:pt x="198" y="1470"/>
                      <a:pt x="118" y="1439"/>
                    </a:cubicBezTo>
                    <a:cubicBezTo>
                      <a:pt x="99" y="1431"/>
                      <a:pt x="83" y="1421"/>
                      <a:pt x="68" y="1408"/>
                    </a:cubicBezTo>
                    <a:lnTo>
                      <a:pt x="243" y="1233"/>
                    </a:lnTo>
                    <a:lnTo>
                      <a:pt x="588" y="1578"/>
                    </a:lnTo>
                    <a:lnTo>
                      <a:pt x="573" y="1594"/>
                    </a:lnTo>
                    <a:cubicBezTo>
                      <a:pt x="569" y="1594"/>
                      <a:pt x="566" y="1594"/>
                      <a:pt x="563" y="1594"/>
                    </a:cubicBezTo>
                    <a:moveTo>
                      <a:pt x="650" y="1587"/>
                    </a:moveTo>
                    <a:lnTo>
                      <a:pt x="641" y="1578"/>
                    </a:lnTo>
                    <a:lnTo>
                      <a:pt x="804" y="1415"/>
                    </a:lnTo>
                    <a:cubicBezTo>
                      <a:pt x="803" y="1425"/>
                      <a:pt x="801" y="1436"/>
                      <a:pt x="799" y="1446"/>
                    </a:cubicBezTo>
                    <a:cubicBezTo>
                      <a:pt x="780" y="1514"/>
                      <a:pt x="720" y="1571"/>
                      <a:pt x="650" y="1587"/>
                    </a:cubicBezTo>
                    <a:moveTo>
                      <a:pt x="2158" y="1552"/>
                    </a:moveTo>
                    <a:lnTo>
                      <a:pt x="2013" y="1408"/>
                    </a:lnTo>
                    <a:cubicBezTo>
                      <a:pt x="2010" y="1378"/>
                      <a:pt x="2007" y="1348"/>
                      <a:pt x="2004" y="1317"/>
                    </a:cubicBezTo>
                    <a:cubicBezTo>
                      <a:pt x="1995" y="1232"/>
                      <a:pt x="1983" y="1141"/>
                      <a:pt x="1972" y="1047"/>
                    </a:cubicBezTo>
                    <a:lnTo>
                      <a:pt x="2158" y="861"/>
                    </a:lnTo>
                    <a:lnTo>
                      <a:pt x="2503" y="1207"/>
                    </a:lnTo>
                    <a:lnTo>
                      <a:pt x="2158" y="1552"/>
                    </a:lnTo>
                    <a:close/>
                    <a:moveTo>
                      <a:pt x="615" y="1552"/>
                    </a:moveTo>
                    <a:lnTo>
                      <a:pt x="269" y="1207"/>
                    </a:lnTo>
                    <a:lnTo>
                      <a:pt x="615" y="861"/>
                    </a:lnTo>
                    <a:lnTo>
                      <a:pt x="794" y="1041"/>
                    </a:lnTo>
                    <a:cubicBezTo>
                      <a:pt x="787" y="1041"/>
                      <a:pt x="780" y="1042"/>
                      <a:pt x="773" y="1042"/>
                    </a:cubicBezTo>
                    <a:cubicBezTo>
                      <a:pt x="763" y="1042"/>
                      <a:pt x="754" y="1041"/>
                      <a:pt x="744" y="1040"/>
                    </a:cubicBezTo>
                    <a:cubicBezTo>
                      <a:pt x="719" y="1040"/>
                      <a:pt x="697" y="1034"/>
                      <a:pt x="676" y="1026"/>
                    </a:cubicBezTo>
                    <a:cubicBezTo>
                      <a:pt x="677" y="1052"/>
                      <a:pt x="674" y="1079"/>
                      <a:pt x="664" y="1104"/>
                    </a:cubicBezTo>
                    <a:lnTo>
                      <a:pt x="640" y="1144"/>
                    </a:lnTo>
                    <a:cubicBezTo>
                      <a:pt x="633" y="1155"/>
                      <a:pt x="621" y="1161"/>
                      <a:pt x="611" y="1169"/>
                    </a:cubicBezTo>
                    <a:cubicBezTo>
                      <a:pt x="618" y="1171"/>
                      <a:pt x="625" y="1172"/>
                      <a:pt x="631" y="1174"/>
                    </a:cubicBezTo>
                    <a:cubicBezTo>
                      <a:pt x="662" y="1185"/>
                      <a:pt x="698" y="1211"/>
                      <a:pt x="726" y="1233"/>
                    </a:cubicBezTo>
                    <a:cubicBezTo>
                      <a:pt x="768" y="1264"/>
                      <a:pt x="795" y="1313"/>
                      <a:pt x="803" y="1364"/>
                    </a:cubicBezTo>
                    <a:lnTo>
                      <a:pt x="615" y="1552"/>
                    </a:lnTo>
                    <a:moveTo>
                      <a:pt x="2776" y="1427"/>
                    </a:moveTo>
                    <a:lnTo>
                      <a:pt x="2556" y="1207"/>
                    </a:lnTo>
                    <a:lnTo>
                      <a:pt x="2901" y="861"/>
                    </a:lnTo>
                    <a:lnTo>
                      <a:pt x="2991" y="951"/>
                    </a:lnTo>
                    <a:cubicBezTo>
                      <a:pt x="2964" y="1010"/>
                      <a:pt x="2941" y="1071"/>
                      <a:pt x="2917" y="1130"/>
                    </a:cubicBezTo>
                    <a:cubicBezTo>
                      <a:pt x="2898" y="1175"/>
                      <a:pt x="2882" y="1220"/>
                      <a:pt x="2862" y="1264"/>
                    </a:cubicBezTo>
                    <a:cubicBezTo>
                      <a:pt x="2852" y="1287"/>
                      <a:pt x="2842" y="1310"/>
                      <a:pt x="2833" y="1333"/>
                    </a:cubicBezTo>
                    <a:cubicBezTo>
                      <a:pt x="2820" y="1367"/>
                      <a:pt x="2801" y="1400"/>
                      <a:pt x="2776" y="1427"/>
                    </a:cubicBezTo>
                    <a:moveTo>
                      <a:pt x="43" y="1380"/>
                    </a:moveTo>
                    <a:cubicBezTo>
                      <a:pt x="11" y="1337"/>
                      <a:pt x="0" y="1279"/>
                      <a:pt x="14" y="1225"/>
                    </a:cubicBezTo>
                    <a:cubicBezTo>
                      <a:pt x="28" y="1173"/>
                      <a:pt x="67" y="1128"/>
                      <a:pt x="116" y="1106"/>
                    </a:cubicBezTo>
                    <a:lnTo>
                      <a:pt x="217" y="1207"/>
                    </a:lnTo>
                    <a:lnTo>
                      <a:pt x="43" y="1380"/>
                    </a:lnTo>
                    <a:close/>
                    <a:moveTo>
                      <a:pt x="2529" y="1180"/>
                    </a:moveTo>
                    <a:lnTo>
                      <a:pt x="2184" y="835"/>
                    </a:lnTo>
                    <a:lnTo>
                      <a:pt x="2529" y="490"/>
                    </a:lnTo>
                    <a:lnTo>
                      <a:pt x="2875" y="835"/>
                    </a:lnTo>
                    <a:lnTo>
                      <a:pt x="2529" y="1180"/>
                    </a:lnTo>
                    <a:close/>
                    <a:moveTo>
                      <a:pt x="243" y="1180"/>
                    </a:moveTo>
                    <a:lnTo>
                      <a:pt x="155" y="1093"/>
                    </a:lnTo>
                    <a:cubicBezTo>
                      <a:pt x="165" y="1091"/>
                      <a:pt x="175" y="1090"/>
                      <a:pt x="184" y="1090"/>
                    </a:cubicBezTo>
                    <a:cubicBezTo>
                      <a:pt x="193" y="1090"/>
                      <a:pt x="202" y="1091"/>
                      <a:pt x="211" y="1093"/>
                    </a:cubicBezTo>
                    <a:cubicBezTo>
                      <a:pt x="231" y="1096"/>
                      <a:pt x="250" y="1100"/>
                      <a:pt x="270" y="1103"/>
                    </a:cubicBezTo>
                    <a:cubicBezTo>
                      <a:pt x="249" y="1084"/>
                      <a:pt x="228" y="1066"/>
                      <a:pt x="210" y="1045"/>
                    </a:cubicBezTo>
                    <a:cubicBezTo>
                      <a:pt x="190" y="1022"/>
                      <a:pt x="175" y="992"/>
                      <a:pt x="159" y="966"/>
                    </a:cubicBezTo>
                    <a:cubicBezTo>
                      <a:pt x="136" y="927"/>
                      <a:pt x="114" y="888"/>
                      <a:pt x="93" y="848"/>
                    </a:cubicBezTo>
                    <a:cubicBezTo>
                      <a:pt x="84" y="827"/>
                      <a:pt x="80" y="806"/>
                      <a:pt x="82" y="784"/>
                    </a:cubicBezTo>
                    <a:cubicBezTo>
                      <a:pt x="80" y="761"/>
                      <a:pt x="84" y="740"/>
                      <a:pt x="94" y="719"/>
                    </a:cubicBezTo>
                    <a:cubicBezTo>
                      <a:pt x="107" y="691"/>
                      <a:pt x="126" y="667"/>
                      <a:pt x="150" y="647"/>
                    </a:cubicBezTo>
                    <a:cubicBezTo>
                      <a:pt x="178" y="624"/>
                      <a:pt x="217" y="615"/>
                      <a:pt x="252" y="615"/>
                    </a:cubicBezTo>
                    <a:lnTo>
                      <a:pt x="253" y="615"/>
                    </a:lnTo>
                    <a:lnTo>
                      <a:pt x="255" y="615"/>
                    </a:lnTo>
                    <a:cubicBezTo>
                      <a:pt x="252" y="608"/>
                      <a:pt x="247" y="601"/>
                      <a:pt x="245" y="593"/>
                    </a:cubicBezTo>
                    <a:cubicBezTo>
                      <a:pt x="234" y="558"/>
                      <a:pt x="232" y="523"/>
                      <a:pt x="243" y="490"/>
                    </a:cubicBezTo>
                    <a:lnTo>
                      <a:pt x="243" y="490"/>
                    </a:lnTo>
                    <a:lnTo>
                      <a:pt x="588" y="835"/>
                    </a:lnTo>
                    <a:lnTo>
                      <a:pt x="243" y="1180"/>
                    </a:lnTo>
                    <a:close/>
                    <a:moveTo>
                      <a:pt x="1506" y="1068"/>
                    </a:moveTo>
                    <a:cubicBezTo>
                      <a:pt x="1451" y="1068"/>
                      <a:pt x="1395" y="1062"/>
                      <a:pt x="1339" y="1052"/>
                    </a:cubicBezTo>
                    <a:cubicBezTo>
                      <a:pt x="1307" y="1046"/>
                      <a:pt x="1276" y="1039"/>
                      <a:pt x="1245" y="1031"/>
                    </a:cubicBezTo>
                    <a:lnTo>
                      <a:pt x="1386" y="890"/>
                    </a:lnTo>
                    <a:lnTo>
                      <a:pt x="1386" y="890"/>
                    </a:lnTo>
                    <a:lnTo>
                      <a:pt x="1562" y="1066"/>
                    </a:lnTo>
                    <a:cubicBezTo>
                      <a:pt x="1543" y="1067"/>
                      <a:pt x="1525" y="1068"/>
                      <a:pt x="1506" y="1068"/>
                    </a:cubicBezTo>
                    <a:close/>
                    <a:moveTo>
                      <a:pt x="1610" y="1061"/>
                    </a:moveTo>
                    <a:lnTo>
                      <a:pt x="1412" y="864"/>
                    </a:lnTo>
                    <a:lnTo>
                      <a:pt x="1415" y="861"/>
                    </a:lnTo>
                    <a:lnTo>
                      <a:pt x="1614" y="1061"/>
                    </a:lnTo>
                    <a:cubicBezTo>
                      <a:pt x="1613" y="1061"/>
                      <a:pt x="1611" y="1061"/>
                      <a:pt x="1610" y="1061"/>
                    </a:cubicBezTo>
                    <a:close/>
                    <a:moveTo>
                      <a:pt x="1660" y="1054"/>
                    </a:moveTo>
                    <a:lnTo>
                      <a:pt x="1441" y="835"/>
                    </a:lnTo>
                    <a:lnTo>
                      <a:pt x="1786" y="490"/>
                    </a:lnTo>
                    <a:lnTo>
                      <a:pt x="2131" y="835"/>
                    </a:lnTo>
                    <a:lnTo>
                      <a:pt x="1967" y="1000"/>
                    </a:lnTo>
                    <a:cubicBezTo>
                      <a:pt x="1964" y="979"/>
                      <a:pt x="1962" y="957"/>
                      <a:pt x="1960" y="936"/>
                    </a:cubicBezTo>
                    <a:cubicBezTo>
                      <a:pt x="1945" y="947"/>
                      <a:pt x="1931" y="957"/>
                      <a:pt x="1909" y="969"/>
                    </a:cubicBezTo>
                    <a:cubicBezTo>
                      <a:pt x="1874" y="988"/>
                      <a:pt x="1840" y="1003"/>
                      <a:pt x="1802" y="1016"/>
                    </a:cubicBezTo>
                    <a:cubicBezTo>
                      <a:pt x="1755" y="1033"/>
                      <a:pt x="1707" y="1045"/>
                      <a:pt x="1660" y="1054"/>
                    </a:cubicBezTo>
                    <a:close/>
                    <a:moveTo>
                      <a:pt x="837" y="1032"/>
                    </a:moveTo>
                    <a:lnTo>
                      <a:pt x="641" y="835"/>
                    </a:lnTo>
                    <a:lnTo>
                      <a:pt x="986" y="490"/>
                    </a:lnTo>
                    <a:lnTo>
                      <a:pt x="1331" y="835"/>
                    </a:lnTo>
                    <a:lnTo>
                      <a:pt x="1161" y="1006"/>
                    </a:lnTo>
                    <a:cubicBezTo>
                      <a:pt x="1093" y="982"/>
                      <a:pt x="1028" y="953"/>
                      <a:pt x="965" y="916"/>
                    </a:cubicBezTo>
                    <a:cubicBezTo>
                      <a:pt x="958" y="931"/>
                      <a:pt x="950" y="946"/>
                      <a:pt x="939" y="961"/>
                    </a:cubicBezTo>
                    <a:cubicBezTo>
                      <a:pt x="915" y="991"/>
                      <a:pt x="886" y="1013"/>
                      <a:pt x="851" y="1027"/>
                    </a:cubicBezTo>
                    <a:cubicBezTo>
                      <a:pt x="846" y="1029"/>
                      <a:pt x="842" y="1030"/>
                      <a:pt x="837" y="1032"/>
                    </a:cubicBezTo>
                    <a:close/>
                    <a:moveTo>
                      <a:pt x="1204" y="1019"/>
                    </a:moveTo>
                    <a:cubicBezTo>
                      <a:pt x="1203" y="1019"/>
                      <a:pt x="1202" y="1019"/>
                      <a:pt x="1201" y="1018"/>
                    </a:cubicBezTo>
                    <a:lnTo>
                      <a:pt x="1358" y="861"/>
                    </a:lnTo>
                    <a:lnTo>
                      <a:pt x="1360" y="864"/>
                    </a:lnTo>
                    <a:lnTo>
                      <a:pt x="1204" y="1019"/>
                    </a:lnTo>
                    <a:close/>
                    <a:moveTo>
                      <a:pt x="3007" y="915"/>
                    </a:moveTo>
                    <a:lnTo>
                      <a:pt x="2927" y="835"/>
                    </a:lnTo>
                    <a:lnTo>
                      <a:pt x="3019" y="743"/>
                    </a:lnTo>
                    <a:cubicBezTo>
                      <a:pt x="3042" y="783"/>
                      <a:pt x="3049" y="835"/>
                      <a:pt x="3028" y="873"/>
                    </a:cubicBezTo>
                    <a:cubicBezTo>
                      <a:pt x="3021" y="887"/>
                      <a:pt x="3014" y="901"/>
                      <a:pt x="3007" y="915"/>
                    </a:cubicBezTo>
                    <a:moveTo>
                      <a:pt x="1386" y="837"/>
                    </a:moveTo>
                    <a:lnTo>
                      <a:pt x="1384" y="835"/>
                    </a:lnTo>
                    <a:lnTo>
                      <a:pt x="1386" y="833"/>
                    </a:lnTo>
                    <a:lnTo>
                      <a:pt x="1386" y="833"/>
                    </a:lnTo>
                    <a:lnTo>
                      <a:pt x="1388" y="835"/>
                    </a:lnTo>
                    <a:lnTo>
                      <a:pt x="1386" y="837"/>
                    </a:lnTo>
                    <a:lnTo>
                      <a:pt x="1386" y="837"/>
                    </a:lnTo>
                    <a:close/>
                    <a:moveTo>
                      <a:pt x="1415" y="809"/>
                    </a:moveTo>
                    <a:lnTo>
                      <a:pt x="1412" y="807"/>
                    </a:lnTo>
                    <a:lnTo>
                      <a:pt x="1729" y="490"/>
                    </a:lnTo>
                    <a:lnTo>
                      <a:pt x="1731" y="492"/>
                    </a:lnTo>
                    <a:lnTo>
                      <a:pt x="1415" y="809"/>
                    </a:lnTo>
                    <a:close/>
                    <a:moveTo>
                      <a:pt x="1358" y="809"/>
                    </a:moveTo>
                    <a:lnTo>
                      <a:pt x="1041" y="492"/>
                    </a:lnTo>
                    <a:lnTo>
                      <a:pt x="1043" y="490"/>
                    </a:lnTo>
                    <a:lnTo>
                      <a:pt x="1360" y="807"/>
                    </a:lnTo>
                    <a:lnTo>
                      <a:pt x="1358" y="809"/>
                    </a:lnTo>
                    <a:close/>
                    <a:moveTo>
                      <a:pt x="2158" y="809"/>
                    </a:moveTo>
                    <a:lnTo>
                      <a:pt x="1812" y="464"/>
                    </a:lnTo>
                    <a:lnTo>
                      <a:pt x="1868" y="408"/>
                    </a:lnTo>
                    <a:cubicBezTo>
                      <a:pt x="1880" y="407"/>
                      <a:pt x="1892" y="406"/>
                      <a:pt x="1904" y="406"/>
                    </a:cubicBezTo>
                    <a:cubicBezTo>
                      <a:pt x="1920" y="406"/>
                      <a:pt x="1936" y="407"/>
                      <a:pt x="1952" y="410"/>
                    </a:cubicBezTo>
                    <a:cubicBezTo>
                      <a:pt x="1956" y="376"/>
                      <a:pt x="1960" y="342"/>
                      <a:pt x="1966" y="310"/>
                    </a:cubicBezTo>
                    <a:lnTo>
                      <a:pt x="2124" y="152"/>
                    </a:lnTo>
                    <a:cubicBezTo>
                      <a:pt x="2151" y="156"/>
                      <a:pt x="2177" y="171"/>
                      <a:pt x="2196" y="202"/>
                    </a:cubicBezTo>
                    <a:cubicBezTo>
                      <a:pt x="2237" y="266"/>
                      <a:pt x="2272" y="338"/>
                      <a:pt x="2302" y="414"/>
                    </a:cubicBezTo>
                    <a:cubicBezTo>
                      <a:pt x="2304" y="412"/>
                      <a:pt x="2305" y="410"/>
                      <a:pt x="2307" y="408"/>
                    </a:cubicBezTo>
                    <a:cubicBezTo>
                      <a:pt x="2328" y="383"/>
                      <a:pt x="2351" y="359"/>
                      <a:pt x="2376" y="336"/>
                    </a:cubicBezTo>
                    <a:lnTo>
                      <a:pt x="2503" y="464"/>
                    </a:lnTo>
                    <a:lnTo>
                      <a:pt x="2158" y="809"/>
                    </a:lnTo>
                    <a:moveTo>
                      <a:pt x="615" y="809"/>
                    </a:moveTo>
                    <a:lnTo>
                      <a:pt x="269" y="464"/>
                    </a:lnTo>
                    <a:lnTo>
                      <a:pt x="332" y="401"/>
                    </a:lnTo>
                    <a:cubicBezTo>
                      <a:pt x="351" y="394"/>
                      <a:pt x="372" y="392"/>
                      <a:pt x="394" y="392"/>
                    </a:cubicBezTo>
                    <a:cubicBezTo>
                      <a:pt x="397" y="392"/>
                      <a:pt x="399" y="392"/>
                      <a:pt x="402" y="392"/>
                    </a:cubicBezTo>
                    <a:cubicBezTo>
                      <a:pt x="422" y="393"/>
                      <a:pt x="443" y="398"/>
                      <a:pt x="463" y="402"/>
                    </a:cubicBezTo>
                    <a:cubicBezTo>
                      <a:pt x="500" y="409"/>
                      <a:pt x="525" y="418"/>
                      <a:pt x="556" y="435"/>
                    </a:cubicBezTo>
                    <a:cubicBezTo>
                      <a:pt x="575" y="445"/>
                      <a:pt x="594" y="455"/>
                      <a:pt x="614" y="466"/>
                    </a:cubicBezTo>
                    <a:cubicBezTo>
                      <a:pt x="635" y="405"/>
                      <a:pt x="692" y="356"/>
                      <a:pt x="757" y="345"/>
                    </a:cubicBezTo>
                    <a:cubicBezTo>
                      <a:pt x="781" y="341"/>
                      <a:pt x="805" y="339"/>
                      <a:pt x="828" y="339"/>
                    </a:cubicBezTo>
                    <a:cubicBezTo>
                      <a:pt x="831" y="339"/>
                      <a:pt x="833" y="339"/>
                      <a:pt x="836" y="340"/>
                    </a:cubicBezTo>
                    <a:lnTo>
                      <a:pt x="960" y="464"/>
                    </a:lnTo>
                    <a:lnTo>
                      <a:pt x="615" y="809"/>
                    </a:lnTo>
                    <a:close/>
                    <a:moveTo>
                      <a:pt x="2901" y="809"/>
                    </a:moveTo>
                    <a:lnTo>
                      <a:pt x="2556" y="464"/>
                    </a:lnTo>
                    <a:lnTo>
                      <a:pt x="2901" y="118"/>
                    </a:lnTo>
                    <a:lnTo>
                      <a:pt x="3133" y="351"/>
                    </a:lnTo>
                    <a:cubicBezTo>
                      <a:pt x="3117" y="379"/>
                      <a:pt x="3094" y="403"/>
                      <a:pt x="3070" y="427"/>
                    </a:cubicBezTo>
                    <a:lnTo>
                      <a:pt x="3102" y="395"/>
                    </a:lnTo>
                    <a:cubicBezTo>
                      <a:pt x="3015" y="481"/>
                      <a:pt x="2937" y="575"/>
                      <a:pt x="2867" y="675"/>
                    </a:cubicBezTo>
                    <a:cubicBezTo>
                      <a:pt x="2877" y="673"/>
                      <a:pt x="2888" y="671"/>
                      <a:pt x="2899" y="671"/>
                    </a:cubicBezTo>
                    <a:cubicBezTo>
                      <a:pt x="2903" y="671"/>
                      <a:pt x="2908" y="671"/>
                      <a:pt x="2913" y="672"/>
                    </a:cubicBezTo>
                    <a:cubicBezTo>
                      <a:pt x="2938" y="677"/>
                      <a:pt x="2962" y="687"/>
                      <a:pt x="2983" y="702"/>
                    </a:cubicBezTo>
                    <a:cubicBezTo>
                      <a:pt x="2988" y="705"/>
                      <a:pt x="2993" y="709"/>
                      <a:pt x="2997" y="713"/>
                    </a:cubicBezTo>
                    <a:lnTo>
                      <a:pt x="2901" y="809"/>
                    </a:lnTo>
                    <a:moveTo>
                      <a:pt x="1386" y="780"/>
                    </a:moveTo>
                    <a:lnTo>
                      <a:pt x="1069" y="464"/>
                    </a:lnTo>
                    <a:lnTo>
                      <a:pt x="1143" y="390"/>
                    </a:lnTo>
                    <a:cubicBezTo>
                      <a:pt x="1190" y="399"/>
                      <a:pt x="1237" y="409"/>
                      <a:pt x="1284" y="423"/>
                    </a:cubicBezTo>
                    <a:cubicBezTo>
                      <a:pt x="1297" y="426"/>
                      <a:pt x="1309" y="429"/>
                      <a:pt x="1322" y="432"/>
                    </a:cubicBezTo>
                    <a:cubicBezTo>
                      <a:pt x="1347" y="437"/>
                      <a:pt x="1373" y="442"/>
                      <a:pt x="1399" y="445"/>
                    </a:cubicBezTo>
                    <a:cubicBezTo>
                      <a:pt x="1424" y="449"/>
                      <a:pt x="1448" y="450"/>
                      <a:pt x="1473" y="452"/>
                    </a:cubicBezTo>
                    <a:cubicBezTo>
                      <a:pt x="1485" y="452"/>
                      <a:pt x="1497" y="451"/>
                      <a:pt x="1508" y="450"/>
                    </a:cubicBezTo>
                    <a:cubicBezTo>
                      <a:pt x="1561" y="447"/>
                      <a:pt x="1613" y="445"/>
                      <a:pt x="1665" y="436"/>
                    </a:cubicBezTo>
                    <a:cubicBezTo>
                      <a:pt x="1668" y="435"/>
                      <a:pt x="1671" y="435"/>
                      <a:pt x="1673" y="434"/>
                    </a:cubicBezTo>
                    <a:lnTo>
                      <a:pt x="1703" y="464"/>
                    </a:lnTo>
                    <a:lnTo>
                      <a:pt x="1386" y="780"/>
                    </a:lnTo>
                    <a:lnTo>
                      <a:pt x="1386" y="780"/>
                    </a:lnTo>
                    <a:close/>
                    <a:moveTo>
                      <a:pt x="1758" y="466"/>
                    </a:moveTo>
                    <a:lnTo>
                      <a:pt x="1755" y="464"/>
                    </a:lnTo>
                    <a:lnTo>
                      <a:pt x="1756" y="463"/>
                    </a:lnTo>
                    <a:lnTo>
                      <a:pt x="1730" y="437"/>
                    </a:lnTo>
                    <a:lnTo>
                      <a:pt x="1729" y="437"/>
                    </a:lnTo>
                    <a:lnTo>
                      <a:pt x="1716" y="424"/>
                    </a:lnTo>
                    <a:cubicBezTo>
                      <a:pt x="1718" y="424"/>
                      <a:pt x="1719" y="424"/>
                      <a:pt x="1720" y="424"/>
                    </a:cubicBezTo>
                    <a:lnTo>
                      <a:pt x="1760" y="464"/>
                    </a:lnTo>
                    <a:lnTo>
                      <a:pt x="1758" y="466"/>
                    </a:lnTo>
                    <a:moveTo>
                      <a:pt x="1015" y="466"/>
                    </a:moveTo>
                    <a:lnTo>
                      <a:pt x="1012" y="464"/>
                    </a:lnTo>
                    <a:lnTo>
                      <a:pt x="1095" y="381"/>
                    </a:lnTo>
                    <a:cubicBezTo>
                      <a:pt x="1096" y="381"/>
                      <a:pt x="1097" y="382"/>
                      <a:pt x="1099" y="382"/>
                    </a:cubicBezTo>
                    <a:lnTo>
                      <a:pt x="1043" y="437"/>
                    </a:lnTo>
                    <a:lnTo>
                      <a:pt x="1042" y="437"/>
                    </a:lnTo>
                    <a:lnTo>
                      <a:pt x="1016" y="463"/>
                    </a:lnTo>
                    <a:lnTo>
                      <a:pt x="1017" y="464"/>
                    </a:lnTo>
                    <a:lnTo>
                      <a:pt x="1015" y="466"/>
                    </a:lnTo>
                    <a:moveTo>
                      <a:pt x="1786" y="437"/>
                    </a:moveTo>
                    <a:lnTo>
                      <a:pt x="1768" y="419"/>
                    </a:lnTo>
                    <a:lnTo>
                      <a:pt x="1768" y="419"/>
                    </a:lnTo>
                    <a:cubicBezTo>
                      <a:pt x="1779" y="419"/>
                      <a:pt x="1790" y="420"/>
                      <a:pt x="1800" y="420"/>
                    </a:cubicBezTo>
                    <a:cubicBezTo>
                      <a:pt x="1801" y="420"/>
                      <a:pt x="1803" y="419"/>
                      <a:pt x="1804" y="419"/>
                    </a:cubicBezTo>
                    <a:lnTo>
                      <a:pt x="1786" y="437"/>
                    </a:lnTo>
                    <a:close/>
                    <a:moveTo>
                      <a:pt x="986" y="437"/>
                    </a:moveTo>
                    <a:lnTo>
                      <a:pt x="892" y="343"/>
                    </a:lnTo>
                    <a:cubicBezTo>
                      <a:pt x="945" y="349"/>
                      <a:pt x="998" y="361"/>
                      <a:pt x="1051" y="372"/>
                    </a:cubicBezTo>
                    <a:lnTo>
                      <a:pt x="986" y="437"/>
                    </a:lnTo>
                    <a:close/>
                    <a:moveTo>
                      <a:pt x="2529" y="437"/>
                    </a:moveTo>
                    <a:lnTo>
                      <a:pt x="2403" y="311"/>
                    </a:lnTo>
                    <a:cubicBezTo>
                      <a:pt x="2455" y="266"/>
                      <a:pt x="2511" y="224"/>
                      <a:pt x="2566" y="185"/>
                    </a:cubicBezTo>
                    <a:cubicBezTo>
                      <a:pt x="2645" y="128"/>
                      <a:pt x="2729" y="79"/>
                      <a:pt x="2815" y="32"/>
                    </a:cubicBezTo>
                    <a:lnTo>
                      <a:pt x="2875" y="92"/>
                    </a:lnTo>
                    <a:lnTo>
                      <a:pt x="2529" y="437"/>
                    </a:lnTo>
                    <a:moveTo>
                      <a:pt x="3150" y="315"/>
                    </a:moveTo>
                    <a:lnTo>
                      <a:pt x="2927" y="92"/>
                    </a:lnTo>
                    <a:lnTo>
                      <a:pt x="3003" y="17"/>
                    </a:lnTo>
                    <a:cubicBezTo>
                      <a:pt x="3057" y="38"/>
                      <a:pt x="3104" y="79"/>
                      <a:pt x="3130" y="126"/>
                    </a:cubicBezTo>
                    <a:cubicBezTo>
                      <a:pt x="3156" y="172"/>
                      <a:pt x="3165" y="220"/>
                      <a:pt x="3160" y="272"/>
                    </a:cubicBezTo>
                    <a:cubicBezTo>
                      <a:pt x="3158" y="287"/>
                      <a:pt x="3155" y="302"/>
                      <a:pt x="3150" y="315"/>
                    </a:cubicBezTo>
                    <a:close/>
                    <a:moveTo>
                      <a:pt x="1984" y="239"/>
                    </a:moveTo>
                    <a:cubicBezTo>
                      <a:pt x="1999" y="205"/>
                      <a:pt x="2028" y="177"/>
                      <a:pt x="2062" y="162"/>
                    </a:cubicBezTo>
                    <a:lnTo>
                      <a:pt x="1984" y="239"/>
                    </a:lnTo>
                    <a:close/>
                    <a:moveTo>
                      <a:pt x="2901" y="66"/>
                    </a:moveTo>
                    <a:lnTo>
                      <a:pt x="2849" y="14"/>
                    </a:lnTo>
                    <a:cubicBezTo>
                      <a:pt x="2872" y="4"/>
                      <a:pt x="2896" y="0"/>
                      <a:pt x="2920" y="0"/>
                    </a:cubicBezTo>
                    <a:cubicBezTo>
                      <a:pt x="2934" y="0"/>
                      <a:pt x="2948" y="1"/>
                      <a:pt x="2962" y="4"/>
                    </a:cubicBezTo>
                    <a:lnTo>
                      <a:pt x="2901" y="66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8" name="Freeform 70">
                <a:extLst>
                  <a:ext uri="{FF2B5EF4-FFF2-40B4-BE49-F238E27FC236}">
                    <a16:creationId xmlns:a16="http://schemas.microsoft.com/office/drawing/2014/main" id="{C83ACFAE-0519-4452-32A4-8A692006A1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0" y="3059"/>
                <a:ext cx="107" cy="67"/>
              </a:xfrm>
              <a:custGeom>
                <a:avLst/>
                <a:gdLst>
                  <a:gd name="T0" fmla="*/ 150 w 832"/>
                  <a:gd name="T1" fmla="*/ 516 h 516"/>
                  <a:gd name="T2" fmla="*/ 5 w 832"/>
                  <a:gd name="T3" fmla="*/ 397 h 516"/>
                  <a:gd name="T4" fmla="*/ 0 w 832"/>
                  <a:gd name="T5" fmla="*/ 364 h 516"/>
                  <a:gd name="T6" fmla="*/ 11 w 832"/>
                  <a:gd name="T7" fmla="*/ 353 h 516"/>
                  <a:gd name="T8" fmla="*/ 171 w 832"/>
                  <a:gd name="T9" fmla="*/ 514 h 516"/>
                  <a:gd name="T10" fmla="*/ 150 w 832"/>
                  <a:gd name="T11" fmla="*/ 516 h 516"/>
                  <a:gd name="T12" fmla="*/ 215 w 832"/>
                  <a:gd name="T13" fmla="*/ 505 h 516"/>
                  <a:gd name="T14" fmla="*/ 37 w 832"/>
                  <a:gd name="T15" fmla="*/ 327 h 516"/>
                  <a:gd name="T16" fmla="*/ 11 w 832"/>
                  <a:gd name="T17" fmla="*/ 301 h 516"/>
                  <a:gd name="T18" fmla="*/ 10 w 832"/>
                  <a:gd name="T19" fmla="*/ 302 h 516"/>
                  <a:gd name="T20" fmla="*/ 11 w 832"/>
                  <a:gd name="T21" fmla="*/ 299 h 516"/>
                  <a:gd name="T22" fmla="*/ 12 w 832"/>
                  <a:gd name="T23" fmla="*/ 295 h 516"/>
                  <a:gd name="T24" fmla="*/ 37 w 832"/>
                  <a:gd name="T25" fmla="*/ 270 h 516"/>
                  <a:gd name="T26" fmla="*/ 37 w 832"/>
                  <a:gd name="T27" fmla="*/ 270 h 516"/>
                  <a:gd name="T28" fmla="*/ 89 w 832"/>
                  <a:gd name="T29" fmla="*/ 218 h 516"/>
                  <a:gd name="T30" fmla="*/ 97 w 832"/>
                  <a:gd name="T31" fmla="*/ 214 h 516"/>
                  <a:gd name="T32" fmla="*/ 345 w 832"/>
                  <a:gd name="T33" fmla="*/ 85 h 516"/>
                  <a:gd name="T34" fmla="*/ 474 w 832"/>
                  <a:gd name="T35" fmla="*/ 27 h 516"/>
                  <a:gd name="T36" fmla="*/ 481 w 832"/>
                  <a:gd name="T37" fmla="*/ 24 h 516"/>
                  <a:gd name="T38" fmla="*/ 754 w 832"/>
                  <a:gd name="T39" fmla="*/ 296 h 516"/>
                  <a:gd name="T40" fmla="*/ 780 w 832"/>
                  <a:gd name="T41" fmla="*/ 270 h 516"/>
                  <a:gd name="T42" fmla="*/ 780 w 832"/>
                  <a:gd name="T43" fmla="*/ 270 h 516"/>
                  <a:gd name="T44" fmla="*/ 829 w 832"/>
                  <a:gd name="T45" fmla="*/ 221 h 516"/>
                  <a:gd name="T46" fmla="*/ 796 w 832"/>
                  <a:gd name="T47" fmla="*/ 288 h 516"/>
                  <a:gd name="T48" fmla="*/ 769 w 832"/>
                  <a:gd name="T49" fmla="*/ 316 h 516"/>
                  <a:gd name="T50" fmla="*/ 754 w 832"/>
                  <a:gd name="T51" fmla="*/ 301 h 516"/>
                  <a:gd name="T52" fmla="*/ 648 w 832"/>
                  <a:gd name="T53" fmla="*/ 406 h 516"/>
                  <a:gd name="T54" fmla="*/ 617 w 832"/>
                  <a:gd name="T55" fmla="*/ 416 h 516"/>
                  <a:gd name="T56" fmla="*/ 446 w 832"/>
                  <a:gd name="T57" fmla="*/ 460 h 516"/>
                  <a:gd name="T58" fmla="*/ 215 w 832"/>
                  <a:gd name="T59" fmla="*/ 505 h 516"/>
                  <a:gd name="T60" fmla="*/ 754 w 832"/>
                  <a:gd name="T61" fmla="*/ 244 h 516"/>
                  <a:gd name="T62" fmla="*/ 521 w 832"/>
                  <a:gd name="T63" fmla="*/ 11 h 516"/>
                  <a:gd name="T64" fmla="*/ 595 w 832"/>
                  <a:gd name="T65" fmla="*/ 0 h 516"/>
                  <a:gd name="T66" fmla="*/ 618 w 832"/>
                  <a:gd name="T67" fmla="*/ 1 h 516"/>
                  <a:gd name="T68" fmla="*/ 683 w 832"/>
                  <a:gd name="T69" fmla="*/ 10 h 516"/>
                  <a:gd name="T70" fmla="*/ 821 w 832"/>
                  <a:gd name="T71" fmla="*/ 117 h 516"/>
                  <a:gd name="T72" fmla="*/ 832 w 832"/>
                  <a:gd name="T73" fmla="*/ 166 h 516"/>
                  <a:gd name="T74" fmla="*/ 754 w 832"/>
                  <a:gd name="T75" fmla="*/ 244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32" h="516">
                    <a:moveTo>
                      <a:pt x="150" y="516"/>
                    </a:moveTo>
                    <a:cubicBezTo>
                      <a:pt x="82" y="516"/>
                      <a:pt x="21" y="460"/>
                      <a:pt x="5" y="397"/>
                    </a:cubicBezTo>
                    <a:cubicBezTo>
                      <a:pt x="2" y="386"/>
                      <a:pt x="0" y="375"/>
                      <a:pt x="0" y="364"/>
                    </a:cubicBezTo>
                    <a:lnTo>
                      <a:pt x="11" y="353"/>
                    </a:lnTo>
                    <a:lnTo>
                      <a:pt x="171" y="514"/>
                    </a:lnTo>
                    <a:cubicBezTo>
                      <a:pt x="164" y="515"/>
                      <a:pt x="157" y="516"/>
                      <a:pt x="150" y="516"/>
                    </a:cubicBezTo>
                    <a:close/>
                    <a:moveTo>
                      <a:pt x="215" y="505"/>
                    </a:moveTo>
                    <a:lnTo>
                      <a:pt x="37" y="327"/>
                    </a:lnTo>
                    <a:lnTo>
                      <a:pt x="11" y="301"/>
                    </a:lnTo>
                    <a:lnTo>
                      <a:pt x="10" y="302"/>
                    </a:lnTo>
                    <a:lnTo>
                      <a:pt x="11" y="299"/>
                    </a:lnTo>
                    <a:lnTo>
                      <a:pt x="12" y="295"/>
                    </a:lnTo>
                    <a:lnTo>
                      <a:pt x="37" y="270"/>
                    </a:lnTo>
                    <a:lnTo>
                      <a:pt x="37" y="270"/>
                    </a:lnTo>
                    <a:lnTo>
                      <a:pt x="89" y="218"/>
                    </a:lnTo>
                    <a:cubicBezTo>
                      <a:pt x="91" y="217"/>
                      <a:pt x="94" y="215"/>
                      <a:pt x="97" y="214"/>
                    </a:cubicBezTo>
                    <a:cubicBezTo>
                      <a:pt x="179" y="171"/>
                      <a:pt x="262" y="128"/>
                      <a:pt x="345" y="85"/>
                    </a:cubicBezTo>
                    <a:cubicBezTo>
                      <a:pt x="387" y="63"/>
                      <a:pt x="429" y="44"/>
                      <a:pt x="474" y="27"/>
                    </a:cubicBezTo>
                    <a:cubicBezTo>
                      <a:pt x="476" y="26"/>
                      <a:pt x="479" y="25"/>
                      <a:pt x="481" y="24"/>
                    </a:cubicBezTo>
                    <a:lnTo>
                      <a:pt x="754" y="296"/>
                    </a:lnTo>
                    <a:lnTo>
                      <a:pt x="780" y="270"/>
                    </a:lnTo>
                    <a:lnTo>
                      <a:pt x="780" y="270"/>
                    </a:lnTo>
                    <a:lnTo>
                      <a:pt x="829" y="221"/>
                    </a:lnTo>
                    <a:cubicBezTo>
                      <a:pt x="824" y="246"/>
                      <a:pt x="814" y="270"/>
                      <a:pt x="796" y="288"/>
                    </a:cubicBezTo>
                    <a:cubicBezTo>
                      <a:pt x="787" y="297"/>
                      <a:pt x="778" y="307"/>
                      <a:pt x="769" y="316"/>
                    </a:cubicBezTo>
                    <a:lnTo>
                      <a:pt x="754" y="301"/>
                    </a:lnTo>
                    <a:lnTo>
                      <a:pt x="648" y="406"/>
                    </a:lnTo>
                    <a:cubicBezTo>
                      <a:pt x="638" y="410"/>
                      <a:pt x="628" y="413"/>
                      <a:pt x="617" y="416"/>
                    </a:cubicBezTo>
                    <a:cubicBezTo>
                      <a:pt x="561" y="434"/>
                      <a:pt x="504" y="448"/>
                      <a:pt x="446" y="460"/>
                    </a:cubicBezTo>
                    <a:lnTo>
                      <a:pt x="215" y="505"/>
                    </a:lnTo>
                    <a:moveTo>
                      <a:pt x="754" y="244"/>
                    </a:moveTo>
                    <a:lnTo>
                      <a:pt x="521" y="11"/>
                    </a:lnTo>
                    <a:cubicBezTo>
                      <a:pt x="545" y="4"/>
                      <a:pt x="569" y="0"/>
                      <a:pt x="595" y="0"/>
                    </a:cubicBezTo>
                    <a:cubicBezTo>
                      <a:pt x="602" y="0"/>
                      <a:pt x="610" y="1"/>
                      <a:pt x="618" y="1"/>
                    </a:cubicBezTo>
                    <a:cubicBezTo>
                      <a:pt x="640" y="3"/>
                      <a:pt x="661" y="7"/>
                      <a:pt x="683" y="10"/>
                    </a:cubicBezTo>
                    <a:cubicBezTo>
                      <a:pt x="744" y="18"/>
                      <a:pt x="798" y="60"/>
                      <a:pt x="821" y="117"/>
                    </a:cubicBezTo>
                    <a:cubicBezTo>
                      <a:pt x="826" y="132"/>
                      <a:pt x="830" y="149"/>
                      <a:pt x="832" y="166"/>
                    </a:cubicBezTo>
                    <a:lnTo>
                      <a:pt x="754" y="244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19" name="Freeform 71">
                <a:extLst>
                  <a:ext uri="{FF2B5EF4-FFF2-40B4-BE49-F238E27FC236}">
                    <a16:creationId xmlns:a16="http://schemas.microsoft.com/office/drawing/2014/main" id="{BA31133A-87B5-8D3E-EC11-9B9F7BBBA4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64"/>
                <a:ext cx="85" cy="70"/>
              </a:xfrm>
              <a:custGeom>
                <a:avLst/>
                <a:gdLst>
                  <a:gd name="T0" fmla="*/ 491 w 658"/>
                  <a:gd name="T1" fmla="*/ 541 h 541"/>
                  <a:gd name="T2" fmla="*/ 427 w 658"/>
                  <a:gd name="T3" fmla="*/ 529 h 541"/>
                  <a:gd name="T4" fmla="*/ 349 w 658"/>
                  <a:gd name="T5" fmla="*/ 480 h 541"/>
                  <a:gd name="T6" fmla="*/ 304 w 658"/>
                  <a:gd name="T7" fmla="*/ 435 h 541"/>
                  <a:gd name="T8" fmla="*/ 236 w 658"/>
                  <a:gd name="T9" fmla="*/ 382 h 541"/>
                  <a:gd name="T10" fmla="*/ 164 w 658"/>
                  <a:gd name="T11" fmla="*/ 351 h 541"/>
                  <a:gd name="T12" fmla="*/ 105 w 658"/>
                  <a:gd name="T13" fmla="*/ 292 h 541"/>
                  <a:gd name="T14" fmla="*/ 105 w 658"/>
                  <a:gd name="T15" fmla="*/ 292 h 541"/>
                  <a:gd name="T16" fmla="*/ 79 w 658"/>
                  <a:gd name="T17" fmla="*/ 266 h 541"/>
                  <a:gd name="T18" fmla="*/ 49 w 658"/>
                  <a:gd name="T19" fmla="*/ 296 h 541"/>
                  <a:gd name="T20" fmla="*/ 33 w 658"/>
                  <a:gd name="T21" fmla="*/ 279 h 541"/>
                  <a:gd name="T22" fmla="*/ 0 w 658"/>
                  <a:gd name="T23" fmla="*/ 182 h 541"/>
                  <a:gd name="T24" fmla="*/ 79 w 658"/>
                  <a:gd name="T25" fmla="*/ 261 h 541"/>
                  <a:gd name="T26" fmla="*/ 105 w 658"/>
                  <a:gd name="T27" fmla="*/ 235 h 541"/>
                  <a:gd name="T28" fmla="*/ 105 w 658"/>
                  <a:gd name="T29" fmla="*/ 235 h 541"/>
                  <a:gd name="T30" fmla="*/ 313 w 658"/>
                  <a:gd name="T31" fmla="*/ 27 h 541"/>
                  <a:gd name="T32" fmla="*/ 340 w 658"/>
                  <a:gd name="T33" fmla="*/ 36 h 541"/>
                  <a:gd name="T34" fmla="*/ 468 w 658"/>
                  <a:gd name="T35" fmla="*/ 102 h 541"/>
                  <a:gd name="T36" fmla="*/ 550 w 658"/>
                  <a:gd name="T37" fmla="*/ 166 h 541"/>
                  <a:gd name="T38" fmla="*/ 633 w 658"/>
                  <a:gd name="T39" fmla="*/ 275 h 541"/>
                  <a:gd name="T40" fmla="*/ 642 w 658"/>
                  <a:gd name="T41" fmla="*/ 297 h 541"/>
                  <a:gd name="T42" fmla="*/ 645 w 658"/>
                  <a:gd name="T43" fmla="*/ 309 h 541"/>
                  <a:gd name="T44" fmla="*/ 656 w 658"/>
                  <a:gd name="T45" fmla="*/ 372 h 541"/>
                  <a:gd name="T46" fmla="*/ 656 w 658"/>
                  <a:gd name="T47" fmla="*/ 398 h 541"/>
                  <a:gd name="T48" fmla="*/ 644 w 658"/>
                  <a:gd name="T49" fmla="*/ 444 h 541"/>
                  <a:gd name="T50" fmla="*/ 564 w 658"/>
                  <a:gd name="T51" fmla="*/ 523 h 541"/>
                  <a:gd name="T52" fmla="*/ 491 w 658"/>
                  <a:gd name="T53" fmla="*/ 541 h 541"/>
                  <a:gd name="T54" fmla="*/ 83 w 658"/>
                  <a:gd name="T55" fmla="*/ 323 h 541"/>
                  <a:gd name="T56" fmla="*/ 78 w 658"/>
                  <a:gd name="T57" fmla="*/ 319 h 541"/>
                  <a:gd name="T58" fmla="*/ 79 w 658"/>
                  <a:gd name="T59" fmla="*/ 318 h 541"/>
                  <a:gd name="T60" fmla="*/ 83 w 658"/>
                  <a:gd name="T61" fmla="*/ 323 h 541"/>
                  <a:gd name="T62" fmla="*/ 79 w 658"/>
                  <a:gd name="T63" fmla="*/ 209 h 541"/>
                  <a:gd name="T64" fmla="*/ 3 w 658"/>
                  <a:gd name="T65" fmla="*/ 133 h 541"/>
                  <a:gd name="T66" fmla="*/ 69 w 658"/>
                  <a:gd name="T67" fmla="*/ 34 h 541"/>
                  <a:gd name="T68" fmla="*/ 176 w 658"/>
                  <a:gd name="T69" fmla="*/ 0 h 541"/>
                  <a:gd name="T70" fmla="*/ 197 w 658"/>
                  <a:gd name="T71" fmla="*/ 2 h 541"/>
                  <a:gd name="T72" fmla="*/ 272 w 658"/>
                  <a:gd name="T73" fmla="*/ 16 h 541"/>
                  <a:gd name="T74" fmla="*/ 79 w 658"/>
                  <a:gd name="T75" fmla="*/ 209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58" h="541">
                    <a:moveTo>
                      <a:pt x="491" y="541"/>
                    </a:moveTo>
                    <a:cubicBezTo>
                      <a:pt x="470" y="541"/>
                      <a:pt x="448" y="537"/>
                      <a:pt x="427" y="529"/>
                    </a:cubicBezTo>
                    <a:cubicBezTo>
                      <a:pt x="401" y="520"/>
                      <a:pt x="372" y="497"/>
                      <a:pt x="349" y="480"/>
                    </a:cubicBezTo>
                    <a:cubicBezTo>
                      <a:pt x="332" y="467"/>
                      <a:pt x="318" y="451"/>
                      <a:pt x="304" y="435"/>
                    </a:cubicBezTo>
                    <a:cubicBezTo>
                      <a:pt x="283" y="415"/>
                      <a:pt x="260" y="398"/>
                      <a:pt x="236" y="382"/>
                    </a:cubicBezTo>
                    <a:cubicBezTo>
                      <a:pt x="213" y="370"/>
                      <a:pt x="189" y="359"/>
                      <a:pt x="164" y="351"/>
                    </a:cubicBezTo>
                    <a:lnTo>
                      <a:pt x="105" y="292"/>
                    </a:lnTo>
                    <a:lnTo>
                      <a:pt x="105" y="292"/>
                    </a:lnTo>
                    <a:lnTo>
                      <a:pt x="79" y="266"/>
                    </a:lnTo>
                    <a:lnTo>
                      <a:pt x="49" y="296"/>
                    </a:lnTo>
                    <a:cubicBezTo>
                      <a:pt x="43" y="290"/>
                      <a:pt x="38" y="285"/>
                      <a:pt x="33" y="279"/>
                    </a:cubicBezTo>
                    <a:cubicBezTo>
                      <a:pt x="11" y="251"/>
                      <a:pt x="1" y="217"/>
                      <a:pt x="0" y="182"/>
                    </a:cubicBezTo>
                    <a:lnTo>
                      <a:pt x="79" y="261"/>
                    </a:lnTo>
                    <a:lnTo>
                      <a:pt x="105" y="235"/>
                    </a:lnTo>
                    <a:lnTo>
                      <a:pt x="105" y="235"/>
                    </a:lnTo>
                    <a:lnTo>
                      <a:pt x="313" y="27"/>
                    </a:lnTo>
                    <a:cubicBezTo>
                      <a:pt x="322" y="30"/>
                      <a:pt x="331" y="33"/>
                      <a:pt x="340" y="36"/>
                    </a:cubicBezTo>
                    <a:cubicBezTo>
                      <a:pt x="385" y="53"/>
                      <a:pt x="427" y="77"/>
                      <a:pt x="468" y="102"/>
                    </a:cubicBezTo>
                    <a:cubicBezTo>
                      <a:pt x="498" y="120"/>
                      <a:pt x="526" y="141"/>
                      <a:pt x="550" y="166"/>
                    </a:cubicBezTo>
                    <a:cubicBezTo>
                      <a:pt x="586" y="200"/>
                      <a:pt x="615" y="228"/>
                      <a:pt x="633" y="275"/>
                    </a:cubicBezTo>
                    <a:cubicBezTo>
                      <a:pt x="636" y="282"/>
                      <a:pt x="639" y="289"/>
                      <a:pt x="642" y="297"/>
                    </a:cubicBezTo>
                    <a:cubicBezTo>
                      <a:pt x="643" y="301"/>
                      <a:pt x="644" y="305"/>
                      <a:pt x="645" y="309"/>
                    </a:cubicBezTo>
                    <a:cubicBezTo>
                      <a:pt x="654" y="329"/>
                      <a:pt x="658" y="350"/>
                      <a:pt x="656" y="372"/>
                    </a:cubicBezTo>
                    <a:cubicBezTo>
                      <a:pt x="656" y="381"/>
                      <a:pt x="656" y="389"/>
                      <a:pt x="656" y="398"/>
                    </a:cubicBezTo>
                    <a:cubicBezTo>
                      <a:pt x="655" y="414"/>
                      <a:pt x="650" y="429"/>
                      <a:pt x="644" y="444"/>
                    </a:cubicBezTo>
                    <a:lnTo>
                      <a:pt x="564" y="523"/>
                    </a:lnTo>
                    <a:cubicBezTo>
                      <a:pt x="540" y="535"/>
                      <a:pt x="516" y="541"/>
                      <a:pt x="491" y="541"/>
                    </a:cubicBezTo>
                    <a:close/>
                    <a:moveTo>
                      <a:pt x="83" y="323"/>
                    </a:moveTo>
                    <a:cubicBezTo>
                      <a:pt x="81" y="322"/>
                      <a:pt x="79" y="321"/>
                      <a:pt x="78" y="319"/>
                    </a:cubicBezTo>
                    <a:lnTo>
                      <a:pt x="79" y="318"/>
                    </a:lnTo>
                    <a:lnTo>
                      <a:pt x="83" y="323"/>
                    </a:lnTo>
                    <a:close/>
                    <a:moveTo>
                      <a:pt x="79" y="209"/>
                    </a:moveTo>
                    <a:lnTo>
                      <a:pt x="3" y="133"/>
                    </a:lnTo>
                    <a:cubicBezTo>
                      <a:pt x="12" y="95"/>
                      <a:pt x="39" y="57"/>
                      <a:pt x="69" y="34"/>
                    </a:cubicBezTo>
                    <a:cubicBezTo>
                      <a:pt x="99" y="12"/>
                      <a:pt x="138" y="0"/>
                      <a:pt x="176" y="0"/>
                    </a:cubicBezTo>
                    <a:cubicBezTo>
                      <a:pt x="183" y="0"/>
                      <a:pt x="190" y="1"/>
                      <a:pt x="197" y="2"/>
                    </a:cubicBezTo>
                    <a:cubicBezTo>
                      <a:pt x="222" y="5"/>
                      <a:pt x="247" y="9"/>
                      <a:pt x="272" y="16"/>
                    </a:cubicBezTo>
                    <a:lnTo>
                      <a:pt x="79" y="209"/>
                    </a:lnTo>
                    <a:close/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0" name="Freeform 72">
                <a:extLst>
                  <a:ext uri="{FF2B5EF4-FFF2-40B4-BE49-F238E27FC236}">
                    <a16:creationId xmlns:a16="http://schemas.microsoft.com/office/drawing/2014/main" id="{70D2F605-361E-7530-7763-9008072963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5" y="3682"/>
                <a:ext cx="57" cy="48"/>
              </a:xfrm>
              <a:custGeom>
                <a:avLst/>
                <a:gdLst>
                  <a:gd name="T0" fmla="*/ 251 w 437"/>
                  <a:gd name="T1" fmla="*/ 370 h 370"/>
                  <a:gd name="T2" fmla="*/ 226 w 437"/>
                  <a:gd name="T3" fmla="*/ 369 h 370"/>
                  <a:gd name="T4" fmla="*/ 184 w 437"/>
                  <a:gd name="T5" fmla="*/ 357 h 370"/>
                  <a:gd name="T6" fmla="*/ 167 w 437"/>
                  <a:gd name="T7" fmla="*/ 349 h 370"/>
                  <a:gd name="T8" fmla="*/ 164 w 437"/>
                  <a:gd name="T9" fmla="*/ 348 h 370"/>
                  <a:gd name="T10" fmla="*/ 163 w 437"/>
                  <a:gd name="T11" fmla="*/ 347 h 370"/>
                  <a:gd name="T12" fmla="*/ 395 w 437"/>
                  <a:gd name="T13" fmla="*/ 115 h 370"/>
                  <a:gd name="T14" fmla="*/ 402 w 437"/>
                  <a:gd name="T15" fmla="*/ 124 h 370"/>
                  <a:gd name="T16" fmla="*/ 433 w 437"/>
                  <a:gd name="T17" fmla="*/ 203 h 370"/>
                  <a:gd name="T18" fmla="*/ 428 w 437"/>
                  <a:gd name="T19" fmla="*/ 258 h 370"/>
                  <a:gd name="T20" fmla="*/ 414 w 437"/>
                  <a:gd name="T21" fmla="*/ 293 h 370"/>
                  <a:gd name="T22" fmla="*/ 376 w 437"/>
                  <a:gd name="T23" fmla="*/ 337 h 370"/>
                  <a:gd name="T24" fmla="*/ 343 w 437"/>
                  <a:gd name="T25" fmla="*/ 355 h 370"/>
                  <a:gd name="T26" fmla="*/ 319 w 437"/>
                  <a:gd name="T27" fmla="*/ 363 h 370"/>
                  <a:gd name="T28" fmla="*/ 293 w 437"/>
                  <a:gd name="T29" fmla="*/ 368 h 370"/>
                  <a:gd name="T30" fmla="*/ 279 w 437"/>
                  <a:gd name="T31" fmla="*/ 369 h 370"/>
                  <a:gd name="T32" fmla="*/ 271 w 437"/>
                  <a:gd name="T33" fmla="*/ 369 h 370"/>
                  <a:gd name="T34" fmla="*/ 251 w 437"/>
                  <a:gd name="T35" fmla="*/ 370 h 370"/>
                  <a:gd name="T36" fmla="*/ 137 w 437"/>
                  <a:gd name="T37" fmla="*/ 321 h 370"/>
                  <a:gd name="T38" fmla="*/ 1 w 437"/>
                  <a:gd name="T39" fmla="*/ 185 h 370"/>
                  <a:gd name="T40" fmla="*/ 2 w 437"/>
                  <a:gd name="T41" fmla="*/ 143 h 370"/>
                  <a:gd name="T42" fmla="*/ 13 w 437"/>
                  <a:gd name="T43" fmla="*/ 101 h 370"/>
                  <a:gd name="T44" fmla="*/ 51 w 437"/>
                  <a:gd name="T45" fmla="*/ 48 h 370"/>
                  <a:gd name="T46" fmla="*/ 104 w 437"/>
                  <a:gd name="T47" fmla="*/ 11 h 370"/>
                  <a:gd name="T48" fmla="*/ 155 w 437"/>
                  <a:gd name="T49" fmla="*/ 0 h 370"/>
                  <a:gd name="T50" fmla="*/ 166 w 437"/>
                  <a:gd name="T51" fmla="*/ 1 h 370"/>
                  <a:gd name="T52" fmla="*/ 176 w 437"/>
                  <a:gd name="T53" fmla="*/ 1 h 370"/>
                  <a:gd name="T54" fmla="*/ 229 w 437"/>
                  <a:gd name="T55" fmla="*/ 12 h 370"/>
                  <a:gd name="T56" fmla="*/ 297 w 437"/>
                  <a:gd name="T57" fmla="*/ 40 h 370"/>
                  <a:gd name="T58" fmla="*/ 352 w 437"/>
                  <a:gd name="T59" fmla="*/ 69 h 370"/>
                  <a:gd name="T60" fmla="*/ 371 w 437"/>
                  <a:gd name="T61" fmla="*/ 87 h 370"/>
                  <a:gd name="T62" fmla="*/ 137 w 437"/>
                  <a:gd name="T63" fmla="*/ 321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7" h="370">
                    <a:moveTo>
                      <a:pt x="251" y="370"/>
                    </a:moveTo>
                    <a:cubicBezTo>
                      <a:pt x="243" y="370"/>
                      <a:pt x="234" y="369"/>
                      <a:pt x="226" y="369"/>
                    </a:cubicBezTo>
                    <a:lnTo>
                      <a:pt x="184" y="357"/>
                    </a:lnTo>
                    <a:cubicBezTo>
                      <a:pt x="178" y="355"/>
                      <a:pt x="173" y="352"/>
                      <a:pt x="167" y="349"/>
                    </a:cubicBezTo>
                    <a:cubicBezTo>
                      <a:pt x="166" y="349"/>
                      <a:pt x="165" y="348"/>
                      <a:pt x="164" y="348"/>
                    </a:cubicBezTo>
                    <a:lnTo>
                      <a:pt x="163" y="347"/>
                    </a:lnTo>
                    <a:lnTo>
                      <a:pt x="395" y="115"/>
                    </a:lnTo>
                    <a:cubicBezTo>
                      <a:pt x="397" y="118"/>
                      <a:pt x="400" y="121"/>
                      <a:pt x="402" y="124"/>
                    </a:cubicBezTo>
                    <a:cubicBezTo>
                      <a:pt x="421" y="149"/>
                      <a:pt x="427" y="173"/>
                      <a:pt x="433" y="203"/>
                    </a:cubicBezTo>
                    <a:cubicBezTo>
                      <a:pt x="437" y="222"/>
                      <a:pt x="435" y="240"/>
                      <a:pt x="428" y="258"/>
                    </a:cubicBezTo>
                    <a:cubicBezTo>
                      <a:pt x="427" y="271"/>
                      <a:pt x="422" y="282"/>
                      <a:pt x="414" y="293"/>
                    </a:cubicBezTo>
                    <a:cubicBezTo>
                      <a:pt x="405" y="311"/>
                      <a:pt x="393" y="325"/>
                      <a:pt x="376" y="337"/>
                    </a:cubicBezTo>
                    <a:cubicBezTo>
                      <a:pt x="365" y="343"/>
                      <a:pt x="354" y="349"/>
                      <a:pt x="343" y="355"/>
                    </a:cubicBezTo>
                    <a:cubicBezTo>
                      <a:pt x="335" y="360"/>
                      <a:pt x="332" y="360"/>
                      <a:pt x="319" y="363"/>
                    </a:cubicBezTo>
                    <a:cubicBezTo>
                      <a:pt x="308" y="366"/>
                      <a:pt x="303" y="368"/>
                      <a:pt x="293" y="368"/>
                    </a:cubicBezTo>
                    <a:cubicBezTo>
                      <a:pt x="289" y="368"/>
                      <a:pt x="284" y="369"/>
                      <a:pt x="279" y="369"/>
                    </a:cubicBezTo>
                    <a:cubicBezTo>
                      <a:pt x="277" y="369"/>
                      <a:pt x="274" y="369"/>
                      <a:pt x="271" y="369"/>
                    </a:cubicBezTo>
                    <a:cubicBezTo>
                      <a:pt x="265" y="370"/>
                      <a:pt x="258" y="370"/>
                      <a:pt x="251" y="370"/>
                    </a:cubicBezTo>
                    <a:moveTo>
                      <a:pt x="137" y="321"/>
                    </a:moveTo>
                    <a:lnTo>
                      <a:pt x="1" y="185"/>
                    </a:lnTo>
                    <a:cubicBezTo>
                      <a:pt x="0" y="171"/>
                      <a:pt x="0" y="157"/>
                      <a:pt x="2" y="143"/>
                    </a:cubicBezTo>
                    <a:cubicBezTo>
                      <a:pt x="5" y="129"/>
                      <a:pt x="9" y="115"/>
                      <a:pt x="13" y="101"/>
                    </a:cubicBezTo>
                    <a:cubicBezTo>
                      <a:pt x="21" y="80"/>
                      <a:pt x="34" y="62"/>
                      <a:pt x="51" y="48"/>
                    </a:cubicBezTo>
                    <a:cubicBezTo>
                      <a:pt x="65" y="31"/>
                      <a:pt x="83" y="19"/>
                      <a:pt x="104" y="11"/>
                    </a:cubicBezTo>
                    <a:cubicBezTo>
                      <a:pt x="121" y="4"/>
                      <a:pt x="138" y="0"/>
                      <a:pt x="155" y="0"/>
                    </a:cubicBezTo>
                    <a:cubicBezTo>
                      <a:pt x="159" y="0"/>
                      <a:pt x="162" y="1"/>
                      <a:pt x="166" y="1"/>
                    </a:cubicBezTo>
                    <a:cubicBezTo>
                      <a:pt x="170" y="1"/>
                      <a:pt x="173" y="1"/>
                      <a:pt x="176" y="1"/>
                    </a:cubicBezTo>
                    <a:cubicBezTo>
                      <a:pt x="194" y="1"/>
                      <a:pt x="212" y="4"/>
                      <a:pt x="229" y="12"/>
                    </a:cubicBezTo>
                    <a:lnTo>
                      <a:pt x="297" y="40"/>
                    </a:lnTo>
                    <a:cubicBezTo>
                      <a:pt x="317" y="48"/>
                      <a:pt x="333" y="55"/>
                      <a:pt x="352" y="69"/>
                    </a:cubicBezTo>
                    <a:cubicBezTo>
                      <a:pt x="359" y="75"/>
                      <a:pt x="365" y="81"/>
                      <a:pt x="371" y="87"/>
                    </a:cubicBezTo>
                    <a:lnTo>
                      <a:pt x="137" y="321"/>
                    </a:lnTo>
                  </a:path>
                </a:pathLst>
              </a:custGeom>
              <a:solidFill>
                <a:srgbClr val="F9C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1" name="Freeform 73">
                <a:extLst>
                  <a:ext uri="{FF2B5EF4-FFF2-40B4-BE49-F238E27FC236}">
                    <a16:creationId xmlns:a16="http://schemas.microsoft.com/office/drawing/2014/main" id="{D5924DC9-26D5-4323-332F-BD23CFEAB4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3" y="2997"/>
                <a:ext cx="104" cy="101"/>
              </a:xfrm>
              <a:custGeom>
                <a:avLst/>
                <a:gdLst>
                  <a:gd name="T0" fmla="*/ 773 w 799"/>
                  <a:gd name="T1" fmla="*/ 777 h 777"/>
                  <a:gd name="T2" fmla="*/ 401 w 799"/>
                  <a:gd name="T3" fmla="*/ 406 h 777"/>
                  <a:gd name="T4" fmla="*/ 428 w 799"/>
                  <a:gd name="T5" fmla="*/ 380 h 777"/>
                  <a:gd name="T6" fmla="*/ 773 w 799"/>
                  <a:gd name="T7" fmla="*/ 725 h 777"/>
                  <a:gd name="T8" fmla="*/ 747 w 799"/>
                  <a:gd name="T9" fmla="*/ 751 h 777"/>
                  <a:gd name="T10" fmla="*/ 773 w 799"/>
                  <a:gd name="T11" fmla="*/ 777 h 777"/>
                  <a:gd name="T12" fmla="*/ 773 w 799"/>
                  <a:gd name="T13" fmla="*/ 777 h 777"/>
                  <a:gd name="T14" fmla="*/ 799 w 799"/>
                  <a:gd name="T15" fmla="*/ 751 h 777"/>
                  <a:gd name="T16" fmla="*/ 799 w 799"/>
                  <a:gd name="T17" fmla="*/ 751 h 777"/>
                  <a:gd name="T18" fmla="*/ 773 w 799"/>
                  <a:gd name="T19" fmla="*/ 777 h 777"/>
                  <a:gd name="T20" fmla="*/ 375 w 799"/>
                  <a:gd name="T21" fmla="*/ 380 h 777"/>
                  <a:gd name="T22" fmla="*/ 30 w 799"/>
                  <a:gd name="T23" fmla="*/ 34 h 777"/>
                  <a:gd name="T24" fmla="*/ 56 w 799"/>
                  <a:gd name="T25" fmla="*/ 8 h 777"/>
                  <a:gd name="T26" fmla="*/ 401 w 799"/>
                  <a:gd name="T27" fmla="*/ 353 h 777"/>
                  <a:gd name="T28" fmla="*/ 375 w 799"/>
                  <a:gd name="T29" fmla="*/ 380 h 777"/>
                  <a:gd name="T30" fmla="*/ 4 w 799"/>
                  <a:gd name="T31" fmla="*/ 8 h 777"/>
                  <a:gd name="T32" fmla="*/ 0 w 799"/>
                  <a:gd name="T33" fmla="*/ 4 h 777"/>
                  <a:gd name="T34" fmla="*/ 12 w 799"/>
                  <a:gd name="T35" fmla="*/ 0 h 777"/>
                  <a:gd name="T36" fmla="*/ 4 w 799"/>
                  <a:gd name="T37" fmla="*/ 8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9" h="777">
                    <a:moveTo>
                      <a:pt x="773" y="777"/>
                    </a:moveTo>
                    <a:lnTo>
                      <a:pt x="401" y="406"/>
                    </a:lnTo>
                    <a:lnTo>
                      <a:pt x="428" y="380"/>
                    </a:lnTo>
                    <a:lnTo>
                      <a:pt x="773" y="725"/>
                    </a:lnTo>
                    <a:lnTo>
                      <a:pt x="747" y="751"/>
                    </a:lnTo>
                    <a:lnTo>
                      <a:pt x="773" y="777"/>
                    </a:lnTo>
                    <a:moveTo>
                      <a:pt x="773" y="777"/>
                    </a:moveTo>
                    <a:lnTo>
                      <a:pt x="799" y="751"/>
                    </a:lnTo>
                    <a:lnTo>
                      <a:pt x="799" y="751"/>
                    </a:lnTo>
                    <a:lnTo>
                      <a:pt x="773" y="777"/>
                    </a:lnTo>
                    <a:close/>
                    <a:moveTo>
                      <a:pt x="375" y="380"/>
                    </a:moveTo>
                    <a:lnTo>
                      <a:pt x="30" y="34"/>
                    </a:lnTo>
                    <a:lnTo>
                      <a:pt x="56" y="8"/>
                    </a:lnTo>
                    <a:lnTo>
                      <a:pt x="401" y="353"/>
                    </a:lnTo>
                    <a:lnTo>
                      <a:pt x="375" y="380"/>
                    </a:lnTo>
                    <a:close/>
                    <a:moveTo>
                      <a:pt x="4" y="8"/>
                    </a:moveTo>
                    <a:lnTo>
                      <a:pt x="0" y="4"/>
                    </a:lnTo>
                    <a:cubicBezTo>
                      <a:pt x="4" y="3"/>
                      <a:pt x="8" y="2"/>
                      <a:pt x="12" y="0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2" name="Freeform 74">
                <a:extLst>
                  <a:ext uri="{FF2B5EF4-FFF2-40B4-BE49-F238E27FC236}">
                    <a16:creationId xmlns:a16="http://schemas.microsoft.com/office/drawing/2014/main" id="{0A467103-3BAF-3979-BFEB-B7DA7114B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046"/>
                <a:ext cx="18" cy="17"/>
              </a:xfrm>
              <a:custGeom>
                <a:avLst/>
                <a:gdLst>
                  <a:gd name="T0" fmla="*/ 99 w 139"/>
                  <a:gd name="T1" fmla="*/ 125 h 125"/>
                  <a:gd name="T2" fmla="*/ 0 w 139"/>
                  <a:gd name="T3" fmla="*/ 26 h 125"/>
                  <a:gd name="T4" fmla="*/ 27 w 139"/>
                  <a:gd name="T5" fmla="*/ 0 h 125"/>
                  <a:gd name="T6" fmla="*/ 139 w 139"/>
                  <a:gd name="T7" fmla="*/ 112 h 125"/>
                  <a:gd name="T8" fmla="*/ 99 w 139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25">
                    <a:moveTo>
                      <a:pt x="99" y="125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139" y="112"/>
                    </a:lnTo>
                    <a:cubicBezTo>
                      <a:pt x="126" y="116"/>
                      <a:pt x="113" y="120"/>
                      <a:pt x="99" y="125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3" name="Freeform 75">
                <a:extLst>
                  <a:ext uri="{FF2B5EF4-FFF2-40B4-BE49-F238E27FC236}">
                    <a16:creationId xmlns:a16="http://schemas.microsoft.com/office/drawing/2014/main" id="{6596A473-4767-CBC7-FC92-43219FE180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2" y="3061"/>
                <a:ext cx="39" cy="37"/>
              </a:xfrm>
              <a:custGeom>
                <a:avLst/>
                <a:gdLst>
                  <a:gd name="T0" fmla="*/ 273 w 299"/>
                  <a:gd name="T1" fmla="*/ 285 h 285"/>
                  <a:gd name="T2" fmla="*/ 0 w 299"/>
                  <a:gd name="T3" fmla="*/ 13 h 285"/>
                  <a:gd name="T4" fmla="*/ 40 w 299"/>
                  <a:gd name="T5" fmla="*/ 0 h 285"/>
                  <a:gd name="T6" fmla="*/ 273 w 299"/>
                  <a:gd name="T7" fmla="*/ 233 h 285"/>
                  <a:gd name="T8" fmla="*/ 247 w 299"/>
                  <a:gd name="T9" fmla="*/ 259 h 285"/>
                  <a:gd name="T10" fmla="*/ 273 w 299"/>
                  <a:gd name="T11" fmla="*/ 285 h 285"/>
                  <a:gd name="T12" fmla="*/ 273 w 299"/>
                  <a:gd name="T13" fmla="*/ 285 h 285"/>
                  <a:gd name="T14" fmla="*/ 299 w 299"/>
                  <a:gd name="T15" fmla="*/ 259 h 285"/>
                  <a:gd name="T16" fmla="*/ 299 w 299"/>
                  <a:gd name="T17" fmla="*/ 259 h 285"/>
                  <a:gd name="T18" fmla="*/ 273 w 299"/>
                  <a:gd name="T19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9" h="285">
                    <a:moveTo>
                      <a:pt x="273" y="285"/>
                    </a:moveTo>
                    <a:lnTo>
                      <a:pt x="0" y="13"/>
                    </a:lnTo>
                    <a:cubicBezTo>
                      <a:pt x="14" y="8"/>
                      <a:pt x="27" y="4"/>
                      <a:pt x="40" y="0"/>
                    </a:cubicBezTo>
                    <a:lnTo>
                      <a:pt x="273" y="233"/>
                    </a:lnTo>
                    <a:lnTo>
                      <a:pt x="247" y="259"/>
                    </a:lnTo>
                    <a:lnTo>
                      <a:pt x="273" y="285"/>
                    </a:lnTo>
                    <a:moveTo>
                      <a:pt x="273" y="285"/>
                    </a:moveTo>
                    <a:lnTo>
                      <a:pt x="299" y="259"/>
                    </a:lnTo>
                    <a:lnTo>
                      <a:pt x="299" y="259"/>
                    </a:lnTo>
                    <a:lnTo>
                      <a:pt x="273" y="28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4" name="Freeform 76">
                <a:extLst>
                  <a:ext uri="{FF2B5EF4-FFF2-40B4-BE49-F238E27FC236}">
                    <a16:creationId xmlns:a16="http://schemas.microsoft.com/office/drawing/2014/main" id="{8E769C7F-A593-6C2A-CBBC-7D71464C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022"/>
                <a:ext cx="26" cy="24"/>
              </a:xfrm>
              <a:custGeom>
                <a:avLst/>
                <a:gdLst>
                  <a:gd name="T0" fmla="*/ 23 w 26"/>
                  <a:gd name="T1" fmla="*/ 24 h 24"/>
                  <a:gd name="T2" fmla="*/ 0 w 26"/>
                  <a:gd name="T3" fmla="*/ 1 h 24"/>
                  <a:gd name="T4" fmla="*/ 5 w 26"/>
                  <a:gd name="T5" fmla="*/ 0 h 24"/>
                  <a:gd name="T6" fmla="*/ 26 w 26"/>
                  <a:gd name="T7" fmla="*/ 21 h 24"/>
                  <a:gd name="T8" fmla="*/ 23 w 26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4">
                    <a:moveTo>
                      <a:pt x="23" y="24"/>
                    </a:moveTo>
                    <a:lnTo>
                      <a:pt x="0" y="1"/>
                    </a:lnTo>
                    <a:lnTo>
                      <a:pt x="5" y="0"/>
                    </a:lnTo>
                    <a:lnTo>
                      <a:pt x="26" y="21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5" name="Freeform 77">
                <a:extLst>
                  <a:ext uri="{FF2B5EF4-FFF2-40B4-BE49-F238E27FC236}">
                    <a16:creationId xmlns:a16="http://schemas.microsoft.com/office/drawing/2014/main" id="{CC82BFCA-8EA7-8383-73B1-CA5E0DFD2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94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0 w 3"/>
                  <a:gd name="T3" fmla="*/ 4 h 4"/>
                  <a:gd name="T4" fmla="*/ 3 w 3"/>
                  <a:gd name="T5" fmla="*/ 0 h 4"/>
                  <a:gd name="T6" fmla="*/ 3 w 3"/>
                  <a:gd name="T7" fmla="*/ 0 h 4"/>
                  <a:gd name="T8" fmla="*/ 0 w 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6" name="Freeform 78">
                <a:extLst>
                  <a:ext uri="{FF2B5EF4-FFF2-40B4-BE49-F238E27FC236}">
                    <a16:creationId xmlns:a16="http://schemas.microsoft.com/office/drawing/2014/main" id="{00522FCC-BCD5-0846-4174-A9CBB86DC5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7" y="3042"/>
                <a:ext cx="54" cy="52"/>
              </a:xfrm>
              <a:custGeom>
                <a:avLst/>
                <a:gdLst>
                  <a:gd name="T0" fmla="*/ 390 w 417"/>
                  <a:gd name="T1" fmla="*/ 404 h 404"/>
                  <a:gd name="T2" fmla="*/ 45 w 417"/>
                  <a:gd name="T3" fmla="*/ 59 h 404"/>
                  <a:gd name="T4" fmla="*/ 71 w 417"/>
                  <a:gd name="T5" fmla="*/ 33 h 404"/>
                  <a:gd name="T6" fmla="*/ 417 w 417"/>
                  <a:gd name="T7" fmla="*/ 378 h 404"/>
                  <a:gd name="T8" fmla="*/ 390 w 417"/>
                  <a:gd name="T9" fmla="*/ 404 h 404"/>
                  <a:gd name="T10" fmla="*/ 19 w 417"/>
                  <a:gd name="T11" fmla="*/ 33 h 404"/>
                  <a:gd name="T12" fmla="*/ 17 w 417"/>
                  <a:gd name="T13" fmla="*/ 30 h 404"/>
                  <a:gd name="T14" fmla="*/ 20 w 417"/>
                  <a:gd name="T15" fmla="*/ 27 h 404"/>
                  <a:gd name="T16" fmla="*/ 0 w 417"/>
                  <a:gd name="T17" fmla="*/ 8 h 404"/>
                  <a:gd name="T18" fmla="*/ 39 w 417"/>
                  <a:gd name="T19" fmla="*/ 0 h 404"/>
                  <a:gd name="T20" fmla="*/ 45 w 417"/>
                  <a:gd name="T21" fmla="*/ 6 h 404"/>
                  <a:gd name="T22" fmla="*/ 19 w 417"/>
                  <a:gd name="T23" fmla="*/ 33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7" h="404">
                    <a:moveTo>
                      <a:pt x="390" y="404"/>
                    </a:moveTo>
                    <a:lnTo>
                      <a:pt x="45" y="59"/>
                    </a:lnTo>
                    <a:lnTo>
                      <a:pt x="71" y="33"/>
                    </a:lnTo>
                    <a:lnTo>
                      <a:pt x="417" y="378"/>
                    </a:lnTo>
                    <a:lnTo>
                      <a:pt x="390" y="404"/>
                    </a:lnTo>
                    <a:moveTo>
                      <a:pt x="19" y="33"/>
                    </a:moveTo>
                    <a:lnTo>
                      <a:pt x="17" y="30"/>
                    </a:lnTo>
                    <a:lnTo>
                      <a:pt x="20" y="27"/>
                    </a:lnTo>
                    <a:lnTo>
                      <a:pt x="0" y="8"/>
                    </a:lnTo>
                    <a:cubicBezTo>
                      <a:pt x="13" y="5"/>
                      <a:pt x="26" y="3"/>
                      <a:pt x="39" y="0"/>
                    </a:cubicBezTo>
                    <a:lnTo>
                      <a:pt x="45" y="6"/>
                    </a:lnTo>
                    <a:lnTo>
                      <a:pt x="19" y="3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7" name="Freeform 79">
                <a:extLst>
                  <a:ext uri="{FF2B5EF4-FFF2-40B4-BE49-F238E27FC236}">
                    <a16:creationId xmlns:a16="http://schemas.microsoft.com/office/drawing/2014/main" id="{A115D3DF-0BD9-5E13-B840-1B781C282E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87"/>
                <a:ext cx="7" cy="11"/>
              </a:xfrm>
              <a:custGeom>
                <a:avLst/>
                <a:gdLst>
                  <a:gd name="T0" fmla="*/ 29 w 55"/>
                  <a:gd name="T1" fmla="*/ 81 h 81"/>
                  <a:gd name="T2" fmla="*/ 55 w 55"/>
                  <a:gd name="T3" fmla="*/ 55 h 81"/>
                  <a:gd name="T4" fmla="*/ 55 w 55"/>
                  <a:gd name="T5" fmla="*/ 55 h 81"/>
                  <a:gd name="T6" fmla="*/ 29 w 55"/>
                  <a:gd name="T7" fmla="*/ 81 h 81"/>
                  <a:gd name="T8" fmla="*/ 2 w 55"/>
                  <a:gd name="T9" fmla="*/ 55 h 81"/>
                  <a:gd name="T10" fmla="*/ 0 w 55"/>
                  <a:gd name="T11" fmla="*/ 53 h 81"/>
                  <a:gd name="T12" fmla="*/ 26 w 55"/>
                  <a:gd name="T13" fmla="*/ 27 h 81"/>
                  <a:gd name="T14" fmla="*/ 29 w 55"/>
                  <a:gd name="T15" fmla="*/ 29 h 81"/>
                  <a:gd name="T16" fmla="*/ 2 w 55"/>
                  <a:gd name="T17" fmla="*/ 55 h 81"/>
                  <a:gd name="T18" fmla="*/ 0 w 55"/>
                  <a:gd name="T19" fmla="*/ 0 h 81"/>
                  <a:gd name="T20" fmla="*/ 0 w 55"/>
                  <a:gd name="T21" fmla="*/ 0 h 81"/>
                  <a:gd name="T22" fmla="*/ 0 w 55"/>
                  <a:gd name="T23" fmla="*/ 0 h 81"/>
                  <a:gd name="T24" fmla="*/ 0 w 55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" h="81">
                    <a:moveTo>
                      <a:pt x="29" y="81"/>
                    </a:moveTo>
                    <a:lnTo>
                      <a:pt x="55" y="55"/>
                    </a:lnTo>
                    <a:lnTo>
                      <a:pt x="55" y="55"/>
                    </a:lnTo>
                    <a:lnTo>
                      <a:pt x="29" y="81"/>
                    </a:lnTo>
                    <a:close/>
                    <a:moveTo>
                      <a:pt x="2" y="55"/>
                    </a:moveTo>
                    <a:lnTo>
                      <a:pt x="0" y="53"/>
                    </a:lnTo>
                    <a:lnTo>
                      <a:pt x="26" y="27"/>
                    </a:lnTo>
                    <a:lnTo>
                      <a:pt x="29" y="29"/>
                    </a:lnTo>
                    <a:lnTo>
                      <a:pt x="2" y="55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8" name="Freeform 80">
                <a:extLst>
                  <a:ext uri="{FF2B5EF4-FFF2-40B4-BE49-F238E27FC236}">
                    <a16:creationId xmlns:a16="http://schemas.microsoft.com/office/drawing/2014/main" id="{7B83D917-ADF2-F8BB-8577-B37A1E1E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0"/>
                <a:ext cx="62" cy="58"/>
              </a:xfrm>
              <a:custGeom>
                <a:avLst/>
                <a:gdLst>
                  <a:gd name="T0" fmla="*/ 27 w 474"/>
                  <a:gd name="T1" fmla="*/ 447 h 447"/>
                  <a:gd name="T2" fmla="*/ 0 w 474"/>
                  <a:gd name="T3" fmla="*/ 421 h 447"/>
                  <a:gd name="T4" fmla="*/ 27 w 474"/>
                  <a:gd name="T5" fmla="*/ 395 h 447"/>
                  <a:gd name="T6" fmla="*/ 372 w 474"/>
                  <a:gd name="T7" fmla="*/ 50 h 447"/>
                  <a:gd name="T8" fmla="*/ 398 w 474"/>
                  <a:gd name="T9" fmla="*/ 23 h 447"/>
                  <a:gd name="T10" fmla="*/ 407 w 474"/>
                  <a:gd name="T11" fmla="*/ 14 h 447"/>
                  <a:gd name="T12" fmla="*/ 474 w 474"/>
                  <a:gd name="T13" fmla="*/ 0 h 447"/>
                  <a:gd name="T14" fmla="*/ 424 w 474"/>
                  <a:gd name="T15" fmla="*/ 50 h 447"/>
                  <a:gd name="T16" fmla="*/ 398 w 474"/>
                  <a:gd name="T17" fmla="*/ 76 h 447"/>
                  <a:gd name="T18" fmla="*/ 53 w 474"/>
                  <a:gd name="T19" fmla="*/ 421 h 447"/>
                  <a:gd name="T20" fmla="*/ 27 w 474"/>
                  <a:gd name="T2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4" h="447">
                    <a:moveTo>
                      <a:pt x="27" y="447"/>
                    </a:moveTo>
                    <a:lnTo>
                      <a:pt x="0" y="421"/>
                    </a:lnTo>
                    <a:lnTo>
                      <a:pt x="27" y="395"/>
                    </a:lnTo>
                    <a:lnTo>
                      <a:pt x="372" y="50"/>
                    </a:lnTo>
                    <a:lnTo>
                      <a:pt x="398" y="23"/>
                    </a:lnTo>
                    <a:lnTo>
                      <a:pt x="407" y="14"/>
                    </a:lnTo>
                    <a:cubicBezTo>
                      <a:pt x="430" y="10"/>
                      <a:pt x="452" y="5"/>
                      <a:pt x="474" y="0"/>
                    </a:cubicBezTo>
                    <a:lnTo>
                      <a:pt x="424" y="50"/>
                    </a:lnTo>
                    <a:lnTo>
                      <a:pt x="398" y="76"/>
                    </a:lnTo>
                    <a:lnTo>
                      <a:pt x="53" y="421"/>
                    </a:lnTo>
                    <a:lnTo>
                      <a:pt x="27" y="44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29" name="Freeform 81">
                <a:extLst>
                  <a:ext uri="{FF2B5EF4-FFF2-40B4-BE49-F238E27FC236}">
                    <a16:creationId xmlns:a16="http://schemas.microsoft.com/office/drawing/2014/main" id="{40C816F3-AAE6-8233-81A5-0704D7A5F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2993"/>
                <a:ext cx="108" cy="105"/>
              </a:xfrm>
              <a:custGeom>
                <a:avLst/>
                <a:gdLst>
                  <a:gd name="T0" fmla="*/ 27 w 838"/>
                  <a:gd name="T1" fmla="*/ 811 h 811"/>
                  <a:gd name="T2" fmla="*/ 0 w 838"/>
                  <a:gd name="T3" fmla="*/ 785 h 811"/>
                  <a:gd name="T4" fmla="*/ 27 w 838"/>
                  <a:gd name="T5" fmla="*/ 759 h 811"/>
                  <a:gd name="T6" fmla="*/ 372 w 838"/>
                  <a:gd name="T7" fmla="*/ 414 h 811"/>
                  <a:gd name="T8" fmla="*/ 398 w 838"/>
                  <a:gd name="T9" fmla="*/ 387 h 811"/>
                  <a:gd name="T10" fmla="*/ 744 w 838"/>
                  <a:gd name="T11" fmla="*/ 42 h 811"/>
                  <a:gd name="T12" fmla="*/ 752 w 838"/>
                  <a:gd name="T13" fmla="*/ 34 h 811"/>
                  <a:gd name="T14" fmla="*/ 838 w 838"/>
                  <a:gd name="T15" fmla="*/ 0 h 811"/>
                  <a:gd name="T16" fmla="*/ 796 w 838"/>
                  <a:gd name="T17" fmla="*/ 42 h 811"/>
                  <a:gd name="T18" fmla="*/ 770 w 838"/>
                  <a:gd name="T19" fmla="*/ 68 h 811"/>
                  <a:gd name="T20" fmla="*/ 425 w 838"/>
                  <a:gd name="T21" fmla="*/ 414 h 811"/>
                  <a:gd name="T22" fmla="*/ 398 w 838"/>
                  <a:gd name="T23" fmla="*/ 440 h 811"/>
                  <a:gd name="T24" fmla="*/ 105 w 838"/>
                  <a:gd name="T25" fmla="*/ 733 h 811"/>
                  <a:gd name="T26" fmla="*/ 28 w 838"/>
                  <a:gd name="T27" fmla="*/ 810 h 811"/>
                  <a:gd name="T28" fmla="*/ 27 w 838"/>
                  <a:gd name="T29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8" h="811">
                    <a:moveTo>
                      <a:pt x="27" y="811"/>
                    </a:moveTo>
                    <a:lnTo>
                      <a:pt x="0" y="785"/>
                    </a:lnTo>
                    <a:lnTo>
                      <a:pt x="27" y="759"/>
                    </a:lnTo>
                    <a:lnTo>
                      <a:pt x="372" y="414"/>
                    </a:lnTo>
                    <a:lnTo>
                      <a:pt x="398" y="387"/>
                    </a:lnTo>
                    <a:lnTo>
                      <a:pt x="744" y="42"/>
                    </a:lnTo>
                    <a:lnTo>
                      <a:pt x="752" y="34"/>
                    </a:lnTo>
                    <a:cubicBezTo>
                      <a:pt x="780" y="23"/>
                      <a:pt x="809" y="12"/>
                      <a:pt x="838" y="0"/>
                    </a:cubicBezTo>
                    <a:lnTo>
                      <a:pt x="796" y="42"/>
                    </a:lnTo>
                    <a:lnTo>
                      <a:pt x="770" y="68"/>
                    </a:lnTo>
                    <a:lnTo>
                      <a:pt x="425" y="414"/>
                    </a:lnTo>
                    <a:lnTo>
                      <a:pt x="398" y="440"/>
                    </a:lnTo>
                    <a:lnTo>
                      <a:pt x="105" y="733"/>
                    </a:lnTo>
                    <a:cubicBezTo>
                      <a:pt x="72" y="751"/>
                      <a:pt x="43" y="774"/>
                      <a:pt x="28" y="810"/>
                    </a:cubicBezTo>
                    <a:lnTo>
                      <a:pt x="27" y="81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0" name="Freeform 82">
                <a:extLst>
                  <a:ext uri="{FF2B5EF4-FFF2-40B4-BE49-F238E27FC236}">
                    <a16:creationId xmlns:a16="http://schemas.microsoft.com/office/drawing/2014/main" id="{D34A39A4-9D57-3175-9458-A4933E7A8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088"/>
                <a:ext cx="10" cy="10"/>
              </a:xfrm>
              <a:custGeom>
                <a:avLst/>
                <a:gdLst>
                  <a:gd name="T0" fmla="*/ 0 w 77"/>
                  <a:gd name="T1" fmla="*/ 77 h 77"/>
                  <a:gd name="T2" fmla="*/ 77 w 77"/>
                  <a:gd name="T3" fmla="*/ 0 h 77"/>
                  <a:gd name="T4" fmla="*/ 25 w 77"/>
                  <a:gd name="T5" fmla="*/ 52 h 77"/>
                  <a:gd name="T6" fmla="*/ 0 w 77"/>
                  <a:gd name="T7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7" h="77">
                    <a:moveTo>
                      <a:pt x="0" y="77"/>
                    </a:moveTo>
                    <a:cubicBezTo>
                      <a:pt x="15" y="41"/>
                      <a:pt x="44" y="18"/>
                      <a:pt x="77" y="0"/>
                    </a:cubicBezTo>
                    <a:lnTo>
                      <a:pt x="25" y="52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1" name="Freeform 83">
                <a:extLst>
                  <a:ext uri="{FF2B5EF4-FFF2-40B4-BE49-F238E27FC236}">
                    <a16:creationId xmlns:a16="http://schemas.microsoft.com/office/drawing/2014/main" id="{61E9F3E5-0EA1-B339-B9AF-B6795ED47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023"/>
                <a:ext cx="60" cy="65"/>
              </a:xfrm>
              <a:custGeom>
                <a:avLst/>
                <a:gdLst>
                  <a:gd name="T0" fmla="*/ 0 w 465"/>
                  <a:gd name="T1" fmla="*/ 502 h 502"/>
                  <a:gd name="T2" fmla="*/ 3 w 465"/>
                  <a:gd name="T3" fmla="*/ 447 h 502"/>
                  <a:gd name="T4" fmla="*/ 270 w 465"/>
                  <a:gd name="T5" fmla="*/ 180 h 502"/>
                  <a:gd name="T6" fmla="*/ 296 w 465"/>
                  <a:gd name="T7" fmla="*/ 153 h 502"/>
                  <a:gd name="T8" fmla="*/ 450 w 465"/>
                  <a:gd name="T9" fmla="*/ 0 h 502"/>
                  <a:gd name="T10" fmla="*/ 465 w 465"/>
                  <a:gd name="T11" fmla="*/ 37 h 502"/>
                  <a:gd name="T12" fmla="*/ 323 w 465"/>
                  <a:gd name="T13" fmla="*/ 180 h 502"/>
                  <a:gd name="T14" fmla="*/ 296 w 465"/>
                  <a:gd name="T15" fmla="*/ 206 h 502"/>
                  <a:gd name="T16" fmla="*/ 0 w 465"/>
                  <a:gd name="T17" fmla="*/ 502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5" h="502">
                    <a:moveTo>
                      <a:pt x="0" y="502"/>
                    </a:moveTo>
                    <a:cubicBezTo>
                      <a:pt x="4" y="484"/>
                      <a:pt x="5" y="465"/>
                      <a:pt x="3" y="447"/>
                    </a:cubicBezTo>
                    <a:lnTo>
                      <a:pt x="270" y="180"/>
                    </a:lnTo>
                    <a:lnTo>
                      <a:pt x="296" y="153"/>
                    </a:lnTo>
                    <a:lnTo>
                      <a:pt x="450" y="0"/>
                    </a:lnTo>
                    <a:cubicBezTo>
                      <a:pt x="455" y="13"/>
                      <a:pt x="460" y="25"/>
                      <a:pt x="465" y="37"/>
                    </a:cubicBezTo>
                    <a:lnTo>
                      <a:pt x="323" y="180"/>
                    </a:lnTo>
                    <a:lnTo>
                      <a:pt x="296" y="206"/>
                    </a:lnTo>
                    <a:lnTo>
                      <a:pt x="0" y="50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2" name="Freeform 84">
                <a:extLst>
                  <a:ext uri="{FF2B5EF4-FFF2-40B4-BE49-F238E27FC236}">
                    <a16:creationId xmlns:a16="http://schemas.microsoft.com/office/drawing/2014/main" id="{98A54C3B-5223-C750-0C93-FDDAE6D4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3081"/>
                <a:ext cx="14" cy="17"/>
              </a:xfrm>
              <a:custGeom>
                <a:avLst/>
                <a:gdLst>
                  <a:gd name="T0" fmla="*/ 26 w 106"/>
                  <a:gd name="T1" fmla="*/ 130 h 130"/>
                  <a:gd name="T2" fmla="*/ 26 w 106"/>
                  <a:gd name="T3" fmla="*/ 130 h 130"/>
                  <a:gd name="T4" fmla="*/ 0 w 106"/>
                  <a:gd name="T5" fmla="*/ 104 h 130"/>
                  <a:gd name="T6" fmla="*/ 26 w 106"/>
                  <a:gd name="T7" fmla="*/ 78 h 130"/>
                  <a:gd name="T8" fmla="*/ 104 w 106"/>
                  <a:gd name="T9" fmla="*/ 0 h 130"/>
                  <a:gd name="T10" fmla="*/ 101 w 106"/>
                  <a:gd name="T11" fmla="*/ 55 h 130"/>
                  <a:gd name="T12" fmla="*/ 52 w 106"/>
                  <a:gd name="T13" fmla="*/ 104 h 130"/>
                  <a:gd name="T14" fmla="*/ 26 w 106"/>
                  <a:gd name="T15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30">
                    <a:moveTo>
                      <a:pt x="26" y="130"/>
                    </a:moveTo>
                    <a:lnTo>
                      <a:pt x="26" y="130"/>
                    </a:lnTo>
                    <a:lnTo>
                      <a:pt x="0" y="104"/>
                    </a:lnTo>
                    <a:lnTo>
                      <a:pt x="26" y="78"/>
                    </a:lnTo>
                    <a:lnTo>
                      <a:pt x="104" y="0"/>
                    </a:lnTo>
                    <a:cubicBezTo>
                      <a:pt x="106" y="18"/>
                      <a:pt x="105" y="37"/>
                      <a:pt x="101" y="55"/>
                    </a:cubicBezTo>
                    <a:lnTo>
                      <a:pt x="52" y="104"/>
                    </a:lnTo>
                    <a:lnTo>
                      <a:pt x="26" y="13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3" name="Freeform 85">
                <a:extLst>
                  <a:ext uri="{FF2B5EF4-FFF2-40B4-BE49-F238E27FC236}">
                    <a16:creationId xmlns:a16="http://schemas.microsoft.com/office/drawing/2014/main" id="{CE4EE633-FA87-5B54-378D-9F68FE3B8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0" y="3088"/>
                <a:ext cx="9" cy="10"/>
              </a:xfrm>
              <a:custGeom>
                <a:avLst/>
                <a:gdLst>
                  <a:gd name="T0" fmla="*/ 26 w 72"/>
                  <a:gd name="T1" fmla="*/ 79 h 79"/>
                  <a:gd name="T2" fmla="*/ 26 w 72"/>
                  <a:gd name="T3" fmla="*/ 79 h 79"/>
                  <a:gd name="T4" fmla="*/ 0 w 72"/>
                  <a:gd name="T5" fmla="*/ 53 h 79"/>
                  <a:gd name="T6" fmla="*/ 26 w 72"/>
                  <a:gd name="T7" fmla="*/ 27 h 79"/>
                  <a:gd name="T8" fmla="*/ 52 w 72"/>
                  <a:gd name="T9" fmla="*/ 0 h 79"/>
                  <a:gd name="T10" fmla="*/ 70 w 72"/>
                  <a:gd name="T11" fmla="*/ 31 h 79"/>
                  <a:gd name="T12" fmla="*/ 72 w 72"/>
                  <a:gd name="T13" fmla="*/ 33 h 79"/>
                  <a:gd name="T14" fmla="*/ 52 w 72"/>
                  <a:gd name="T15" fmla="*/ 53 h 79"/>
                  <a:gd name="T16" fmla="*/ 26 w 72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9">
                    <a:moveTo>
                      <a:pt x="26" y="79"/>
                    </a:moveTo>
                    <a:lnTo>
                      <a:pt x="26" y="79"/>
                    </a:lnTo>
                    <a:lnTo>
                      <a:pt x="0" y="53"/>
                    </a:lnTo>
                    <a:lnTo>
                      <a:pt x="26" y="27"/>
                    </a:lnTo>
                    <a:lnTo>
                      <a:pt x="52" y="0"/>
                    </a:lnTo>
                    <a:cubicBezTo>
                      <a:pt x="58" y="11"/>
                      <a:pt x="64" y="21"/>
                      <a:pt x="70" y="31"/>
                    </a:cubicBezTo>
                    <a:cubicBezTo>
                      <a:pt x="71" y="32"/>
                      <a:pt x="71" y="32"/>
                      <a:pt x="72" y="33"/>
                    </a:cubicBezTo>
                    <a:lnTo>
                      <a:pt x="52" y="53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4" name="Freeform 86">
                <a:extLst>
                  <a:ext uri="{FF2B5EF4-FFF2-40B4-BE49-F238E27FC236}">
                    <a16:creationId xmlns:a16="http://schemas.microsoft.com/office/drawing/2014/main" id="{F18D1D7C-FE2D-7609-5B3D-56CCF91FE08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0" y="3043"/>
                <a:ext cx="9" cy="7"/>
              </a:xfrm>
              <a:custGeom>
                <a:avLst/>
                <a:gdLst>
                  <a:gd name="T0" fmla="*/ 41 w 68"/>
                  <a:gd name="T1" fmla="*/ 48 h 48"/>
                  <a:gd name="T2" fmla="*/ 41 w 68"/>
                  <a:gd name="T3" fmla="*/ 48 h 48"/>
                  <a:gd name="T4" fmla="*/ 68 w 68"/>
                  <a:gd name="T5" fmla="*/ 22 h 48"/>
                  <a:gd name="T6" fmla="*/ 68 w 68"/>
                  <a:gd name="T7" fmla="*/ 22 h 48"/>
                  <a:gd name="T8" fmla="*/ 41 w 68"/>
                  <a:gd name="T9" fmla="*/ 48 h 48"/>
                  <a:gd name="T10" fmla="*/ 15 w 68"/>
                  <a:gd name="T11" fmla="*/ 22 h 48"/>
                  <a:gd name="T12" fmla="*/ 0 w 68"/>
                  <a:gd name="T13" fmla="*/ 6 h 48"/>
                  <a:gd name="T14" fmla="*/ 37 w 68"/>
                  <a:gd name="T15" fmla="*/ 0 h 48"/>
                  <a:gd name="T16" fmla="*/ 15 w 68"/>
                  <a:gd name="T1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8">
                    <a:moveTo>
                      <a:pt x="41" y="48"/>
                    </a:moveTo>
                    <a:lnTo>
                      <a:pt x="41" y="48"/>
                    </a:lnTo>
                    <a:lnTo>
                      <a:pt x="68" y="22"/>
                    </a:lnTo>
                    <a:lnTo>
                      <a:pt x="68" y="22"/>
                    </a:lnTo>
                    <a:lnTo>
                      <a:pt x="41" y="48"/>
                    </a:lnTo>
                    <a:moveTo>
                      <a:pt x="15" y="22"/>
                    </a:moveTo>
                    <a:lnTo>
                      <a:pt x="0" y="6"/>
                    </a:lnTo>
                    <a:cubicBezTo>
                      <a:pt x="12" y="4"/>
                      <a:pt x="25" y="2"/>
                      <a:pt x="37" y="0"/>
                    </a:cubicBezTo>
                    <a:lnTo>
                      <a:pt x="15" y="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5" name="Freeform 87">
                <a:extLst>
                  <a:ext uri="{FF2B5EF4-FFF2-40B4-BE49-F238E27FC236}">
                    <a16:creationId xmlns:a16="http://schemas.microsoft.com/office/drawing/2014/main" id="{A2E5CF0E-760E-861B-9CEC-FE4AABE9F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43"/>
                <a:ext cx="49" cy="51"/>
              </a:xfrm>
              <a:custGeom>
                <a:avLst/>
                <a:gdLst>
                  <a:gd name="T0" fmla="*/ 0 w 375"/>
                  <a:gd name="T1" fmla="*/ 394 h 394"/>
                  <a:gd name="T2" fmla="*/ 0 w 375"/>
                  <a:gd name="T3" fmla="*/ 341 h 394"/>
                  <a:gd name="T4" fmla="*/ 317 w 375"/>
                  <a:gd name="T5" fmla="*/ 25 h 394"/>
                  <a:gd name="T6" fmla="*/ 339 w 375"/>
                  <a:gd name="T7" fmla="*/ 3 h 394"/>
                  <a:gd name="T8" fmla="*/ 355 w 375"/>
                  <a:gd name="T9" fmla="*/ 0 h 394"/>
                  <a:gd name="T10" fmla="*/ 375 w 375"/>
                  <a:gd name="T11" fmla="*/ 19 h 394"/>
                  <a:gd name="T12" fmla="*/ 372 w 375"/>
                  <a:gd name="T13" fmla="*/ 22 h 394"/>
                  <a:gd name="T14" fmla="*/ 370 w 375"/>
                  <a:gd name="T15" fmla="*/ 25 h 394"/>
                  <a:gd name="T16" fmla="*/ 343 w 375"/>
                  <a:gd name="T17" fmla="*/ 51 h 394"/>
                  <a:gd name="T18" fmla="*/ 26 w 375"/>
                  <a:gd name="T19" fmla="*/ 368 h 394"/>
                  <a:gd name="T20" fmla="*/ 0 w 375"/>
                  <a:gd name="T21" fmla="*/ 394 h 394"/>
                  <a:gd name="T22" fmla="*/ 0 w 375"/>
                  <a:gd name="T23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5" h="394">
                    <a:moveTo>
                      <a:pt x="0" y="394"/>
                    </a:moveTo>
                    <a:lnTo>
                      <a:pt x="0" y="341"/>
                    </a:lnTo>
                    <a:lnTo>
                      <a:pt x="317" y="25"/>
                    </a:lnTo>
                    <a:lnTo>
                      <a:pt x="339" y="3"/>
                    </a:lnTo>
                    <a:cubicBezTo>
                      <a:pt x="344" y="2"/>
                      <a:pt x="350" y="1"/>
                      <a:pt x="355" y="0"/>
                    </a:cubicBezTo>
                    <a:lnTo>
                      <a:pt x="375" y="19"/>
                    </a:lnTo>
                    <a:lnTo>
                      <a:pt x="372" y="22"/>
                    </a:lnTo>
                    <a:lnTo>
                      <a:pt x="370" y="25"/>
                    </a:lnTo>
                    <a:lnTo>
                      <a:pt x="343" y="51"/>
                    </a:lnTo>
                    <a:lnTo>
                      <a:pt x="26" y="368"/>
                    </a:lnTo>
                    <a:lnTo>
                      <a:pt x="0" y="394"/>
                    </a:lnTo>
                    <a:lnTo>
                      <a:pt x="0" y="3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6" name="Freeform 88">
                <a:extLst>
                  <a:ext uri="{FF2B5EF4-FFF2-40B4-BE49-F238E27FC236}">
                    <a16:creationId xmlns:a16="http://schemas.microsoft.com/office/drawing/2014/main" id="{B421E144-459D-9414-3A8D-5F176DCD55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" y="3305"/>
                <a:ext cx="192" cy="195"/>
              </a:xfrm>
              <a:custGeom>
                <a:avLst/>
                <a:gdLst>
                  <a:gd name="T0" fmla="*/ 1471 w 1483"/>
                  <a:gd name="T1" fmla="*/ 1507 h 1507"/>
                  <a:gd name="T2" fmla="*/ 1396 w 1483"/>
                  <a:gd name="T3" fmla="*/ 1433 h 1507"/>
                  <a:gd name="T4" fmla="*/ 1422 w 1483"/>
                  <a:gd name="T5" fmla="*/ 1406 h 1507"/>
                  <a:gd name="T6" fmla="*/ 1483 w 1483"/>
                  <a:gd name="T7" fmla="*/ 1467 h 1507"/>
                  <a:gd name="T8" fmla="*/ 1471 w 1483"/>
                  <a:gd name="T9" fmla="*/ 1507 h 1507"/>
                  <a:gd name="T10" fmla="*/ 1370 w 1483"/>
                  <a:gd name="T11" fmla="*/ 1406 h 1507"/>
                  <a:gd name="T12" fmla="*/ 1024 w 1483"/>
                  <a:gd name="T13" fmla="*/ 1061 h 1507"/>
                  <a:gd name="T14" fmla="*/ 1051 w 1483"/>
                  <a:gd name="T15" fmla="*/ 1035 h 1507"/>
                  <a:gd name="T16" fmla="*/ 1396 w 1483"/>
                  <a:gd name="T17" fmla="*/ 1380 h 1507"/>
                  <a:gd name="T18" fmla="*/ 1370 w 1483"/>
                  <a:gd name="T19" fmla="*/ 1406 h 1507"/>
                  <a:gd name="T20" fmla="*/ 998 w 1483"/>
                  <a:gd name="T21" fmla="*/ 1035 h 1507"/>
                  <a:gd name="T22" fmla="*/ 653 w 1483"/>
                  <a:gd name="T23" fmla="*/ 689 h 1507"/>
                  <a:gd name="T24" fmla="*/ 679 w 1483"/>
                  <a:gd name="T25" fmla="*/ 663 h 1507"/>
                  <a:gd name="T26" fmla="*/ 1024 w 1483"/>
                  <a:gd name="T27" fmla="*/ 1008 h 1507"/>
                  <a:gd name="T28" fmla="*/ 998 w 1483"/>
                  <a:gd name="T29" fmla="*/ 1035 h 1507"/>
                  <a:gd name="T30" fmla="*/ 627 w 1483"/>
                  <a:gd name="T31" fmla="*/ 663 h 1507"/>
                  <a:gd name="T32" fmla="*/ 281 w 1483"/>
                  <a:gd name="T33" fmla="*/ 318 h 1507"/>
                  <a:gd name="T34" fmla="*/ 308 w 1483"/>
                  <a:gd name="T35" fmla="*/ 292 h 1507"/>
                  <a:gd name="T36" fmla="*/ 653 w 1483"/>
                  <a:gd name="T37" fmla="*/ 637 h 1507"/>
                  <a:gd name="T38" fmla="*/ 627 w 1483"/>
                  <a:gd name="T39" fmla="*/ 663 h 1507"/>
                  <a:gd name="T40" fmla="*/ 255 w 1483"/>
                  <a:gd name="T41" fmla="*/ 292 h 1507"/>
                  <a:gd name="T42" fmla="*/ 0 w 1483"/>
                  <a:gd name="T43" fmla="*/ 36 h 1507"/>
                  <a:gd name="T44" fmla="*/ 16 w 1483"/>
                  <a:gd name="T45" fmla="*/ 0 h 1507"/>
                  <a:gd name="T46" fmla="*/ 281 w 1483"/>
                  <a:gd name="T47" fmla="*/ 265 h 1507"/>
                  <a:gd name="T48" fmla="*/ 255 w 1483"/>
                  <a:gd name="T49" fmla="*/ 292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83" h="1507">
                    <a:moveTo>
                      <a:pt x="1471" y="1507"/>
                    </a:moveTo>
                    <a:lnTo>
                      <a:pt x="1396" y="1433"/>
                    </a:lnTo>
                    <a:lnTo>
                      <a:pt x="1422" y="1406"/>
                    </a:lnTo>
                    <a:lnTo>
                      <a:pt x="1483" y="1467"/>
                    </a:lnTo>
                    <a:cubicBezTo>
                      <a:pt x="1479" y="1481"/>
                      <a:pt x="1475" y="1494"/>
                      <a:pt x="1471" y="1507"/>
                    </a:cubicBezTo>
                    <a:moveTo>
                      <a:pt x="1370" y="1406"/>
                    </a:moveTo>
                    <a:lnTo>
                      <a:pt x="1024" y="1061"/>
                    </a:lnTo>
                    <a:lnTo>
                      <a:pt x="1051" y="1035"/>
                    </a:lnTo>
                    <a:lnTo>
                      <a:pt x="1396" y="1380"/>
                    </a:lnTo>
                    <a:lnTo>
                      <a:pt x="1370" y="1406"/>
                    </a:lnTo>
                    <a:close/>
                    <a:moveTo>
                      <a:pt x="998" y="1035"/>
                    </a:moveTo>
                    <a:lnTo>
                      <a:pt x="653" y="689"/>
                    </a:lnTo>
                    <a:lnTo>
                      <a:pt x="679" y="663"/>
                    </a:lnTo>
                    <a:lnTo>
                      <a:pt x="1024" y="1008"/>
                    </a:lnTo>
                    <a:lnTo>
                      <a:pt x="998" y="1035"/>
                    </a:lnTo>
                    <a:moveTo>
                      <a:pt x="627" y="663"/>
                    </a:moveTo>
                    <a:lnTo>
                      <a:pt x="281" y="318"/>
                    </a:lnTo>
                    <a:lnTo>
                      <a:pt x="308" y="292"/>
                    </a:lnTo>
                    <a:lnTo>
                      <a:pt x="653" y="637"/>
                    </a:lnTo>
                    <a:lnTo>
                      <a:pt x="627" y="663"/>
                    </a:lnTo>
                    <a:moveTo>
                      <a:pt x="255" y="292"/>
                    </a:moveTo>
                    <a:lnTo>
                      <a:pt x="0" y="36"/>
                    </a:lnTo>
                    <a:cubicBezTo>
                      <a:pt x="5" y="24"/>
                      <a:pt x="11" y="12"/>
                      <a:pt x="16" y="0"/>
                    </a:cubicBezTo>
                    <a:lnTo>
                      <a:pt x="281" y="265"/>
                    </a:lnTo>
                    <a:lnTo>
                      <a:pt x="255" y="29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7" name="Freeform 89">
                <a:extLst>
                  <a:ext uri="{FF2B5EF4-FFF2-40B4-BE49-F238E27FC236}">
                    <a16:creationId xmlns:a16="http://schemas.microsoft.com/office/drawing/2014/main" id="{5FC94650-E720-99B4-C7E1-202705358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246"/>
                <a:ext cx="62" cy="63"/>
              </a:xfrm>
              <a:custGeom>
                <a:avLst/>
                <a:gdLst>
                  <a:gd name="T0" fmla="*/ 462 w 478"/>
                  <a:gd name="T1" fmla="*/ 487 h 487"/>
                  <a:gd name="T2" fmla="*/ 372 w 478"/>
                  <a:gd name="T3" fmla="*/ 397 h 487"/>
                  <a:gd name="T4" fmla="*/ 398 w 478"/>
                  <a:gd name="T5" fmla="*/ 371 h 487"/>
                  <a:gd name="T6" fmla="*/ 478 w 478"/>
                  <a:gd name="T7" fmla="*/ 451 h 487"/>
                  <a:gd name="T8" fmla="*/ 462 w 478"/>
                  <a:gd name="T9" fmla="*/ 487 h 487"/>
                  <a:gd name="T10" fmla="*/ 346 w 478"/>
                  <a:gd name="T11" fmla="*/ 371 h 487"/>
                  <a:gd name="T12" fmla="*/ 0 w 478"/>
                  <a:gd name="T13" fmla="*/ 26 h 487"/>
                  <a:gd name="T14" fmla="*/ 27 w 478"/>
                  <a:gd name="T15" fmla="*/ 0 h 487"/>
                  <a:gd name="T16" fmla="*/ 372 w 478"/>
                  <a:gd name="T17" fmla="*/ 345 h 487"/>
                  <a:gd name="T18" fmla="*/ 346 w 478"/>
                  <a:gd name="T19" fmla="*/ 371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8" h="487">
                    <a:moveTo>
                      <a:pt x="462" y="487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478" y="451"/>
                    </a:lnTo>
                    <a:cubicBezTo>
                      <a:pt x="473" y="463"/>
                      <a:pt x="467" y="475"/>
                      <a:pt x="462" y="487"/>
                    </a:cubicBezTo>
                    <a:moveTo>
                      <a:pt x="346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8" name="Freeform 90">
                <a:extLst>
                  <a:ext uri="{FF2B5EF4-FFF2-40B4-BE49-F238E27FC236}">
                    <a16:creationId xmlns:a16="http://schemas.microsoft.com/office/drawing/2014/main" id="{2055108A-DB2F-754D-C0ED-BDFC3BAC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98"/>
                <a:ext cx="32" cy="32"/>
              </a:xfrm>
              <a:custGeom>
                <a:avLst/>
                <a:gdLst>
                  <a:gd name="T0" fmla="*/ 218 w 245"/>
                  <a:gd name="T1" fmla="*/ 244 h 244"/>
                  <a:gd name="T2" fmla="*/ 0 w 245"/>
                  <a:gd name="T3" fmla="*/ 26 h 244"/>
                  <a:gd name="T4" fmla="*/ 26 w 245"/>
                  <a:gd name="T5" fmla="*/ 0 h 244"/>
                  <a:gd name="T6" fmla="*/ 245 w 245"/>
                  <a:gd name="T7" fmla="*/ 219 h 244"/>
                  <a:gd name="T8" fmla="*/ 218 w 245"/>
                  <a:gd name="T9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44">
                    <a:moveTo>
                      <a:pt x="218" y="244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5" y="219"/>
                    </a:lnTo>
                    <a:cubicBezTo>
                      <a:pt x="236" y="228"/>
                      <a:pt x="227" y="236"/>
                      <a:pt x="218" y="24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39" name="Freeform 91">
                <a:extLst>
                  <a:ext uri="{FF2B5EF4-FFF2-40B4-BE49-F238E27FC236}">
                    <a16:creationId xmlns:a16="http://schemas.microsoft.com/office/drawing/2014/main" id="{188245E7-4A55-DEBA-D731-9E76253F2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3226"/>
                <a:ext cx="20" cy="20"/>
              </a:xfrm>
              <a:custGeom>
                <a:avLst/>
                <a:gdLst>
                  <a:gd name="T0" fmla="*/ 127 w 153"/>
                  <a:gd name="T1" fmla="*/ 153 h 153"/>
                  <a:gd name="T2" fmla="*/ 0 w 153"/>
                  <a:gd name="T3" fmla="*/ 25 h 153"/>
                  <a:gd name="T4" fmla="*/ 27 w 153"/>
                  <a:gd name="T5" fmla="*/ 0 h 153"/>
                  <a:gd name="T6" fmla="*/ 153 w 153"/>
                  <a:gd name="T7" fmla="*/ 126 h 153"/>
                  <a:gd name="T8" fmla="*/ 127 w 153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53">
                    <a:moveTo>
                      <a:pt x="127" y="153"/>
                    </a:moveTo>
                    <a:lnTo>
                      <a:pt x="0" y="25"/>
                    </a:lnTo>
                    <a:cubicBezTo>
                      <a:pt x="9" y="17"/>
                      <a:pt x="18" y="9"/>
                      <a:pt x="27" y="0"/>
                    </a:cubicBezTo>
                    <a:lnTo>
                      <a:pt x="153" y="126"/>
                    </a:lnTo>
                    <a:lnTo>
                      <a:pt x="127" y="15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0" name="Freeform 92">
                <a:extLst>
                  <a:ext uri="{FF2B5EF4-FFF2-40B4-BE49-F238E27FC236}">
                    <a16:creationId xmlns:a16="http://schemas.microsoft.com/office/drawing/2014/main" id="{FB0F1380-B485-B759-7F58-727534429DB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5" y="3098"/>
                <a:ext cx="96" cy="100"/>
              </a:xfrm>
              <a:custGeom>
                <a:avLst/>
                <a:gdLst>
                  <a:gd name="T0" fmla="*/ 716 w 743"/>
                  <a:gd name="T1" fmla="*/ 769 h 769"/>
                  <a:gd name="T2" fmla="*/ 371 w 743"/>
                  <a:gd name="T3" fmla="*/ 424 h 769"/>
                  <a:gd name="T4" fmla="*/ 397 w 743"/>
                  <a:gd name="T5" fmla="*/ 397 h 769"/>
                  <a:gd name="T6" fmla="*/ 743 w 743"/>
                  <a:gd name="T7" fmla="*/ 743 h 769"/>
                  <a:gd name="T8" fmla="*/ 716 w 743"/>
                  <a:gd name="T9" fmla="*/ 769 h 769"/>
                  <a:gd name="T10" fmla="*/ 345 w 743"/>
                  <a:gd name="T11" fmla="*/ 397 h 769"/>
                  <a:gd name="T12" fmla="*/ 0 w 743"/>
                  <a:gd name="T13" fmla="*/ 52 h 769"/>
                  <a:gd name="T14" fmla="*/ 26 w 743"/>
                  <a:gd name="T15" fmla="*/ 26 h 769"/>
                  <a:gd name="T16" fmla="*/ 0 w 743"/>
                  <a:gd name="T17" fmla="*/ 0 h 769"/>
                  <a:gd name="T18" fmla="*/ 371 w 743"/>
                  <a:gd name="T19" fmla="*/ 371 h 769"/>
                  <a:gd name="T20" fmla="*/ 345 w 743"/>
                  <a:gd name="T21" fmla="*/ 397 h 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3" h="769">
                    <a:moveTo>
                      <a:pt x="716" y="769"/>
                    </a:moveTo>
                    <a:lnTo>
                      <a:pt x="371" y="424"/>
                    </a:lnTo>
                    <a:lnTo>
                      <a:pt x="397" y="397"/>
                    </a:lnTo>
                    <a:lnTo>
                      <a:pt x="743" y="743"/>
                    </a:lnTo>
                    <a:lnTo>
                      <a:pt x="716" y="769"/>
                    </a:lnTo>
                    <a:moveTo>
                      <a:pt x="345" y="397"/>
                    </a:moveTo>
                    <a:lnTo>
                      <a:pt x="0" y="52"/>
                    </a:lnTo>
                    <a:lnTo>
                      <a:pt x="26" y="26"/>
                    </a:lnTo>
                    <a:lnTo>
                      <a:pt x="0" y="0"/>
                    </a:lnTo>
                    <a:lnTo>
                      <a:pt x="371" y="371"/>
                    </a:lnTo>
                    <a:lnTo>
                      <a:pt x="345" y="3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1" name="Freeform 93">
                <a:extLst>
                  <a:ext uri="{FF2B5EF4-FFF2-40B4-BE49-F238E27FC236}">
                    <a16:creationId xmlns:a16="http://schemas.microsoft.com/office/drawing/2014/main" id="{044ACE12-F698-ED2D-CD75-94052B7B08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8" y="3371"/>
                <a:ext cx="196" cy="197"/>
              </a:xfrm>
              <a:custGeom>
                <a:avLst/>
                <a:gdLst>
                  <a:gd name="T0" fmla="*/ 1498 w 1515"/>
                  <a:gd name="T1" fmla="*/ 1524 h 1524"/>
                  <a:gd name="T2" fmla="*/ 1266 w 1515"/>
                  <a:gd name="T3" fmla="*/ 1292 h 1524"/>
                  <a:gd name="T4" fmla="*/ 1293 w 1515"/>
                  <a:gd name="T5" fmla="*/ 1266 h 1524"/>
                  <a:gd name="T6" fmla="*/ 1515 w 1515"/>
                  <a:gd name="T7" fmla="*/ 1488 h 1524"/>
                  <a:gd name="T8" fmla="*/ 1498 w 1515"/>
                  <a:gd name="T9" fmla="*/ 1524 h 1524"/>
                  <a:gd name="T10" fmla="*/ 1240 w 1515"/>
                  <a:gd name="T11" fmla="*/ 1266 h 1524"/>
                  <a:gd name="T12" fmla="*/ 895 w 1515"/>
                  <a:gd name="T13" fmla="*/ 921 h 1524"/>
                  <a:gd name="T14" fmla="*/ 921 w 1515"/>
                  <a:gd name="T15" fmla="*/ 894 h 1524"/>
                  <a:gd name="T16" fmla="*/ 1266 w 1515"/>
                  <a:gd name="T17" fmla="*/ 1240 h 1524"/>
                  <a:gd name="T18" fmla="*/ 1240 w 1515"/>
                  <a:gd name="T19" fmla="*/ 1266 h 1524"/>
                  <a:gd name="T20" fmla="*/ 869 w 1515"/>
                  <a:gd name="T21" fmla="*/ 894 h 1524"/>
                  <a:gd name="T22" fmla="*/ 523 w 1515"/>
                  <a:gd name="T23" fmla="*/ 549 h 1524"/>
                  <a:gd name="T24" fmla="*/ 550 w 1515"/>
                  <a:gd name="T25" fmla="*/ 523 h 1524"/>
                  <a:gd name="T26" fmla="*/ 895 w 1515"/>
                  <a:gd name="T27" fmla="*/ 868 h 1524"/>
                  <a:gd name="T28" fmla="*/ 869 w 1515"/>
                  <a:gd name="T29" fmla="*/ 894 h 1524"/>
                  <a:gd name="T30" fmla="*/ 497 w 1515"/>
                  <a:gd name="T31" fmla="*/ 523 h 1524"/>
                  <a:gd name="T32" fmla="*/ 152 w 1515"/>
                  <a:gd name="T33" fmla="*/ 178 h 1524"/>
                  <a:gd name="T34" fmla="*/ 178 w 1515"/>
                  <a:gd name="T35" fmla="*/ 151 h 1524"/>
                  <a:gd name="T36" fmla="*/ 523 w 1515"/>
                  <a:gd name="T37" fmla="*/ 497 h 1524"/>
                  <a:gd name="T38" fmla="*/ 497 w 1515"/>
                  <a:gd name="T39" fmla="*/ 523 h 1524"/>
                  <a:gd name="T40" fmla="*/ 126 w 1515"/>
                  <a:gd name="T41" fmla="*/ 151 h 1524"/>
                  <a:gd name="T42" fmla="*/ 0 w 1515"/>
                  <a:gd name="T43" fmla="*/ 25 h 1524"/>
                  <a:gd name="T44" fmla="*/ 27 w 1515"/>
                  <a:gd name="T45" fmla="*/ 0 h 1524"/>
                  <a:gd name="T46" fmla="*/ 152 w 1515"/>
                  <a:gd name="T47" fmla="*/ 125 h 1524"/>
                  <a:gd name="T48" fmla="*/ 126 w 1515"/>
                  <a:gd name="T49" fmla="*/ 151 h 1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15" h="1524">
                    <a:moveTo>
                      <a:pt x="1498" y="1524"/>
                    </a:moveTo>
                    <a:lnTo>
                      <a:pt x="1266" y="1292"/>
                    </a:lnTo>
                    <a:lnTo>
                      <a:pt x="1293" y="1266"/>
                    </a:lnTo>
                    <a:lnTo>
                      <a:pt x="1515" y="1488"/>
                    </a:lnTo>
                    <a:lnTo>
                      <a:pt x="1498" y="1524"/>
                    </a:lnTo>
                    <a:moveTo>
                      <a:pt x="1240" y="1266"/>
                    </a:moveTo>
                    <a:lnTo>
                      <a:pt x="895" y="921"/>
                    </a:lnTo>
                    <a:lnTo>
                      <a:pt x="921" y="894"/>
                    </a:lnTo>
                    <a:lnTo>
                      <a:pt x="1266" y="1240"/>
                    </a:lnTo>
                    <a:lnTo>
                      <a:pt x="1240" y="1266"/>
                    </a:lnTo>
                    <a:moveTo>
                      <a:pt x="869" y="894"/>
                    </a:moveTo>
                    <a:lnTo>
                      <a:pt x="523" y="549"/>
                    </a:lnTo>
                    <a:lnTo>
                      <a:pt x="550" y="523"/>
                    </a:lnTo>
                    <a:lnTo>
                      <a:pt x="895" y="868"/>
                    </a:lnTo>
                    <a:lnTo>
                      <a:pt x="869" y="894"/>
                    </a:lnTo>
                    <a:moveTo>
                      <a:pt x="497" y="523"/>
                    </a:moveTo>
                    <a:lnTo>
                      <a:pt x="152" y="178"/>
                    </a:lnTo>
                    <a:lnTo>
                      <a:pt x="178" y="151"/>
                    </a:lnTo>
                    <a:lnTo>
                      <a:pt x="523" y="497"/>
                    </a:lnTo>
                    <a:lnTo>
                      <a:pt x="497" y="523"/>
                    </a:lnTo>
                    <a:close/>
                    <a:moveTo>
                      <a:pt x="126" y="151"/>
                    </a:moveTo>
                    <a:lnTo>
                      <a:pt x="0" y="25"/>
                    </a:lnTo>
                    <a:cubicBezTo>
                      <a:pt x="9" y="18"/>
                      <a:pt x="18" y="9"/>
                      <a:pt x="27" y="0"/>
                    </a:cubicBezTo>
                    <a:lnTo>
                      <a:pt x="152" y="125"/>
                    </a:lnTo>
                    <a:lnTo>
                      <a:pt x="126" y="15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2" name="Freeform 94">
                <a:extLst>
                  <a:ext uri="{FF2B5EF4-FFF2-40B4-BE49-F238E27FC236}">
                    <a16:creationId xmlns:a16="http://schemas.microsoft.com/office/drawing/2014/main" id="{308D8619-1589-6A11-7B50-903A261735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3" y="3246"/>
                <a:ext cx="128" cy="128"/>
              </a:xfrm>
              <a:custGeom>
                <a:avLst/>
                <a:gdLst>
                  <a:gd name="T0" fmla="*/ 963 w 990"/>
                  <a:gd name="T1" fmla="*/ 988 h 988"/>
                  <a:gd name="T2" fmla="*/ 743 w 990"/>
                  <a:gd name="T3" fmla="*/ 769 h 988"/>
                  <a:gd name="T4" fmla="*/ 770 w 990"/>
                  <a:gd name="T5" fmla="*/ 743 h 988"/>
                  <a:gd name="T6" fmla="*/ 990 w 990"/>
                  <a:gd name="T7" fmla="*/ 963 h 988"/>
                  <a:gd name="T8" fmla="*/ 963 w 990"/>
                  <a:gd name="T9" fmla="*/ 988 h 988"/>
                  <a:gd name="T10" fmla="*/ 717 w 990"/>
                  <a:gd name="T11" fmla="*/ 743 h 988"/>
                  <a:gd name="T12" fmla="*/ 372 w 990"/>
                  <a:gd name="T13" fmla="*/ 397 h 988"/>
                  <a:gd name="T14" fmla="*/ 398 w 990"/>
                  <a:gd name="T15" fmla="*/ 371 h 988"/>
                  <a:gd name="T16" fmla="*/ 743 w 990"/>
                  <a:gd name="T17" fmla="*/ 716 h 988"/>
                  <a:gd name="T18" fmla="*/ 717 w 990"/>
                  <a:gd name="T19" fmla="*/ 743 h 988"/>
                  <a:gd name="T20" fmla="*/ 345 w 990"/>
                  <a:gd name="T21" fmla="*/ 371 h 988"/>
                  <a:gd name="T22" fmla="*/ 0 w 990"/>
                  <a:gd name="T23" fmla="*/ 26 h 988"/>
                  <a:gd name="T24" fmla="*/ 26 w 990"/>
                  <a:gd name="T25" fmla="*/ 0 h 988"/>
                  <a:gd name="T26" fmla="*/ 372 w 990"/>
                  <a:gd name="T27" fmla="*/ 345 h 988"/>
                  <a:gd name="T28" fmla="*/ 345 w 990"/>
                  <a:gd name="T29" fmla="*/ 371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0" h="988">
                    <a:moveTo>
                      <a:pt x="963" y="988"/>
                    </a:moveTo>
                    <a:lnTo>
                      <a:pt x="743" y="769"/>
                    </a:lnTo>
                    <a:lnTo>
                      <a:pt x="770" y="743"/>
                    </a:lnTo>
                    <a:lnTo>
                      <a:pt x="990" y="963"/>
                    </a:lnTo>
                    <a:cubicBezTo>
                      <a:pt x="981" y="972"/>
                      <a:pt x="972" y="981"/>
                      <a:pt x="963" y="988"/>
                    </a:cubicBezTo>
                    <a:close/>
                    <a:moveTo>
                      <a:pt x="717" y="743"/>
                    </a:moveTo>
                    <a:lnTo>
                      <a:pt x="372" y="397"/>
                    </a:lnTo>
                    <a:lnTo>
                      <a:pt x="398" y="371"/>
                    </a:lnTo>
                    <a:lnTo>
                      <a:pt x="743" y="716"/>
                    </a:lnTo>
                    <a:lnTo>
                      <a:pt x="717" y="743"/>
                    </a:lnTo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2" y="345"/>
                    </a:lnTo>
                    <a:lnTo>
                      <a:pt x="345" y="371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3" name="Freeform 95">
                <a:extLst>
                  <a:ext uri="{FF2B5EF4-FFF2-40B4-BE49-F238E27FC236}">
                    <a16:creationId xmlns:a16="http://schemas.microsoft.com/office/drawing/2014/main" id="{FC2C8D29-C14C-5E1A-3BBA-8BD5E4B1C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3198"/>
                <a:ext cx="45" cy="43"/>
              </a:xfrm>
              <a:custGeom>
                <a:avLst/>
                <a:gdLst>
                  <a:gd name="T0" fmla="*/ 305 w 353"/>
                  <a:gd name="T1" fmla="*/ 332 h 332"/>
                  <a:gd name="T2" fmla="*/ 0 w 353"/>
                  <a:gd name="T3" fmla="*/ 26 h 332"/>
                  <a:gd name="T4" fmla="*/ 26 w 353"/>
                  <a:gd name="T5" fmla="*/ 0 h 332"/>
                  <a:gd name="T6" fmla="*/ 353 w 353"/>
                  <a:gd name="T7" fmla="*/ 327 h 332"/>
                  <a:gd name="T8" fmla="*/ 316 w 353"/>
                  <a:gd name="T9" fmla="*/ 330 h 332"/>
                  <a:gd name="T10" fmla="*/ 305 w 353"/>
                  <a:gd name="T11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32">
                    <a:moveTo>
                      <a:pt x="305" y="332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53" y="327"/>
                    </a:lnTo>
                    <a:cubicBezTo>
                      <a:pt x="341" y="327"/>
                      <a:pt x="328" y="328"/>
                      <a:pt x="316" y="330"/>
                    </a:cubicBezTo>
                    <a:cubicBezTo>
                      <a:pt x="312" y="330"/>
                      <a:pt x="309" y="331"/>
                      <a:pt x="305" y="332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4" name="Freeform 96">
                <a:extLst>
                  <a:ext uri="{FF2B5EF4-FFF2-40B4-BE49-F238E27FC236}">
                    <a16:creationId xmlns:a16="http://schemas.microsoft.com/office/drawing/2014/main" id="{45B87617-2318-9ECB-A568-466ABBF77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240"/>
                <a:ext cx="9" cy="6"/>
              </a:xfrm>
              <a:custGeom>
                <a:avLst/>
                <a:gdLst>
                  <a:gd name="T0" fmla="*/ 40 w 66"/>
                  <a:gd name="T1" fmla="*/ 45 h 45"/>
                  <a:gd name="T2" fmla="*/ 0 w 66"/>
                  <a:gd name="T3" fmla="*/ 5 h 45"/>
                  <a:gd name="T4" fmla="*/ 11 w 66"/>
                  <a:gd name="T5" fmla="*/ 3 h 45"/>
                  <a:gd name="T6" fmla="*/ 48 w 66"/>
                  <a:gd name="T7" fmla="*/ 0 h 45"/>
                  <a:gd name="T8" fmla="*/ 66 w 66"/>
                  <a:gd name="T9" fmla="*/ 18 h 45"/>
                  <a:gd name="T10" fmla="*/ 40 w 66"/>
                  <a:gd name="T11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45">
                    <a:moveTo>
                      <a:pt x="40" y="45"/>
                    </a:moveTo>
                    <a:lnTo>
                      <a:pt x="0" y="5"/>
                    </a:lnTo>
                    <a:cubicBezTo>
                      <a:pt x="4" y="4"/>
                      <a:pt x="7" y="3"/>
                      <a:pt x="11" y="3"/>
                    </a:cubicBezTo>
                    <a:cubicBezTo>
                      <a:pt x="23" y="1"/>
                      <a:pt x="36" y="0"/>
                      <a:pt x="48" y="0"/>
                    </a:cubicBezTo>
                    <a:lnTo>
                      <a:pt x="66" y="18"/>
                    </a:lnTo>
                    <a:lnTo>
                      <a:pt x="40" y="45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5" name="Freeform 97">
                <a:extLst>
                  <a:ext uri="{FF2B5EF4-FFF2-40B4-BE49-F238E27FC236}">
                    <a16:creationId xmlns:a16="http://schemas.microsoft.com/office/drawing/2014/main" id="{3E209FDD-EA8F-463D-ECF8-46B2444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4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0 w 4"/>
                  <a:gd name="T5" fmla="*/ 4 h 4"/>
                  <a:gd name="T6" fmla="*/ 3 w 4"/>
                  <a:gd name="T7" fmla="*/ 0 h 4"/>
                  <a:gd name="T8" fmla="*/ 4 w 4"/>
                  <a:gd name="T9" fmla="*/ 1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6" name="Freeform 98">
                <a:extLst>
                  <a:ext uri="{FF2B5EF4-FFF2-40B4-BE49-F238E27FC236}">
                    <a16:creationId xmlns:a16="http://schemas.microsoft.com/office/drawing/2014/main" id="{EE954659-F7D8-BDAC-BD45-E413DD1789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17" y="3453"/>
                <a:ext cx="175" cy="178"/>
              </a:xfrm>
              <a:custGeom>
                <a:avLst/>
                <a:gdLst>
                  <a:gd name="T0" fmla="*/ 1322 w 1348"/>
                  <a:gd name="T1" fmla="*/ 1374 h 1374"/>
                  <a:gd name="T2" fmla="*/ 977 w 1348"/>
                  <a:gd name="T3" fmla="*/ 1029 h 1374"/>
                  <a:gd name="T4" fmla="*/ 1003 w 1348"/>
                  <a:gd name="T5" fmla="*/ 1002 h 1374"/>
                  <a:gd name="T6" fmla="*/ 1348 w 1348"/>
                  <a:gd name="T7" fmla="*/ 1348 h 1374"/>
                  <a:gd name="T8" fmla="*/ 1322 w 1348"/>
                  <a:gd name="T9" fmla="*/ 1374 h 1374"/>
                  <a:gd name="T10" fmla="*/ 951 w 1348"/>
                  <a:gd name="T11" fmla="*/ 1002 h 1374"/>
                  <a:gd name="T12" fmla="*/ 605 w 1348"/>
                  <a:gd name="T13" fmla="*/ 657 h 1374"/>
                  <a:gd name="T14" fmla="*/ 632 w 1348"/>
                  <a:gd name="T15" fmla="*/ 631 h 1374"/>
                  <a:gd name="T16" fmla="*/ 977 w 1348"/>
                  <a:gd name="T17" fmla="*/ 976 h 1374"/>
                  <a:gd name="T18" fmla="*/ 951 w 1348"/>
                  <a:gd name="T19" fmla="*/ 1002 h 1374"/>
                  <a:gd name="T20" fmla="*/ 579 w 1348"/>
                  <a:gd name="T21" fmla="*/ 631 h 1374"/>
                  <a:gd name="T22" fmla="*/ 234 w 1348"/>
                  <a:gd name="T23" fmla="*/ 286 h 1374"/>
                  <a:gd name="T24" fmla="*/ 260 w 1348"/>
                  <a:gd name="T25" fmla="*/ 259 h 1374"/>
                  <a:gd name="T26" fmla="*/ 605 w 1348"/>
                  <a:gd name="T27" fmla="*/ 605 h 1374"/>
                  <a:gd name="T28" fmla="*/ 579 w 1348"/>
                  <a:gd name="T29" fmla="*/ 631 h 1374"/>
                  <a:gd name="T30" fmla="*/ 208 w 1348"/>
                  <a:gd name="T31" fmla="*/ 259 h 1374"/>
                  <a:gd name="T32" fmla="*/ 12 w 1348"/>
                  <a:gd name="T33" fmla="*/ 64 h 1374"/>
                  <a:gd name="T34" fmla="*/ 0 w 1348"/>
                  <a:gd name="T35" fmla="*/ 0 h 1374"/>
                  <a:gd name="T36" fmla="*/ 234 w 1348"/>
                  <a:gd name="T37" fmla="*/ 233 h 1374"/>
                  <a:gd name="T38" fmla="*/ 208 w 1348"/>
                  <a:gd name="T39" fmla="*/ 259 h 1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48" h="1374">
                    <a:moveTo>
                      <a:pt x="1322" y="1374"/>
                    </a:moveTo>
                    <a:lnTo>
                      <a:pt x="977" y="1029"/>
                    </a:lnTo>
                    <a:lnTo>
                      <a:pt x="1003" y="1002"/>
                    </a:lnTo>
                    <a:lnTo>
                      <a:pt x="1348" y="1348"/>
                    </a:lnTo>
                    <a:lnTo>
                      <a:pt x="1322" y="1374"/>
                    </a:lnTo>
                    <a:moveTo>
                      <a:pt x="951" y="1002"/>
                    </a:moveTo>
                    <a:lnTo>
                      <a:pt x="605" y="657"/>
                    </a:lnTo>
                    <a:lnTo>
                      <a:pt x="632" y="631"/>
                    </a:lnTo>
                    <a:lnTo>
                      <a:pt x="977" y="976"/>
                    </a:lnTo>
                    <a:lnTo>
                      <a:pt x="951" y="1002"/>
                    </a:lnTo>
                    <a:moveTo>
                      <a:pt x="579" y="631"/>
                    </a:moveTo>
                    <a:lnTo>
                      <a:pt x="234" y="286"/>
                    </a:lnTo>
                    <a:lnTo>
                      <a:pt x="260" y="259"/>
                    </a:lnTo>
                    <a:lnTo>
                      <a:pt x="605" y="605"/>
                    </a:lnTo>
                    <a:lnTo>
                      <a:pt x="579" y="631"/>
                    </a:lnTo>
                    <a:close/>
                    <a:moveTo>
                      <a:pt x="208" y="259"/>
                    </a:moveTo>
                    <a:lnTo>
                      <a:pt x="12" y="64"/>
                    </a:lnTo>
                    <a:cubicBezTo>
                      <a:pt x="8" y="42"/>
                      <a:pt x="4" y="21"/>
                      <a:pt x="0" y="0"/>
                    </a:cubicBezTo>
                    <a:lnTo>
                      <a:pt x="234" y="233"/>
                    </a:lnTo>
                    <a:lnTo>
                      <a:pt x="208" y="25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7" name="Freeform 99">
                <a:extLst>
                  <a:ext uri="{FF2B5EF4-FFF2-40B4-BE49-F238E27FC236}">
                    <a16:creationId xmlns:a16="http://schemas.microsoft.com/office/drawing/2014/main" id="{E187D571-39BC-BC35-3582-A86C6D48A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390"/>
                <a:ext cx="68" cy="71"/>
              </a:xfrm>
              <a:custGeom>
                <a:avLst/>
                <a:gdLst>
                  <a:gd name="T0" fmla="*/ 521 w 521"/>
                  <a:gd name="T1" fmla="*/ 548 h 548"/>
                  <a:gd name="T2" fmla="*/ 371 w 521"/>
                  <a:gd name="T3" fmla="*/ 398 h 548"/>
                  <a:gd name="T4" fmla="*/ 398 w 521"/>
                  <a:gd name="T5" fmla="*/ 372 h 548"/>
                  <a:gd name="T6" fmla="*/ 509 w 521"/>
                  <a:gd name="T7" fmla="*/ 484 h 548"/>
                  <a:gd name="T8" fmla="*/ 521 w 521"/>
                  <a:gd name="T9" fmla="*/ 548 h 548"/>
                  <a:gd name="T10" fmla="*/ 345 w 521"/>
                  <a:gd name="T11" fmla="*/ 372 h 548"/>
                  <a:gd name="T12" fmla="*/ 0 w 521"/>
                  <a:gd name="T13" fmla="*/ 27 h 548"/>
                  <a:gd name="T14" fmla="*/ 26 w 521"/>
                  <a:gd name="T15" fmla="*/ 0 h 548"/>
                  <a:gd name="T16" fmla="*/ 371 w 521"/>
                  <a:gd name="T17" fmla="*/ 346 h 548"/>
                  <a:gd name="T18" fmla="*/ 345 w 521"/>
                  <a:gd name="T19" fmla="*/ 372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1" h="548">
                    <a:moveTo>
                      <a:pt x="521" y="548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509" y="484"/>
                    </a:lnTo>
                    <a:cubicBezTo>
                      <a:pt x="513" y="505"/>
                      <a:pt x="517" y="526"/>
                      <a:pt x="521" y="548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8" name="Freeform 100">
                <a:extLst>
                  <a:ext uri="{FF2B5EF4-FFF2-40B4-BE49-F238E27FC236}">
                    <a16:creationId xmlns:a16="http://schemas.microsoft.com/office/drawing/2014/main" id="{5B2F892A-5C6D-5D69-3027-7CBE1018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342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1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1"/>
                    </a:lnTo>
                    <a:cubicBezTo>
                      <a:pt x="230" y="220"/>
                      <a:pt x="232" y="240"/>
                      <a:pt x="234" y="260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49" name="Freeform 101">
                <a:extLst>
                  <a:ext uri="{FF2B5EF4-FFF2-40B4-BE49-F238E27FC236}">
                    <a16:creationId xmlns:a16="http://schemas.microsoft.com/office/drawing/2014/main" id="{9BBF90F4-20DB-A745-F165-89ECD84EC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8"/>
                <a:ext cx="19" cy="22"/>
              </a:xfrm>
              <a:custGeom>
                <a:avLst/>
                <a:gdLst>
                  <a:gd name="T0" fmla="*/ 118 w 145"/>
                  <a:gd name="T1" fmla="*/ 170 h 170"/>
                  <a:gd name="T2" fmla="*/ 7 w 145"/>
                  <a:gd name="T3" fmla="*/ 59 h 170"/>
                  <a:gd name="T4" fmla="*/ 0 w 145"/>
                  <a:gd name="T5" fmla="*/ 0 h 170"/>
                  <a:gd name="T6" fmla="*/ 145 w 145"/>
                  <a:gd name="T7" fmla="*/ 144 h 170"/>
                  <a:gd name="T8" fmla="*/ 118 w 145"/>
                  <a:gd name="T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70">
                    <a:moveTo>
                      <a:pt x="118" y="170"/>
                    </a:moveTo>
                    <a:lnTo>
                      <a:pt x="7" y="59"/>
                    </a:lnTo>
                    <a:cubicBezTo>
                      <a:pt x="5" y="39"/>
                      <a:pt x="3" y="19"/>
                      <a:pt x="0" y="0"/>
                    </a:cubicBezTo>
                    <a:lnTo>
                      <a:pt x="145" y="144"/>
                    </a:lnTo>
                    <a:lnTo>
                      <a:pt x="118" y="17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0" name="Freeform 102">
                <a:extLst>
                  <a:ext uri="{FF2B5EF4-FFF2-40B4-BE49-F238E27FC236}">
                    <a16:creationId xmlns:a16="http://schemas.microsoft.com/office/drawing/2014/main" id="{D9E74489-CF72-5E10-4DF1-15798EBBC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3323"/>
                <a:ext cx="22" cy="19"/>
              </a:xfrm>
              <a:custGeom>
                <a:avLst/>
                <a:gdLst>
                  <a:gd name="T0" fmla="*/ 146 w 172"/>
                  <a:gd name="T1" fmla="*/ 153 h 153"/>
                  <a:gd name="T2" fmla="*/ 0 w 172"/>
                  <a:gd name="T3" fmla="*/ 7 h 153"/>
                  <a:gd name="T4" fmla="*/ 46 w 172"/>
                  <a:gd name="T5" fmla="*/ 0 h 153"/>
                  <a:gd name="T6" fmla="*/ 172 w 172"/>
                  <a:gd name="T7" fmla="*/ 126 h 153"/>
                  <a:gd name="T8" fmla="*/ 146 w 172"/>
                  <a:gd name="T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53">
                    <a:moveTo>
                      <a:pt x="146" y="153"/>
                    </a:moveTo>
                    <a:lnTo>
                      <a:pt x="0" y="7"/>
                    </a:lnTo>
                    <a:cubicBezTo>
                      <a:pt x="15" y="5"/>
                      <a:pt x="30" y="3"/>
                      <a:pt x="46" y="0"/>
                    </a:cubicBezTo>
                    <a:lnTo>
                      <a:pt x="172" y="126"/>
                    </a:lnTo>
                    <a:lnTo>
                      <a:pt x="146" y="15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1" name="Freeform 103">
                <a:extLst>
                  <a:ext uri="{FF2B5EF4-FFF2-40B4-BE49-F238E27FC236}">
                    <a16:creationId xmlns:a16="http://schemas.microsoft.com/office/drawing/2014/main" id="{76F118AE-80D0-4B20-D2FC-5BDAE54AEC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91"/>
                <a:ext cx="36" cy="33"/>
              </a:xfrm>
              <a:custGeom>
                <a:avLst/>
                <a:gdLst>
                  <a:gd name="T0" fmla="*/ 228 w 274"/>
                  <a:gd name="T1" fmla="*/ 254 h 254"/>
                  <a:gd name="T2" fmla="*/ 29 w 274"/>
                  <a:gd name="T3" fmla="*/ 54 h 254"/>
                  <a:gd name="T4" fmla="*/ 55 w 274"/>
                  <a:gd name="T5" fmla="*/ 28 h 254"/>
                  <a:gd name="T6" fmla="*/ 274 w 274"/>
                  <a:gd name="T7" fmla="*/ 247 h 254"/>
                  <a:gd name="T8" fmla="*/ 228 w 274"/>
                  <a:gd name="T9" fmla="*/ 254 h 254"/>
                  <a:gd name="T10" fmla="*/ 2 w 274"/>
                  <a:gd name="T11" fmla="*/ 28 h 254"/>
                  <a:gd name="T12" fmla="*/ 0 w 274"/>
                  <a:gd name="T13" fmla="*/ 26 h 254"/>
                  <a:gd name="T14" fmla="*/ 0 w 274"/>
                  <a:gd name="T15" fmla="*/ 26 h 254"/>
                  <a:gd name="T16" fmla="*/ 26 w 274"/>
                  <a:gd name="T17" fmla="*/ 0 h 254"/>
                  <a:gd name="T18" fmla="*/ 29 w 274"/>
                  <a:gd name="T19" fmla="*/ 2 h 254"/>
                  <a:gd name="T20" fmla="*/ 2 w 274"/>
                  <a:gd name="T21" fmla="*/ 28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4" h="254">
                    <a:moveTo>
                      <a:pt x="228" y="254"/>
                    </a:moveTo>
                    <a:lnTo>
                      <a:pt x="29" y="54"/>
                    </a:lnTo>
                    <a:lnTo>
                      <a:pt x="55" y="28"/>
                    </a:lnTo>
                    <a:lnTo>
                      <a:pt x="274" y="247"/>
                    </a:lnTo>
                    <a:cubicBezTo>
                      <a:pt x="258" y="250"/>
                      <a:pt x="243" y="252"/>
                      <a:pt x="228" y="254"/>
                    </a:cubicBez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2" name="Freeform 104">
                <a:extLst>
                  <a:ext uri="{FF2B5EF4-FFF2-40B4-BE49-F238E27FC236}">
                    <a16:creationId xmlns:a16="http://schemas.microsoft.com/office/drawing/2014/main" id="{1C4B1F89-669D-D7C8-F92C-DAFF3C460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" y="3683"/>
                <a:ext cx="10" cy="16"/>
              </a:xfrm>
              <a:custGeom>
                <a:avLst/>
                <a:gdLst>
                  <a:gd name="T0" fmla="*/ 72 w 81"/>
                  <a:gd name="T1" fmla="*/ 124 h 124"/>
                  <a:gd name="T2" fmla="*/ 0 w 81"/>
                  <a:gd name="T3" fmla="*/ 52 h 124"/>
                  <a:gd name="T4" fmla="*/ 0 w 81"/>
                  <a:gd name="T5" fmla="*/ 0 h 124"/>
                  <a:gd name="T6" fmla="*/ 81 w 81"/>
                  <a:gd name="T7" fmla="*/ 81 h 124"/>
                  <a:gd name="T8" fmla="*/ 72 w 81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24">
                    <a:moveTo>
                      <a:pt x="72" y="124"/>
                    </a:moveTo>
                    <a:lnTo>
                      <a:pt x="0" y="52"/>
                    </a:lnTo>
                    <a:cubicBezTo>
                      <a:pt x="0" y="35"/>
                      <a:pt x="0" y="17"/>
                      <a:pt x="0" y="0"/>
                    </a:cubicBezTo>
                    <a:lnTo>
                      <a:pt x="81" y="81"/>
                    </a:lnTo>
                    <a:cubicBezTo>
                      <a:pt x="77" y="96"/>
                      <a:pt x="74" y="110"/>
                      <a:pt x="72" y="12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3" name="Freeform 105">
                <a:extLst>
                  <a:ext uri="{FF2B5EF4-FFF2-40B4-BE49-F238E27FC236}">
                    <a16:creationId xmlns:a16="http://schemas.microsoft.com/office/drawing/2014/main" id="{9CD2BC60-A2DD-5E14-E9B9-47ABBC846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" y="3679"/>
                <a:ext cx="7" cy="11"/>
              </a:xfrm>
              <a:custGeom>
                <a:avLst/>
                <a:gdLst>
                  <a:gd name="T0" fmla="*/ 55 w 55"/>
                  <a:gd name="T1" fmla="*/ 80 h 80"/>
                  <a:gd name="T2" fmla="*/ 0 w 55"/>
                  <a:gd name="T3" fmla="*/ 26 h 80"/>
                  <a:gd name="T4" fmla="*/ 26 w 55"/>
                  <a:gd name="T5" fmla="*/ 0 h 80"/>
                  <a:gd name="T6" fmla="*/ 55 w 55"/>
                  <a:gd name="T7" fmla="*/ 28 h 80"/>
                  <a:gd name="T8" fmla="*/ 55 w 55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80">
                    <a:moveTo>
                      <a:pt x="55" y="8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55" y="28"/>
                    </a:lnTo>
                    <a:cubicBezTo>
                      <a:pt x="55" y="45"/>
                      <a:pt x="55" y="63"/>
                      <a:pt x="55" y="80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4" name="Freeform 106">
                <a:extLst>
                  <a:ext uri="{FF2B5EF4-FFF2-40B4-BE49-F238E27FC236}">
                    <a16:creationId xmlns:a16="http://schemas.microsoft.com/office/drawing/2014/main" id="{E4B3CD1F-EF18-7C78-8E9C-9B70B8DB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631"/>
                <a:ext cx="32" cy="30"/>
              </a:xfrm>
              <a:custGeom>
                <a:avLst/>
                <a:gdLst>
                  <a:gd name="T0" fmla="*/ 206 w 246"/>
                  <a:gd name="T1" fmla="*/ 232 h 232"/>
                  <a:gd name="T2" fmla="*/ 0 w 246"/>
                  <a:gd name="T3" fmla="*/ 26 h 232"/>
                  <a:gd name="T4" fmla="*/ 27 w 246"/>
                  <a:gd name="T5" fmla="*/ 0 h 232"/>
                  <a:gd name="T6" fmla="*/ 246 w 246"/>
                  <a:gd name="T7" fmla="*/ 220 h 232"/>
                  <a:gd name="T8" fmla="*/ 206 w 246"/>
                  <a:gd name="T9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32">
                    <a:moveTo>
                      <a:pt x="206" y="23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46" y="220"/>
                    </a:lnTo>
                    <a:cubicBezTo>
                      <a:pt x="232" y="222"/>
                      <a:pt x="219" y="226"/>
                      <a:pt x="206" y="23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5" name="Freeform 107">
                <a:extLst>
                  <a:ext uri="{FF2B5EF4-FFF2-40B4-BE49-F238E27FC236}">
                    <a16:creationId xmlns:a16="http://schemas.microsoft.com/office/drawing/2014/main" id="{34EC23C1-F51A-2C93-2B46-349463082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660"/>
                <a:ext cx="22" cy="19"/>
              </a:xfrm>
              <a:custGeom>
                <a:avLst/>
                <a:gdLst>
                  <a:gd name="T0" fmla="*/ 140 w 166"/>
                  <a:gd name="T1" fmla="*/ 152 h 152"/>
                  <a:gd name="T2" fmla="*/ 0 w 166"/>
                  <a:gd name="T3" fmla="*/ 12 h 152"/>
                  <a:gd name="T4" fmla="*/ 40 w 166"/>
                  <a:gd name="T5" fmla="*/ 0 h 152"/>
                  <a:gd name="T6" fmla="*/ 166 w 166"/>
                  <a:gd name="T7" fmla="*/ 125 h 152"/>
                  <a:gd name="T8" fmla="*/ 140 w 166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52">
                    <a:moveTo>
                      <a:pt x="140" y="152"/>
                    </a:moveTo>
                    <a:lnTo>
                      <a:pt x="0" y="12"/>
                    </a:lnTo>
                    <a:cubicBezTo>
                      <a:pt x="13" y="6"/>
                      <a:pt x="26" y="2"/>
                      <a:pt x="40" y="0"/>
                    </a:cubicBezTo>
                    <a:lnTo>
                      <a:pt x="166" y="125"/>
                    </a:lnTo>
                    <a:lnTo>
                      <a:pt x="140" y="15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6" name="Freeform 108">
                <a:extLst>
                  <a:ext uri="{FF2B5EF4-FFF2-40B4-BE49-F238E27FC236}">
                    <a16:creationId xmlns:a16="http://schemas.microsoft.com/office/drawing/2014/main" id="{C56A3862-D11B-7E0A-CBA7-08445B605C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8" y="3570"/>
                <a:ext cx="57" cy="61"/>
              </a:xfrm>
              <a:custGeom>
                <a:avLst/>
                <a:gdLst>
                  <a:gd name="T0" fmla="*/ 419 w 445"/>
                  <a:gd name="T1" fmla="*/ 472 h 472"/>
                  <a:gd name="T2" fmla="*/ 74 w 445"/>
                  <a:gd name="T3" fmla="*/ 127 h 472"/>
                  <a:gd name="T4" fmla="*/ 100 w 445"/>
                  <a:gd name="T5" fmla="*/ 100 h 472"/>
                  <a:gd name="T6" fmla="*/ 445 w 445"/>
                  <a:gd name="T7" fmla="*/ 446 h 472"/>
                  <a:gd name="T8" fmla="*/ 419 w 445"/>
                  <a:gd name="T9" fmla="*/ 472 h 472"/>
                  <a:gd name="T10" fmla="*/ 48 w 445"/>
                  <a:gd name="T11" fmla="*/ 100 h 472"/>
                  <a:gd name="T12" fmla="*/ 10 w 445"/>
                  <a:gd name="T13" fmla="*/ 63 h 472"/>
                  <a:gd name="T14" fmla="*/ 0 w 445"/>
                  <a:gd name="T15" fmla="*/ 0 h 472"/>
                  <a:gd name="T16" fmla="*/ 74 w 445"/>
                  <a:gd name="T17" fmla="*/ 74 h 472"/>
                  <a:gd name="T18" fmla="*/ 48 w 445"/>
                  <a:gd name="T19" fmla="*/ 10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5" h="472">
                    <a:moveTo>
                      <a:pt x="419" y="472"/>
                    </a:moveTo>
                    <a:lnTo>
                      <a:pt x="74" y="127"/>
                    </a:lnTo>
                    <a:lnTo>
                      <a:pt x="100" y="100"/>
                    </a:lnTo>
                    <a:lnTo>
                      <a:pt x="445" y="446"/>
                    </a:lnTo>
                    <a:lnTo>
                      <a:pt x="419" y="472"/>
                    </a:lnTo>
                    <a:moveTo>
                      <a:pt x="48" y="100"/>
                    </a:moveTo>
                    <a:lnTo>
                      <a:pt x="10" y="63"/>
                    </a:lnTo>
                    <a:cubicBezTo>
                      <a:pt x="6" y="42"/>
                      <a:pt x="3" y="21"/>
                      <a:pt x="0" y="0"/>
                    </a:cubicBezTo>
                    <a:lnTo>
                      <a:pt x="74" y="74"/>
                    </a:lnTo>
                    <a:lnTo>
                      <a:pt x="48" y="10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7" name="Freeform 109">
                <a:extLst>
                  <a:ext uri="{FF2B5EF4-FFF2-40B4-BE49-F238E27FC236}">
                    <a16:creationId xmlns:a16="http://schemas.microsoft.com/office/drawing/2014/main" id="{E2CCB404-EE4E-4C00-671C-AA24EDAAB5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1" y="3487"/>
                <a:ext cx="88" cy="91"/>
              </a:xfrm>
              <a:custGeom>
                <a:avLst/>
                <a:gdLst>
                  <a:gd name="T0" fmla="*/ 679 w 679"/>
                  <a:gd name="T1" fmla="*/ 706 h 706"/>
                  <a:gd name="T2" fmla="*/ 371 w 679"/>
                  <a:gd name="T3" fmla="*/ 398 h 706"/>
                  <a:gd name="T4" fmla="*/ 398 w 679"/>
                  <a:gd name="T5" fmla="*/ 372 h 706"/>
                  <a:gd name="T6" fmla="*/ 669 w 679"/>
                  <a:gd name="T7" fmla="*/ 643 h 706"/>
                  <a:gd name="T8" fmla="*/ 679 w 679"/>
                  <a:gd name="T9" fmla="*/ 706 h 706"/>
                  <a:gd name="T10" fmla="*/ 345 w 679"/>
                  <a:gd name="T11" fmla="*/ 372 h 706"/>
                  <a:gd name="T12" fmla="*/ 0 w 679"/>
                  <a:gd name="T13" fmla="*/ 27 h 706"/>
                  <a:gd name="T14" fmla="*/ 26 w 679"/>
                  <a:gd name="T15" fmla="*/ 0 h 706"/>
                  <a:gd name="T16" fmla="*/ 371 w 679"/>
                  <a:gd name="T17" fmla="*/ 346 h 706"/>
                  <a:gd name="T18" fmla="*/ 345 w 679"/>
                  <a:gd name="T19" fmla="*/ 372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9" h="706">
                    <a:moveTo>
                      <a:pt x="679" y="706"/>
                    </a:moveTo>
                    <a:lnTo>
                      <a:pt x="371" y="398"/>
                    </a:lnTo>
                    <a:lnTo>
                      <a:pt x="398" y="372"/>
                    </a:lnTo>
                    <a:lnTo>
                      <a:pt x="669" y="643"/>
                    </a:lnTo>
                    <a:cubicBezTo>
                      <a:pt x="672" y="664"/>
                      <a:pt x="675" y="685"/>
                      <a:pt x="679" y="706"/>
                    </a:cubicBezTo>
                    <a:close/>
                    <a:moveTo>
                      <a:pt x="345" y="372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371" y="346"/>
                    </a:lnTo>
                    <a:lnTo>
                      <a:pt x="345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8" name="Freeform 110">
                <a:extLst>
                  <a:ext uri="{FF2B5EF4-FFF2-40B4-BE49-F238E27FC236}">
                    <a16:creationId xmlns:a16="http://schemas.microsoft.com/office/drawing/2014/main" id="{DEBA9C9C-1441-BA92-B058-94B9AC972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" y="3439"/>
                <a:ext cx="45" cy="48"/>
              </a:xfrm>
              <a:custGeom>
                <a:avLst/>
                <a:gdLst>
                  <a:gd name="T0" fmla="*/ 345 w 346"/>
                  <a:gd name="T1" fmla="*/ 371 h 371"/>
                  <a:gd name="T2" fmla="*/ 0 w 346"/>
                  <a:gd name="T3" fmla="*/ 26 h 371"/>
                  <a:gd name="T4" fmla="*/ 27 w 346"/>
                  <a:gd name="T5" fmla="*/ 0 h 371"/>
                  <a:gd name="T6" fmla="*/ 337 w 346"/>
                  <a:gd name="T7" fmla="*/ 311 h 371"/>
                  <a:gd name="T8" fmla="*/ 346 w 346"/>
                  <a:gd name="T9" fmla="*/ 371 h 371"/>
                  <a:gd name="T10" fmla="*/ 345 w 346"/>
                  <a:gd name="T11" fmla="*/ 371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6" h="371">
                    <a:moveTo>
                      <a:pt x="345" y="371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37" y="311"/>
                    </a:lnTo>
                    <a:cubicBezTo>
                      <a:pt x="340" y="331"/>
                      <a:pt x="343" y="351"/>
                      <a:pt x="346" y="371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59" name="Freeform 111">
                <a:extLst>
                  <a:ext uri="{FF2B5EF4-FFF2-40B4-BE49-F238E27FC236}">
                    <a16:creationId xmlns:a16="http://schemas.microsoft.com/office/drawing/2014/main" id="{8654014E-97E3-77F7-8DAA-738AFD8D0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" y="3479"/>
                <a:ext cx="5" cy="8"/>
              </a:xfrm>
              <a:custGeom>
                <a:avLst/>
                <a:gdLst>
                  <a:gd name="T0" fmla="*/ 9 w 35"/>
                  <a:gd name="T1" fmla="*/ 60 h 60"/>
                  <a:gd name="T2" fmla="*/ 0 w 35"/>
                  <a:gd name="T3" fmla="*/ 0 h 60"/>
                  <a:gd name="T4" fmla="*/ 35 w 35"/>
                  <a:gd name="T5" fmla="*/ 34 h 60"/>
                  <a:gd name="T6" fmla="*/ 9 w 35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60">
                    <a:moveTo>
                      <a:pt x="9" y="60"/>
                    </a:moveTo>
                    <a:cubicBezTo>
                      <a:pt x="6" y="40"/>
                      <a:pt x="3" y="20"/>
                      <a:pt x="0" y="0"/>
                    </a:cubicBezTo>
                    <a:lnTo>
                      <a:pt x="35" y="34"/>
                    </a:lnTo>
                    <a:lnTo>
                      <a:pt x="9" y="6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0" name="Freeform 112">
                <a:extLst>
                  <a:ext uri="{FF2B5EF4-FFF2-40B4-BE49-F238E27FC236}">
                    <a16:creationId xmlns:a16="http://schemas.microsoft.com/office/drawing/2014/main" id="{C963293F-A6B2-ED65-E8A8-7A0A363827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87"/>
                <a:ext cx="52" cy="52"/>
              </a:xfrm>
              <a:custGeom>
                <a:avLst/>
                <a:gdLst>
                  <a:gd name="T0" fmla="*/ 374 w 400"/>
                  <a:gd name="T1" fmla="*/ 400 h 400"/>
                  <a:gd name="T2" fmla="*/ 29 w 400"/>
                  <a:gd name="T3" fmla="*/ 55 h 400"/>
                  <a:gd name="T4" fmla="*/ 55 w 400"/>
                  <a:gd name="T5" fmla="*/ 28 h 400"/>
                  <a:gd name="T6" fmla="*/ 400 w 400"/>
                  <a:gd name="T7" fmla="*/ 374 h 400"/>
                  <a:gd name="T8" fmla="*/ 374 w 400"/>
                  <a:gd name="T9" fmla="*/ 400 h 400"/>
                  <a:gd name="T10" fmla="*/ 2 w 400"/>
                  <a:gd name="T11" fmla="*/ 28 h 400"/>
                  <a:gd name="T12" fmla="*/ 0 w 400"/>
                  <a:gd name="T13" fmla="*/ 26 h 400"/>
                  <a:gd name="T14" fmla="*/ 0 w 400"/>
                  <a:gd name="T15" fmla="*/ 26 h 400"/>
                  <a:gd name="T16" fmla="*/ 26 w 400"/>
                  <a:gd name="T17" fmla="*/ 0 h 400"/>
                  <a:gd name="T18" fmla="*/ 29 w 400"/>
                  <a:gd name="T19" fmla="*/ 2 h 400"/>
                  <a:gd name="T20" fmla="*/ 2 w 400"/>
                  <a:gd name="T21" fmla="*/ 28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0" h="400"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1" name="Freeform 113">
                <a:extLst>
                  <a:ext uri="{FF2B5EF4-FFF2-40B4-BE49-F238E27FC236}">
                    <a16:creationId xmlns:a16="http://schemas.microsoft.com/office/drawing/2014/main" id="{19722B3B-BA69-A404-23B4-A3D81F9211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21" y="3753"/>
                <a:ext cx="64" cy="67"/>
              </a:xfrm>
              <a:custGeom>
                <a:avLst/>
                <a:gdLst>
                  <a:gd name="T0" fmla="*/ 490 w 495"/>
                  <a:gd name="T1" fmla="*/ 517 h 517"/>
                  <a:gd name="T2" fmla="*/ 174 w 495"/>
                  <a:gd name="T3" fmla="*/ 201 h 517"/>
                  <a:gd name="T4" fmla="*/ 200 w 495"/>
                  <a:gd name="T5" fmla="*/ 175 h 517"/>
                  <a:gd name="T6" fmla="*/ 493 w 495"/>
                  <a:gd name="T7" fmla="*/ 468 h 517"/>
                  <a:gd name="T8" fmla="*/ 495 w 495"/>
                  <a:gd name="T9" fmla="*/ 486 h 517"/>
                  <a:gd name="T10" fmla="*/ 490 w 495"/>
                  <a:gd name="T11" fmla="*/ 517 h 517"/>
                  <a:gd name="T12" fmla="*/ 148 w 495"/>
                  <a:gd name="T13" fmla="*/ 175 h 517"/>
                  <a:gd name="T14" fmla="*/ 0 w 495"/>
                  <a:gd name="T15" fmla="*/ 27 h 517"/>
                  <a:gd name="T16" fmla="*/ 26 w 495"/>
                  <a:gd name="T17" fmla="*/ 0 h 517"/>
                  <a:gd name="T18" fmla="*/ 174 w 495"/>
                  <a:gd name="T19" fmla="*/ 148 h 517"/>
                  <a:gd name="T20" fmla="*/ 148 w 495"/>
                  <a:gd name="T21" fmla="*/ 175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5" h="517">
                    <a:moveTo>
                      <a:pt x="490" y="517"/>
                    </a:moveTo>
                    <a:lnTo>
                      <a:pt x="174" y="201"/>
                    </a:lnTo>
                    <a:lnTo>
                      <a:pt x="200" y="175"/>
                    </a:lnTo>
                    <a:lnTo>
                      <a:pt x="493" y="468"/>
                    </a:lnTo>
                    <a:cubicBezTo>
                      <a:pt x="494" y="474"/>
                      <a:pt x="495" y="480"/>
                      <a:pt x="495" y="486"/>
                    </a:cubicBezTo>
                    <a:cubicBezTo>
                      <a:pt x="495" y="497"/>
                      <a:pt x="493" y="507"/>
                      <a:pt x="490" y="517"/>
                    </a:cubicBezTo>
                    <a:close/>
                    <a:moveTo>
                      <a:pt x="148" y="175"/>
                    </a:moveTo>
                    <a:lnTo>
                      <a:pt x="0" y="27"/>
                    </a:lnTo>
                    <a:cubicBezTo>
                      <a:pt x="9" y="19"/>
                      <a:pt x="18" y="10"/>
                      <a:pt x="26" y="0"/>
                    </a:cubicBezTo>
                    <a:lnTo>
                      <a:pt x="174" y="148"/>
                    </a:lnTo>
                    <a:lnTo>
                      <a:pt x="148" y="175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2" name="Freeform 114">
                <a:extLst>
                  <a:ext uri="{FF2B5EF4-FFF2-40B4-BE49-F238E27FC236}">
                    <a16:creationId xmlns:a16="http://schemas.microsoft.com/office/drawing/2014/main" id="{49BD94C2-A469-F7FF-5946-8D3068967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727"/>
                <a:ext cx="29" cy="29"/>
              </a:xfrm>
              <a:custGeom>
                <a:avLst/>
                <a:gdLst>
                  <a:gd name="T0" fmla="*/ 198 w 224"/>
                  <a:gd name="T1" fmla="*/ 224 h 224"/>
                  <a:gd name="T2" fmla="*/ 0 w 224"/>
                  <a:gd name="T3" fmla="*/ 26 h 224"/>
                  <a:gd name="T4" fmla="*/ 27 w 224"/>
                  <a:gd name="T5" fmla="*/ 0 h 224"/>
                  <a:gd name="T6" fmla="*/ 224 w 224"/>
                  <a:gd name="T7" fmla="*/ 197 h 224"/>
                  <a:gd name="T8" fmla="*/ 198 w 224"/>
                  <a:gd name="T9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4">
                    <a:moveTo>
                      <a:pt x="198" y="224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224" y="197"/>
                    </a:lnTo>
                    <a:cubicBezTo>
                      <a:pt x="216" y="207"/>
                      <a:pt x="207" y="216"/>
                      <a:pt x="198" y="224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3" name="Freeform 115">
                <a:extLst>
                  <a:ext uri="{FF2B5EF4-FFF2-40B4-BE49-F238E27FC236}">
                    <a16:creationId xmlns:a16="http://schemas.microsoft.com/office/drawing/2014/main" id="{26C13AF7-0F3F-B953-1113-D14B56303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3680"/>
                <a:ext cx="18" cy="21"/>
              </a:xfrm>
              <a:custGeom>
                <a:avLst/>
                <a:gdLst>
                  <a:gd name="T0" fmla="*/ 112 w 144"/>
                  <a:gd name="T1" fmla="*/ 164 h 164"/>
                  <a:gd name="T2" fmla="*/ 5 w 144"/>
                  <a:gd name="T3" fmla="*/ 57 h 164"/>
                  <a:gd name="T4" fmla="*/ 0 w 144"/>
                  <a:gd name="T5" fmla="*/ 0 h 164"/>
                  <a:gd name="T6" fmla="*/ 144 w 144"/>
                  <a:gd name="T7" fmla="*/ 143 h 164"/>
                  <a:gd name="T8" fmla="*/ 112 w 144"/>
                  <a:gd name="T9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64">
                    <a:moveTo>
                      <a:pt x="112" y="164"/>
                    </a:moveTo>
                    <a:lnTo>
                      <a:pt x="5" y="57"/>
                    </a:lnTo>
                    <a:cubicBezTo>
                      <a:pt x="3" y="38"/>
                      <a:pt x="2" y="19"/>
                      <a:pt x="0" y="0"/>
                    </a:cubicBezTo>
                    <a:lnTo>
                      <a:pt x="144" y="143"/>
                    </a:lnTo>
                    <a:cubicBezTo>
                      <a:pt x="133" y="150"/>
                      <a:pt x="122" y="157"/>
                      <a:pt x="112" y="164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4" name="Freeform 116">
                <a:extLst>
                  <a:ext uri="{FF2B5EF4-FFF2-40B4-BE49-F238E27FC236}">
                    <a16:creationId xmlns:a16="http://schemas.microsoft.com/office/drawing/2014/main" id="{DCBBFCFA-D220-D104-B43C-3906EE2370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631"/>
                <a:ext cx="96" cy="96"/>
              </a:xfrm>
              <a:custGeom>
                <a:avLst/>
                <a:gdLst>
                  <a:gd name="T0" fmla="*/ 717 w 743"/>
                  <a:gd name="T1" fmla="*/ 743 h 743"/>
                  <a:gd name="T2" fmla="*/ 517 w 743"/>
                  <a:gd name="T3" fmla="*/ 543 h 743"/>
                  <a:gd name="T4" fmla="*/ 549 w 743"/>
                  <a:gd name="T5" fmla="*/ 522 h 743"/>
                  <a:gd name="T6" fmla="*/ 743 w 743"/>
                  <a:gd name="T7" fmla="*/ 717 h 743"/>
                  <a:gd name="T8" fmla="*/ 717 w 743"/>
                  <a:gd name="T9" fmla="*/ 743 h 743"/>
                  <a:gd name="T10" fmla="*/ 410 w 743"/>
                  <a:gd name="T11" fmla="*/ 436 h 743"/>
                  <a:gd name="T12" fmla="*/ 372 w 743"/>
                  <a:gd name="T13" fmla="*/ 398 h 743"/>
                  <a:gd name="T14" fmla="*/ 398 w 743"/>
                  <a:gd name="T15" fmla="*/ 372 h 743"/>
                  <a:gd name="T16" fmla="*/ 405 w 743"/>
                  <a:gd name="T17" fmla="*/ 379 h 743"/>
                  <a:gd name="T18" fmla="*/ 410 w 743"/>
                  <a:gd name="T19" fmla="*/ 436 h 743"/>
                  <a:gd name="T20" fmla="*/ 346 w 743"/>
                  <a:gd name="T21" fmla="*/ 372 h 743"/>
                  <a:gd name="T22" fmla="*/ 0 w 743"/>
                  <a:gd name="T23" fmla="*/ 26 h 743"/>
                  <a:gd name="T24" fmla="*/ 27 w 743"/>
                  <a:gd name="T25" fmla="*/ 0 h 743"/>
                  <a:gd name="T26" fmla="*/ 372 w 743"/>
                  <a:gd name="T27" fmla="*/ 345 h 743"/>
                  <a:gd name="T28" fmla="*/ 346 w 743"/>
                  <a:gd name="T29" fmla="*/ 37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3" h="743">
                    <a:moveTo>
                      <a:pt x="717" y="743"/>
                    </a:moveTo>
                    <a:lnTo>
                      <a:pt x="517" y="543"/>
                    </a:lnTo>
                    <a:cubicBezTo>
                      <a:pt x="527" y="536"/>
                      <a:pt x="538" y="529"/>
                      <a:pt x="549" y="522"/>
                    </a:cubicBezTo>
                    <a:lnTo>
                      <a:pt x="743" y="717"/>
                    </a:lnTo>
                    <a:lnTo>
                      <a:pt x="717" y="743"/>
                    </a:lnTo>
                    <a:moveTo>
                      <a:pt x="410" y="436"/>
                    </a:moveTo>
                    <a:lnTo>
                      <a:pt x="372" y="398"/>
                    </a:lnTo>
                    <a:lnTo>
                      <a:pt x="398" y="372"/>
                    </a:lnTo>
                    <a:lnTo>
                      <a:pt x="405" y="379"/>
                    </a:lnTo>
                    <a:cubicBezTo>
                      <a:pt x="407" y="398"/>
                      <a:pt x="408" y="417"/>
                      <a:pt x="410" y="436"/>
                    </a:cubicBezTo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5" name="Freeform 117">
                <a:extLst>
                  <a:ext uri="{FF2B5EF4-FFF2-40B4-BE49-F238E27FC236}">
                    <a16:creationId xmlns:a16="http://schemas.microsoft.com/office/drawing/2014/main" id="{9646C0C7-ADA1-DB86-C37F-4A983808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583"/>
                <a:ext cx="14" cy="17"/>
              </a:xfrm>
              <a:custGeom>
                <a:avLst/>
                <a:gdLst>
                  <a:gd name="T0" fmla="*/ 106 w 106"/>
                  <a:gd name="T1" fmla="*/ 133 h 133"/>
                  <a:gd name="T2" fmla="*/ 0 w 106"/>
                  <a:gd name="T3" fmla="*/ 27 h 133"/>
                  <a:gd name="T4" fmla="*/ 26 w 106"/>
                  <a:gd name="T5" fmla="*/ 0 h 133"/>
                  <a:gd name="T6" fmla="*/ 95 w 106"/>
                  <a:gd name="T7" fmla="*/ 70 h 133"/>
                  <a:gd name="T8" fmla="*/ 106 w 106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33">
                    <a:moveTo>
                      <a:pt x="106" y="133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95" y="70"/>
                    </a:lnTo>
                    <a:cubicBezTo>
                      <a:pt x="99" y="91"/>
                      <a:pt x="102" y="112"/>
                      <a:pt x="106" y="133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6" name="Freeform 118">
                <a:extLst>
                  <a:ext uri="{FF2B5EF4-FFF2-40B4-BE49-F238E27FC236}">
                    <a16:creationId xmlns:a16="http://schemas.microsoft.com/office/drawing/2014/main" id="{C771FD72-C7CE-09BE-363F-4342361B8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3592"/>
                <a:ext cx="36" cy="39"/>
              </a:xfrm>
              <a:custGeom>
                <a:avLst/>
                <a:gdLst>
                  <a:gd name="T0" fmla="*/ 250 w 276"/>
                  <a:gd name="T1" fmla="*/ 302 h 302"/>
                  <a:gd name="T2" fmla="*/ 11 w 276"/>
                  <a:gd name="T3" fmla="*/ 63 h 302"/>
                  <a:gd name="T4" fmla="*/ 0 w 276"/>
                  <a:gd name="T5" fmla="*/ 0 h 302"/>
                  <a:gd name="T6" fmla="*/ 276 w 276"/>
                  <a:gd name="T7" fmla="*/ 276 h 302"/>
                  <a:gd name="T8" fmla="*/ 250 w 276"/>
                  <a:gd name="T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02">
                    <a:moveTo>
                      <a:pt x="250" y="302"/>
                    </a:moveTo>
                    <a:lnTo>
                      <a:pt x="11" y="63"/>
                    </a:lnTo>
                    <a:cubicBezTo>
                      <a:pt x="7" y="42"/>
                      <a:pt x="4" y="21"/>
                      <a:pt x="0" y="0"/>
                    </a:cubicBezTo>
                    <a:lnTo>
                      <a:pt x="276" y="276"/>
                    </a:lnTo>
                    <a:lnTo>
                      <a:pt x="250" y="30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7" name="Freeform 119">
                <a:extLst>
                  <a:ext uri="{FF2B5EF4-FFF2-40B4-BE49-F238E27FC236}">
                    <a16:creationId xmlns:a16="http://schemas.microsoft.com/office/drawing/2014/main" id="{949F32B1-DBFF-A47D-9A07-EBA750B94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3"/>
                <a:ext cx="100" cy="100"/>
              </a:xfrm>
              <a:custGeom>
                <a:avLst/>
                <a:gdLst>
                  <a:gd name="T0" fmla="*/ 745 w 772"/>
                  <a:gd name="T1" fmla="*/ 771 h 771"/>
                  <a:gd name="T2" fmla="*/ 400 w 772"/>
                  <a:gd name="T3" fmla="*/ 426 h 771"/>
                  <a:gd name="T4" fmla="*/ 426 w 772"/>
                  <a:gd name="T5" fmla="*/ 400 h 771"/>
                  <a:gd name="T6" fmla="*/ 772 w 772"/>
                  <a:gd name="T7" fmla="*/ 745 h 771"/>
                  <a:gd name="T8" fmla="*/ 745 w 772"/>
                  <a:gd name="T9" fmla="*/ 771 h 771"/>
                  <a:gd name="T10" fmla="*/ 374 w 772"/>
                  <a:gd name="T11" fmla="*/ 400 h 771"/>
                  <a:gd name="T12" fmla="*/ 29 w 772"/>
                  <a:gd name="T13" fmla="*/ 55 h 771"/>
                  <a:gd name="T14" fmla="*/ 55 w 772"/>
                  <a:gd name="T15" fmla="*/ 28 h 771"/>
                  <a:gd name="T16" fmla="*/ 400 w 772"/>
                  <a:gd name="T17" fmla="*/ 374 h 771"/>
                  <a:gd name="T18" fmla="*/ 374 w 772"/>
                  <a:gd name="T19" fmla="*/ 400 h 771"/>
                  <a:gd name="T20" fmla="*/ 2 w 772"/>
                  <a:gd name="T21" fmla="*/ 28 h 771"/>
                  <a:gd name="T22" fmla="*/ 0 w 772"/>
                  <a:gd name="T23" fmla="*/ 26 h 771"/>
                  <a:gd name="T24" fmla="*/ 0 w 772"/>
                  <a:gd name="T25" fmla="*/ 26 h 771"/>
                  <a:gd name="T26" fmla="*/ 26 w 772"/>
                  <a:gd name="T27" fmla="*/ 0 h 771"/>
                  <a:gd name="T28" fmla="*/ 29 w 772"/>
                  <a:gd name="T29" fmla="*/ 2 h 771"/>
                  <a:gd name="T30" fmla="*/ 2 w 772"/>
                  <a:gd name="T31" fmla="*/ 28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72" h="771">
                    <a:moveTo>
                      <a:pt x="745" y="771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1"/>
                    </a:lnTo>
                    <a:moveTo>
                      <a:pt x="374" y="400"/>
                    </a:move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8" name="Freeform 120">
                <a:extLst>
                  <a:ext uri="{FF2B5EF4-FFF2-40B4-BE49-F238E27FC236}">
                    <a16:creationId xmlns:a16="http://schemas.microsoft.com/office/drawing/2014/main" id="{5A403077-EF7C-6017-C234-3D1CDF056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6" y="3788"/>
                <a:ext cx="74" cy="68"/>
              </a:xfrm>
              <a:custGeom>
                <a:avLst/>
                <a:gdLst>
                  <a:gd name="T0" fmla="*/ 521 w 566"/>
                  <a:gd name="T1" fmla="*/ 520 h 520"/>
                  <a:gd name="T2" fmla="*/ 300 w 566"/>
                  <a:gd name="T3" fmla="*/ 299 h 520"/>
                  <a:gd name="T4" fmla="*/ 327 w 566"/>
                  <a:gd name="T5" fmla="*/ 273 h 520"/>
                  <a:gd name="T6" fmla="*/ 566 w 566"/>
                  <a:gd name="T7" fmla="*/ 512 h 520"/>
                  <a:gd name="T8" fmla="*/ 521 w 566"/>
                  <a:gd name="T9" fmla="*/ 520 h 520"/>
                  <a:gd name="T10" fmla="*/ 274 w 566"/>
                  <a:gd name="T11" fmla="*/ 273 h 520"/>
                  <a:gd name="T12" fmla="*/ 0 w 566"/>
                  <a:gd name="T13" fmla="*/ 0 h 520"/>
                  <a:gd name="T14" fmla="*/ 41 w 566"/>
                  <a:gd name="T15" fmla="*/ 1 h 520"/>
                  <a:gd name="T16" fmla="*/ 55 w 566"/>
                  <a:gd name="T17" fmla="*/ 1 h 520"/>
                  <a:gd name="T18" fmla="*/ 300 w 566"/>
                  <a:gd name="T19" fmla="*/ 247 h 520"/>
                  <a:gd name="T20" fmla="*/ 274 w 566"/>
                  <a:gd name="T21" fmla="*/ 273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6" h="520">
                    <a:moveTo>
                      <a:pt x="521" y="520"/>
                    </a:moveTo>
                    <a:lnTo>
                      <a:pt x="300" y="299"/>
                    </a:lnTo>
                    <a:lnTo>
                      <a:pt x="327" y="273"/>
                    </a:lnTo>
                    <a:lnTo>
                      <a:pt x="566" y="512"/>
                    </a:lnTo>
                    <a:cubicBezTo>
                      <a:pt x="551" y="516"/>
                      <a:pt x="536" y="518"/>
                      <a:pt x="521" y="520"/>
                    </a:cubicBezTo>
                    <a:close/>
                    <a:moveTo>
                      <a:pt x="274" y="273"/>
                    </a:moveTo>
                    <a:lnTo>
                      <a:pt x="0" y="0"/>
                    </a:lnTo>
                    <a:cubicBezTo>
                      <a:pt x="14" y="1"/>
                      <a:pt x="28" y="1"/>
                      <a:pt x="41" y="1"/>
                    </a:cubicBezTo>
                    <a:cubicBezTo>
                      <a:pt x="46" y="1"/>
                      <a:pt x="50" y="1"/>
                      <a:pt x="55" y="1"/>
                    </a:cubicBezTo>
                    <a:lnTo>
                      <a:pt x="300" y="247"/>
                    </a:lnTo>
                    <a:lnTo>
                      <a:pt x="274" y="27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69" name="Freeform 121">
                <a:extLst>
                  <a:ext uri="{FF2B5EF4-FFF2-40B4-BE49-F238E27FC236}">
                    <a16:creationId xmlns:a16="http://schemas.microsoft.com/office/drawing/2014/main" id="{F664DF21-9193-E248-CE4E-DA37F1E18D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9" y="3727"/>
                <a:ext cx="65" cy="61"/>
              </a:xfrm>
              <a:custGeom>
                <a:avLst/>
                <a:gdLst>
                  <a:gd name="T0" fmla="*/ 484 w 498"/>
                  <a:gd name="T1" fmla="*/ 471 h 471"/>
                  <a:gd name="T2" fmla="*/ 443 w 498"/>
                  <a:gd name="T3" fmla="*/ 470 h 471"/>
                  <a:gd name="T4" fmla="*/ 372 w 498"/>
                  <a:gd name="T5" fmla="*/ 398 h 471"/>
                  <a:gd name="T6" fmla="*/ 398 w 498"/>
                  <a:gd name="T7" fmla="*/ 372 h 471"/>
                  <a:gd name="T8" fmla="*/ 498 w 498"/>
                  <a:gd name="T9" fmla="*/ 471 h 471"/>
                  <a:gd name="T10" fmla="*/ 484 w 498"/>
                  <a:gd name="T11" fmla="*/ 471 h 471"/>
                  <a:gd name="T12" fmla="*/ 346 w 498"/>
                  <a:gd name="T13" fmla="*/ 372 h 471"/>
                  <a:gd name="T14" fmla="*/ 0 w 498"/>
                  <a:gd name="T15" fmla="*/ 26 h 471"/>
                  <a:gd name="T16" fmla="*/ 27 w 498"/>
                  <a:gd name="T17" fmla="*/ 0 h 471"/>
                  <a:gd name="T18" fmla="*/ 372 w 498"/>
                  <a:gd name="T19" fmla="*/ 345 h 471"/>
                  <a:gd name="T20" fmla="*/ 346 w 498"/>
                  <a:gd name="T21" fmla="*/ 372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8" h="471">
                    <a:moveTo>
                      <a:pt x="484" y="471"/>
                    </a:moveTo>
                    <a:cubicBezTo>
                      <a:pt x="471" y="471"/>
                      <a:pt x="457" y="471"/>
                      <a:pt x="443" y="470"/>
                    </a:cubicBezTo>
                    <a:lnTo>
                      <a:pt x="372" y="398"/>
                    </a:lnTo>
                    <a:lnTo>
                      <a:pt x="398" y="372"/>
                    </a:lnTo>
                    <a:lnTo>
                      <a:pt x="498" y="471"/>
                    </a:lnTo>
                    <a:cubicBezTo>
                      <a:pt x="493" y="471"/>
                      <a:pt x="489" y="471"/>
                      <a:pt x="484" y="471"/>
                    </a:cubicBezTo>
                    <a:close/>
                    <a:moveTo>
                      <a:pt x="346" y="372"/>
                    </a:moveTo>
                    <a:lnTo>
                      <a:pt x="0" y="26"/>
                    </a:lnTo>
                    <a:lnTo>
                      <a:pt x="27" y="0"/>
                    </a:lnTo>
                    <a:lnTo>
                      <a:pt x="372" y="345"/>
                    </a:lnTo>
                    <a:lnTo>
                      <a:pt x="346" y="372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0" name="Freeform 122">
                <a:extLst>
                  <a:ext uri="{FF2B5EF4-FFF2-40B4-BE49-F238E27FC236}">
                    <a16:creationId xmlns:a16="http://schemas.microsoft.com/office/drawing/2014/main" id="{BA2D7B2F-9693-7F52-6680-352D6BBB18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679"/>
                <a:ext cx="30" cy="34"/>
              </a:xfrm>
              <a:custGeom>
                <a:avLst/>
                <a:gdLst>
                  <a:gd name="T0" fmla="*/ 234 w 234"/>
                  <a:gd name="T1" fmla="*/ 260 h 260"/>
                  <a:gd name="T2" fmla="*/ 0 w 234"/>
                  <a:gd name="T3" fmla="*/ 26 h 260"/>
                  <a:gd name="T4" fmla="*/ 26 w 234"/>
                  <a:gd name="T5" fmla="*/ 0 h 260"/>
                  <a:gd name="T6" fmla="*/ 227 w 234"/>
                  <a:gd name="T7" fmla="*/ 200 h 260"/>
                  <a:gd name="T8" fmla="*/ 234 w 23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60">
                    <a:moveTo>
                      <a:pt x="234" y="260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27" y="200"/>
                    </a:lnTo>
                    <a:cubicBezTo>
                      <a:pt x="229" y="220"/>
                      <a:pt x="231" y="240"/>
                      <a:pt x="234" y="26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1" name="Freeform 123">
                <a:extLst>
                  <a:ext uri="{FF2B5EF4-FFF2-40B4-BE49-F238E27FC236}">
                    <a16:creationId xmlns:a16="http://schemas.microsoft.com/office/drawing/2014/main" id="{AAD57FAB-DE1B-6739-AB1E-B9090F44B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705"/>
                <a:ext cx="19" cy="22"/>
              </a:xfrm>
              <a:custGeom>
                <a:avLst/>
                <a:gdLst>
                  <a:gd name="T0" fmla="*/ 118 w 144"/>
                  <a:gd name="T1" fmla="*/ 171 h 171"/>
                  <a:gd name="T2" fmla="*/ 7 w 144"/>
                  <a:gd name="T3" fmla="*/ 60 h 171"/>
                  <a:gd name="T4" fmla="*/ 0 w 144"/>
                  <a:gd name="T5" fmla="*/ 0 h 171"/>
                  <a:gd name="T6" fmla="*/ 144 w 144"/>
                  <a:gd name="T7" fmla="*/ 145 h 171"/>
                  <a:gd name="T8" fmla="*/ 118 w 144"/>
                  <a:gd name="T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71">
                    <a:moveTo>
                      <a:pt x="118" y="171"/>
                    </a:moveTo>
                    <a:lnTo>
                      <a:pt x="7" y="60"/>
                    </a:lnTo>
                    <a:cubicBezTo>
                      <a:pt x="4" y="40"/>
                      <a:pt x="2" y="20"/>
                      <a:pt x="0" y="0"/>
                    </a:cubicBezTo>
                    <a:lnTo>
                      <a:pt x="144" y="145"/>
                    </a:lnTo>
                    <a:lnTo>
                      <a:pt x="118" y="17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2" name="Freeform 124">
                <a:extLst>
                  <a:ext uri="{FF2B5EF4-FFF2-40B4-BE49-F238E27FC236}">
                    <a16:creationId xmlns:a16="http://schemas.microsoft.com/office/drawing/2014/main" id="{025E5C98-2A4E-0753-6CC8-4EF5E3525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79"/>
                <a:ext cx="100" cy="100"/>
              </a:xfrm>
              <a:custGeom>
                <a:avLst/>
                <a:gdLst>
                  <a:gd name="T0" fmla="*/ 745 w 772"/>
                  <a:gd name="T1" fmla="*/ 772 h 772"/>
                  <a:gd name="T2" fmla="*/ 400 w 772"/>
                  <a:gd name="T3" fmla="*/ 426 h 772"/>
                  <a:gd name="T4" fmla="*/ 426 w 772"/>
                  <a:gd name="T5" fmla="*/ 400 h 772"/>
                  <a:gd name="T6" fmla="*/ 772 w 772"/>
                  <a:gd name="T7" fmla="*/ 745 h 772"/>
                  <a:gd name="T8" fmla="*/ 745 w 772"/>
                  <a:gd name="T9" fmla="*/ 772 h 772"/>
                  <a:gd name="T10" fmla="*/ 374 w 772"/>
                  <a:gd name="T11" fmla="*/ 400 h 772"/>
                  <a:gd name="T12" fmla="*/ 372 w 772"/>
                  <a:gd name="T13" fmla="*/ 398 h 772"/>
                  <a:gd name="T14" fmla="*/ 372 w 772"/>
                  <a:gd name="T15" fmla="*/ 397 h 772"/>
                  <a:gd name="T16" fmla="*/ 346 w 772"/>
                  <a:gd name="T17" fmla="*/ 371 h 772"/>
                  <a:gd name="T18" fmla="*/ 345 w 772"/>
                  <a:gd name="T19" fmla="*/ 372 h 772"/>
                  <a:gd name="T20" fmla="*/ 29 w 772"/>
                  <a:gd name="T21" fmla="*/ 55 h 772"/>
                  <a:gd name="T22" fmla="*/ 55 w 772"/>
                  <a:gd name="T23" fmla="*/ 28 h 772"/>
                  <a:gd name="T24" fmla="*/ 400 w 772"/>
                  <a:gd name="T25" fmla="*/ 374 h 772"/>
                  <a:gd name="T26" fmla="*/ 374 w 772"/>
                  <a:gd name="T27" fmla="*/ 400 h 772"/>
                  <a:gd name="T28" fmla="*/ 2 w 772"/>
                  <a:gd name="T29" fmla="*/ 28 h 772"/>
                  <a:gd name="T30" fmla="*/ 0 w 772"/>
                  <a:gd name="T31" fmla="*/ 26 h 772"/>
                  <a:gd name="T32" fmla="*/ 0 w 772"/>
                  <a:gd name="T33" fmla="*/ 26 h 772"/>
                  <a:gd name="T34" fmla="*/ 26 w 772"/>
                  <a:gd name="T35" fmla="*/ 0 h 772"/>
                  <a:gd name="T36" fmla="*/ 29 w 772"/>
                  <a:gd name="T37" fmla="*/ 2 h 772"/>
                  <a:gd name="T38" fmla="*/ 2 w 772"/>
                  <a:gd name="T39" fmla="*/ 28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72" h="772"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8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3" name="Freeform 125">
                <a:extLst>
                  <a:ext uri="{FF2B5EF4-FFF2-40B4-BE49-F238E27FC236}">
                    <a16:creationId xmlns:a16="http://schemas.microsoft.com/office/drawing/2014/main" id="{EF602490-D295-0E59-A7DC-68AB5B07FD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76"/>
                <a:ext cx="172" cy="168"/>
              </a:xfrm>
              <a:custGeom>
                <a:avLst/>
                <a:gdLst>
                  <a:gd name="T0" fmla="*/ 1328 w 1328"/>
                  <a:gd name="T1" fmla="*/ 1301 h 1301"/>
                  <a:gd name="T2" fmla="*/ 1273 w 1328"/>
                  <a:gd name="T3" fmla="*/ 1299 h 1301"/>
                  <a:gd name="T4" fmla="*/ 1143 w 1328"/>
                  <a:gd name="T5" fmla="*/ 1169 h 1301"/>
                  <a:gd name="T6" fmla="*/ 1170 w 1328"/>
                  <a:gd name="T7" fmla="*/ 1143 h 1301"/>
                  <a:gd name="T8" fmla="*/ 1328 w 1328"/>
                  <a:gd name="T9" fmla="*/ 1301 h 1301"/>
                  <a:gd name="T10" fmla="*/ 1117 w 1328"/>
                  <a:gd name="T11" fmla="*/ 1143 h 1301"/>
                  <a:gd name="T12" fmla="*/ 772 w 1328"/>
                  <a:gd name="T13" fmla="*/ 798 h 1301"/>
                  <a:gd name="T14" fmla="*/ 798 w 1328"/>
                  <a:gd name="T15" fmla="*/ 772 h 1301"/>
                  <a:gd name="T16" fmla="*/ 1143 w 1328"/>
                  <a:gd name="T17" fmla="*/ 1117 h 1301"/>
                  <a:gd name="T18" fmla="*/ 1117 w 1328"/>
                  <a:gd name="T19" fmla="*/ 1143 h 1301"/>
                  <a:gd name="T20" fmla="*/ 745 w 1328"/>
                  <a:gd name="T21" fmla="*/ 772 h 1301"/>
                  <a:gd name="T22" fmla="*/ 400 w 1328"/>
                  <a:gd name="T23" fmla="*/ 426 h 1301"/>
                  <a:gd name="T24" fmla="*/ 426 w 1328"/>
                  <a:gd name="T25" fmla="*/ 400 h 1301"/>
                  <a:gd name="T26" fmla="*/ 772 w 1328"/>
                  <a:gd name="T27" fmla="*/ 745 h 1301"/>
                  <a:gd name="T28" fmla="*/ 745 w 1328"/>
                  <a:gd name="T29" fmla="*/ 772 h 1301"/>
                  <a:gd name="T30" fmla="*/ 374 w 1328"/>
                  <a:gd name="T31" fmla="*/ 400 h 1301"/>
                  <a:gd name="T32" fmla="*/ 372 w 1328"/>
                  <a:gd name="T33" fmla="*/ 398 h 1301"/>
                  <a:gd name="T34" fmla="*/ 372 w 1328"/>
                  <a:gd name="T35" fmla="*/ 397 h 1301"/>
                  <a:gd name="T36" fmla="*/ 346 w 1328"/>
                  <a:gd name="T37" fmla="*/ 371 h 1301"/>
                  <a:gd name="T38" fmla="*/ 345 w 1328"/>
                  <a:gd name="T39" fmla="*/ 372 h 1301"/>
                  <a:gd name="T40" fmla="*/ 29 w 1328"/>
                  <a:gd name="T41" fmla="*/ 55 h 1301"/>
                  <a:gd name="T42" fmla="*/ 55 w 1328"/>
                  <a:gd name="T43" fmla="*/ 29 h 1301"/>
                  <a:gd name="T44" fmla="*/ 400 w 1328"/>
                  <a:gd name="T45" fmla="*/ 374 h 1301"/>
                  <a:gd name="T46" fmla="*/ 374 w 1328"/>
                  <a:gd name="T47" fmla="*/ 400 h 1301"/>
                  <a:gd name="T48" fmla="*/ 2 w 1328"/>
                  <a:gd name="T49" fmla="*/ 29 h 1301"/>
                  <a:gd name="T50" fmla="*/ 0 w 1328"/>
                  <a:gd name="T51" fmla="*/ 26 h 1301"/>
                  <a:gd name="T52" fmla="*/ 0 w 1328"/>
                  <a:gd name="T53" fmla="*/ 26 h 1301"/>
                  <a:gd name="T54" fmla="*/ 26 w 1328"/>
                  <a:gd name="T55" fmla="*/ 0 h 1301"/>
                  <a:gd name="T56" fmla="*/ 29 w 1328"/>
                  <a:gd name="T57" fmla="*/ 2 h 1301"/>
                  <a:gd name="T58" fmla="*/ 2 w 1328"/>
                  <a:gd name="T59" fmla="*/ 29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28" h="1301">
                    <a:moveTo>
                      <a:pt x="1328" y="1301"/>
                    </a:moveTo>
                    <a:cubicBezTo>
                      <a:pt x="1309" y="1300"/>
                      <a:pt x="1291" y="1300"/>
                      <a:pt x="1273" y="1299"/>
                    </a:cubicBezTo>
                    <a:lnTo>
                      <a:pt x="1143" y="1169"/>
                    </a:lnTo>
                    <a:lnTo>
                      <a:pt x="1170" y="1143"/>
                    </a:lnTo>
                    <a:lnTo>
                      <a:pt x="1328" y="1301"/>
                    </a:lnTo>
                    <a:close/>
                    <a:moveTo>
                      <a:pt x="1117" y="1143"/>
                    </a:moveTo>
                    <a:lnTo>
                      <a:pt x="772" y="798"/>
                    </a:lnTo>
                    <a:lnTo>
                      <a:pt x="798" y="772"/>
                    </a:lnTo>
                    <a:lnTo>
                      <a:pt x="1143" y="1117"/>
                    </a:lnTo>
                    <a:lnTo>
                      <a:pt x="1117" y="1143"/>
                    </a:lnTo>
                    <a:moveTo>
                      <a:pt x="745" y="772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772" y="745"/>
                    </a:lnTo>
                    <a:lnTo>
                      <a:pt x="745" y="772"/>
                    </a:ln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2" y="397"/>
                    </a:lnTo>
                    <a:lnTo>
                      <a:pt x="346" y="371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4" name="Freeform 126">
                <a:extLst>
                  <a:ext uri="{FF2B5EF4-FFF2-40B4-BE49-F238E27FC236}">
                    <a16:creationId xmlns:a16="http://schemas.microsoft.com/office/drawing/2014/main" id="{A50D1009-7958-5FC8-57C9-5DD6919880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2"/>
                <a:ext cx="79" cy="76"/>
              </a:xfrm>
              <a:custGeom>
                <a:avLst/>
                <a:gdLst>
                  <a:gd name="T0" fmla="*/ 564 w 613"/>
                  <a:gd name="T1" fmla="*/ 590 h 590"/>
                  <a:gd name="T2" fmla="*/ 400 w 613"/>
                  <a:gd name="T3" fmla="*/ 426 h 590"/>
                  <a:gd name="T4" fmla="*/ 426 w 613"/>
                  <a:gd name="T5" fmla="*/ 400 h 590"/>
                  <a:gd name="T6" fmla="*/ 613 w 613"/>
                  <a:gd name="T7" fmla="*/ 586 h 590"/>
                  <a:gd name="T8" fmla="*/ 564 w 613"/>
                  <a:gd name="T9" fmla="*/ 590 h 590"/>
                  <a:gd name="T10" fmla="*/ 374 w 613"/>
                  <a:gd name="T11" fmla="*/ 400 h 590"/>
                  <a:gd name="T12" fmla="*/ 372 w 613"/>
                  <a:gd name="T13" fmla="*/ 398 h 590"/>
                  <a:gd name="T14" fmla="*/ 373 w 613"/>
                  <a:gd name="T15" fmla="*/ 397 h 590"/>
                  <a:gd name="T16" fmla="*/ 347 w 613"/>
                  <a:gd name="T17" fmla="*/ 370 h 590"/>
                  <a:gd name="T18" fmla="*/ 345 w 613"/>
                  <a:gd name="T19" fmla="*/ 372 h 590"/>
                  <a:gd name="T20" fmla="*/ 29 w 613"/>
                  <a:gd name="T21" fmla="*/ 55 h 590"/>
                  <a:gd name="T22" fmla="*/ 55 w 613"/>
                  <a:gd name="T23" fmla="*/ 29 h 590"/>
                  <a:gd name="T24" fmla="*/ 400 w 613"/>
                  <a:gd name="T25" fmla="*/ 374 h 590"/>
                  <a:gd name="T26" fmla="*/ 374 w 613"/>
                  <a:gd name="T27" fmla="*/ 400 h 590"/>
                  <a:gd name="T28" fmla="*/ 2 w 613"/>
                  <a:gd name="T29" fmla="*/ 29 h 590"/>
                  <a:gd name="T30" fmla="*/ 0 w 613"/>
                  <a:gd name="T31" fmla="*/ 26 h 590"/>
                  <a:gd name="T32" fmla="*/ 0 w 613"/>
                  <a:gd name="T33" fmla="*/ 26 h 590"/>
                  <a:gd name="T34" fmla="*/ 26 w 613"/>
                  <a:gd name="T35" fmla="*/ 0 h 590"/>
                  <a:gd name="T36" fmla="*/ 29 w 613"/>
                  <a:gd name="T37" fmla="*/ 2 h 590"/>
                  <a:gd name="T38" fmla="*/ 2 w 613"/>
                  <a:gd name="T39" fmla="*/ 29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3" h="590">
                    <a:moveTo>
                      <a:pt x="564" y="590"/>
                    </a:moveTo>
                    <a:lnTo>
                      <a:pt x="400" y="426"/>
                    </a:lnTo>
                    <a:lnTo>
                      <a:pt x="426" y="400"/>
                    </a:lnTo>
                    <a:lnTo>
                      <a:pt x="613" y="586"/>
                    </a:lnTo>
                    <a:cubicBezTo>
                      <a:pt x="596" y="588"/>
                      <a:pt x="580" y="589"/>
                      <a:pt x="564" y="590"/>
                    </a:cubicBezTo>
                    <a:close/>
                    <a:moveTo>
                      <a:pt x="374" y="400"/>
                    </a:moveTo>
                    <a:lnTo>
                      <a:pt x="372" y="398"/>
                    </a:lnTo>
                    <a:lnTo>
                      <a:pt x="373" y="397"/>
                    </a:lnTo>
                    <a:lnTo>
                      <a:pt x="347" y="370"/>
                    </a:lnTo>
                    <a:lnTo>
                      <a:pt x="345" y="372"/>
                    </a:lnTo>
                    <a:lnTo>
                      <a:pt x="29" y="55"/>
                    </a:lnTo>
                    <a:lnTo>
                      <a:pt x="55" y="29"/>
                    </a:lnTo>
                    <a:lnTo>
                      <a:pt x="400" y="374"/>
                    </a:lnTo>
                    <a:lnTo>
                      <a:pt x="374" y="400"/>
                    </a:lnTo>
                    <a:moveTo>
                      <a:pt x="2" y="29"/>
                    </a:moveTo>
                    <a:lnTo>
                      <a:pt x="0" y="26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5" name="Freeform 127">
                <a:extLst>
                  <a:ext uri="{FF2B5EF4-FFF2-40B4-BE49-F238E27FC236}">
                    <a16:creationId xmlns:a16="http://schemas.microsoft.com/office/drawing/2014/main" id="{7553D14E-1ECD-E9AA-2E1F-5DF881F6FB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77" y="3227"/>
                <a:ext cx="190" cy="193"/>
              </a:xfrm>
              <a:custGeom>
                <a:avLst/>
                <a:gdLst>
                  <a:gd name="T0" fmla="*/ 1457 w 1462"/>
                  <a:gd name="T1" fmla="*/ 1492 h 1492"/>
                  <a:gd name="T2" fmla="*/ 1254 w 1462"/>
                  <a:gd name="T3" fmla="*/ 1289 h 1492"/>
                  <a:gd name="T4" fmla="*/ 1280 w 1462"/>
                  <a:gd name="T5" fmla="*/ 1263 h 1492"/>
                  <a:gd name="T6" fmla="*/ 1462 w 1462"/>
                  <a:gd name="T7" fmla="*/ 1445 h 1492"/>
                  <a:gd name="T8" fmla="*/ 1457 w 1462"/>
                  <a:gd name="T9" fmla="*/ 1492 h 1492"/>
                  <a:gd name="T10" fmla="*/ 1228 w 1462"/>
                  <a:gd name="T11" fmla="*/ 1263 h 1492"/>
                  <a:gd name="T12" fmla="*/ 882 w 1462"/>
                  <a:gd name="T13" fmla="*/ 918 h 1492"/>
                  <a:gd name="T14" fmla="*/ 909 w 1462"/>
                  <a:gd name="T15" fmla="*/ 892 h 1492"/>
                  <a:gd name="T16" fmla="*/ 1254 w 1462"/>
                  <a:gd name="T17" fmla="*/ 1237 h 1492"/>
                  <a:gd name="T18" fmla="*/ 1228 w 1462"/>
                  <a:gd name="T19" fmla="*/ 1263 h 1492"/>
                  <a:gd name="T20" fmla="*/ 856 w 1462"/>
                  <a:gd name="T21" fmla="*/ 892 h 1492"/>
                  <a:gd name="T22" fmla="*/ 511 w 1462"/>
                  <a:gd name="T23" fmla="*/ 546 h 1492"/>
                  <a:gd name="T24" fmla="*/ 537 w 1462"/>
                  <a:gd name="T25" fmla="*/ 520 h 1492"/>
                  <a:gd name="T26" fmla="*/ 882 w 1462"/>
                  <a:gd name="T27" fmla="*/ 865 h 1492"/>
                  <a:gd name="T28" fmla="*/ 856 w 1462"/>
                  <a:gd name="T29" fmla="*/ 892 h 1492"/>
                  <a:gd name="T30" fmla="*/ 485 w 1462"/>
                  <a:gd name="T31" fmla="*/ 520 h 1492"/>
                  <a:gd name="T32" fmla="*/ 139 w 1462"/>
                  <a:gd name="T33" fmla="*/ 175 h 1492"/>
                  <a:gd name="T34" fmla="*/ 166 w 1462"/>
                  <a:gd name="T35" fmla="*/ 149 h 1492"/>
                  <a:gd name="T36" fmla="*/ 511 w 1462"/>
                  <a:gd name="T37" fmla="*/ 494 h 1492"/>
                  <a:gd name="T38" fmla="*/ 485 w 1462"/>
                  <a:gd name="T39" fmla="*/ 520 h 1492"/>
                  <a:gd name="T40" fmla="*/ 113 w 1462"/>
                  <a:gd name="T41" fmla="*/ 149 h 1492"/>
                  <a:gd name="T42" fmla="*/ 0 w 1462"/>
                  <a:gd name="T43" fmla="*/ 36 h 1492"/>
                  <a:gd name="T44" fmla="*/ 17 w 1462"/>
                  <a:gd name="T45" fmla="*/ 0 h 1492"/>
                  <a:gd name="T46" fmla="*/ 139 w 1462"/>
                  <a:gd name="T47" fmla="*/ 122 h 1492"/>
                  <a:gd name="T48" fmla="*/ 113 w 1462"/>
                  <a:gd name="T49" fmla="*/ 149 h 1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62" h="1492">
                    <a:moveTo>
                      <a:pt x="1457" y="1492"/>
                    </a:moveTo>
                    <a:lnTo>
                      <a:pt x="1254" y="1289"/>
                    </a:lnTo>
                    <a:lnTo>
                      <a:pt x="1280" y="1263"/>
                    </a:lnTo>
                    <a:lnTo>
                      <a:pt x="1462" y="1445"/>
                    </a:lnTo>
                    <a:cubicBezTo>
                      <a:pt x="1460" y="1460"/>
                      <a:pt x="1458" y="1476"/>
                      <a:pt x="1457" y="1492"/>
                    </a:cubicBezTo>
                    <a:close/>
                    <a:moveTo>
                      <a:pt x="1228" y="1263"/>
                    </a:moveTo>
                    <a:lnTo>
                      <a:pt x="882" y="918"/>
                    </a:lnTo>
                    <a:lnTo>
                      <a:pt x="909" y="892"/>
                    </a:lnTo>
                    <a:lnTo>
                      <a:pt x="1254" y="1237"/>
                    </a:lnTo>
                    <a:lnTo>
                      <a:pt x="1228" y="1263"/>
                    </a:lnTo>
                    <a:close/>
                    <a:moveTo>
                      <a:pt x="856" y="892"/>
                    </a:moveTo>
                    <a:lnTo>
                      <a:pt x="511" y="546"/>
                    </a:lnTo>
                    <a:lnTo>
                      <a:pt x="537" y="520"/>
                    </a:lnTo>
                    <a:lnTo>
                      <a:pt x="882" y="865"/>
                    </a:lnTo>
                    <a:lnTo>
                      <a:pt x="856" y="892"/>
                    </a:lnTo>
                    <a:moveTo>
                      <a:pt x="485" y="520"/>
                    </a:moveTo>
                    <a:lnTo>
                      <a:pt x="139" y="175"/>
                    </a:lnTo>
                    <a:lnTo>
                      <a:pt x="166" y="149"/>
                    </a:lnTo>
                    <a:lnTo>
                      <a:pt x="511" y="494"/>
                    </a:lnTo>
                    <a:lnTo>
                      <a:pt x="485" y="520"/>
                    </a:lnTo>
                    <a:moveTo>
                      <a:pt x="113" y="149"/>
                    </a:moveTo>
                    <a:lnTo>
                      <a:pt x="0" y="36"/>
                    </a:lnTo>
                    <a:cubicBezTo>
                      <a:pt x="7" y="25"/>
                      <a:pt x="13" y="13"/>
                      <a:pt x="17" y="0"/>
                    </a:cubicBezTo>
                    <a:lnTo>
                      <a:pt x="139" y="122"/>
                    </a:lnTo>
                    <a:lnTo>
                      <a:pt x="113" y="1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6" name="Freeform 128">
                <a:extLst>
                  <a:ext uri="{FF2B5EF4-FFF2-40B4-BE49-F238E27FC236}">
                    <a16:creationId xmlns:a16="http://schemas.microsoft.com/office/drawing/2014/main" id="{BBB49809-A2E3-8B2C-AC1C-913A8CD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198"/>
                <a:ext cx="33" cy="34"/>
              </a:xfrm>
              <a:custGeom>
                <a:avLst/>
                <a:gdLst>
                  <a:gd name="T0" fmla="*/ 232 w 249"/>
                  <a:gd name="T1" fmla="*/ 259 h 259"/>
                  <a:gd name="T2" fmla="*/ 0 w 249"/>
                  <a:gd name="T3" fmla="*/ 26 h 259"/>
                  <a:gd name="T4" fmla="*/ 26 w 249"/>
                  <a:gd name="T5" fmla="*/ 0 h 259"/>
                  <a:gd name="T6" fmla="*/ 249 w 249"/>
                  <a:gd name="T7" fmla="*/ 223 h 259"/>
                  <a:gd name="T8" fmla="*/ 232 w 249"/>
                  <a:gd name="T9" fmla="*/ 25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59">
                    <a:moveTo>
                      <a:pt x="232" y="259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49" y="223"/>
                    </a:lnTo>
                    <a:cubicBezTo>
                      <a:pt x="245" y="236"/>
                      <a:pt x="239" y="248"/>
                      <a:pt x="232" y="25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7" name="Freeform 129">
                <a:extLst>
                  <a:ext uri="{FF2B5EF4-FFF2-40B4-BE49-F238E27FC236}">
                    <a16:creationId xmlns:a16="http://schemas.microsoft.com/office/drawing/2014/main" id="{84A5CAC2-58D8-FDE9-B00B-6D70AF097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9" y="3150"/>
                <a:ext cx="42" cy="40"/>
              </a:xfrm>
              <a:custGeom>
                <a:avLst/>
                <a:gdLst>
                  <a:gd name="T0" fmla="*/ 286 w 320"/>
                  <a:gd name="T1" fmla="*/ 312 h 312"/>
                  <a:gd name="T2" fmla="*/ 0 w 320"/>
                  <a:gd name="T3" fmla="*/ 27 h 312"/>
                  <a:gd name="T4" fmla="*/ 27 w 320"/>
                  <a:gd name="T5" fmla="*/ 0 h 312"/>
                  <a:gd name="T6" fmla="*/ 320 w 320"/>
                  <a:gd name="T7" fmla="*/ 294 h 312"/>
                  <a:gd name="T8" fmla="*/ 309 w 320"/>
                  <a:gd name="T9" fmla="*/ 300 h 312"/>
                  <a:gd name="T10" fmla="*/ 286 w 320"/>
                  <a:gd name="T11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312">
                    <a:moveTo>
                      <a:pt x="286" y="312"/>
                    </a:moveTo>
                    <a:lnTo>
                      <a:pt x="0" y="27"/>
                    </a:lnTo>
                    <a:lnTo>
                      <a:pt x="27" y="0"/>
                    </a:lnTo>
                    <a:lnTo>
                      <a:pt x="320" y="294"/>
                    </a:lnTo>
                    <a:cubicBezTo>
                      <a:pt x="316" y="296"/>
                      <a:pt x="312" y="298"/>
                      <a:pt x="309" y="300"/>
                    </a:cubicBezTo>
                    <a:cubicBezTo>
                      <a:pt x="301" y="304"/>
                      <a:pt x="293" y="308"/>
                      <a:pt x="286" y="312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8" name="Freeform 130">
                <a:extLst>
                  <a:ext uri="{FF2B5EF4-FFF2-40B4-BE49-F238E27FC236}">
                    <a16:creationId xmlns:a16="http://schemas.microsoft.com/office/drawing/2014/main" id="{EE13FB86-34A6-8DEB-150E-3C0A4B1B4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3188"/>
                <a:ext cx="11" cy="10"/>
              </a:xfrm>
              <a:custGeom>
                <a:avLst/>
                <a:gdLst>
                  <a:gd name="T0" fmla="*/ 60 w 86"/>
                  <a:gd name="T1" fmla="*/ 78 h 78"/>
                  <a:gd name="T2" fmla="*/ 0 w 86"/>
                  <a:gd name="T3" fmla="*/ 18 h 78"/>
                  <a:gd name="T4" fmla="*/ 23 w 86"/>
                  <a:gd name="T5" fmla="*/ 6 h 78"/>
                  <a:gd name="T6" fmla="*/ 34 w 86"/>
                  <a:gd name="T7" fmla="*/ 0 h 78"/>
                  <a:gd name="T8" fmla="*/ 86 w 86"/>
                  <a:gd name="T9" fmla="*/ 52 h 78"/>
                  <a:gd name="T10" fmla="*/ 60 w 86"/>
                  <a:gd name="T11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78">
                    <a:moveTo>
                      <a:pt x="60" y="78"/>
                    </a:moveTo>
                    <a:lnTo>
                      <a:pt x="0" y="18"/>
                    </a:lnTo>
                    <a:cubicBezTo>
                      <a:pt x="7" y="14"/>
                      <a:pt x="15" y="10"/>
                      <a:pt x="23" y="6"/>
                    </a:cubicBezTo>
                    <a:cubicBezTo>
                      <a:pt x="26" y="4"/>
                      <a:pt x="30" y="2"/>
                      <a:pt x="34" y="0"/>
                    </a:cubicBezTo>
                    <a:lnTo>
                      <a:pt x="86" y="52"/>
                    </a:lnTo>
                    <a:lnTo>
                      <a:pt x="60" y="7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79" name="Freeform 131">
                <a:extLst>
                  <a:ext uri="{FF2B5EF4-FFF2-40B4-BE49-F238E27FC236}">
                    <a16:creationId xmlns:a16="http://schemas.microsoft.com/office/drawing/2014/main" id="{2B271EDE-BE56-D634-51FB-02238FFD0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" y="3125"/>
                <a:ext cx="27" cy="25"/>
              </a:xfrm>
              <a:custGeom>
                <a:avLst/>
                <a:gdLst>
                  <a:gd name="T0" fmla="*/ 185 w 211"/>
                  <a:gd name="T1" fmla="*/ 193 h 193"/>
                  <a:gd name="T2" fmla="*/ 0 w 211"/>
                  <a:gd name="T3" fmla="*/ 9 h 193"/>
                  <a:gd name="T4" fmla="*/ 2 w 211"/>
                  <a:gd name="T5" fmla="*/ 8 h 193"/>
                  <a:gd name="T6" fmla="*/ 44 w 211"/>
                  <a:gd name="T7" fmla="*/ 0 h 193"/>
                  <a:gd name="T8" fmla="*/ 211 w 211"/>
                  <a:gd name="T9" fmla="*/ 167 h 193"/>
                  <a:gd name="T10" fmla="*/ 185 w 211"/>
                  <a:gd name="T11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1" h="193">
                    <a:moveTo>
                      <a:pt x="185" y="193"/>
                    </a:moveTo>
                    <a:lnTo>
                      <a:pt x="0" y="9"/>
                    </a:lnTo>
                    <a:cubicBezTo>
                      <a:pt x="1" y="9"/>
                      <a:pt x="2" y="9"/>
                      <a:pt x="2" y="8"/>
                    </a:cubicBezTo>
                    <a:cubicBezTo>
                      <a:pt x="16" y="6"/>
                      <a:pt x="30" y="3"/>
                      <a:pt x="44" y="0"/>
                    </a:cubicBezTo>
                    <a:lnTo>
                      <a:pt x="211" y="167"/>
                    </a:lnTo>
                    <a:lnTo>
                      <a:pt x="185" y="193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0" name="Freeform 132">
                <a:extLst>
                  <a:ext uri="{FF2B5EF4-FFF2-40B4-BE49-F238E27FC236}">
                    <a16:creationId xmlns:a16="http://schemas.microsoft.com/office/drawing/2014/main" id="{09B4A52E-D096-A1E4-A674-AAFDF81F4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3102"/>
                <a:ext cx="26" cy="24"/>
              </a:xfrm>
              <a:custGeom>
                <a:avLst/>
                <a:gdLst>
                  <a:gd name="T0" fmla="*/ 160 w 204"/>
                  <a:gd name="T1" fmla="*/ 187 h 187"/>
                  <a:gd name="T2" fmla="*/ 0 w 204"/>
                  <a:gd name="T3" fmla="*/ 26 h 187"/>
                  <a:gd name="T4" fmla="*/ 26 w 204"/>
                  <a:gd name="T5" fmla="*/ 0 h 187"/>
                  <a:gd name="T6" fmla="*/ 204 w 204"/>
                  <a:gd name="T7" fmla="*/ 178 h 187"/>
                  <a:gd name="T8" fmla="*/ 162 w 204"/>
                  <a:gd name="T9" fmla="*/ 186 h 187"/>
                  <a:gd name="T10" fmla="*/ 160 w 204"/>
                  <a:gd name="T1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4" h="187">
                    <a:moveTo>
                      <a:pt x="160" y="18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04" y="178"/>
                    </a:lnTo>
                    <a:cubicBezTo>
                      <a:pt x="190" y="181"/>
                      <a:pt x="176" y="184"/>
                      <a:pt x="162" y="186"/>
                    </a:cubicBezTo>
                    <a:cubicBezTo>
                      <a:pt x="162" y="187"/>
                      <a:pt x="161" y="187"/>
                      <a:pt x="160" y="187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1" name="Freeform 133">
                <a:extLst>
                  <a:ext uri="{FF2B5EF4-FFF2-40B4-BE49-F238E27FC236}">
                    <a16:creationId xmlns:a16="http://schemas.microsoft.com/office/drawing/2014/main" id="{01B5428D-91F4-801C-8B78-5DF638FA1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47" y="3102"/>
                <a:ext cx="221" cy="223"/>
              </a:xfrm>
              <a:custGeom>
                <a:avLst/>
                <a:gdLst>
                  <a:gd name="T0" fmla="*/ 1701 w 1701"/>
                  <a:gd name="T1" fmla="*/ 1727 h 1727"/>
                  <a:gd name="T2" fmla="*/ 1486 w 1701"/>
                  <a:gd name="T3" fmla="*/ 1512 h 1727"/>
                  <a:gd name="T4" fmla="*/ 1512 w 1701"/>
                  <a:gd name="T5" fmla="*/ 1486 h 1727"/>
                  <a:gd name="T6" fmla="*/ 1697 w 1701"/>
                  <a:gd name="T7" fmla="*/ 1670 h 1727"/>
                  <a:gd name="T8" fmla="*/ 1701 w 1701"/>
                  <a:gd name="T9" fmla="*/ 1727 h 1727"/>
                  <a:gd name="T10" fmla="*/ 1460 w 1701"/>
                  <a:gd name="T11" fmla="*/ 1486 h 1727"/>
                  <a:gd name="T12" fmla="*/ 1114 w 1701"/>
                  <a:gd name="T13" fmla="*/ 1141 h 1727"/>
                  <a:gd name="T14" fmla="*/ 1141 w 1701"/>
                  <a:gd name="T15" fmla="*/ 1115 h 1727"/>
                  <a:gd name="T16" fmla="*/ 1486 w 1701"/>
                  <a:gd name="T17" fmla="*/ 1460 h 1727"/>
                  <a:gd name="T18" fmla="*/ 1460 w 1701"/>
                  <a:gd name="T19" fmla="*/ 1486 h 1727"/>
                  <a:gd name="T20" fmla="*/ 1088 w 1701"/>
                  <a:gd name="T21" fmla="*/ 1115 h 1727"/>
                  <a:gd name="T22" fmla="*/ 743 w 1701"/>
                  <a:gd name="T23" fmla="*/ 769 h 1727"/>
                  <a:gd name="T24" fmla="*/ 769 w 1701"/>
                  <a:gd name="T25" fmla="*/ 743 h 1727"/>
                  <a:gd name="T26" fmla="*/ 1114 w 1701"/>
                  <a:gd name="T27" fmla="*/ 1088 h 1727"/>
                  <a:gd name="T28" fmla="*/ 1088 w 1701"/>
                  <a:gd name="T29" fmla="*/ 1115 h 1727"/>
                  <a:gd name="T30" fmla="*/ 717 w 1701"/>
                  <a:gd name="T31" fmla="*/ 743 h 1727"/>
                  <a:gd name="T32" fmla="*/ 371 w 1701"/>
                  <a:gd name="T33" fmla="*/ 398 h 1727"/>
                  <a:gd name="T34" fmla="*/ 398 w 1701"/>
                  <a:gd name="T35" fmla="*/ 371 h 1727"/>
                  <a:gd name="T36" fmla="*/ 743 w 1701"/>
                  <a:gd name="T37" fmla="*/ 717 h 1727"/>
                  <a:gd name="T38" fmla="*/ 717 w 1701"/>
                  <a:gd name="T39" fmla="*/ 743 h 1727"/>
                  <a:gd name="T40" fmla="*/ 345 w 1701"/>
                  <a:gd name="T41" fmla="*/ 371 h 1727"/>
                  <a:gd name="T42" fmla="*/ 0 w 1701"/>
                  <a:gd name="T43" fmla="*/ 26 h 1727"/>
                  <a:gd name="T44" fmla="*/ 26 w 1701"/>
                  <a:gd name="T45" fmla="*/ 0 h 1727"/>
                  <a:gd name="T46" fmla="*/ 371 w 1701"/>
                  <a:gd name="T47" fmla="*/ 345 h 1727"/>
                  <a:gd name="T48" fmla="*/ 345 w 1701"/>
                  <a:gd name="T49" fmla="*/ 371 h 1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1" h="1727">
                    <a:moveTo>
                      <a:pt x="1701" y="1727"/>
                    </a:moveTo>
                    <a:lnTo>
                      <a:pt x="1486" y="1512"/>
                    </a:lnTo>
                    <a:lnTo>
                      <a:pt x="1512" y="1486"/>
                    </a:lnTo>
                    <a:lnTo>
                      <a:pt x="1697" y="1670"/>
                    </a:lnTo>
                    <a:cubicBezTo>
                      <a:pt x="1698" y="1689"/>
                      <a:pt x="1699" y="1708"/>
                      <a:pt x="1701" y="1727"/>
                    </a:cubicBezTo>
                    <a:close/>
                    <a:moveTo>
                      <a:pt x="1460" y="1486"/>
                    </a:moveTo>
                    <a:lnTo>
                      <a:pt x="1114" y="1141"/>
                    </a:lnTo>
                    <a:lnTo>
                      <a:pt x="1141" y="1115"/>
                    </a:lnTo>
                    <a:lnTo>
                      <a:pt x="1486" y="1460"/>
                    </a:lnTo>
                    <a:lnTo>
                      <a:pt x="1460" y="1486"/>
                    </a:lnTo>
                    <a:moveTo>
                      <a:pt x="1088" y="1115"/>
                    </a:moveTo>
                    <a:lnTo>
                      <a:pt x="743" y="769"/>
                    </a:lnTo>
                    <a:lnTo>
                      <a:pt x="769" y="743"/>
                    </a:lnTo>
                    <a:lnTo>
                      <a:pt x="1114" y="1088"/>
                    </a:lnTo>
                    <a:lnTo>
                      <a:pt x="1088" y="1115"/>
                    </a:lnTo>
                    <a:moveTo>
                      <a:pt x="717" y="743"/>
                    </a:moveTo>
                    <a:lnTo>
                      <a:pt x="371" y="398"/>
                    </a:lnTo>
                    <a:lnTo>
                      <a:pt x="398" y="371"/>
                    </a:lnTo>
                    <a:lnTo>
                      <a:pt x="743" y="717"/>
                    </a:lnTo>
                    <a:lnTo>
                      <a:pt x="717" y="743"/>
                    </a:ln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2" name="Freeform 134">
                <a:extLst>
                  <a:ext uri="{FF2B5EF4-FFF2-40B4-BE49-F238E27FC236}">
                    <a16:creationId xmlns:a16="http://schemas.microsoft.com/office/drawing/2014/main" id="{B70085C1-1DEB-1C98-E84F-127621BEB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44" y="3102"/>
                <a:ext cx="56" cy="60"/>
              </a:xfrm>
              <a:custGeom>
                <a:avLst/>
                <a:gdLst>
                  <a:gd name="T0" fmla="*/ 435 w 435"/>
                  <a:gd name="T1" fmla="*/ 462 h 462"/>
                  <a:gd name="T2" fmla="*/ 371 w 435"/>
                  <a:gd name="T3" fmla="*/ 398 h 462"/>
                  <a:gd name="T4" fmla="*/ 385 w 435"/>
                  <a:gd name="T5" fmla="*/ 385 h 462"/>
                  <a:gd name="T6" fmla="*/ 435 w 435"/>
                  <a:gd name="T7" fmla="*/ 462 h 462"/>
                  <a:gd name="T8" fmla="*/ 345 w 435"/>
                  <a:gd name="T9" fmla="*/ 371 h 462"/>
                  <a:gd name="T10" fmla="*/ 0 w 435"/>
                  <a:gd name="T11" fmla="*/ 26 h 462"/>
                  <a:gd name="T12" fmla="*/ 26 w 435"/>
                  <a:gd name="T13" fmla="*/ 0 h 462"/>
                  <a:gd name="T14" fmla="*/ 332 w 435"/>
                  <a:gd name="T15" fmla="*/ 306 h 462"/>
                  <a:gd name="T16" fmla="*/ 364 w 435"/>
                  <a:gd name="T17" fmla="*/ 353 h 462"/>
                  <a:gd name="T18" fmla="*/ 345 w 435"/>
                  <a:gd name="T19" fmla="*/ 371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5" h="462">
                    <a:moveTo>
                      <a:pt x="435" y="462"/>
                    </a:moveTo>
                    <a:lnTo>
                      <a:pt x="371" y="398"/>
                    </a:lnTo>
                    <a:lnTo>
                      <a:pt x="385" y="385"/>
                    </a:lnTo>
                    <a:cubicBezTo>
                      <a:pt x="402" y="410"/>
                      <a:pt x="418" y="436"/>
                      <a:pt x="435" y="462"/>
                    </a:cubicBezTo>
                    <a:close/>
                    <a:moveTo>
                      <a:pt x="345" y="371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332" y="306"/>
                    </a:lnTo>
                    <a:cubicBezTo>
                      <a:pt x="343" y="322"/>
                      <a:pt x="353" y="337"/>
                      <a:pt x="364" y="353"/>
                    </a:cubicBezTo>
                    <a:lnTo>
                      <a:pt x="345" y="37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3" name="Freeform 135">
                <a:extLst>
                  <a:ext uri="{FF2B5EF4-FFF2-40B4-BE49-F238E27FC236}">
                    <a16:creationId xmlns:a16="http://schemas.microsoft.com/office/drawing/2014/main" id="{E427CC14-CA3E-5682-1AC6-F0BD5EA15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750"/>
                <a:ext cx="104" cy="104"/>
              </a:xfrm>
              <a:custGeom>
                <a:avLst/>
                <a:gdLst>
                  <a:gd name="T0" fmla="*/ 50 w 810"/>
                  <a:gd name="T1" fmla="*/ 804 h 804"/>
                  <a:gd name="T2" fmla="*/ 3 w 810"/>
                  <a:gd name="T3" fmla="*/ 801 h 804"/>
                  <a:gd name="T4" fmla="*/ 0 w 810"/>
                  <a:gd name="T5" fmla="*/ 801 h 804"/>
                  <a:gd name="T6" fmla="*/ 235 w 810"/>
                  <a:gd name="T7" fmla="*/ 566 h 804"/>
                  <a:gd name="T8" fmla="*/ 261 w 810"/>
                  <a:gd name="T9" fmla="*/ 540 h 804"/>
                  <a:gd name="T10" fmla="*/ 607 w 810"/>
                  <a:gd name="T11" fmla="*/ 195 h 804"/>
                  <a:gd name="T12" fmla="*/ 633 w 810"/>
                  <a:gd name="T13" fmla="*/ 168 h 804"/>
                  <a:gd name="T14" fmla="*/ 802 w 810"/>
                  <a:gd name="T15" fmla="*/ 0 h 804"/>
                  <a:gd name="T16" fmla="*/ 810 w 810"/>
                  <a:gd name="T17" fmla="*/ 43 h 804"/>
                  <a:gd name="T18" fmla="*/ 659 w 810"/>
                  <a:gd name="T19" fmla="*/ 195 h 804"/>
                  <a:gd name="T20" fmla="*/ 633 w 810"/>
                  <a:gd name="T21" fmla="*/ 221 h 804"/>
                  <a:gd name="T22" fmla="*/ 288 w 810"/>
                  <a:gd name="T23" fmla="*/ 566 h 804"/>
                  <a:gd name="T24" fmla="*/ 261 w 810"/>
                  <a:gd name="T25" fmla="*/ 592 h 804"/>
                  <a:gd name="T26" fmla="*/ 50 w 810"/>
                  <a:gd name="T27" fmla="*/ 80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10" h="804">
                    <a:moveTo>
                      <a:pt x="50" y="804"/>
                    </a:moveTo>
                    <a:cubicBezTo>
                      <a:pt x="34" y="804"/>
                      <a:pt x="19" y="803"/>
                      <a:pt x="3" y="801"/>
                    </a:cubicBezTo>
                    <a:cubicBezTo>
                      <a:pt x="3" y="801"/>
                      <a:pt x="1" y="801"/>
                      <a:pt x="0" y="801"/>
                    </a:cubicBezTo>
                    <a:lnTo>
                      <a:pt x="235" y="566"/>
                    </a:lnTo>
                    <a:lnTo>
                      <a:pt x="261" y="540"/>
                    </a:lnTo>
                    <a:lnTo>
                      <a:pt x="607" y="195"/>
                    </a:lnTo>
                    <a:lnTo>
                      <a:pt x="633" y="168"/>
                    </a:lnTo>
                    <a:lnTo>
                      <a:pt x="802" y="0"/>
                    </a:lnTo>
                    <a:cubicBezTo>
                      <a:pt x="804" y="14"/>
                      <a:pt x="807" y="29"/>
                      <a:pt x="810" y="43"/>
                    </a:cubicBezTo>
                    <a:lnTo>
                      <a:pt x="659" y="195"/>
                    </a:lnTo>
                    <a:lnTo>
                      <a:pt x="633" y="221"/>
                    </a:lnTo>
                    <a:lnTo>
                      <a:pt x="288" y="566"/>
                    </a:lnTo>
                    <a:lnTo>
                      <a:pt x="261" y="592"/>
                    </a:lnTo>
                    <a:lnTo>
                      <a:pt x="50" y="80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4" name="Freeform 136">
                <a:extLst>
                  <a:ext uri="{FF2B5EF4-FFF2-40B4-BE49-F238E27FC236}">
                    <a16:creationId xmlns:a16="http://schemas.microsoft.com/office/drawing/2014/main" id="{05492006-843F-6AC5-B892-7A3F308053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75" y="3626"/>
                <a:ext cx="218" cy="219"/>
              </a:xfrm>
              <a:custGeom>
                <a:avLst/>
                <a:gdLst>
                  <a:gd name="T0" fmla="*/ 0 w 1684"/>
                  <a:gd name="T1" fmla="*/ 1684 h 1684"/>
                  <a:gd name="T2" fmla="*/ 162 w 1684"/>
                  <a:gd name="T3" fmla="*/ 1522 h 1684"/>
                  <a:gd name="T4" fmla="*/ 188 w 1684"/>
                  <a:gd name="T5" fmla="*/ 1496 h 1684"/>
                  <a:gd name="T6" fmla="*/ 210 w 1684"/>
                  <a:gd name="T7" fmla="*/ 1474 h 1684"/>
                  <a:gd name="T8" fmla="*/ 245 w 1684"/>
                  <a:gd name="T9" fmla="*/ 1491 h 1684"/>
                  <a:gd name="T10" fmla="*/ 215 w 1684"/>
                  <a:gd name="T11" fmla="*/ 1522 h 1684"/>
                  <a:gd name="T12" fmla="*/ 188 w 1684"/>
                  <a:gd name="T13" fmla="*/ 1548 h 1684"/>
                  <a:gd name="T14" fmla="*/ 56 w 1684"/>
                  <a:gd name="T15" fmla="*/ 1681 h 1684"/>
                  <a:gd name="T16" fmla="*/ 0 w 1684"/>
                  <a:gd name="T17" fmla="*/ 1684 h 1684"/>
                  <a:gd name="T18" fmla="*/ 1355 w 1684"/>
                  <a:gd name="T19" fmla="*/ 382 h 1684"/>
                  <a:gd name="T20" fmla="*/ 1342 w 1684"/>
                  <a:gd name="T21" fmla="*/ 342 h 1684"/>
                  <a:gd name="T22" fmla="*/ 1648 w 1684"/>
                  <a:gd name="T23" fmla="*/ 36 h 1684"/>
                  <a:gd name="T24" fmla="*/ 1674 w 1684"/>
                  <a:gd name="T25" fmla="*/ 10 h 1684"/>
                  <a:gd name="T26" fmla="*/ 1684 w 1684"/>
                  <a:gd name="T27" fmla="*/ 0 h 1684"/>
                  <a:gd name="T28" fmla="*/ 1633 w 1684"/>
                  <a:gd name="T29" fmla="*/ 103 h 1684"/>
                  <a:gd name="T30" fmla="*/ 1355 w 1684"/>
                  <a:gd name="T31" fmla="*/ 382 h 1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4" h="1684">
                    <a:moveTo>
                      <a:pt x="0" y="1684"/>
                    </a:moveTo>
                    <a:lnTo>
                      <a:pt x="162" y="1522"/>
                    </a:lnTo>
                    <a:lnTo>
                      <a:pt x="188" y="1496"/>
                    </a:lnTo>
                    <a:lnTo>
                      <a:pt x="210" y="1474"/>
                    </a:lnTo>
                    <a:cubicBezTo>
                      <a:pt x="221" y="1481"/>
                      <a:pt x="233" y="1486"/>
                      <a:pt x="245" y="1491"/>
                    </a:cubicBezTo>
                    <a:lnTo>
                      <a:pt x="215" y="1522"/>
                    </a:lnTo>
                    <a:lnTo>
                      <a:pt x="188" y="1548"/>
                    </a:lnTo>
                    <a:lnTo>
                      <a:pt x="56" y="1681"/>
                    </a:lnTo>
                    <a:cubicBezTo>
                      <a:pt x="37" y="1682"/>
                      <a:pt x="19" y="1683"/>
                      <a:pt x="0" y="1684"/>
                    </a:cubicBezTo>
                    <a:moveTo>
                      <a:pt x="1355" y="382"/>
                    </a:moveTo>
                    <a:cubicBezTo>
                      <a:pt x="1353" y="368"/>
                      <a:pt x="1348" y="355"/>
                      <a:pt x="1342" y="342"/>
                    </a:cubicBezTo>
                    <a:lnTo>
                      <a:pt x="1648" y="36"/>
                    </a:lnTo>
                    <a:lnTo>
                      <a:pt x="1674" y="10"/>
                    </a:lnTo>
                    <a:lnTo>
                      <a:pt x="1684" y="0"/>
                    </a:lnTo>
                    <a:cubicBezTo>
                      <a:pt x="1667" y="35"/>
                      <a:pt x="1650" y="69"/>
                      <a:pt x="1633" y="103"/>
                    </a:cubicBezTo>
                    <a:lnTo>
                      <a:pt x="1355" y="38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5" name="Freeform 137">
                <a:extLst>
                  <a:ext uri="{FF2B5EF4-FFF2-40B4-BE49-F238E27FC236}">
                    <a16:creationId xmlns:a16="http://schemas.microsoft.com/office/drawing/2014/main" id="{ECCA9970-5021-D327-6E89-200AC4546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2" y="3671"/>
                <a:ext cx="148" cy="149"/>
              </a:xfrm>
              <a:custGeom>
                <a:avLst/>
                <a:gdLst>
                  <a:gd name="T0" fmla="*/ 35 w 1145"/>
                  <a:gd name="T1" fmla="*/ 1149 h 1149"/>
                  <a:gd name="T2" fmla="*/ 0 w 1145"/>
                  <a:gd name="T3" fmla="*/ 1132 h 1149"/>
                  <a:gd name="T4" fmla="*/ 324 w 1145"/>
                  <a:gd name="T5" fmla="*/ 809 h 1149"/>
                  <a:gd name="T6" fmla="*/ 350 w 1145"/>
                  <a:gd name="T7" fmla="*/ 782 h 1149"/>
                  <a:gd name="T8" fmla="*/ 695 w 1145"/>
                  <a:gd name="T9" fmla="*/ 437 h 1149"/>
                  <a:gd name="T10" fmla="*/ 721 w 1145"/>
                  <a:gd name="T11" fmla="*/ 411 h 1149"/>
                  <a:gd name="T12" fmla="*/ 1067 w 1145"/>
                  <a:gd name="T13" fmla="*/ 66 h 1149"/>
                  <a:gd name="T14" fmla="*/ 1093 w 1145"/>
                  <a:gd name="T15" fmla="*/ 39 h 1149"/>
                  <a:gd name="T16" fmla="*/ 1132 w 1145"/>
                  <a:gd name="T17" fmla="*/ 0 h 1149"/>
                  <a:gd name="T18" fmla="*/ 1145 w 1145"/>
                  <a:gd name="T19" fmla="*/ 40 h 1149"/>
                  <a:gd name="T20" fmla="*/ 1119 w 1145"/>
                  <a:gd name="T21" fmla="*/ 66 h 1149"/>
                  <a:gd name="T22" fmla="*/ 1093 w 1145"/>
                  <a:gd name="T23" fmla="*/ 92 h 1149"/>
                  <a:gd name="T24" fmla="*/ 748 w 1145"/>
                  <a:gd name="T25" fmla="*/ 437 h 1149"/>
                  <a:gd name="T26" fmla="*/ 721 w 1145"/>
                  <a:gd name="T27" fmla="*/ 463 h 1149"/>
                  <a:gd name="T28" fmla="*/ 376 w 1145"/>
                  <a:gd name="T29" fmla="*/ 809 h 1149"/>
                  <a:gd name="T30" fmla="*/ 350 w 1145"/>
                  <a:gd name="T31" fmla="*/ 835 h 1149"/>
                  <a:gd name="T32" fmla="*/ 35 w 1145"/>
                  <a:gd name="T33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5" h="1149">
                    <a:moveTo>
                      <a:pt x="35" y="1149"/>
                    </a:moveTo>
                    <a:cubicBezTo>
                      <a:pt x="23" y="1144"/>
                      <a:pt x="11" y="1139"/>
                      <a:pt x="0" y="1132"/>
                    </a:cubicBezTo>
                    <a:lnTo>
                      <a:pt x="324" y="809"/>
                    </a:lnTo>
                    <a:lnTo>
                      <a:pt x="350" y="782"/>
                    </a:lnTo>
                    <a:lnTo>
                      <a:pt x="695" y="437"/>
                    </a:lnTo>
                    <a:lnTo>
                      <a:pt x="721" y="411"/>
                    </a:lnTo>
                    <a:lnTo>
                      <a:pt x="1067" y="66"/>
                    </a:lnTo>
                    <a:lnTo>
                      <a:pt x="1093" y="39"/>
                    </a:lnTo>
                    <a:lnTo>
                      <a:pt x="1132" y="0"/>
                    </a:lnTo>
                    <a:cubicBezTo>
                      <a:pt x="1138" y="13"/>
                      <a:pt x="1143" y="26"/>
                      <a:pt x="1145" y="40"/>
                    </a:cubicBezTo>
                    <a:lnTo>
                      <a:pt x="1119" y="66"/>
                    </a:lnTo>
                    <a:lnTo>
                      <a:pt x="1093" y="92"/>
                    </a:lnTo>
                    <a:lnTo>
                      <a:pt x="748" y="437"/>
                    </a:lnTo>
                    <a:lnTo>
                      <a:pt x="721" y="463"/>
                    </a:lnTo>
                    <a:lnTo>
                      <a:pt x="376" y="809"/>
                    </a:lnTo>
                    <a:lnTo>
                      <a:pt x="350" y="835"/>
                    </a:lnTo>
                    <a:lnTo>
                      <a:pt x="35" y="114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6" name="Freeform 138">
                <a:extLst>
                  <a:ext uri="{FF2B5EF4-FFF2-40B4-BE49-F238E27FC236}">
                    <a16:creationId xmlns:a16="http://schemas.microsoft.com/office/drawing/2014/main" id="{F657D802-C929-E660-5972-FF76ADF3A0B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2" y="3464"/>
                <a:ext cx="387" cy="387"/>
              </a:xfrm>
              <a:custGeom>
                <a:avLst/>
                <a:gdLst>
                  <a:gd name="T0" fmla="*/ 0 w 2989"/>
                  <a:gd name="T1" fmla="*/ 2989 h 2989"/>
                  <a:gd name="T2" fmla="*/ 214 w 2989"/>
                  <a:gd name="T3" fmla="*/ 2775 h 2989"/>
                  <a:gd name="T4" fmla="*/ 240 w 2989"/>
                  <a:gd name="T5" fmla="*/ 2749 h 2989"/>
                  <a:gd name="T6" fmla="*/ 585 w 2989"/>
                  <a:gd name="T7" fmla="*/ 2404 h 2989"/>
                  <a:gd name="T8" fmla="*/ 612 w 2989"/>
                  <a:gd name="T9" fmla="*/ 2377 h 2989"/>
                  <a:gd name="T10" fmla="*/ 867 w 2989"/>
                  <a:gd name="T11" fmla="*/ 2122 h 2989"/>
                  <a:gd name="T12" fmla="*/ 871 w 2989"/>
                  <a:gd name="T13" fmla="*/ 2170 h 2989"/>
                  <a:gd name="T14" fmla="*/ 638 w 2989"/>
                  <a:gd name="T15" fmla="*/ 2404 h 2989"/>
                  <a:gd name="T16" fmla="*/ 612 w 2989"/>
                  <a:gd name="T17" fmla="*/ 2430 h 2989"/>
                  <a:gd name="T18" fmla="*/ 266 w 2989"/>
                  <a:gd name="T19" fmla="*/ 2775 h 2989"/>
                  <a:gd name="T20" fmla="*/ 240 w 2989"/>
                  <a:gd name="T21" fmla="*/ 2801 h 2989"/>
                  <a:gd name="T22" fmla="*/ 54 w 2989"/>
                  <a:gd name="T23" fmla="*/ 2988 h 2989"/>
                  <a:gd name="T24" fmla="*/ 0 w 2989"/>
                  <a:gd name="T25" fmla="*/ 2989 h 2989"/>
                  <a:gd name="T26" fmla="*/ 1387 w 2989"/>
                  <a:gd name="T27" fmla="*/ 1654 h 2989"/>
                  <a:gd name="T28" fmla="*/ 1383 w 2989"/>
                  <a:gd name="T29" fmla="*/ 1606 h 2989"/>
                  <a:gd name="T30" fmla="*/ 1700 w 2989"/>
                  <a:gd name="T31" fmla="*/ 1289 h 2989"/>
                  <a:gd name="T32" fmla="*/ 1726 w 2989"/>
                  <a:gd name="T33" fmla="*/ 1263 h 2989"/>
                  <a:gd name="T34" fmla="*/ 2072 w 2989"/>
                  <a:gd name="T35" fmla="*/ 917 h 2989"/>
                  <a:gd name="T36" fmla="*/ 2098 w 2989"/>
                  <a:gd name="T37" fmla="*/ 891 h 2989"/>
                  <a:gd name="T38" fmla="*/ 2443 w 2989"/>
                  <a:gd name="T39" fmla="*/ 546 h 2989"/>
                  <a:gd name="T40" fmla="*/ 2469 w 2989"/>
                  <a:gd name="T41" fmla="*/ 520 h 2989"/>
                  <a:gd name="T42" fmla="*/ 2815 w 2989"/>
                  <a:gd name="T43" fmla="*/ 174 h 2989"/>
                  <a:gd name="T44" fmla="*/ 2841 w 2989"/>
                  <a:gd name="T45" fmla="*/ 148 h 2989"/>
                  <a:gd name="T46" fmla="*/ 2989 w 2989"/>
                  <a:gd name="T47" fmla="*/ 0 h 2989"/>
                  <a:gd name="T48" fmla="*/ 2973 w 2989"/>
                  <a:gd name="T49" fmla="*/ 68 h 2989"/>
                  <a:gd name="T50" fmla="*/ 2867 w 2989"/>
                  <a:gd name="T51" fmla="*/ 174 h 2989"/>
                  <a:gd name="T52" fmla="*/ 2841 w 2989"/>
                  <a:gd name="T53" fmla="*/ 201 h 2989"/>
                  <a:gd name="T54" fmla="*/ 2496 w 2989"/>
                  <a:gd name="T55" fmla="*/ 546 h 2989"/>
                  <a:gd name="T56" fmla="*/ 2469 w 2989"/>
                  <a:gd name="T57" fmla="*/ 572 h 2989"/>
                  <a:gd name="T58" fmla="*/ 2124 w 2989"/>
                  <a:gd name="T59" fmla="*/ 917 h 2989"/>
                  <a:gd name="T60" fmla="*/ 2098 w 2989"/>
                  <a:gd name="T61" fmla="*/ 944 h 2989"/>
                  <a:gd name="T62" fmla="*/ 1753 w 2989"/>
                  <a:gd name="T63" fmla="*/ 1289 h 2989"/>
                  <a:gd name="T64" fmla="*/ 1726 w 2989"/>
                  <a:gd name="T65" fmla="*/ 1315 h 2989"/>
                  <a:gd name="T66" fmla="*/ 1387 w 2989"/>
                  <a:gd name="T67" fmla="*/ 1654 h 2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989" h="2989">
                    <a:moveTo>
                      <a:pt x="0" y="2989"/>
                    </a:moveTo>
                    <a:lnTo>
                      <a:pt x="214" y="2775"/>
                    </a:lnTo>
                    <a:lnTo>
                      <a:pt x="240" y="2749"/>
                    </a:lnTo>
                    <a:lnTo>
                      <a:pt x="585" y="2404"/>
                    </a:lnTo>
                    <a:lnTo>
                      <a:pt x="612" y="2377"/>
                    </a:lnTo>
                    <a:lnTo>
                      <a:pt x="867" y="2122"/>
                    </a:lnTo>
                    <a:cubicBezTo>
                      <a:pt x="868" y="2138"/>
                      <a:pt x="870" y="2154"/>
                      <a:pt x="871" y="2170"/>
                    </a:cubicBezTo>
                    <a:lnTo>
                      <a:pt x="638" y="2404"/>
                    </a:lnTo>
                    <a:lnTo>
                      <a:pt x="612" y="2430"/>
                    </a:lnTo>
                    <a:lnTo>
                      <a:pt x="266" y="2775"/>
                    </a:lnTo>
                    <a:lnTo>
                      <a:pt x="240" y="2801"/>
                    </a:lnTo>
                    <a:lnTo>
                      <a:pt x="54" y="2988"/>
                    </a:lnTo>
                    <a:cubicBezTo>
                      <a:pt x="36" y="2988"/>
                      <a:pt x="18" y="2989"/>
                      <a:pt x="0" y="2989"/>
                    </a:cubicBezTo>
                    <a:moveTo>
                      <a:pt x="1387" y="1654"/>
                    </a:moveTo>
                    <a:cubicBezTo>
                      <a:pt x="1386" y="1638"/>
                      <a:pt x="1384" y="1622"/>
                      <a:pt x="1383" y="1606"/>
                    </a:cubicBezTo>
                    <a:lnTo>
                      <a:pt x="1700" y="1289"/>
                    </a:lnTo>
                    <a:lnTo>
                      <a:pt x="1726" y="1263"/>
                    </a:lnTo>
                    <a:lnTo>
                      <a:pt x="2072" y="917"/>
                    </a:lnTo>
                    <a:lnTo>
                      <a:pt x="2098" y="891"/>
                    </a:lnTo>
                    <a:lnTo>
                      <a:pt x="2443" y="546"/>
                    </a:lnTo>
                    <a:lnTo>
                      <a:pt x="2469" y="520"/>
                    </a:lnTo>
                    <a:lnTo>
                      <a:pt x="2815" y="174"/>
                    </a:lnTo>
                    <a:lnTo>
                      <a:pt x="2841" y="148"/>
                    </a:lnTo>
                    <a:lnTo>
                      <a:pt x="2989" y="0"/>
                    </a:lnTo>
                    <a:cubicBezTo>
                      <a:pt x="2984" y="23"/>
                      <a:pt x="2979" y="46"/>
                      <a:pt x="2973" y="68"/>
                    </a:cubicBezTo>
                    <a:lnTo>
                      <a:pt x="2867" y="174"/>
                    </a:lnTo>
                    <a:lnTo>
                      <a:pt x="2841" y="201"/>
                    </a:lnTo>
                    <a:lnTo>
                      <a:pt x="2496" y="546"/>
                    </a:lnTo>
                    <a:lnTo>
                      <a:pt x="2469" y="572"/>
                    </a:lnTo>
                    <a:lnTo>
                      <a:pt x="2124" y="917"/>
                    </a:lnTo>
                    <a:lnTo>
                      <a:pt x="2098" y="944"/>
                    </a:lnTo>
                    <a:lnTo>
                      <a:pt x="1753" y="1289"/>
                    </a:lnTo>
                    <a:lnTo>
                      <a:pt x="1726" y="1315"/>
                    </a:lnTo>
                    <a:lnTo>
                      <a:pt x="1387" y="165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7" name="Freeform 139">
                <a:extLst>
                  <a:ext uri="{FF2B5EF4-FFF2-40B4-BE49-F238E27FC236}">
                    <a16:creationId xmlns:a16="http://schemas.microsoft.com/office/drawing/2014/main" id="{4CFA997D-FBA7-FD4A-107C-B55D530B7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672"/>
                <a:ext cx="67" cy="73"/>
              </a:xfrm>
              <a:custGeom>
                <a:avLst/>
                <a:gdLst>
                  <a:gd name="T0" fmla="*/ 4 w 520"/>
                  <a:gd name="T1" fmla="*/ 564 h 564"/>
                  <a:gd name="T2" fmla="*/ 0 w 520"/>
                  <a:gd name="T3" fmla="*/ 516 h 564"/>
                  <a:gd name="T4" fmla="*/ 90 w 520"/>
                  <a:gd name="T5" fmla="*/ 426 h 564"/>
                  <a:gd name="T6" fmla="*/ 116 w 520"/>
                  <a:gd name="T7" fmla="*/ 400 h 564"/>
                  <a:gd name="T8" fmla="*/ 462 w 520"/>
                  <a:gd name="T9" fmla="*/ 55 h 564"/>
                  <a:gd name="T10" fmla="*/ 488 w 520"/>
                  <a:gd name="T11" fmla="*/ 28 h 564"/>
                  <a:gd name="T12" fmla="*/ 516 w 520"/>
                  <a:gd name="T13" fmla="*/ 0 h 564"/>
                  <a:gd name="T14" fmla="*/ 520 w 520"/>
                  <a:gd name="T15" fmla="*/ 48 h 564"/>
                  <a:gd name="T16" fmla="*/ 514 w 520"/>
                  <a:gd name="T17" fmla="*/ 55 h 564"/>
                  <a:gd name="T18" fmla="*/ 488 w 520"/>
                  <a:gd name="T19" fmla="*/ 81 h 564"/>
                  <a:gd name="T20" fmla="*/ 143 w 520"/>
                  <a:gd name="T21" fmla="*/ 426 h 564"/>
                  <a:gd name="T22" fmla="*/ 116 w 520"/>
                  <a:gd name="T23" fmla="*/ 452 h 564"/>
                  <a:gd name="T24" fmla="*/ 4 w 520"/>
                  <a:gd name="T25" fmla="*/ 56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0" h="564">
                    <a:moveTo>
                      <a:pt x="4" y="564"/>
                    </a:moveTo>
                    <a:cubicBezTo>
                      <a:pt x="3" y="548"/>
                      <a:pt x="1" y="532"/>
                      <a:pt x="0" y="516"/>
                    </a:cubicBezTo>
                    <a:lnTo>
                      <a:pt x="90" y="426"/>
                    </a:lnTo>
                    <a:lnTo>
                      <a:pt x="116" y="400"/>
                    </a:lnTo>
                    <a:lnTo>
                      <a:pt x="462" y="55"/>
                    </a:lnTo>
                    <a:lnTo>
                      <a:pt x="488" y="28"/>
                    </a:lnTo>
                    <a:lnTo>
                      <a:pt x="516" y="0"/>
                    </a:lnTo>
                    <a:cubicBezTo>
                      <a:pt x="517" y="16"/>
                      <a:pt x="519" y="32"/>
                      <a:pt x="520" y="48"/>
                    </a:cubicBezTo>
                    <a:lnTo>
                      <a:pt x="514" y="55"/>
                    </a:lnTo>
                    <a:lnTo>
                      <a:pt x="488" y="81"/>
                    </a:lnTo>
                    <a:lnTo>
                      <a:pt x="143" y="426"/>
                    </a:lnTo>
                    <a:lnTo>
                      <a:pt x="116" y="452"/>
                    </a:lnTo>
                    <a:lnTo>
                      <a:pt x="4" y="564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8" name="Freeform 140">
                <a:extLst>
                  <a:ext uri="{FF2B5EF4-FFF2-40B4-BE49-F238E27FC236}">
                    <a16:creationId xmlns:a16="http://schemas.microsoft.com/office/drawing/2014/main" id="{05F24204-5143-65A4-FF7B-7146E94C72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58"/>
                <a:ext cx="418" cy="421"/>
              </a:xfrm>
              <a:custGeom>
                <a:avLst/>
                <a:gdLst>
                  <a:gd name="T0" fmla="*/ 26 w 3226"/>
                  <a:gd name="T1" fmla="*/ 3251 h 3251"/>
                  <a:gd name="T2" fmla="*/ 0 w 3226"/>
                  <a:gd name="T3" fmla="*/ 3225 h 3251"/>
                  <a:gd name="T4" fmla="*/ 0 w 3226"/>
                  <a:gd name="T5" fmla="*/ 3225 h 3251"/>
                  <a:gd name="T6" fmla="*/ 2 w 3226"/>
                  <a:gd name="T7" fmla="*/ 3223 h 3251"/>
                  <a:gd name="T8" fmla="*/ 29 w 3226"/>
                  <a:gd name="T9" fmla="*/ 3196 h 3251"/>
                  <a:gd name="T10" fmla="*/ 345 w 3226"/>
                  <a:gd name="T11" fmla="*/ 2880 h 3251"/>
                  <a:gd name="T12" fmla="*/ 346 w 3226"/>
                  <a:gd name="T13" fmla="*/ 2880 h 3251"/>
                  <a:gd name="T14" fmla="*/ 372 w 3226"/>
                  <a:gd name="T15" fmla="*/ 2854 h 3251"/>
                  <a:gd name="T16" fmla="*/ 372 w 3226"/>
                  <a:gd name="T17" fmla="*/ 2853 h 3251"/>
                  <a:gd name="T18" fmla="*/ 374 w 3226"/>
                  <a:gd name="T19" fmla="*/ 2851 h 3251"/>
                  <a:gd name="T20" fmla="*/ 400 w 3226"/>
                  <a:gd name="T21" fmla="*/ 2825 h 3251"/>
                  <a:gd name="T22" fmla="*/ 745 w 3226"/>
                  <a:gd name="T23" fmla="*/ 2480 h 3251"/>
                  <a:gd name="T24" fmla="*/ 772 w 3226"/>
                  <a:gd name="T25" fmla="*/ 2453 h 3251"/>
                  <a:gd name="T26" fmla="*/ 943 w 3226"/>
                  <a:gd name="T27" fmla="*/ 2281 h 3251"/>
                  <a:gd name="T28" fmla="*/ 950 w 3226"/>
                  <a:gd name="T29" fmla="*/ 2327 h 3251"/>
                  <a:gd name="T30" fmla="*/ 798 w 3226"/>
                  <a:gd name="T31" fmla="*/ 2480 h 3251"/>
                  <a:gd name="T32" fmla="*/ 772 w 3226"/>
                  <a:gd name="T33" fmla="*/ 2506 h 3251"/>
                  <a:gd name="T34" fmla="*/ 426 w 3226"/>
                  <a:gd name="T35" fmla="*/ 2851 h 3251"/>
                  <a:gd name="T36" fmla="*/ 400 w 3226"/>
                  <a:gd name="T37" fmla="*/ 2877 h 3251"/>
                  <a:gd name="T38" fmla="*/ 55 w 3226"/>
                  <a:gd name="T39" fmla="*/ 3223 h 3251"/>
                  <a:gd name="T40" fmla="*/ 29 w 3226"/>
                  <a:gd name="T41" fmla="*/ 3249 h 3251"/>
                  <a:gd name="T42" fmla="*/ 26 w 3226"/>
                  <a:gd name="T43" fmla="*/ 3251 h 3251"/>
                  <a:gd name="T44" fmla="*/ 1468 w 3226"/>
                  <a:gd name="T45" fmla="*/ 1810 h 3251"/>
                  <a:gd name="T46" fmla="*/ 1461 w 3226"/>
                  <a:gd name="T47" fmla="*/ 1764 h 3251"/>
                  <a:gd name="T48" fmla="*/ 1489 w 3226"/>
                  <a:gd name="T49" fmla="*/ 1736 h 3251"/>
                  <a:gd name="T50" fmla="*/ 1515 w 3226"/>
                  <a:gd name="T51" fmla="*/ 1710 h 3251"/>
                  <a:gd name="T52" fmla="*/ 1860 w 3226"/>
                  <a:gd name="T53" fmla="*/ 1365 h 3251"/>
                  <a:gd name="T54" fmla="*/ 1886 w 3226"/>
                  <a:gd name="T55" fmla="*/ 1339 h 3251"/>
                  <a:gd name="T56" fmla="*/ 2232 w 3226"/>
                  <a:gd name="T57" fmla="*/ 993 h 3251"/>
                  <a:gd name="T58" fmla="*/ 2258 w 3226"/>
                  <a:gd name="T59" fmla="*/ 967 h 3251"/>
                  <a:gd name="T60" fmla="*/ 2603 w 3226"/>
                  <a:gd name="T61" fmla="*/ 622 h 3251"/>
                  <a:gd name="T62" fmla="*/ 2629 w 3226"/>
                  <a:gd name="T63" fmla="*/ 595 h 3251"/>
                  <a:gd name="T64" fmla="*/ 2975 w 3226"/>
                  <a:gd name="T65" fmla="*/ 250 h 3251"/>
                  <a:gd name="T66" fmla="*/ 3001 w 3226"/>
                  <a:gd name="T67" fmla="*/ 224 h 3251"/>
                  <a:gd name="T68" fmla="*/ 3225 w 3226"/>
                  <a:gd name="T69" fmla="*/ 0 h 3251"/>
                  <a:gd name="T70" fmla="*/ 3226 w 3226"/>
                  <a:gd name="T71" fmla="*/ 52 h 3251"/>
                  <a:gd name="T72" fmla="*/ 3027 w 3226"/>
                  <a:gd name="T73" fmla="*/ 250 h 3251"/>
                  <a:gd name="T74" fmla="*/ 3001 w 3226"/>
                  <a:gd name="T75" fmla="*/ 276 h 3251"/>
                  <a:gd name="T76" fmla="*/ 2656 w 3226"/>
                  <a:gd name="T77" fmla="*/ 622 h 3251"/>
                  <a:gd name="T78" fmla="*/ 2629 w 3226"/>
                  <a:gd name="T79" fmla="*/ 648 h 3251"/>
                  <a:gd name="T80" fmla="*/ 2284 w 3226"/>
                  <a:gd name="T81" fmla="*/ 993 h 3251"/>
                  <a:gd name="T82" fmla="*/ 2258 w 3226"/>
                  <a:gd name="T83" fmla="*/ 1020 h 3251"/>
                  <a:gd name="T84" fmla="*/ 1913 w 3226"/>
                  <a:gd name="T85" fmla="*/ 1365 h 3251"/>
                  <a:gd name="T86" fmla="*/ 1886 w 3226"/>
                  <a:gd name="T87" fmla="*/ 1391 h 3251"/>
                  <a:gd name="T88" fmla="*/ 1541 w 3226"/>
                  <a:gd name="T89" fmla="*/ 1736 h 3251"/>
                  <a:gd name="T90" fmla="*/ 1515 w 3226"/>
                  <a:gd name="T91" fmla="*/ 1763 h 3251"/>
                  <a:gd name="T92" fmla="*/ 1468 w 3226"/>
                  <a:gd name="T93" fmla="*/ 1810 h 3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226" h="3251">
                    <a:moveTo>
                      <a:pt x="26" y="3251"/>
                    </a:moveTo>
                    <a:lnTo>
                      <a:pt x="0" y="3225"/>
                    </a:lnTo>
                    <a:lnTo>
                      <a:pt x="0" y="3225"/>
                    </a:lnTo>
                    <a:lnTo>
                      <a:pt x="2" y="3223"/>
                    </a:lnTo>
                    <a:lnTo>
                      <a:pt x="29" y="3196"/>
                    </a:lnTo>
                    <a:lnTo>
                      <a:pt x="345" y="2880"/>
                    </a:lnTo>
                    <a:lnTo>
                      <a:pt x="346" y="2880"/>
                    </a:lnTo>
                    <a:lnTo>
                      <a:pt x="372" y="2854"/>
                    </a:lnTo>
                    <a:lnTo>
                      <a:pt x="372" y="2853"/>
                    </a:lnTo>
                    <a:lnTo>
                      <a:pt x="374" y="2851"/>
                    </a:lnTo>
                    <a:lnTo>
                      <a:pt x="400" y="2825"/>
                    </a:lnTo>
                    <a:lnTo>
                      <a:pt x="745" y="2480"/>
                    </a:lnTo>
                    <a:lnTo>
                      <a:pt x="772" y="2453"/>
                    </a:lnTo>
                    <a:lnTo>
                      <a:pt x="943" y="2281"/>
                    </a:lnTo>
                    <a:cubicBezTo>
                      <a:pt x="946" y="2297"/>
                      <a:pt x="948" y="2312"/>
                      <a:pt x="950" y="2327"/>
                    </a:cubicBezTo>
                    <a:lnTo>
                      <a:pt x="798" y="2480"/>
                    </a:lnTo>
                    <a:lnTo>
                      <a:pt x="772" y="2506"/>
                    </a:lnTo>
                    <a:lnTo>
                      <a:pt x="426" y="2851"/>
                    </a:lnTo>
                    <a:lnTo>
                      <a:pt x="400" y="2877"/>
                    </a:lnTo>
                    <a:lnTo>
                      <a:pt x="55" y="3223"/>
                    </a:lnTo>
                    <a:lnTo>
                      <a:pt x="29" y="3249"/>
                    </a:lnTo>
                    <a:lnTo>
                      <a:pt x="26" y="3251"/>
                    </a:lnTo>
                    <a:moveTo>
                      <a:pt x="1468" y="1810"/>
                    </a:moveTo>
                    <a:cubicBezTo>
                      <a:pt x="1465" y="1795"/>
                      <a:pt x="1463" y="1779"/>
                      <a:pt x="1461" y="1764"/>
                    </a:cubicBezTo>
                    <a:lnTo>
                      <a:pt x="1489" y="1736"/>
                    </a:lnTo>
                    <a:lnTo>
                      <a:pt x="1515" y="1710"/>
                    </a:lnTo>
                    <a:lnTo>
                      <a:pt x="1860" y="1365"/>
                    </a:lnTo>
                    <a:lnTo>
                      <a:pt x="1886" y="1339"/>
                    </a:lnTo>
                    <a:lnTo>
                      <a:pt x="2232" y="993"/>
                    </a:lnTo>
                    <a:lnTo>
                      <a:pt x="2258" y="967"/>
                    </a:lnTo>
                    <a:lnTo>
                      <a:pt x="2603" y="622"/>
                    </a:lnTo>
                    <a:lnTo>
                      <a:pt x="2629" y="595"/>
                    </a:lnTo>
                    <a:lnTo>
                      <a:pt x="2975" y="250"/>
                    </a:lnTo>
                    <a:lnTo>
                      <a:pt x="3001" y="224"/>
                    </a:lnTo>
                    <a:lnTo>
                      <a:pt x="3225" y="0"/>
                    </a:lnTo>
                    <a:cubicBezTo>
                      <a:pt x="3226" y="17"/>
                      <a:pt x="3226" y="34"/>
                      <a:pt x="3226" y="52"/>
                    </a:cubicBezTo>
                    <a:lnTo>
                      <a:pt x="3027" y="250"/>
                    </a:lnTo>
                    <a:lnTo>
                      <a:pt x="3001" y="276"/>
                    </a:lnTo>
                    <a:lnTo>
                      <a:pt x="2656" y="622"/>
                    </a:lnTo>
                    <a:lnTo>
                      <a:pt x="2629" y="648"/>
                    </a:lnTo>
                    <a:lnTo>
                      <a:pt x="2284" y="993"/>
                    </a:lnTo>
                    <a:lnTo>
                      <a:pt x="2258" y="1020"/>
                    </a:lnTo>
                    <a:lnTo>
                      <a:pt x="1913" y="1365"/>
                    </a:lnTo>
                    <a:lnTo>
                      <a:pt x="1886" y="1391"/>
                    </a:lnTo>
                    <a:lnTo>
                      <a:pt x="1541" y="1736"/>
                    </a:lnTo>
                    <a:lnTo>
                      <a:pt x="1515" y="1763"/>
                    </a:lnTo>
                    <a:lnTo>
                      <a:pt x="1468" y="1810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89" name="Freeform 141">
                <a:extLst>
                  <a:ext uri="{FF2B5EF4-FFF2-40B4-BE49-F238E27FC236}">
                    <a16:creationId xmlns:a16="http://schemas.microsoft.com/office/drawing/2014/main" id="{A40938A4-CE6D-CA57-52BD-177E0243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587"/>
                <a:ext cx="68" cy="72"/>
              </a:xfrm>
              <a:custGeom>
                <a:avLst/>
                <a:gdLst>
                  <a:gd name="T0" fmla="*/ 7 w 525"/>
                  <a:gd name="T1" fmla="*/ 563 h 563"/>
                  <a:gd name="T2" fmla="*/ 0 w 525"/>
                  <a:gd name="T3" fmla="*/ 517 h 563"/>
                  <a:gd name="T4" fmla="*/ 174 w 525"/>
                  <a:gd name="T5" fmla="*/ 344 h 563"/>
                  <a:gd name="T6" fmla="*/ 200 w 525"/>
                  <a:gd name="T7" fmla="*/ 318 h 563"/>
                  <a:gd name="T8" fmla="*/ 518 w 525"/>
                  <a:gd name="T9" fmla="*/ 0 h 563"/>
                  <a:gd name="T10" fmla="*/ 525 w 525"/>
                  <a:gd name="T11" fmla="*/ 46 h 563"/>
                  <a:gd name="T12" fmla="*/ 227 w 525"/>
                  <a:gd name="T13" fmla="*/ 344 h 563"/>
                  <a:gd name="T14" fmla="*/ 200 w 525"/>
                  <a:gd name="T15" fmla="*/ 370 h 563"/>
                  <a:gd name="T16" fmla="*/ 7 w 525"/>
                  <a:gd name="T17" fmla="*/ 563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563">
                    <a:moveTo>
                      <a:pt x="7" y="563"/>
                    </a:moveTo>
                    <a:cubicBezTo>
                      <a:pt x="5" y="548"/>
                      <a:pt x="3" y="533"/>
                      <a:pt x="0" y="517"/>
                    </a:cubicBezTo>
                    <a:lnTo>
                      <a:pt x="174" y="344"/>
                    </a:lnTo>
                    <a:lnTo>
                      <a:pt x="200" y="318"/>
                    </a:lnTo>
                    <a:lnTo>
                      <a:pt x="518" y="0"/>
                    </a:lnTo>
                    <a:cubicBezTo>
                      <a:pt x="520" y="15"/>
                      <a:pt x="522" y="31"/>
                      <a:pt x="525" y="46"/>
                    </a:cubicBezTo>
                    <a:lnTo>
                      <a:pt x="227" y="344"/>
                    </a:lnTo>
                    <a:lnTo>
                      <a:pt x="200" y="370"/>
                    </a:lnTo>
                    <a:lnTo>
                      <a:pt x="7" y="5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0" name="Freeform 142">
                <a:extLst>
                  <a:ext uri="{FF2B5EF4-FFF2-40B4-BE49-F238E27FC236}">
                    <a16:creationId xmlns:a16="http://schemas.microsoft.com/office/drawing/2014/main" id="{031B7DC5-311A-B613-51CE-161B5C0242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71"/>
                <a:ext cx="410" cy="412"/>
              </a:xfrm>
              <a:custGeom>
                <a:avLst/>
                <a:gdLst>
                  <a:gd name="T0" fmla="*/ 26 w 3167"/>
                  <a:gd name="T1" fmla="*/ 3183 h 3183"/>
                  <a:gd name="T2" fmla="*/ 0 w 3167"/>
                  <a:gd name="T3" fmla="*/ 3157 h 3183"/>
                  <a:gd name="T4" fmla="*/ 0 w 3167"/>
                  <a:gd name="T5" fmla="*/ 3157 h 3183"/>
                  <a:gd name="T6" fmla="*/ 2 w 3167"/>
                  <a:gd name="T7" fmla="*/ 3155 h 3183"/>
                  <a:gd name="T8" fmla="*/ 29 w 3167"/>
                  <a:gd name="T9" fmla="*/ 3128 h 3183"/>
                  <a:gd name="T10" fmla="*/ 345 w 3167"/>
                  <a:gd name="T11" fmla="*/ 2812 h 3183"/>
                  <a:gd name="T12" fmla="*/ 346 w 3167"/>
                  <a:gd name="T13" fmla="*/ 2812 h 3183"/>
                  <a:gd name="T14" fmla="*/ 372 w 3167"/>
                  <a:gd name="T15" fmla="*/ 2786 h 3183"/>
                  <a:gd name="T16" fmla="*/ 372 w 3167"/>
                  <a:gd name="T17" fmla="*/ 2785 h 3183"/>
                  <a:gd name="T18" fmla="*/ 374 w 3167"/>
                  <a:gd name="T19" fmla="*/ 2783 h 3183"/>
                  <a:gd name="T20" fmla="*/ 400 w 3167"/>
                  <a:gd name="T21" fmla="*/ 2757 h 3183"/>
                  <a:gd name="T22" fmla="*/ 745 w 3167"/>
                  <a:gd name="T23" fmla="*/ 2411 h 3183"/>
                  <a:gd name="T24" fmla="*/ 772 w 3167"/>
                  <a:gd name="T25" fmla="*/ 2385 h 3183"/>
                  <a:gd name="T26" fmla="*/ 841 w 3167"/>
                  <a:gd name="T27" fmla="*/ 2316 h 3183"/>
                  <a:gd name="T28" fmla="*/ 848 w 3167"/>
                  <a:gd name="T29" fmla="*/ 2361 h 3183"/>
                  <a:gd name="T30" fmla="*/ 798 w 3167"/>
                  <a:gd name="T31" fmla="*/ 2411 h 3183"/>
                  <a:gd name="T32" fmla="*/ 772 w 3167"/>
                  <a:gd name="T33" fmla="*/ 2438 h 3183"/>
                  <a:gd name="T34" fmla="*/ 426 w 3167"/>
                  <a:gd name="T35" fmla="*/ 2783 h 3183"/>
                  <a:gd name="T36" fmla="*/ 400 w 3167"/>
                  <a:gd name="T37" fmla="*/ 2809 h 3183"/>
                  <a:gd name="T38" fmla="*/ 55 w 3167"/>
                  <a:gd name="T39" fmla="*/ 3155 h 3183"/>
                  <a:gd name="T40" fmla="*/ 29 w 3167"/>
                  <a:gd name="T41" fmla="*/ 3181 h 3183"/>
                  <a:gd name="T42" fmla="*/ 26 w 3167"/>
                  <a:gd name="T43" fmla="*/ 3183 h 3183"/>
                  <a:gd name="T44" fmla="*/ 1361 w 3167"/>
                  <a:gd name="T45" fmla="*/ 1848 h 3183"/>
                  <a:gd name="T46" fmla="*/ 1353 w 3167"/>
                  <a:gd name="T47" fmla="*/ 1803 h 3183"/>
                  <a:gd name="T48" fmla="*/ 1489 w 3167"/>
                  <a:gd name="T49" fmla="*/ 1668 h 3183"/>
                  <a:gd name="T50" fmla="*/ 1515 w 3167"/>
                  <a:gd name="T51" fmla="*/ 1642 h 3183"/>
                  <a:gd name="T52" fmla="*/ 1860 w 3167"/>
                  <a:gd name="T53" fmla="*/ 1297 h 3183"/>
                  <a:gd name="T54" fmla="*/ 1886 w 3167"/>
                  <a:gd name="T55" fmla="*/ 1271 h 3183"/>
                  <a:gd name="T56" fmla="*/ 2232 w 3167"/>
                  <a:gd name="T57" fmla="*/ 925 h 3183"/>
                  <a:gd name="T58" fmla="*/ 2258 w 3167"/>
                  <a:gd name="T59" fmla="*/ 899 h 3183"/>
                  <a:gd name="T60" fmla="*/ 2603 w 3167"/>
                  <a:gd name="T61" fmla="*/ 554 h 3183"/>
                  <a:gd name="T62" fmla="*/ 2629 w 3167"/>
                  <a:gd name="T63" fmla="*/ 527 h 3183"/>
                  <a:gd name="T64" fmla="*/ 2975 w 3167"/>
                  <a:gd name="T65" fmla="*/ 182 h 3183"/>
                  <a:gd name="T66" fmla="*/ 3001 w 3167"/>
                  <a:gd name="T67" fmla="*/ 156 h 3183"/>
                  <a:gd name="T68" fmla="*/ 3157 w 3167"/>
                  <a:gd name="T69" fmla="*/ 0 h 3183"/>
                  <a:gd name="T70" fmla="*/ 3167 w 3167"/>
                  <a:gd name="T71" fmla="*/ 42 h 3183"/>
                  <a:gd name="T72" fmla="*/ 3027 w 3167"/>
                  <a:gd name="T73" fmla="*/ 182 h 3183"/>
                  <a:gd name="T74" fmla="*/ 3001 w 3167"/>
                  <a:gd name="T75" fmla="*/ 208 h 3183"/>
                  <a:gd name="T76" fmla="*/ 2656 w 3167"/>
                  <a:gd name="T77" fmla="*/ 554 h 3183"/>
                  <a:gd name="T78" fmla="*/ 2629 w 3167"/>
                  <a:gd name="T79" fmla="*/ 580 h 3183"/>
                  <a:gd name="T80" fmla="*/ 2284 w 3167"/>
                  <a:gd name="T81" fmla="*/ 925 h 3183"/>
                  <a:gd name="T82" fmla="*/ 2258 w 3167"/>
                  <a:gd name="T83" fmla="*/ 951 h 3183"/>
                  <a:gd name="T84" fmla="*/ 1913 w 3167"/>
                  <a:gd name="T85" fmla="*/ 1297 h 3183"/>
                  <a:gd name="T86" fmla="*/ 1886 w 3167"/>
                  <a:gd name="T87" fmla="*/ 1323 h 3183"/>
                  <a:gd name="T88" fmla="*/ 1541 w 3167"/>
                  <a:gd name="T89" fmla="*/ 1668 h 3183"/>
                  <a:gd name="T90" fmla="*/ 1515 w 3167"/>
                  <a:gd name="T91" fmla="*/ 1695 h 3183"/>
                  <a:gd name="T92" fmla="*/ 1361 w 3167"/>
                  <a:gd name="T93" fmla="*/ 1848 h 3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67" h="3183">
                    <a:moveTo>
                      <a:pt x="26" y="3183"/>
                    </a:moveTo>
                    <a:lnTo>
                      <a:pt x="0" y="3157"/>
                    </a:lnTo>
                    <a:lnTo>
                      <a:pt x="0" y="3157"/>
                    </a:lnTo>
                    <a:lnTo>
                      <a:pt x="2" y="3155"/>
                    </a:lnTo>
                    <a:lnTo>
                      <a:pt x="29" y="3128"/>
                    </a:lnTo>
                    <a:lnTo>
                      <a:pt x="345" y="2812"/>
                    </a:lnTo>
                    <a:lnTo>
                      <a:pt x="346" y="2812"/>
                    </a:lnTo>
                    <a:lnTo>
                      <a:pt x="372" y="2786"/>
                    </a:lnTo>
                    <a:lnTo>
                      <a:pt x="372" y="2785"/>
                    </a:lnTo>
                    <a:lnTo>
                      <a:pt x="374" y="2783"/>
                    </a:lnTo>
                    <a:lnTo>
                      <a:pt x="400" y="2757"/>
                    </a:lnTo>
                    <a:lnTo>
                      <a:pt x="745" y="2411"/>
                    </a:lnTo>
                    <a:lnTo>
                      <a:pt x="772" y="2385"/>
                    </a:lnTo>
                    <a:lnTo>
                      <a:pt x="841" y="2316"/>
                    </a:lnTo>
                    <a:cubicBezTo>
                      <a:pt x="843" y="2331"/>
                      <a:pt x="846" y="2346"/>
                      <a:pt x="848" y="2361"/>
                    </a:cubicBezTo>
                    <a:lnTo>
                      <a:pt x="798" y="2411"/>
                    </a:lnTo>
                    <a:lnTo>
                      <a:pt x="772" y="2438"/>
                    </a:lnTo>
                    <a:lnTo>
                      <a:pt x="426" y="2783"/>
                    </a:lnTo>
                    <a:lnTo>
                      <a:pt x="400" y="2809"/>
                    </a:lnTo>
                    <a:lnTo>
                      <a:pt x="55" y="3155"/>
                    </a:lnTo>
                    <a:lnTo>
                      <a:pt x="29" y="3181"/>
                    </a:lnTo>
                    <a:lnTo>
                      <a:pt x="26" y="3183"/>
                    </a:lnTo>
                    <a:moveTo>
                      <a:pt x="1361" y="1848"/>
                    </a:moveTo>
                    <a:lnTo>
                      <a:pt x="1353" y="1803"/>
                    </a:lnTo>
                    <a:lnTo>
                      <a:pt x="1489" y="1668"/>
                    </a:lnTo>
                    <a:lnTo>
                      <a:pt x="1515" y="1642"/>
                    </a:lnTo>
                    <a:lnTo>
                      <a:pt x="1860" y="1297"/>
                    </a:lnTo>
                    <a:lnTo>
                      <a:pt x="1886" y="1271"/>
                    </a:lnTo>
                    <a:lnTo>
                      <a:pt x="2232" y="925"/>
                    </a:lnTo>
                    <a:lnTo>
                      <a:pt x="2258" y="899"/>
                    </a:lnTo>
                    <a:lnTo>
                      <a:pt x="2603" y="554"/>
                    </a:lnTo>
                    <a:lnTo>
                      <a:pt x="2629" y="527"/>
                    </a:lnTo>
                    <a:lnTo>
                      <a:pt x="2975" y="182"/>
                    </a:lnTo>
                    <a:lnTo>
                      <a:pt x="3001" y="156"/>
                    </a:lnTo>
                    <a:lnTo>
                      <a:pt x="3157" y="0"/>
                    </a:lnTo>
                    <a:cubicBezTo>
                      <a:pt x="3160" y="14"/>
                      <a:pt x="3164" y="28"/>
                      <a:pt x="3167" y="42"/>
                    </a:cubicBezTo>
                    <a:lnTo>
                      <a:pt x="3027" y="182"/>
                    </a:lnTo>
                    <a:lnTo>
                      <a:pt x="3001" y="208"/>
                    </a:lnTo>
                    <a:lnTo>
                      <a:pt x="2656" y="554"/>
                    </a:lnTo>
                    <a:lnTo>
                      <a:pt x="2629" y="580"/>
                    </a:lnTo>
                    <a:lnTo>
                      <a:pt x="2284" y="925"/>
                    </a:lnTo>
                    <a:lnTo>
                      <a:pt x="2258" y="951"/>
                    </a:lnTo>
                    <a:lnTo>
                      <a:pt x="1913" y="1297"/>
                    </a:lnTo>
                    <a:lnTo>
                      <a:pt x="1886" y="1323"/>
                    </a:lnTo>
                    <a:lnTo>
                      <a:pt x="1541" y="1668"/>
                    </a:lnTo>
                    <a:lnTo>
                      <a:pt x="1515" y="1695"/>
                    </a:lnTo>
                    <a:lnTo>
                      <a:pt x="1361" y="184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1" name="Freeform 143">
                <a:extLst>
                  <a:ext uri="{FF2B5EF4-FFF2-40B4-BE49-F238E27FC236}">
                    <a16:creationId xmlns:a16="http://schemas.microsoft.com/office/drawing/2014/main" id="{DBD9892D-F792-1748-1D05-2398F2046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504"/>
                <a:ext cx="67" cy="72"/>
              </a:xfrm>
              <a:custGeom>
                <a:avLst/>
                <a:gdLst>
                  <a:gd name="T0" fmla="*/ 7 w 520"/>
                  <a:gd name="T1" fmla="*/ 558 h 558"/>
                  <a:gd name="T2" fmla="*/ 0 w 520"/>
                  <a:gd name="T3" fmla="*/ 513 h 558"/>
                  <a:gd name="T4" fmla="*/ 276 w 520"/>
                  <a:gd name="T5" fmla="*/ 237 h 558"/>
                  <a:gd name="T6" fmla="*/ 302 w 520"/>
                  <a:gd name="T7" fmla="*/ 211 h 558"/>
                  <a:gd name="T8" fmla="*/ 512 w 520"/>
                  <a:gd name="T9" fmla="*/ 0 h 558"/>
                  <a:gd name="T10" fmla="*/ 520 w 520"/>
                  <a:gd name="T11" fmla="*/ 45 h 558"/>
                  <a:gd name="T12" fmla="*/ 329 w 520"/>
                  <a:gd name="T13" fmla="*/ 237 h 558"/>
                  <a:gd name="T14" fmla="*/ 302 w 520"/>
                  <a:gd name="T15" fmla="*/ 263 h 558"/>
                  <a:gd name="T16" fmla="*/ 7 w 520"/>
                  <a:gd name="T17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0" h="558">
                    <a:moveTo>
                      <a:pt x="7" y="558"/>
                    </a:moveTo>
                    <a:cubicBezTo>
                      <a:pt x="5" y="543"/>
                      <a:pt x="2" y="528"/>
                      <a:pt x="0" y="513"/>
                    </a:cubicBezTo>
                    <a:lnTo>
                      <a:pt x="276" y="237"/>
                    </a:lnTo>
                    <a:lnTo>
                      <a:pt x="302" y="211"/>
                    </a:lnTo>
                    <a:lnTo>
                      <a:pt x="512" y="0"/>
                    </a:lnTo>
                    <a:lnTo>
                      <a:pt x="520" y="45"/>
                    </a:lnTo>
                    <a:lnTo>
                      <a:pt x="329" y="237"/>
                    </a:lnTo>
                    <a:lnTo>
                      <a:pt x="302" y="263"/>
                    </a:lnTo>
                    <a:lnTo>
                      <a:pt x="7" y="55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2" name="Freeform 144">
                <a:extLst>
                  <a:ext uri="{FF2B5EF4-FFF2-40B4-BE49-F238E27FC236}">
                    <a16:creationId xmlns:a16="http://schemas.microsoft.com/office/drawing/2014/main" id="{8B32ED01-20ED-E572-43D2-7165FBEE19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380" cy="381"/>
              </a:xfrm>
              <a:custGeom>
                <a:avLst/>
                <a:gdLst>
                  <a:gd name="T0" fmla="*/ 26 w 2937"/>
                  <a:gd name="T1" fmla="*/ 2942 h 2942"/>
                  <a:gd name="T2" fmla="*/ 0 w 2937"/>
                  <a:gd name="T3" fmla="*/ 2916 h 2942"/>
                  <a:gd name="T4" fmla="*/ 0 w 2937"/>
                  <a:gd name="T5" fmla="*/ 2916 h 2942"/>
                  <a:gd name="T6" fmla="*/ 2 w 2937"/>
                  <a:gd name="T7" fmla="*/ 2913 h 2942"/>
                  <a:gd name="T8" fmla="*/ 29 w 2937"/>
                  <a:gd name="T9" fmla="*/ 2887 h 2942"/>
                  <a:gd name="T10" fmla="*/ 345 w 2937"/>
                  <a:gd name="T11" fmla="*/ 2570 h 2942"/>
                  <a:gd name="T12" fmla="*/ 347 w 2937"/>
                  <a:gd name="T13" fmla="*/ 2572 h 2942"/>
                  <a:gd name="T14" fmla="*/ 373 w 2937"/>
                  <a:gd name="T15" fmla="*/ 2545 h 2942"/>
                  <a:gd name="T16" fmla="*/ 372 w 2937"/>
                  <a:gd name="T17" fmla="*/ 2544 h 2942"/>
                  <a:gd name="T18" fmla="*/ 374 w 2937"/>
                  <a:gd name="T19" fmla="*/ 2542 h 2942"/>
                  <a:gd name="T20" fmla="*/ 400 w 2937"/>
                  <a:gd name="T21" fmla="*/ 2516 h 2942"/>
                  <a:gd name="T22" fmla="*/ 745 w 2937"/>
                  <a:gd name="T23" fmla="*/ 2170 h 2942"/>
                  <a:gd name="T24" fmla="*/ 746 w 2937"/>
                  <a:gd name="T25" fmla="*/ 2170 h 2942"/>
                  <a:gd name="T26" fmla="*/ 752 w 2937"/>
                  <a:gd name="T27" fmla="*/ 2216 h 2942"/>
                  <a:gd name="T28" fmla="*/ 426 w 2937"/>
                  <a:gd name="T29" fmla="*/ 2542 h 2942"/>
                  <a:gd name="T30" fmla="*/ 400 w 2937"/>
                  <a:gd name="T31" fmla="*/ 2568 h 2942"/>
                  <a:gd name="T32" fmla="*/ 55 w 2937"/>
                  <a:gd name="T33" fmla="*/ 2913 h 2942"/>
                  <a:gd name="T34" fmla="*/ 29 w 2937"/>
                  <a:gd name="T35" fmla="*/ 2940 h 2942"/>
                  <a:gd name="T36" fmla="*/ 26 w 2937"/>
                  <a:gd name="T37" fmla="*/ 2942 h 2942"/>
                  <a:gd name="T38" fmla="*/ 1247 w 2937"/>
                  <a:gd name="T39" fmla="*/ 1722 h 2942"/>
                  <a:gd name="T40" fmla="*/ 1238 w 2937"/>
                  <a:gd name="T41" fmla="*/ 1678 h 2942"/>
                  <a:gd name="T42" fmla="*/ 1489 w 2937"/>
                  <a:gd name="T43" fmla="*/ 1427 h 2942"/>
                  <a:gd name="T44" fmla="*/ 1515 w 2937"/>
                  <a:gd name="T45" fmla="*/ 1401 h 2942"/>
                  <a:gd name="T46" fmla="*/ 1860 w 2937"/>
                  <a:gd name="T47" fmla="*/ 1056 h 2942"/>
                  <a:gd name="T48" fmla="*/ 1886 w 2937"/>
                  <a:gd name="T49" fmla="*/ 1029 h 2942"/>
                  <a:gd name="T50" fmla="*/ 2232 w 2937"/>
                  <a:gd name="T51" fmla="*/ 684 h 2942"/>
                  <a:gd name="T52" fmla="*/ 2258 w 2937"/>
                  <a:gd name="T53" fmla="*/ 658 h 2942"/>
                  <a:gd name="T54" fmla="*/ 2603 w 2937"/>
                  <a:gd name="T55" fmla="*/ 313 h 2942"/>
                  <a:gd name="T56" fmla="*/ 2629 w 2937"/>
                  <a:gd name="T57" fmla="*/ 286 h 2942"/>
                  <a:gd name="T58" fmla="*/ 2916 w 2937"/>
                  <a:gd name="T59" fmla="*/ 0 h 2942"/>
                  <a:gd name="T60" fmla="*/ 2937 w 2937"/>
                  <a:gd name="T61" fmla="*/ 32 h 2942"/>
                  <a:gd name="T62" fmla="*/ 2656 w 2937"/>
                  <a:gd name="T63" fmla="*/ 313 h 2942"/>
                  <a:gd name="T64" fmla="*/ 2629 w 2937"/>
                  <a:gd name="T65" fmla="*/ 339 h 2942"/>
                  <a:gd name="T66" fmla="*/ 2284 w 2937"/>
                  <a:gd name="T67" fmla="*/ 684 h 2942"/>
                  <a:gd name="T68" fmla="*/ 2258 w 2937"/>
                  <a:gd name="T69" fmla="*/ 710 h 2942"/>
                  <a:gd name="T70" fmla="*/ 1913 w 2937"/>
                  <a:gd name="T71" fmla="*/ 1056 h 2942"/>
                  <a:gd name="T72" fmla="*/ 1886 w 2937"/>
                  <a:gd name="T73" fmla="*/ 1082 h 2942"/>
                  <a:gd name="T74" fmla="*/ 1541 w 2937"/>
                  <a:gd name="T75" fmla="*/ 1427 h 2942"/>
                  <a:gd name="T76" fmla="*/ 1515 w 2937"/>
                  <a:gd name="T77" fmla="*/ 1454 h 2942"/>
                  <a:gd name="T78" fmla="*/ 1247 w 2937"/>
                  <a:gd name="T79" fmla="*/ 1722 h 2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937" h="2942">
                    <a:moveTo>
                      <a:pt x="26" y="2942"/>
                    </a:moveTo>
                    <a:lnTo>
                      <a:pt x="0" y="2916"/>
                    </a:lnTo>
                    <a:lnTo>
                      <a:pt x="0" y="2916"/>
                    </a:lnTo>
                    <a:lnTo>
                      <a:pt x="2" y="2913"/>
                    </a:lnTo>
                    <a:lnTo>
                      <a:pt x="29" y="2887"/>
                    </a:lnTo>
                    <a:lnTo>
                      <a:pt x="345" y="2570"/>
                    </a:lnTo>
                    <a:lnTo>
                      <a:pt x="347" y="2572"/>
                    </a:lnTo>
                    <a:lnTo>
                      <a:pt x="373" y="2545"/>
                    </a:lnTo>
                    <a:lnTo>
                      <a:pt x="372" y="2544"/>
                    </a:lnTo>
                    <a:lnTo>
                      <a:pt x="374" y="2542"/>
                    </a:lnTo>
                    <a:lnTo>
                      <a:pt x="400" y="2516"/>
                    </a:lnTo>
                    <a:lnTo>
                      <a:pt x="745" y="2170"/>
                    </a:lnTo>
                    <a:lnTo>
                      <a:pt x="746" y="2170"/>
                    </a:lnTo>
                    <a:cubicBezTo>
                      <a:pt x="748" y="2186"/>
                      <a:pt x="750" y="2201"/>
                      <a:pt x="752" y="2216"/>
                    </a:cubicBezTo>
                    <a:lnTo>
                      <a:pt x="426" y="2542"/>
                    </a:lnTo>
                    <a:lnTo>
                      <a:pt x="400" y="2568"/>
                    </a:lnTo>
                    <a:lnTo>
                      <a:pt x="55" y="2913"/>
                    </a:lnTo>
                    <a:lnTo>
                      <a:pt x="29" y="2940"/>
                    </a:lnTo>
                    <a:lnTo>
                      <a:pt x="26" y="2942"/>
                    </a:lnTo>
                    <a:close/>
                    <a:moveTo>
                      <a:pt x="1247" y="1722"/>
                    </a:moveTo>
                    <a:cubicBezTo>
                      <a:pt x="1244" y="1707"/>
                      <a:pt x="1241" y="1692"/>
                      <a:pt x="1238" y="1678"/>
                    </a:cubicBezTo>
                    <a:lnTo>
                      <a:pt x="1489" y="1427"/>
                    </a:lnTo>
                    <a:lnTo>
                      <a:pt x="1515" y="1401"/>
                    </a:lnTo>
                    <a:lnTo>
                      <a:pt x="1860" y="1056"/>
                    </a:lnTo>
                    <a:lnTo>
                      <a:pt x="1886" y="1029"/>
                    </a:lnTo>
                    <a:lnTo>
                      <a:pt x="2232" y="684"/>
                    </a:lnTo>
                    <a:lnTo>
                      <a:pt x="2258" y="658"/>
                    </a:lnTo>
                    <a:lnTo>
                      <a:pt x="2603" y="313"/>
                    </a:lnTo>
                    <a:lnTo>
                      <a:pt x="2629" y="286"/>
                    </a:lnTo>
                    <a:lnTo>
                      <a:pt x="2916" y="0"/>
                    </a:lnTo>
                    <a:cubicBezTo>
                      <a:pt x="2923" y="11"/>
                      <a:pt x="2930" y="21"/>
                      <a:pt x="2937" y="32"/>
                    </a:cubicBezTo>
                    <a:lnTo>
                      <a:pt x="2656" y="313"/>
                    </a:lnTo>
                    <a:lnTo>
                      <a:pt x="2629" y="339"/>
                    </a:lnTo>
                    <a:lnTo>
                      <a:pt x="2284" y="684"/>
                    </a:lnTo>
                    <a:lnTo>
                      <a:pt x="2258" y="710"/>
                    </a:lnTo>
                    <a:lnTo>
                      <a:pt x="1913" y="1056"/>
                    </a:lnTo>
                    <a:lnTo>
                      <a:pt x="1886" y="1082"/>
                    </a:lnTo>
                    <a:lnTo>
                      <a:pt x="1541" y="1427"/>
                    </a:lnTo>
                    <a:lnTo>
                      <a:pt x="1515" y="1454"/>
                    </a:lnTo>
                    <a:lnTo>
                      <a:pt x="1247" y="172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3" name="Freeform 145">
                <a:extLst>
                  <a:ext uri="{FF2B5EF4-FFF2-40B4-BE49-F238E27FC236}">
                    <a16:creationId xmlns:a16="http://schemas.microsoft.com/office/drawing/2014/main" id="{1B1F94BE-7C72-3A6D-22FF-499D4E4A3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8" y="3423"/>
                <a:ext cx="65" cy="70"/>
              </a:xfrm>
              <a:custGeom>
                <a:avLst/>
                <a:gdLst>
                  <a:gd name="T0" fmla="*/ 6 w 501"/>
                  <a:gd name="T1" fmla="*/ 538 h 538"/>
                  <a:gd name="T2" fmla="*/ 0 w 501"/>
                  <a:gd name="T3" fmla="*/ 492 h 538"/>
                  <a:gd name="T4" fmla="*/ 26 w 501"/>
                  <a:gd name="T5" fmla="*/ 466 h 538"/>
                  <a:gd name="T6" fmla="*/ 371 w 501"/>
                  <a:gd name="T7" fmla="*/ 121 h 538"/>
                  <a:gd name="T8" fmla="*/ 397 w 501"/>
                  <a:gd name="T9" fmla="*/ 95 h 538"/>
                  <a:gd name="T10" fmla="*/ 492 w 501"/>
                  <a:gd name="T11" fmla="*/ 0 h 538"/>
                  <a:gd name="T12" fmla="*/ 501 w 501"/>
                  <a:gd name="T13" fmla="*/ 44 h 538"/>
                  <a:gd name="T14" fmla="*/ 424 w 501"/>
                  <a:gd name="T15" fmla="*/ 121 h 538"/>
                  <a:gd name="T16" fmla="*/ 397 w 501"/>
                  <a:gd name="T17" fmla="*/ 147 h 538"/>
                  <a:gd name="T18" fmla="*/ 52 w 501"/>
                  <a:gd name="T19" fmla="*/ 492 h 538"/>
                  <a:gd name="T20" fmla="*/ 26 w 501"/>
                  <a:gd name="T21" fmla="*/ 519 h 538"/>
                  <a:gd name="T22" fmla="*/ 6 w 501"/>
                  <a:gd name="T23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1" h="538">
                    <a:moveTo>
                      <a:pt x="6" y="538"/>
                    </a:moveTo>
                    <a:cubicBezTo>
                      <a:pt x="4" y="523"/>
                      <a:pt x="2" y="508"/>
                      <a:pt x="0" y="492"/>
                    </a:cubicBezTo>
                    <a:lnTo>
                      <a:pt x="26" y="466"/>
                    </a:lnTo>
                    <a:lnTo>
                      <a:pt x="371" y="121"/>
                    </a:lnTo>
                    <a:lnTo>
                      <a:pt x="397" y="95"/>
                    </a:lnTo>
                    <a:lnTo>
                      <a:pt x="492" y="0"/>
                    </a:lnTo>
                    <a:cubicBezTo>
                      <a:pt x="495" y="14"/>
                      <a:pt x="498" y="29"/>
                      <a:pt x="501" y="44"/>
                    </a:cubicBezTo>
                    <a:lnTo>
                      <a:pt x="424" y="121"/>
                    </a:lnTo>
                    <a:lnTo>
                      <a:pt x="397" y="147"/>
                    </a:lnTo>
                    <a:lnTo>
                      <a:pt x="52" y="492"/>
                    </a:lnTo>
                    <a:lnTo>
                      <a:pt x="26" y="519"/>
                    </a:lnTo>
                    <a:lnTo>
                      <a:pt x="6" y="538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4" name="Freeform 146">
                <a:extLst>
                  <a:ext uri="{FF2B5EF4-FFF2-40B4-BE49-F238E27FC236}">
                    <a16:creationId xmlns:a16="http://schemas.microsoft.com/office/drawing/2014/main" id="{A013AD4E-905F-2AE3-8761-4402EC610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47"/>
                <a:ext cx="342" cy="347"/>
              </a:xfrm>
              <a:custGeom>
                <a:avLst/>
                <a:gdLst>
                  <a:gd name="T0" fmla="*/ 0 w 2643"/>
                  <a:gd name="T1" fmla="*/ 2674 h 2674"/>
                  <a:gd name="T2" fmla="*/ 0 w 2643"/>
                  <a:gd name="T3" fmla="*/ 2674 h 2674"/>
                  <a:gd name="T4" fmla="*/ 0 w 2643"/>
                  <a:gd name="T5" fmla="*/ 2674 h 2674"/>
                  <a:gd name="T6" fmla="*/ 27 w 2643"/>
                  <a:gd name="T7" fmla="*/ 2648 h 2674"/>
                  <a:gd name="T8" fmla="*/ 0 w 2643"/>
                  <a:gd name="T9" fmla="*/ 2622 h 2674"/>
                  <a:gd name="T10" fmla="*/ 2 w 2643"/>
                  <a:gd name="T11" fmla="*/ 2619 h 2674"/>
                  <a:gd name="T12" fmla="*/ 29 w 2643"/>
                  <a:gd name="T13" fmla="*/ 2593 h 2674"/>
                  <a:gd name="T14" fmla="*/ 345 w 2643"/>
                  <a:gd name="T15" fmla="*/ 2276 h 2674"/>
                  <a:gd name="T16" fmla="*/ 347 w 2643"/>
                  <a:gd name="T17" fmla="*/ 2278 h 2674"/>
                  <a:gd name="T18" fmla="*/ 373 w 2643"/>
                  <a:gd name="T19" fmla="*/ 2252 h 2674"/>
                  <a:gd name="T20" fmla="*/ 372 w 2643"/>
                  <a:gd name="T21" fmla="*/ 2250 h 2674"/>
                  <a:gd name="T22" fmla="*/ 374 w 2643"/>
                  <a:gd name="T23" fmla="*/ 2248 h 2674"/>
                  <a:gd name="T24" fmla="*/ 400 w 2643"/>
                  <a:gd name="T25" fmla="*/ 2222 h 2674"/>
                  <a:gd name="T26" fmla="*/ 658 w 2643"/>
                  <a:gd name="T27" fmla="*/ 1964 h 2674"/>
                  <a:gd name="T28" fmla="*/ 664 w 2643"/>
                  <a:gd name="T29" fmla="*/ 2010 h 2674"/>
                  <a:gd name="T30" fmla="*/ 427 w 2643"/>
                  <a:gd name="T31" fmla="*/ 2248 h 2674"/>
                  <a:gd name="T32" fmla="*/ 400 w 2643"/>
                  <a:gd name="T33" fmla="*/ 2274 h 2674"/>
                  <a:gd name="T34" fmla="*/ 55 w 2643"/>
                  <a:gd name="T35" fmla="*/ 2619 h 2674"/>
                  <a:gd name="T36" fmla="*/ 29 w 2643"/>
                  <a:gd name="T37" fmla="*/ 2646 h 2674"/>
                  <a:gd name="T38" fmla="*/ 27 w 2643"/>
                  <a:gd name="T39" fmla="*/ 2648 h 2674"/>
                  <a:gd name="T40" fmla="*/ 1633 w 2643"/>
                  <a:gd name="T41" fmla="*/ 1041 h 2674"/>
                  <a:gd name="T42" fmla="*/ 1611 w 2643"/>
                  <a:gd name="T43" fmla="*/ 1011 h 2674"/>
                  <a:gd name="T44" fmla="*/ 1860 w 2643"/>
                  <a:gd name="T45" fmla="*/ 762 h 2674"/>
                  <a:gd name="T46" fmla="*/ 1886 w 2643"/>
                  <a:gd name="T47" fmla="*/ 735 h 2674"/>
                  <a:gd name="T48" fmla="*/ 2232 w 2643"/>
                  <a:gd name="T49" fmla="*/ 390 h 2674"/>
                  <a:gd name="T50" fmla="*/ 2258 w 2643"/>
                  <a:gd name="T51" fmla="*/ 364 h 2674"/>
                  <a:gd name="T52" fmla="*/ 2603 w 2643"/>
                  <a:gd name="T53" fmla="*/ 18 h 2674"/>
                  <a:gd name="T54" fmla="*/ 2622 w 2643"/>
                  <a:gd name="T55" fmla="*/ 0 h 2674"/>
                  <a:gd name="T56" fmla="*/ 2643 w 2643"/>
                  <a:gd name="T57" fmla="*/ 32 h 2674"/>
                  <a:gd name="T58" fmla="*/ 2629 w 2643"/>
                  <a:gd name="T59" fmla="*/ 45 h 2674"/>
                  <a:gd name="T60" fmla="*/ 2284 w 2643"/>
                  <a:gd name="T61" fmla="*/ 390 h 2674"/>
                  <a:gd name="T62" fmla="*/ 2258 w 2643"/>
                  <a:gd name="T63" fmla="*/ 416 h 2674"/>
                  <a:gd name="T64" fmla="*/ 1913 w 2643"/>
                  <a:gd name="T65" fmla="*/ 762 h 2674"/>
                  <a:gd name="T66" fmla="*/ 1886 w 2643"/>
                  <a:gd name="T67" fmla="*/ 788 h 2674"/>
                  <a:gd name="T68" fmla="*/ 1633 w 2643"/>
                  <a:gd name="T69" fmla="*/ 1041 h 2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643" h="2674">
                    <a:moveTo>
                      <a:pt x="0" y="2674"/>
                    </a:moveTo>
                    <a:lnTo>
                      <a:pt x="0" y="2674"/>
                    </a:lnTo>
                    <a:lnTo>
                      <a:pt x="0" y="2674"/>
                    </a:lnTo>
                    <a:close/>
                    <a:moveTo>
                      <a:pt x="27" y="2648"/>
                    </a:moveTo>
                    <a:lnTo>
                      <a:pt x="0" y="2622"/>
                    </a:lnTo>
                    <a:lnTo>
                      <a:pt x="2" y="2619"/>
                    </a:lnTo>
                    <a:lnTo>
                      <a:pt x="29" y="2593"/>
                    </a:lnTo>
                    <a:lnTo>
                      <a:pt x="345" y="2276"/>
                    </a:lnTo>
                    <a:lnTo>
                      <a:pt x="347" y="2278"/>
                    </a:lnTo>
                    <a:lnTo>
                      <a:pt x="373" y="2252"/>
                    </a:lnTo>
                    <a:lnTo>
                      <a:pt x="372" y="2250"/>
                    </a:lnTo>
                    <a:lnTo>
                      <a:pt x="374" y="2248"/>
                    </a:lnTo>
                    <a:lnTo>
                      <a:pt x="400" y="2222"/>
                    </a:lnTo>
                    <a:lnTo>
                      <a:pt x="658" y="1964"/>
                    </a:lnTo>
                    <a:cubicBezTo>
                      <a:pt x="660" y="1979"/>
                      <a:pt x="662" y="1995"/>
                      <a:pt x="664" y="2010"/>
                    </a:cubicBezTo>
                    <a:lnTo>
                      <a:pt x="427" y="2248"/>
                    </a:lnTo>
                    <a:lnTo>
                      <a:pt x="400" y="2274"/>
                    </a:lnTo>
                    <a:lnTo>
                      <a:pt x="55" y="2619"/>
                    </a:lnTo>
                    <a:lnTo>
                      <a:pt x="29" y="2646"/>
                    </a:lnTo>
                    <a:lnTo>
                      <a:pt x="27" y="2648"/>
                    </a:lnTo>
                    <a:moveTo>
                      <a:pt x="1633" y="1041"/>
                    </a:moveTo>
                    <a:cubicBezTo>
                      <a:pt x="1627" y="1030"/>
                      <a:pt x="1619" y="1020"/>
                      <a:pt x="1611" y="1011"/>
                    </a:cubicBezTo>
                    <a:lnTo>
                      <a:pt x="1860" y="762"/>
                    </a:lnTo>
                    <a:lnTo>
                      <a:pt x="1886" y="735"/>
                    </a:lnTo>
                    <a:lnTo>
                      <a:pt x="2232" y="390"/>
                    </a:lnTo>
                    <a:lnTo>
                      <a:pt x="2258" y="364"/>
                    </a:lnTo>
                    <a:lnTo>
                      <a:pt x="2603" y="18"/>
                    </a:lnTo>
                    <a:lnTo>
                      <a:pt x="2622" y="0"/>
                    </a:lnTo>
                    <a:lnTo>
                      <a:pt x="2643" y="32"/>
                    </a:lnTo>
                    <a:lnTo>
                      <a:pt x="2629" y="45"/>
                    </a:lnTo>
                    <a:lnTo>
                      <a:pt x="2284" y="390"/>
                    </a:lnTo>
                    <a:lnTo>
                      <a:pt x="2258" y="416"/>
                    </a:lnTo>
                    <a:lnTo>
                      <a:pt x="1913" y="762"/>
                    </a:lnTo>
                    <a:lnTo>
                      <a:pt x="1886" y="788"/>
                    </a:lnTo>
                    <a:lnTo>
                      <a:pt x="1633" y="1041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5" name="Freeform 147">
                <a:extLst>
                  <a:ext uri="{FF2B5EF4-FFF2-40B4-BE49-F238E27FC236}">
                    <a16:creationId xmlns:a16="http://schemas.microsoft.com/office/drawing/2014/main" id="{59086F43-E1E2-954F-9A62-09799DFC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278"/>
                <a:ext cx="127" cy="130"/>
              </a:xfrm>
              <a:custGeom>
                <a:avLst/>
                <a:gdLst>
                  <a:gd name="T0" fmla="*/ 6 w 975"/>
                  <a:gd name="T1" fmla="*/ 999 h 999"/>
                  <a:gd name="T2" fmla="*/ 0 w 975"/>
                  <a:gd name="T3" fmla="*/ 953 h 999"/>
                  <a:gd name="T4" fmla="*/ 87 w 975"/>
                  <a:gd name="T5" fmla="*/ 865 h 999"/>
                  <a:gd name="T6" fmla="*/ 114 w 975"/>
                  <a:gd name="T7" fmla="*/ 839 h 999"/>
                  <a:gd name="T8" fmla="*/ 459 w 975"/>
                  <a:gd name="T9" fmla="*/ 494 h 999"/>
                  <a:gd name="T10" fmla="*/ 485 w 975"/>
                  <a:gd name="T11" fmla="*/ 467 h 999"/>
                  <a:gd name="T12" fmla="*/ 831 w 975"/>
                  <a:gd name="T13" fmla="*/ 122 h 999"/>
                  <a:gd name="T14" fmla="*/ 857 w 975"/>
                  <a:gd name="T15" fmla="*/ 96 h 999"/>
                  <a:gd name="T16" fmla="*/ 953 w 975"/>
                  <a:gd name="T17" fmla="*/ 0 h 999"/>
                  <a:gd name="T18" fmla="*/ 975 w 975"/>
                  <a:gd name="T19" fmla="*/ 30 h 999"/>
                  <a:gd name="T20" fmla="*/ 883 w 975"/>
                  <a:gd name="T21" fmla="*/ 122 h 999"/>
                  <a:gd name="T22" fmla="*/ 857 w 975"/>
                  <a:gd name="T23" fmla="*/ 148 h 999"/>
                  <a:gd name="T24" fmla="*/ 512 w 975"/>
                  <a:gd name="T25" fmla="*/ 494 h 999"/>
                  <a:gd name="T26" fmla="*/ 485 w 975"/>
                  <a:gd name="T27" fmla="*/ 520 h 999"/>
                  <a:gd name="T28" fmla="*/ 140 w 975"/>
                  <a:gd name="T29" fmla="*/ 865 h 999"/>
                  <a:gd name="T30" fmla="*/ 114 w 975"/>
                  <a:gd name="T31" fmla="*/ 892 h 999"/>
                  <a:gd name="T32" fmla="*/ 6 w 975"/>
                  <a:gd name="T33" fmla="*/ 999 h 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5" h="999">
                    <a:moveTo>
                      <a:pt x="6" y="999"/>
                    </a:moveTo>
                    <a:cubicBezTo>
                      <a:pt x="4" y="984"/>
                      <a:pt x="2" y="968"/>
                      <a:pt x="0" y="953"/>
                    </a:cubicBezTo>
                    <a:lnTo>
                      <a:pt x="87" y="865"/>
                    </a:lnTo>
                    <a:lnTo>
                      <a:pt x="114" y="839"/>
                    </a:lnTo>
                    <a:lnTo>
                      <a:pt x="459" y="494"/>
                    </a:lnTo>
                    <a:lnTo>
                      <a:pt x="485" y="467"/>
                    </a:lnTo>
                    <a:lnTo>
                      <a:pt x="831" y="122"/>
                    </a:lnTo>
                    <a:lnTo>
                      <a:pt x="857" y="96"/>
                    </a:lnTo>
                    <a:lnTo>
                      <a:pt x="953" y="0"/>
                    </a:lnTo>
                    <a:cubicBezTo>
                      <a:pt x="961" y="9"/>
                      <a:pt x="969" y="19"/>
                      <a:pt x="975" y="30"/>
                    </a:cubicBezTo>
                    <a:lnTo>
                      <a:pt x="883" y="122"/>
                    </a:lnTo>
                    <a:lnTo>
                      <a:pt x="857" y="148"/>
                    </a:lnTo>
                    <a:lnTo>
                      <a:pt x="512" y="494"/>
                    </a:lnTo>
                    <a:lnTo>
                      <a:pt x="485" y="520"/>
                    </a:lnTo>
                    <a:lnTo>
                      <a:pt x="140" y="865"/>
                    </a:lnTo>
                    <a:lnTo>
                      <a:pt x="114" y="892"/>
                    </a:lnTo>
                    <a:lnTo>
                      <a:pt x="6" y="99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6" name="Freeform 148">
                <a:extLst>
                  <a:ext uri="{FF2B5EF4-FFF2-40B4-BE49-F238E27FC236}">
                    <a16:creationId xmlns:a16="http://schemas.microsoft.com/office/drawing/2014/main" id="{736D6F81-3216-8B01-714D-F8418273A1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296" cy="296"/>
              </a:xfrm>
              <a:custGeom>
                <a:avLst/>
                <a:gdLst>
                  <a:gd name="T0" fmla="*/ 26 w 2284"/>
                  <a:gd name="T1" fmla="*/ 2284 h 2284"/>
                  <a:gd name="T2" fmla="*/ 0 w 2284"/>
                  <a:gd name="T3" fmla="*/ 2258 h 2284"/>
                  <a:gd name="T4" fmla="*/ 0 w 2284"/>
                  <a:gd name="T5" fmla="*/ 2257 h 2284"/>
                  <a:gd name="T6" fmla="*/ 2 w 2284"/>
                  <a:gd name="T7" fmla="*/ 2255 h 2284"/>
                  <a:gd name="T8" fmla="*/ 29 w 2284"/>
                  <a:gd name="T9" fmla="*/ 2229 h 2284"/>
                  <a:gd name="T10" fmla="*/ 345 w 2284"/>
                  <a:gd name="T11" fmla="*/ 1912 h 2284"/>
                  <a:gd name="T12" fmla="*/ 348 w 2284"/>
                  <a:gd name="T13" fmla="*/ 1914 h 2284"/>
                  <a:gd name="T14" fmla="*/ 374 w 2284"/>
                  <a:gd name="T15" fmla="*/ 1888 h 2284"/>
                  <a:gd name="T16" fmla="*/ 372 w 2284"/>
                  <a:gd name="T17" fmla="*/ 1886 h 2284"/>
                  <a:gd name="T18" fmla="*/ 374 w 2284"/>
                  <a:gd name="T19" fmla="*/ 1884 h 2284"/>
                  <a:gd name="T20" fmla="*/ 400 w 2284"/>
                  <a:gd name="T21" fmla="*/ 1857 h 2284"/>
                  <a:gd name="T22" fmla="*/ 581 w 2284"/>
                  <a:gd name="T23" fmla="*/ 1677 h 2284"/>
                  <a:gd name="T24" fmla="*/ 586 w 2284"/>
                  <a:gd name="T25" fmla="*/ 1724 h 2284"/>
                  <a:gd name="T26" fmla="*/ 426 w 2284"/>
                  <a:gd name="T27" fmla="*/ 1884 h 2284"/>
                  <a:gd name="T28" fmla="*/ 400 w 2284"/>
                  <a:gd name="T29" fmla="*/ 1910 h 2284"/>
                  <a:gd name="T30" fmla="*/ 55 w 2284"/>
                  <a:gd name="T31" fmla="*/ 2255 h 2284"/>
                  <a:gd name="T32" fmla="*/ 29 w 2284"/>
                  <a:gd name="T33" fmla="*/ 2282 h 2284"/>
                  <a:gd name="T34" fmla="*/ 26 w 2284"/>
                  <a:gd name="T35" fmla="*/ 2284 h 2284"/>
                  <a:gd name="T36" fmla="*/ 1617 w 2284"/>
                  <a:gd name="T37" fmla="*/ 694 h 2284"/>
                  <a:gd name="T38" fmla="*/ 1576 w 2284"/>
                  <a:gd name="T39" fmla="*/ 681 h 2284"/>
                  <a:gd name="T40" fmla="*/ 1860 w 2284"/>
                  <a:gd name="T41" fmla="*/ 397 h 2284"/>
                  <a:gd name="T42" fmla="*/ 1886 w 2284"/>
                  <a:gd name="T43" fmla="*/ 371 h 2284"/>
                  <a:gd name="T44" fmla="*/ 2258 w 2284"/>
                  <a:gd name="T45" fmla="*/ 0 h 2284"/>
                  <a:gd name="T46" fmla="*/ 2284 w 2284"/>
                  <a:gd name="T47" fmla="*/ 26 h 2284"/>
                  <a:gd name="T48" fmla="*/ 2258 w 2284"/>
                  <a:gd name="T49" fmla="*/ 52 h 2284"/>
                  <a:gd name="T50" fmla="*/ 1913 w 2284"/>
                  <a:gd name="T51" fmla="*/ 397 h 2284"/>
                  <a:gd name="T52" fmla="*/ 1886 w 2284"/>
                  <a:gd name="T53" fmla="*/ 424 h 2284"/>
                  <a:gd name="T54" fmla="*/ 1617 w 2284"/>
                  <a:gd name="T55" fmla="*/ 694 h 2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4" h="2284">
                    <a:moveTo>
                      <a:pt x="26" y="2284"/>
                    </a:moveTo>
                    <a:lnTo>
                      <a:pt x="0" y="2258"/>
                    </a:lnTo>
                    <a:lnTo>
                      <a:pt x="0" y="2257"/>
                    </a:lnTo>
                    <a:lnTo>
                      <a:pt x="2" y="2255"/>
                    </a:lnTo>
                    <a:lnTo>
                      <a:pt x="29" y="2229"/>
                    </a:lnTo>
                    <a:lnTo>
                      <a:pt x="345" y="1912"/>
                    </a:lnTo>
                    <a:lnTo>
                      <a:pt x="348" y="1914"/>
                    </a:lnTo>
                    <a:lnTo>
                      <a:pt x="374" y="1888"/>
                    </a:lnTo>
                    <a:lnTo>
                      <a:pt x="372" y="1886"/>
                    </a:lnTo>
                    <a:lnTo>
                      <a:pt x="374" y="1884"/>
                    </a:lnTo>
                    <a:lnTo>
                      <a:pt x="400" y="1857"/>
                    </a:lnTo>
                    <a:lnTo>
                      <a:pt x="581" y="1677"/>
                    </a:lnTo>
                    <a:cubicBezTo>
                      <a:pt x="583" y="1693"/>
                      <a:pt x="584" y="1708"/>
                      <a:pt x="586" y="1724"/>
                    </a:cubicBezTo>
                    <a:lnTo>
                      <a:pt x="426" y="1884"/>
                    </a:lnTo>
                    <a:lnTo>
                      <a:pt x="400" y="1910"/>
                    </a:lnTo>
                    <a:lnTo>
                      <a:pt x="55" y="2255"/>
                    </a:lnTo>
                    <a:lnTo>
                      <a:pt x="29" y="2282"/>
                    </a:lnTo>
                    <a:lnTo>
                      <a:pt x="26" y="2284"/>
                    </a:lnTo>
                    <a:moveTo>
                      <a:pt x="1617" y="694"/>
                    </a:moveTo>
                    <a:cubicBezTo>
                      <a:pt x="1603" y="688"/>
                      <a:pt x="1590" y="684"/>
                      <a:pt x="1576" y="681"/>
                    </a:cubicBezTo>
                    <a:lnTo>
                      <a:pt x="1860" y="397"/>
                    </a:lnTo>
                    <a:lnTo>
                      <a:pt x="1886" y="371"/>
                    </a:lnTo>
                    <a:lnTo>
                      <a:pt x="2258" y="0"/>
                    </a:lnTo>
                    <a:lnTo>
                      <a:pt x="2284" y="26"/>
                    </a:lnTo>
                    <a:lnTo>
                      <a:pt x="2258" y="52"/>
                    </a:lnTo>
                    <a:lnTo>
                      <a:pt x="1913" y="397"/>
                    </a:lnTo>
                    <a:lnTo>
                      <a:pt x="1886" y="424"/>
                    </a:lnTo>
                    <a:lnTo>
                      <a:pt x="1617" y="694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7" name="Freeform 149">
                <a:extLst>
                  <a:ext uri="{FF2B5EF4-FFF2-40B4-BE49-F238E27FC236}">
                    <a16:creationId xmlns:a16="http://schemas.microsoft.com/office/drawing/2014/main" id="{F47EB561-5374-8C50-F876-712C9E37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3187"/>
                <a:ext cx="134" cy="135"/>
              </a:xfrm>
              <a:custGeom>
                <a:avLst/>
                <a:gdLst>
                  <a:gd name="T0" fmla="*/ 5 w 1036"/>
                  <a:gd name="T1" fmla="*/ 1043 h 1043"/>
                  <a:gd name="T2" fmla="*/ 0 w 1036"/>
                  <a:gd name="T3" fmla="*/ 996 h 1043"/>
                  <a:gd name="T4" fmla="*/ 164 w 1036"/>
                  <a:gd name="T5" fmla="*/ 831 h 1043"/>
                  <a:gd name="T6" fmla="*/ 191 w 1036"/>
                  <a:gd name="T7" fmla="*/ 805 h 1043"/>
                  <a:gd name="T8" fmla="*/ 536 w 1036"/>
                  <a:gd name="T9" fmla="*/ 460 h 1043"/>
                  <a:gd name="T10" fmla="*/ 562 w 1036"/>
                  <a:gd name="T11" fmla="*/ 433 h 1043"/>
                  <a:gd name="T12" fmla="*/ 908 w 1036"/>
                  <a:gd name="T13" fmla="*/ 88 h 1043"/>
                  <a:gd name="T14" fmla="*/ 934 w 1036"/>
                  <a:gd name="T15" fmla="*/ 62 h 1043"/>
                  <a:gd name="T16" fmla="*/ 995 w 1036"/>
                  <a:gd name="T17" fmla="*/ 0 h 1043"/>
                  <a:gd name="T18" fmla="*/ 1036 w 1036"/>
                  <a:gd name="T19" fmla="*/ 13 h 1043"/>
                  <a:gd name="T20" fmla="*/ 960 w 1036"/>
                  <a:gd name="T21" fmla="*/ 88 h 1043"/>
                  <a:gd name="T22" fmla="*/ 934 w 1036"/>
                  <a:gd name="T23" fmla="*/ 114 h 1043"/>
                  <a:gd name="T24" fmla="*/ 589 w 1036"/>
                  <a:gd name="T25" fmla="*/ 460 h 1043"/>
                  <a:gd name="T26" fmla="*/ 562 w 1036"/>
                  <a:gd name="T27" fmla="*/ 486 h 1043"/>
                  <a:gd name="T28" fmla="*/ 217 w 1036"/>
                  <a:gd name="T29" fmla="*/ 831 h 1043"/>
                  <a:gd name="T30" fmla="*/ 191 w 1036"/>
                  <a:gd name="T31" fmla="*/ 857 h 1043"/>
                  <a:gd name="T32" fmla="*/ 5 w 1036"/>
                  <a:gd name="T33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36" h="1043">
                    <a:moveTo>
                      <a:pt x="5" y="1043"/>
                    </a:moveTo>
                    <a:cubicBezTo>
                      <a:pt x="3" y="1027"/>
                      <a:pt x="2" y="1012"/>
                      <a:pt x="0" y="996"/>
                    </a:cubicBezTo>
                    <a:lnTo>
                      <a:pt x="164" y="831"/>
                    </a:lnTo>
                    <a:lnTo>
                      <a:pt x="191" y="805"/>
                    </a:lnTo>
                    <a:lnTo>
                      <a:pt x="536" y="460"/>
                    </a:lnTo>
                    <a:lnTo>
                      <a:pt x="562" y="433"/>
                    </a:lnTo>
                    <a:lnTo>
                      <a:pt x="908" y="88"/>
                    </a:lnTo>
                    <a:lnTo>
                      <a:pt x="934" y="62"/>
                    </a:lnTo>
                    <a:lnTo>
                      <a:pt x="995" y="0"/>
                    </a:lnTo>
                    <a:cubicBezTo>
                      <a:pt x="1009" y="3"/>
                      <a:pt x="1022" y="7"/>
                      <a:pt x="1036" y="13"/>
                    </a:cubicBezTo>
                    <a:lnTo>
                      <a:pt x="960" y="88"/>
                    </a:lnTo>
                    <a:lnTo>
                      <a:pt x="934" y="114"/>
                    </a:lnTo>
                    <a:lnTo>
                      <a:pt x="589" y="460"/>
                    </a:lnTo>
                    <a:lnTo>
                      <a:pt x="562" y="486"/>
                    </a:lnTo>
                    <a:lnTo>
                      <a:pt x="217" y="831"/>
                    </a:lnTo>
                    <a:lnTo>
                      <a:pt x="191" y="857"/>
                    </a:lnTo>
                    <a:lnTo>
                      <a:pt x="5" y="1043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8" name="Freeform 150">
                <a:extLst>
                  <a:ext uri="{FF2B5EF4-FFF2-40B4-BE49-F238E27FC236}">
                    <a16:creationId xmlns:a16="http://schemas.microsoft.com/office/drawing/2014/main" id="{E40474B9-423C-FF54-E1AD-A9C6380F4D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5" y="3100"/>
                <a:ext cx="146" cy="140"/>
              </a:xfrm>
              <a:custGeom>
                <a:avLst/>
                <a:gdLst>
                  <a:gd name="T0" fmla="*/ 0 w 1123"/>
                  <a:gd name="T1" fmla="*/ 1081 h 1081"/>
                  <a:gd name="T2" fmla="*/ 180 w 1123"/>
                  <a:gd name="T3" fmla="*/ 901 h 1081"/>
                  <a:gd name="T4" fmla="*/ 174 w 1123"/>
                  <a:gd name="T5" fmla="*/ 920 h 1081"/>
                  <a:gd name="T6" fmla="*/ 162 w 1123"/>
                  <a:gd name="T7" fmla="*/ 972 h 1081"/>
                  <a:gd name="T8" fmla="*/ 64 w 1123"/>
                  <a:gd name="T9" fmla="*/ 1070 h 1081"/>
                  <a:gd name="T10" fmla="*/ 15 w 1123"/>
                  <a:gd name="T11" fmla="*/ 1079 h 1081"/>
                  <a:gd name="T12" fmla="*/ 0 w 1123"/>
                  <a:gd name="T13" fmla="*/ 1081 h 1081"/>
                  <a:gd name="T14" fmla="*/ 258 w 1123"/>
                  <a:gd name="T15" fmla="*/ 824 h 1081"/>
                  <a:gd name="T16" fmla="*/ 327 w 1123"/>
                  <a:gd name="T17" fmla="*/ 754 h 1081"/>
                  <a:gd name="T18" fmla="*/ 354 w 1123"/>
                  <a:gd name="T19" fmla="*/ 728 h 1081"/>
                  <a:gd name="T20" fmla="*/ 699 w 1123"/>
                  <a:gd name="T21" fmla="*/ 382 h 1081"/>
                  <a:gd name="T22" fmla="*/ 725 w 1123"/>
                  <a:gd name="T23" fmla="*/ 356 h 1081"/>
                  <a:gd name="T24" fmla="*/ 991 w 1123"/>
                  <a:gd name="T25" fmla="*/ 90 h 1081"/>
                  <a:gd name="T26" fmla="*/ 995 w 1123"/>
                  <a:gd name="T27" fmla="*/ 89 h 1081"/>
                  <a:gd name="T28" fmla="*/ 1096 w 1123"/>
                  <a:gd name="T29" fmla="*/ 17 h 1081"/>
                  <a:gd name="T30" fmla="*/ 1112 w 1123"/>
                  <a:gd name="T31" fmla="*/ 0 h 1081"/>
                  <a:gd name="T32" fmla="*/ 1123 w 1123"/>
                  <a:gd name="T33" fmla="*/ 11 h 1081"/>
                  <a:gd name="T34" fmla="*/ 1097 w 1123"/>
                  <a:gd name="T35" fmla="*/ 37 h 1081"/>
                  <a:gd name="T36" fmla="*/ 752 w 1123"/>
                  <a:gd name="T37" fmla="*/ 382 h 1081"/>
                  <a:gd name="T38" fmla="*/ 725 w 1123"/>
                  <a:gd name="T39" fmla="*/ 409 h 1081"/>
                  <a:gd name="T40" fmla="*/ 380 w 1123"/>
                  <a:gd name="T41" fmla="*/ 754 h 1081"/>
                  <a:gd name="T42" fmla="*/ 354 w 1123"/>
                  <a:gd name="T43" fmla="*/ 780 h 1081"/>
                  <a:gd name="T44" fmla="*/ 320 w 1123"/>
                  <a:gd name="T45" fmla="*/ 814 h 1081"/>
                  <a:gd name="T46" fmla="*/ 306 w 1123"/>
                  <a:gd name="T47" fmla="*/ 813 h 1081"/>
                  <a:gd name="T48" fmla="*/ 258 w 1123"/>
                  <a:gd name="T49" fmla="*/ 824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23" h="1081">
                    <a:moveTo>
                      <a:pt x="0" y="1081"/>
                    </a:moveTo>
                    <a:lnTo>
                      <a:pt x="180" y="901"/>
                    </a:lnTo>
                    <a:cubicBezTo>
                      <a:pt x="178" y="907"/>
                      <a:pt x="176" y="913"/>
                      <a:pt x="174" y="920"/>
                    </a:cubicBezTo>
                    <a:cubicBezTo>
                      <a:pt x="170" y="937"/>
                      <a:pt x="166" y="954"/>
                      <a:pt x="162" y="972"/>
                    </a:cubicBezTo>
                    <a:lnTo>
                      <a:pt x="64" y="1070"/>
                    </a:lnTo>
                    <a:cubicBezTo>
                      <a:pt x="48" y="1072"/>
                      <a:pt x="32" y="1075"/>
                      <a:pt x="15" y="1079"/>
                    </a:cubicBezTo>
                    <a:cubicBezTo>
                      <a:pt x="8" y="1080"/>
                      <a:pt x="4" y="1081"/>
                      <a:pt x="0" y="1081"/>
                    </a:cubicBezTo>
                    <a:moveTo>
                      <a:pt x="258" y="824"/>
                    </a:moveTo>
                    <a:lnTo>
                      <a:pt x="327" y="754"/>
                    </a:lnTo>
                    <a:lnTo>
                      <a:pt x="354" y="728"/>
                    </a:lnTo>
                    <a:lnTo>
                      <a:pt x="699" y="382"/>
                    </a:lnTo>
                    <a:lnTo>
                      <a:pt x="725" y="356"/>
                    </a:lnTo>
                    <a:lnTo>
                      <a:pt x="991" y="90"/>
                    </a:lnTo>
                    <a:cubicBezTo>
                      <a:pt x="993" y="90"/>
                      <a:pt x="994" y="89"/>
                      <a:pt x="995" y="89"/>
                    </a:cubicBezTo>
                    <a:cubicBezTo>
                      <a:pt x="1040" y="73"/>
                      <a:pt x="1064" y="50"/>
                      <a:pt x="1096" y="17"/>
                    </a:cubicBezTo>
                    <a:cubicBezTo>
                      <a:pt x="1101" y="11"/>
                      <a:pt x="1107" y="6"/>
                      <a:pt x="1112" y="0"/>
                    </a:cubicBezTo>
                    <a:lnTo>
                      <a:pt x="1123" y="11"/>
                    </a:lnTo>
                    <a:lnTo>
                      <a:pt x="1097" y="37"/>
                    </a:lnTo>
                    <a:lnTo>
                      <a:pt x="752" y="382"/>
                    </a:lnTo>
                    <a:lnTo>
                      <a:pt x="725" y="409"/>
                    </a:lnTo>
                    <a:lnTo>
                      <a:pt x="380" y="754"/>
                    </a:lnTo>
                    <a:lnTo>
                      <a:pt x="354" y="780"/>
                    </a:lnTo>
                    <a:lnTo>
                      <a:pt x="320" y="814"/>
                    </a:lnTo>
                    <a:cubicBezTo>
                      <a:pt x="315" y="814"/>
                      <a:pt x="311" y="813"/>
                      <a:pt x="306" y="813"/>
                    </a:cubicBezTo>
                    <a:cubicBezTo>
                      <a:pt x="290" y="813"/>
                      <a:pt x="273" y="817"/>
                      <a:pt x="258" y="82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99" name="Freeform 151">
                <a:extLst>
                  <a:ext uri="{FF2B5EF4-FFF2-40B4-BE49-F238E27FC236}">
                    <a16:creationId xmlns:a16="http://schemas.microsoft.com/office/drawing/2014/main" id="{51556E66-929C-A2DB-21C3-CA2F6226B2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206"/>
                <a:ext cx="96" cy="92"/>
              </a:xfrm>
              <a:custGeom>
                <a:avLst/>
                <a:gdLst>
                  <a:gd name="T0" fmla="*/ 26 w 738"/>
                  <a:gd name="T1" fmla="*/ 713 h 713"/>
                  <a:gd name="T2" fmla="*/ 0 w 738"/>
                  <a:gd name="T3" fmla="*/ 686 h 713"/>
                  <a:gd name="T4" fmla="*/ 0 w 738"/>
                  <a:gd name="T5" fmla="*/ 686 h 713"/>
                  <a:gd name="T6" fmla="*/ 2 w 738"/>
                  <a:gd name="T7" fmla="*/ 684 h 713"/>
                  <a:gd name="T8" fmla="*/ 29 w 738"/>
                  <a:gd name="T9" fmla="*/ 658 h 713"/>
                  <a:gd name="T10" fmla="*/ 345 w 738"/>
                  <a:gd name="T11" fmla="*/ 341 h 713"/>
                  <a:gd name="T12" fmla="*/ 348 w 738"/>
                  <a:gd name="T13" fmla="*/ 344 h 713"/>
                  <a:gd name="T14" fmla="*/ 374 w 738"/>
                  <a:gd name="T15" fmla="*/ 318 h 713"/>
                  <a:gd name="T16" fmla="*/ 372 w 738"/>
                  <a:gd name="T17" fmla="*/ 315 h 713"/>
                  <a:gd name="T18" fmla="*/ 374 w 738"/>
                  <a:gd name="T19" fmla="*/ 313 h 713"/>
                  <a:gd name="T20" fmla="*/ 400 w 738"/>
                  <a:gd name="T21" fmla="*/ 286 h 713"/>
                  <a:gd name="T22" fmla="*/ 418 w 738"/>
                  <a:gd name="T23" fmla="*/ 268 h 713"/>
                  <a:gd name="T24" fmla="*/ 433 w 738"/>
                  <a:gd name="T25" fmla="*/ 266 h 713"/>
                  <a:gd name="T26" fmla="*/ 482 w 738"/>
                  <a:gd name="T27" fmla="*/ 257 h 713"/>
                  <a:gd name="T28" fmla="*/ 426 w 738"/>
                  <a:gd name="T29" fmla="*/ 313 h 713"/>
                  <a:gd name="T30" fmla="*/ 400 w 738"/>
                  <a:gd name="T31" fmla="*/ 339 h 713"/>
                  <a:gd name="T32" fmla="*/ 55 w 738"/>
                  <a:gd name="T33" fmla="*/ 684 h 713"/>
                  <a:gd name="T34" fmla="*/ 29 w 738"/>
                  <a:gd name="T35" fmla="*/ 710 h 713"/>
                  <a:gd name="T36" fmla="*/ 26 w 738"/>
                  <a:gd name="T37" fmla="*/ 713 h 713"/>
                  <a:gd name="T38" fmla="*/ 580 w 738"/>
                  <a:gd name="T39" fmla="*/ 159 h 713"/>
                  <a:gd name="T40" fmla="*/ 592 w 738"/>
                  <a:gd name="T41" fmla="*/ 107 h 713"/>
                  <a:gd name="T42" fmla="*/ 598 w 738"/>
                  <a:gd name="T43" fmla="*/ 88 h 713"/>
                  <a:gd name="T44" fmla="*/ 676 w 738"/>
                  <a:gd name="T45" fmla="*/ 11 h 713"/>
                  <a:gd name="T46" fmla="*/ 724 w 738"/>
                  <a:gd name="T47" fmla="*/ 0 h 713"/>
                  <a:gd name="T48" fmla="*/ 738 w 738"/>
                  <a:gd name="T49" fmla="*/ 1 h 713"/>
                  <a:gd name="T50" fmla="*/ 580 w 738"/>
                  <a:gd name="T51" fmla="*/ 159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8" h="713">
                    <a:moveTo>
                      <a:pt x="26" y="713"/>
                    </a:moveTo>
                    <a:lnTo>
                      <a:pt x="0" y="686"/>
                    </a:lnTo>
                    <a:lnTo>
                      <a:pt x="0" y="686"/>
                    </a:lnTo>
                    <a:lnTo>
                      <a:pt x="2" y="684"/>
                    </a:lnTo>
                    <a:lnTo>
                      <a:pt x="29" y="658"/>
                    </a:lnTo>
                    <a:lnTo>
                      <a:pt x="345" y="341"/>
                    </a:lnTo>
                    <a:lnTo>
                      <a:pt x="348" y="344"/>
                    </a:lnTo>
                    <a:lnTo>
                      <a:pt x="374" y="318"/>
                    </a:lnTo>
                    <a:lnTo>
                      <a:pt x="372" y="315"/>
                    </a:lnTo>
                    <a:lnTo>
                      <a:pt x="374" y="313"/>
                    </a:lnTo>
                    <a:lnTo>
                      <a:pt x="400" y="286"/>
                    </a:lnTo>
                    <a:lnTo>
                      <a:pt x="418" y="268"/>
                    </a:lnTo>
                    <a:cubicBezTo>
                      <a:pt x="422" y="268"/>
                      <a:pt x="426" y="267"/>
                      <a:pt x="433" y="266"/>
                    </a:cubicBezTo>
                    <a:cubicBezTo>
                      <a:pt x="450" y="262"/>
                      <a:pt x="466" y="259"/>
                      <a:pt x="482" y="257"/>
                    </a:cubicBezTo>
                    <a:lnTo>
                      <a:pt x="426" y="313"/>
                    </a:lnTo>
                    <a:lnTo>
                      <a:pt x="400" y="339"/>
                    </a:lnTo>
                    <a:lnTo>
                      <a:pt x="55" y="684"/>
                    </a:lnTo>
                    <a:lnTo>
                      <a:pt x="29" y="710"/>
                    </a:lnTo>
                    <a:lnTo>
                      <a:pt x="26" y="713"/>
                    </a:lnTo>
                    <a:moveTo>
                      <a:pt x="580" y="159"/>
                    </a:moveTo>
                    <a:cubicBezTo>
                      <a:pt x="584" y="141"/>
                      <a:pt x="588" y="124"/>
                      <a:pt x="592" y="107"/>
                    </a:cubicBezTo>
                    <a:cubicBezTo>
                      <a:pt x="594" y="100"/>
                      <a:pt x="596" y="94"/>
                      <a:pt x="598" y="88"/>
                    </a:cubicBezTo>
                    <a:lnTo>
                      <a:pt x="676" y="11"/>
                    </a:lnTo>
                    <a:cubicBezTo>
                      <a:pt x="691" y="4"/>
                      <a:pt x="708" y="0"/>
                      <a:pt x="724" y="0"/>
                    </a:cubicBezTo>
                    <a:cubicBezTo>
                      <a:pt x="729" y="0"/>
                      <a:pt x="733" y="1"/>
                      <a:pt x="738" y="1"/>
                    </a:cubicBezTo>
                    <a:lnTo>
                      <a:pt x="580" y="159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0" name="Freeform 152">
                <a:extLst>
                  <a:ext uri="{FF2B5EF4-FFF2-40B4-BE49-F238E27FC236}">
                    <a16:creationId xmlns:a16="http://schemas.microsoft.com/office/drawing/2014/main" id="{51CBB6E8-AEC3-EC04-2AE2-EBE07F8F6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3098"/>
                <a:ext cx="15" cy="14"/>
              </a:xfrm>
              <a:custGeom>
                <a:avLst/>
                <a:gdLst>
                  <a:gd name="T0" fmla="*/ 0 w 121"/>
                  <a:gd name="T1" fmla="*/ 105 h 105"/>
                  <a:gd name="T2" fmla="*/ 106 w 121"/>
                  <a:gd name="T3" fmla="*/ 0 h 105"/>
                  <a:gd name="T4" fmla="*/ 121 w 121"/>
                  <a:gd name="T5" fmla="*/ 15 h 105"/>
                  <a:gd name="T6" fmla="*/ 105 w 121"/>
                  <a:gd name="T7" fmla="*/ 32 h 105"/>
                  <a:gd name="T8" fmla="*/ 4 w 121"/>
                  <a:gd name="T9" fmla="*/ 104 h 105"/>
                  <a:gd name="T10" fmla="*/ 0 w 121"/>
                  <a:gd name="T11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05">
                    <a:moveTo>
                      <a:pt x="0" y="105"/>
                    </a:moveTo>
                    <a:lnTo>
                      <a:pt x="106" y="0"/>
                    </a:lnTo>
                    <a:lnTo>
                      <a:pt x="121" y="15"/>
                    </a:lnTo>
                    <a:cubicBezTo>
                      <a:pt x="116" y="21"/>
                      <a:pt x="110" y="26"/>
                      <a:pt x="105" y="32"/>
                    </a:cubicBezTo>
                    <a:cubicBezTo>
                      <a:pt x="73" y="65"/>
                      <a:pt x="49" y="88"/>
                      <a:pt x="4" y="104"/>
                    </a:cubicBezTo>
                    <a:cubicBezTo>
                      <a:pt x="3" y="104"/>
                      <a:pt x="2" y="105"/>
                      <a:pt x="0" y="105"/>
                    </a:cubicBez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1" name="Freeform 153">
                <a:extLst>
                  <a:ext uri="{FF2B5EF4-FFF2-40B4-BE49-F238E27FC236}">
                    <a16:creationId xmlns:a16="http://schemas.microsoft.com/office/drawing/2014/main" id="{B0122BB0-F9CD-14A9-FE23-51A46C403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99"/>
                <a:ext cx="100" cy="103"/>
              </a:xfrm>
              <a:custGeom>
                <a:avLst/>
                <a:gdLst>
                  <a:gd name="T0" fmla="*/ 26 w 771"/>
                  <a:gd name="T1" fmla="*/ 797 h 797"/>
                  <a:gd name="T2" fmla="*/ 0 w 771"/>
                  <a:gd name="T3" fmla="*/ 770 h 797"/>
                  <a:gd name="T4" fmla="*/ 0 w 771"/>
                  <a:gd name="T5" fmla="*/ 770 h 797"/>
                  <a:gd name="T6" fmla="*/ 2 w 771"/>
                  <a:gd name="T7" fmla="*/ 768 h 797"/>
                  <a:gd name="T8" fmla="*/ 29 w 771"/>
                  <a:gd name="T9" fmla="*/ 742 h 797"/>
                  <a:gd name="T10" fmla="*/ 346 w 771"/>
                  <a:gd name="T11" fmla="*/ 425 h 797"/>
                  <a:gd name="T12" fmla="*/ 349 w 771"/>
                  <a:gd name="T13" fmla="*/ 428 h 797"/>
                  <a:gd name="T14" fmla="*/ 375 w 771"/>
                  <a:gd name="T15" fmla="*/ 402 h 797"/>
                  <a:gd name="T16" fmla="*/ 372 w 771"/>
                  <a:gd name="T17" fmla="*/ 399 h 797"/>
                  <a:gd name="T18" fmla="*/ 374 w 771"/>
                  <a:gd name="T19" fmla="*/ 396 h 797"/>
                  <a:gd name="T20" fmla="*/ 400 w 771"/>
                  <a:gd name="T21" fmla="*/ 370 h 797"/>
                  <a:gd name="T22" fmla="*/ 771 w 771"/>
                  <a:gd name="T23" fmla="*/ 0 h 797"/>
                  <a:gd name="T24" fmla="*/ 761 w 771"/>
                  <a:gd name="T25" fmla="*/ 62 h 797"/>
                  <a:gd name="T26" fmla="*/ 426 w 771"/>
                  <a:gd name="T27" fmla="*/ 396 h 797"/>
                  <a:gd name="T28" fmla="*/ 400 w 771"/>
                  <a:gd name="T29" fmla="*/ 423 h 797"/>
                  <a:gd name="T30" fmla="*/ 55 w 771"/>
                  <a:gd name="T31" fmla="*/ 768 h 797"/>
                  <a:gd name="T32" fmla="*/ 29 w 771"/>
                  <a:gd name="T33" fmla="*/ 794 h 797"/>
                  <a:gd name="T34" fmla="*/ 26 w 771"/>
                  <a:gd name="T35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1" h="797">
                    <a:moveTo>
                      <a:pt x="26" y="797"/>
                    </a:moveTo>
                    <a:lnTo>
                      <a:pt x="0" y="770"/>
                    </a:lnTo>
                    <a:lnTo>
                      <a:pt x="0" y="770"/>
                    </a:lnTo>
                    <a:lnTo>
                      <a:pt x="2" y="768"/>
                    </a:lnTo>
                    <a:lnTo>
                      <a:pt x="29" y="742"/>
                    </a:lnTo>
                    <a:lnTo>
                      <a:pt x="346" y="425"/>
                    </a:lnTo>
                    <a:lnTo>
                      <a:pt x="349" y="428"/>
                    </a:lnTo>
                    <a:lnTo>
                      <a:pt x="375" y="402"/>
                    </a:lnTo>
                    <a:lnTo>
                      <a:pt x="372" y="399"/>
                    </a:lnTo>
                    <a:lnTo>
                      <a:pt x="374" y="396"/>
                    </a:lnTo>
                    <a:lnTo>
                      <a:pt x="400" y="370"/>
                    </a:lnTo>
                    <a:lnTo>
                      <a:pt x="771" y="0"/>
                    </a:lnTo>
                    <a:cubicBezTo>
                      <a:pt x="763" y="21"/>
                      <a:pt x="760" y="41"/>
                      <a:pt x="761" y="62"/>
                    </a:cubicBezTo>
                    <a:lnTo>
                      <a:pt x="426" y="396"/>
                    </a:lnTo>
                    <a:lnTo>
                      <a:pt x="400" y="423"/>
                    </a:lnTo>
                    <a:lnTo>
                      <a:pt x="55" y="768"/>
                    </a:lnTo>
                    <a:lnTo>
                      <a:pt x="29" y="794"/>
                    </a:lnTo>
                    <a:lnTo>
                      <a:pt x="26" y="797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2" name="Freeform 154">
                <a:extLst>
                  <a:ext uri="{FF2B5EF4-FFF2-40B4-BE49-F238E27FC236}">
                    <a16:creationId xmlns:a16="http://schemas.microsoft.com/office/drawing/2014/main" id="{72AC23CD-C406-757C-CA41-D8FE5AD3A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3098"/>
                <a:ext cx="5" cy="9"/>
              </a:xfrm>
              <a:custGeom>
                <a:avLst/>
                <a:gdLst>
                  <a:gd name="T0" fmla="*/ 1 w 38"/>
                  <a:gd name="T1" fmla="*/ 63 h 63"/>
                  <a:gd name="T2" fmla="*/ 11 w 38"/>
                  <a:gd name="T3" fmla="*/ 1 h 63"/>
                  <a:gd name="T4" fmla="*/ 12 w 38"/>
                  <a:gd name="T5" fmla="*/ 0 h 63"/>
                  <a:gd name="T6" fmla="*/ 38 w 38"/>
                  <a:gd name="T7" fmla="*/ 26 h 63"/>
                  <a:gd name="T8" fmla="*/ 12 w 38"/>
                  <a:gd name="T9" fmla="*/ 52 h 63"/>
                  <a:gd name="T10" fmla="*/ 1 w 38"/>
                  <a:gd name="T1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63">
                    <a:moveTo>
                      <a:pt x="1" y="63"/>
                    </a:moveTo>
                    <a:cubicBezTo>
                      <a:pt x="0" y="42"/>
                      <a:pt x="3" y="22"/>
                      <a:pt x="11" y="1"/>
                    </a:cubicBezTo>
                    <a:lnTo>
                      <a:pt x="12" y="0"/>
                    </a:lnTo>
                    <a:lnTo>
                      <a:pt x="38" y="26"/>
                    </a:lnTo>
                    <a:lnTo>
                      <a:pt x="12" y="52"/>
                    </a:lnTo>
                    <a:lnTo>
                      <a:pt x="1" y="63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3" name="Freeform 155">
                <a:extLst>
                  <a:ext uri="{FF2B5EF4-FFF2-40B4-BE49-F238E27FC236}">
                    <a16:creationId xmlns:a16="http://schemas.microsoft.com/office/drawing/2014/main" id="{3573A503-FF5E-43E1-F11E-4A57107E01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098"/>
                <a:ext cx="7" cy="11"/>
              </a:xfrm>
              <a:custGeom>
                <a:avLst/>
                <a:gdLst>
                  <a:gd name="T0" fmla="*/ 0 w 55"/>
                  <a:gd name="T1" fmla="*/ 81 h 81"/>
                  <a:gd name="T2" fmla="*/ 0 w 55"/>
                  <a:gd name="T3" fmla="*/ 81 h 81"/>
                  <a:gd name="T4" fmla="*/ 0 w 55"/>
                  <a:gd name="T5" fmla="*/ 81 h 81"/>
                  <a:gd name="T6" fmla="*/ 0 w 55"/>
                  <a:gd name="T7" fmla="*/ 81 h 81"/>
                  <a:gd name="T8" fmla="*/ 26 w 55"/>
                  <a:gd name="T9" fmla="*/ 54 h 81"/>
                  <a:gd name="T10" fmla="*/ 0 w 55"/>
                  <a:gd name="T11" fmla="*/ 28 h 81"/>
                  <a:gd name="T12" fmla="*/ 29 w 55"/>
                  <a:gd name="T13" fmla="*/ 0 h 81"/>
                  <a:gd name="T14" fmla="*/ 55 w 55"/>
                  <a:gd name="T15" fmla="*/ 26 h 81"/>
                  <a:gd name="T16" fmla="*/ 29 w 55"/>
                  <a:gd name="T17" fmla="*/ 52 h 81"/>
                  <a:gd name="T18" fmla="*/ 26 w 55"/>
                  <a:gd name="T19" fmla="*/ 5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" h="81">
                    <a:moveTo>
                      <a:pt x="0" y="81"/>
                    </a:moveTo>
                    <a:lnTo>
                      <a:pt x="0" y="81"/>
                    </a:lnTo>
                    <a:lnTo>
                      <a:pt x="0" y="81"/>
                    </a:lnTo>
                    <a:lnTo>
                      <a:pt x="0" y="81"/>
                    </a:lnTo>
                    <a:close/>
                    <a:moveTo>
                      <a:pt x="26" y="54"/>
                    </a:moveTo>
                    <a:lnTo>
                      <a:pt x="0" y="28"/>
                    </a:lnTo>
                    <a:lnTo>
                      <a:pt x="29" y="0"/>
                    </a:lnTo>
                    <a:lnTo>
                      <a:pt x="55" y="26"/>
                    </a:lnTo>
                    <a:lnTo>
                      <a:pt x="29" y="52"/>
                    </a:lnTo>
                    <a:lnTo>
                      <a:pt x="26" y="54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4" name="Freeform 156">
                <a:extLst>
                  <a:ext uri="{FF2B5EF4-FFF2-40B4-BE49-F238E27FC236}">
                    <a16:creationId xmlns:a16="http://schemas.microsoft.com/office/drawing/2014/main" id="{D1191729-BD45-12B9-0472-7BA57FA9EE1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776"/>
                <a:ext cx="48" cy="51"/>
              </a:xfrm>
              <a:custGeom>
                <a:avLst/>
                <a:gdLst>
                  <a:gd name="T0" fmla="*/ 345 w 372"/>
                  <a:gd name="T1" fmla="*/ 397 h 397"/>
                  <a:gd name="T2" fmla="*/ 343 w 372"/>
                  <a:gd name="T3" fmla="*/ 395 h 397"/>
                  <a:gd name="T4" fmla="*/ 370 w 372"/>
                  <a:gd name="T5" fmla="*/ 369 h 397"/>
                  <a:gd name="T6" fmla="*/ 372 w 372"/>
                  <a:gd name="T7" fmla="*/ 371 h 397"/>
                  <a:gd name="T8" fmla="*/ 345 w 372"/>
                  <a:gd name="T9" fmla="*/ 397 h 397"/>
                  <a:gd name="T10" fmla="*/ 317 w 372"/>
                  <a:gd name="T11" fmla="*/ 369 h 397"/>
                  <a:gd name="T12" fmla="*/ 0 w 372"/>
                  <a:gd name="T13" fmla="*/ 52 h 397"/>
                  <a:gd name="T14" fmla="*/ 0 w 372"/>
                  <a:gd name="T15" fmla="*/ 0 h 397"/>
                  <a:gd name="T16" fmla="*/ 26 w 372"/>
                  <a:gd name="T17" fmla="*/ 26 h 397"/>
                  <a:gd name="T18" fmla="*/ 343 w 372"/>
                  <a:gd name="T19" fmla="*/ 343 h 397"/>
                  <a:gd name="T20" fmla="*/ 317 w 372"/>
                  <a:gd name="T21" fmla="*/ 36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2" h="397">
                    <a:moveTo>
                      <a:pt x="345" y="397"/>
                    </a:move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45" y="397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5" name="Freeform 157">
                <a:extLst>
                  <a:ext uri="{FF2B5EF4-FFF2-40B4-BE49-F238E27FC236}">
                    <a16:creationId xmlns:a16="http://schemas.microsoft.com/office/drawing/2014/main" id="{A5E455B6-ECDE-6836-DF21-6783AB092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680"/>
                <a:ext cx="48" cy="51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6" name="Freeform 158">
                <a:extLst>
                  <a:ext uri="{FF2B5EF4-FFF2-40B4-BE49-F238E27FC236}">
                    <a16:creationId xmlns:a16="http://schemas.microsoft.com/office/drawing/2014/main" id="{BEBB1B85-3F8A-24EC-759D-BC6E30617F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583"/>
                <a:ext cx="48" cy="52"/>
              </a:xfrm>
              <a:custGeom>
                <a:avLst/>
                <a:gdLst>
                  <a:gd name="T0" fmla="*/ 346 w 372"/>
                  <a:gd name="T1" fmla="*/ 398 h 398"/>
                  <a:gd name="T2" fmla="*/ 345 w 372"/>
                  <a:gd name="T3" fmla="*/ 398 h 398"/>
                  <a:gd name="T4" fmla="*/ 343 w 372"/>
                  <a:gd name="T5" fmla="*/ 395 h 398"/>
                  <a:gd name="T6" fmla="*/ 369 w 372"/>
                  <a:gd name="T7" fmla="*/ 369 h 398"/>
                  <a:gd name="T8" fmla="*/ 372 w 372"/>
                  <a:gd name="T9" fmla="*/ 371 h 398"/>
                  <a:gd name="T10" fmla="*/ 372 w 372"/>
                  <a:gd name="T11" fmla="*/ 372 h 398"/>
                  <a:gd name="T12" fmla="*/ 346 w 372"/>
                  <a:gd name="T13" fmla="*/ 398 h 398"/>
                  <a:gd name="T14" fmla="*/ 317 w 372"/>
                  <a:gd name="T15" fmla="*/ 369 h 398"/>
                  <a:gd name="T16" fmla="*/ 0 w 372"/>
                  <a:gd name="T17" fmla="*/ 52 h 398"/>
                  <a:gd name="T18" fmla="*/ 0 w 372"/>
                  <a:gd name="T19" fmla="*/ 0 h 398"/>
                  <a:gd name="T20" fmla="*/ 26 w 372"/>
                  <a:gd name="T21" fmla="*/ 26 h 398"/>
                  <a:gd name="T22" fmla="*/ 343 w 372"/>
                  <a:gd name="T23" fmla="*/ 343 h 398"/>
                  <a:gd name="T24" fmla="*/ 317 w 372"/>
                  <a:gd name="T25" fmla="*/ 369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2" h="398">
                    <a:moveTo>
                      <a:pt x="346" y="398"/>
                    </a:moveTo>
                    <a:lnTo>
                      <a:pt x="345" y="398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2" y="372"/>
                    </a:lnTo>
                    <a:lnTo>
                      <a:pt x="346" y="398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7" name="Freeform 159">
                <a:extLst>
                  <a:ext uri="{FF2B5EF4-FFF2-40B4-BE49-F238E27FC236}">
                    <a16:creationId xmlns:a16="http://schemas.microsoft.com/office/drawing/2014/main" id="{AE16EA01-4C6A-9407-097C-D7B8BAA7AD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487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70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2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52 h 399"/>
                  <a:gd name="T20" fmla="*/ 0 w 373"/>
                  <a:gd name="T21" fmla="*/ 0 h 399"/>
                  <a:gd name="T22" fmla="*/ 0 w 373"/>
                  <a:gd name="T23" fmla="*/ 0 h 399"/>
                  <a:gd name="T24" fmla="*/ 27 w 373"/>
                  <a:gd name="T25" fmla="*/ 26 h 399"/>
                  <a:gd name="T26" fmla="*/ 343 w 373"/>
                  <a:gd name="T27" fmla="*/ 343 h 399"/>
                  <a:gd name="T28" fmla="*/ 317 w 373"/>
                  <a:gd name="T29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70" y="369"/>
                    </a:lnTo>
                    <a:lnTo>
                      <a:pt x="372" y="371"/>
                    </a:lnTo>
                    <a:lnTo>
                      <a:pt x="373" y="372"/>
                    </a:lnTo>
                    <a:lnTo>
                      <a:pt x="347" y="399"/>
                    </a:lnTo>
                    <a:close/>
                    <a:moveTo>
                      <a:pt x="317" y="369"/>
                    </a:moveTo>
                    <a:lnTo>
                      <a:pt x="0" y="52"/>
                    </a:lnTo>
                    <a:lnTo>
                      <a:pt x="0" y="5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8" name="Freeform 160">
                <a:extLst>
                  <a:ext uri="{FF2B5EF4-FFF2-40B4-BE49-F238E27FC236}">
                    <a16:creationId xmlns:a16="http://schemas.microsoft.com/office/drawing/2014/main" id="{2F51CD26-6387-402E-F744-24723681D5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391"/>
                <a:ext cx="48" cy="52"/>
              </a:xfrm>
              <a:custGeom>
                <a:avLst/>
                <a:gdLst>
                  <a:gd name="T0" fmla="*/ 347 w 373"/>
                  <a:gd name="T1" fmla="*/ 399 h 399"/>
                  <a:gd name="T2" fmla="*/ 345 w 373"/>
                  <a:gd name="T3" fmla="*/ 397 h 399"/>
                  <a:gd name="T4" fmla="*/ 343 w 373"/>
                  <a:gd name="T5" fmla="*/ 395 h 399"/>
                  <a:gd name="T6" fmla="*/ 369 w 373"/>
                  <a:gd name="T7" fmla="*/ 369 h 399"/>
                  <a:gd name="T8" fmla="*/ 372 w 373"/>
                  <a:gd name="T9" fmla="*/ 371 h 399"/>
                  <a:gd name="T10" fmla="*/ 373 w 373"/>
                  <a:gd name="T11" fmla="*/ 373 h 399"/>
                  <a:gd name="T12" fmla="*/ 347 w 373"/>
                  <a:gd name="T13" fmla="*/ 399 h 399"/>
                  <a:gd name="T14" fmla="*/ 317 w 373"/>
                  <a:gd name="T15" fmla="*/ 369 h 399"/>
                  <a:gd name="T16" fmla="*/ 0 w 373"/>
                  <a:gd name="T17" fmla="*/ 52 h 399"/>
                  <a:gd name="T18" fmla="*/ 0 w 373"/>
                  <a:gd name="T19" fmla="*/ 0 h 399"/>
                  <a:gd name="T20" fmla="*/ 26 w 373"/>
                  <a:gd name="T21" fmla="*/ 26 h 399"/>
                  <a:gd name="T22" fmla="*/ 343 w 373"/>
                  <a:gd name="T23" fmla="*/ 343 h 399"/>
                  <a:gd name="T24" fmla="*/ 317 w 373"/>
                  <a:gd name="T25" fmla="*/ 36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" h="399">
                    <a:moveTo>
                      <a:pt x="347" y="399"/>
                    </a:moveTo>
                    <a:lnTo>
                      <a:pt x="345" y="397"/>
                    </a:lnTo>
                    <a:lnTo>
                      <a:pt x="343" y="395"/>
                    </a:lnTo>
                    <a:lnTo>
                      <a:pt x="369" y="369"/>
                    </a:lnTo>
                    <a:lnTo>
                      <a:pt x="372" y="371"/>
                    </a:lnTo>
                    <a:lnTo>
                      <a:pt x="373" y="373"/>
                    </a:lnTo>
                    <a:lnTo>
                      <a:pt x="347" y="399"/>
                    </a:lnTo>
                    <a:moveTo>
                      <a:pt x="317" y="369"/>
                    </a:moveTo>
                    <a:lnTo>
                      <a:pt x="0" y="52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09" name="Freeform 161">
                <a:extLst>
                  <a:ext uri="{FF2B5EF4-FFF2-40B4-BE49-F238E27FC236}">
                    <a16:creationId xmlns:a16="http://schemas.microsoft.com/office/drawing/2014/main" id="{673F9243-FC20-7F9A-4C41-BDCEB3CF66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74" y="3324"/>
                <a:ext cx="25" cy="22"/>
              </a:xfrm>
              <a:custGeom>
                <a:avLst/>
                <a:gdLst>
                  <a:gd name="T0" fmla="*/ 172 w 198"/>
                  <a:gd name="T1" fmla="*/ 176 h 176"/>
                  <a:gd name="T2" fmla="*/ 169 w 198"/>
                  <a:gd name="T3" fmla="*/ 174 h 176"/>
                  <a:gd name="T4" fmla="*/ 167 w 198"/>
                  <a:gd name="T5" fmla="*/ 172 h 176"/>
                  <a:gd name="T6" fmla="*/ 193 w 198"/>
                  <a:gd name="T7" fmla="*/ 146 h 176"/>
                  <a:gd name="T8" fmla="*/ 196 w 198"/>
                  <a:gd name="T9" fmla="*/ 148 h 176"/>
                  <a:gd name="T10" fmla="*/ 198 w 198"/>
                  <a:gd name="T11" fmla="*/ 150 h 176"/>
                  <a:gd name="T12" fmla="*/ 172 w 198"/>
                  <a:gd name="T13" fmla="*/ 176 h 176"/>
                  <a:gd name="T14" fmla="*/ 141 w 198"/>
                  <a:gd name="T15" fmla="*/ 146 h 176"/>
                  <a:gd name="T16" fmla="*/ 0 w 198"/>
                  <a:gd name="T17" fmla="*/ 5 h 176"/>
                  <a:gd name="T18" fmla="*/ 48 w 198"/>
                  <a:gd name="T19" fmla="*/ 0 h 176"/>
                  <a:gd name="T20" fmla="*/ 167 w 198"/>
                  <a:gd name="T21" fmla="*/ 119 h 176"/>
                  <a:gd name="T22" fmla="*/ 141 w 198"/>
                  <a:gd name="T23" fmla="*/ 14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8" h="176">
                    <a:moveTo>
                      <a:pt x="172" y="176"/>
                    </a:moveTo>
                    <a:lnTo>
                      <a:pt x="169" y="174"/>
                    </a:lnTo>
                    <a:lnTo>
                      <a:pt x="167" y="172"/>
                    </a:lnTo>
                    <a:lnTo>
                      <a:pt x="193" y="146"/>
                    </a:lnTo>
                    <a:lnTo>
                      <a:pt x="196" y="148"/>
                    </a:lnTo>
                    <a:lnTo>
                      <a:pt x="198" y="150"/>
                    </a:lnTo>
                    <a:lnTo>
                      <a:pt x="172" y="176"/>
                    </a:lnTo>
                    <a:moveTo>
                      <a:pt x="141" y="146"/>
                    </a:moveTo>
                    <a:lnTo>
                      <a:pt x="0" y="5"/>
                    </a:lnTo>
                    <a:cubicBezTo>
                      <a:pt x="16" y="4"/>
                      <a:pt x="32" y="2"/>
                      <a:pt x="48" y="0"/>
                    </a:cubicBezTo>
                    <a:lnTo>
                      <a:pt x="167" y="119"/>
                    </a:lnTo>
                    <a:lnTo>
                      <a:pt x="141" y="146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0" name="Freeform 162">
                <a:extLst>
                  <a:ext uri="{FF2B5EF4-FFF2-40B4-BE49-F238E27FC236}">
                    <a16:creationId xmlns:a16="http://schemas.microsoft.com/office/drawing/2014/main" id="{6CDC564A-A439-5AC6-9F78-519E48832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95"/>
                <a:ext cx="29" cy="29"/>
              </a:xfrm>
              <a:custGeom>
                <a:avLst/>
                <a:gdLst>
                  <a:gd name="T0" fmla="*/ 176 w 224"/>
                  <a:gd name="T1" fmla="*/ 229 h 229"/>
                  <a:gd name="T2" fmla="*/ 0 w 224"/>
                  <a:gd name="T3" fmla="*/ 53 h 229"/>
                  <a:gd name="T4" fmla="*/ 0 w 224"/>
                  <a:gd name="T5" fmla="*/ 0 h 229"/>
                  <a:gd name="T6" fmla="*/ 26 w 224"/>
                  <a:gd name="T7" fmla="*/ 27 h 229"/>
                  <a:gd name="T8" fmla="*/ 224 w 224"/>
                  <a:gd name="T9" fmla="*/ 224 h 229"/>
                  <a:gd name="T10" fmla="*/ 176 w 224"/>
                  <a:gd name="T1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229">
                    <a:moveTo>
                      <a:pt x="176" y="229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224" y="224"/>
                    </a:lnTo>
                    <a:cubicBezTo>
                      <a:pt x="208" y="226"/>
                      <a:pt x="192" y="228"/>
                      <a:pt x="176" y="229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1" name="Freeform 163">
                <a:extLst>
                  <a:ext uri="{FF2B5EF4-FFF2-40B4-BE49-F238E27FC236}">
                    <a16:creationId xmlns:a16="http://schemas.microsoft.com/office/drawing/2014/main" id="{9A8F00CA-770D-8FA0-B2CF-1CF4C3D93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246"/>
                <a:ext cx="4" cy="4"/>
              </a:xfrm>
              <a:custGeom>
                <a:avLst/>
                <a:gdLst>
                  <a:gd name="T0" fmla="*/ 1 w 4"/>
                  <a:gd name="T1" fmla="*/ 4 h 4"/>
                  <a:gd name="T2" fmla="*/ 1 w 4"/>
                  <a:gd name="T3" fmla="*/ 4 h 4"/>
                  <a:gd name="T4" fmla="*/ 0 w 4"/>
                  <a:gd name="T5" fmla="*/ 4 h 4"/>
                  <a:gd name="T6" fmla="*/ 4 w 4"/>
                  <a:gd name="T7" fmla="*/ 0 h 4"/>
                  <a:gd name="T8" fmla="*/ 4 w 4"/>
                  <a:gd name="T9" fmla="*/ 0 h 4"/>
                  <a:gd name="T10" fmla="*/ 4 w 4"/>
                  <a:gd name="T11" fmla="*/ 1 h 4"/>
                  <a:gd name="T12" fmla="*/ 1 w 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2" name="Freeform 164">
                <a:extLst>
                  <a:ext uri="{FF2B5EF4-FFF2-40B4-BE49-F238E27FC236}">
                    <a16:creationId xmlns:a16="http://schemas.microsoft.com/office/drawing/2014/main" id="{1D7D8DE8-CC43-6093-CB97-6F28301A3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98"/>
                <a:ext cx="43" cy="44"/>
              </a:xfrm>
              <a:custGeom>
                <a:avLst/>
                <a:gdLst>
                  <a:gd name="T0" fmla="*/ 287 w 330"/>
                  <a:gd name="T1" fmla="*/ 340 h 340"/>
                  <a:gd name="T2" fmla="*/ 0 w 330"/>
                  <a:gd name="T3" fmla="*/ 53 h 340"/>
                  <a:gd name="T4" fmla="*/ 0 w 330"/>
                  <a:gd name="T5" fmla="*/ 0 h 340"/>
                  <a:gd name="T6" fmla="*/ 26 w 330"/>
                  <a:gd name="T7" fmla="*/ 27 h 340"/>
                  <a:gd name="T8" fmla="*/ 330 w 330"/>
                  <a:gd name="T9" fmla="*/ 330 h 340"/>
                  <a:gd name="T10" fmla="*/ 287 w 330"/>
                  <a:gd name="T1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0" h="340">
                    <a:moveTo>
                      <a:pt x="287" y="340"/>
                    </a:moveTo>
                    <a:lnTo>
                      <a:pt x="0" y="53"/>
                    </a:lnTo>
                    <a:lnTo>
                      <a:pt x="0" y="0"/>
                    </a:lnTo>
                    <a:lnTo>
                      <a:pt x="26" y="27"/>
                    </a:lnTo>
                    <a:lnTo>
                      <a:pt x="330" y="330"/>
                    </a:lnTo>
                    <a:cubicBezTo>
                      <a:pt x="316" y="333"/>
                      <a:pt x="302" y="337"/>
                      <a:pt x="287" y="340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3" name="Freeform 165">
                <a:extLst>
                  <a:ext uri="{FF2B5EF4-FFF2-40B4-BE49-F238E27FC236}">
                    <a16:creationId xmlns:a16="http://schemas.microsoft.com/office/drawing/2014/main" id="{76FD69D2-C439-72E4-EB32-002EC27EA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" y="3241"/>
                <a:ext cx="7" cy="5"/>
              </a:xfrm>
              <a:custGeom>
                <a:avLst/>
                <a:gdLst>
                  <a:gd name="T0" fmla="*/ 30 w 56"/>
                  <a:gd name="T1" fmla="*/ 40 h 40"/>
                  <a:gd name="T2" fmla="*/ 0 w 56"/>
                  <a:gd name="T3" fmla="*/ 10 h 40"/>
                  <a:gd name="T4" fmla="*/ 43 w 56"/>
                  <a:gd name="T5" fmla="*/ 0 h 40"/>
                  <a:gd name="T6" fmla="*/ 56 w 56"/>
                  <a:gd name="T7" fmla="*/ 13 h 40"/>
                  <a:gd name="T8" fmla="*/ 30 w 56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0">
                    <a:moveTo>
                      <a:pt x="30" y="40"/>
                    </a:moveTo>
                    <a:lnTo>
                      <a:pt x="0" y="10"/>
                    </a:lnTo>
                    <a:cubicBezTo>
                      <a:pt x="15" y="7"/>
                      <a:pt x="29" y="3"/>
                      <a:pt x="43" y="0"/>
                    </a:cubicBezTo>
                    <a:lnTo>
                      <a:pt x="56" y="13"/>
                    </a:lnTo>
                    <a:lnTo>
                      <a:pt x="30" y="40"/>
                    </a:ln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4" name="Freeform 166">
                <a:extLst>
                  <a:ext uri="{FF2B5EF4-FFF2-40B4-BE49-F238E27FC236}">
                    <a16:creationId xmlns:a16="http://schemas.microsoft.com/office/drawing/2014/main" id="{77603A78-0856-26A1-50F3-E8776B9FC0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51" y="3102"/>
                <a:ext cx="49" cy="52"/>
              </a:xfrm>
              <a:custGeom>
                <a:avLst/>
                <a:gdLst>
                  <a:gd name="T0" fmla="*/ 349 w 375"/>
                  <a:gd name="T1" fmla="*/ 401 h 401"/>
                  <a:gd name="T2" fmla="*/ 346 w 375"/>
                  <a:gd name="T3" fmla="*/ 398 h 401"/>
                  <a:gd name="T4" fmla="*/ 343 w 375"/>
                  <a:gd name="T5" fmla="*/ 396 h 401"/>
                  <a:gd name="T6" fmla="*/ 370 w 375"/>
                  <a:gd name="T7" fmla="*/ 369 h 401"/>
                  <a:gd name="T8" fmla="*/ 372 w 375"/>
                  <a:gd name="T9" fmla="*/ 372 h 401"/>
                  <a:gd name="T10" fmla="*/ 375 w 375"/>
                  <a:gd name="T11" fmla="*/ 375 h 401"/>
                  <a:gd name="T12" fmla="*/ 349 w 375"/>
                  <a:gd name="T13" fmla="*/ 401 h 401"/>
                  <a:gd name="T14" fmla="*/ 317 w 375"/>
                  <a:gd name="T15" fmla="*/ 369 h 401"/>
                  <a:gd name="T16" fmla="*/ 0 w 375"/>
                  <a:gd name="T17" fmla="*/ 53 h 401"/>
                  <a:gd name="T18" fmla="*/ 0 w 375"/>
                  <a:gd name="T19" fmla="*/ 53 h 401"/>
                  <a:gd name="T20" fmla="*/ 0 w 375"/>
                  <a:gd name="T21" fmla="*/ 0 h 401"/>
                  <a:gd name="T22" fmla="*/ 0 w 375"/>
                  <a:gd name="T23" fmla="*/ 0 h 401"/>
                  <a:gd name="T24" fmla="*/ 26 w 375"/>
                  <a:gd name="T25" fmla="*/ 26 h 401"/>
                  <a:gd name="T26" fmla="*/ 343 w 375"/>
                  <a:gd name="T27" fmla="*/ 343 h 401"/>
                  <a:gd name="T28" fmla="*/ 317 w 375"/>
                  <a:gd name="T29" fmla="*/ 36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5" h="401">
                    <a:moveTo>
                      <a:pt x="349" y="401"/>
                    </a:moveTo>
                    <a:lnTo>
                      <a:pt x="346" y="398"/>
                    </a:lnTo>
                    <a:lnTo>
                      <a:pt x="343" y="396"/>
                    </a:lnTo>
                    <a:lnTo>
                      <a:pt x="370" y="369"/>
                    </a:lnTo>
                    <a:lnTo>
                      <a:pt x="372" y="372"/>
                    </a:lnTo>
                    <a:lnTo>
                      <a:pt x="375" y="375"/>
                    </a:lnTo>
                    <a:lnTo>
                      <a:pt x="349" y="401"/>
                    </a:lnTo>
                    <a:close/>
                    <a:moveTo>
                      <a:pt x="317" y="369"/>
                    </a:moveTo>
                    <a:lnTo>
                      <a:pt x="0" y="53"/>
                    </a:lnTo>
                    <a:lnTo>
                      <a:pt x="0" y="5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6"/>
                    </a:lnTo>
                    <a:lnTo>
                      <a:pt x="343" y="343"/>
                    </a:lnTo>
                    <a:lnTo>
                      <a:pt x="317" y="36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5" name="Freeform 167">
                <a:extLst>
                  <a:ext uri="{FF2B5EF4-FFF2-40B4-BE49-F238E27FC236}">
                    <a16:creationId xmlns:a16="http://schemas.microsoft.com/office/drawing/2014/main" id="{E281D871-0829-ABC7-F07A-927B82A12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46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0 h 52"/>
                  <a:gd name="T8" fmla="*/ 44 w 48"/>
                  <a:gd name="T9" fmla="*/ 0 h 52"/>
                  <a:gd name="T10" fmla="*/ 48 w 48"/>
                  <a:gd name="T11" fmla="*/ 4 h 52"/>
                  <a:gd name="T12" fmla="*/ 44 w 48"/>
                  <a:gd name="T13" fmla="*/ 7 h 52"/>
                  <a:gd name="T14" fmla="*/ 3 w 48"/>
                  <a:gd name="T15" fmla="*/ 48 h 52"/>
                  <a:gd name="T16" fmla="*/ 0 w 48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6" name="Freeform 168">
                <a:extLst>
                  <a:ext uri="{FF2B5EF4-FFF2-40B4-BE49-F238E27FC236}">
                    <a16:creationId xmlns:a16="http://schemas.microsoft.com/office/drawing/2014/main" id="{D3FB1A5F-E5A8-98FE-BEBD-80905739F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243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7" name="Freeform 169">
                <a:extLst>
                  <a:ext uri="{FF2B5EF4-FFF2-40B4-BE49-F238E27FC236}">
                    <a16:creationId xmlns:a16="http://schemas.microsoft.com/office/drawing/2014/main" id="{7DCFF624-AFDA-F743-AFD0-3B9E225F5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339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3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8" name="Freeform 170">
                <a:extLst>
                  <a:ext uri="{FF2B5EF4-FFF2-40B4-BE49-F238E27FC236}">
                    <a16:creationId xmlns:a16="http://schemas.microsoft.com/office/drawing/2014/main" id="{B6F79599-4AEB-C9CF-F4E0-E4CB4959F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435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5 h 51"/>
                  <a:gd name="T4" fmla="*/ 41 w 48"/>
                  <a:gd name="T5" fmla="*/ 4 h 51"/>
                  <a:gd name="T6" fmla="*/ 44 w 48"/>
                  <a:gd name="T7" fmla="*/ 0 h 51"/>
                  <a:gd name="T8" fmla="*/ 45 w 48"/>
                  <a:gd name="T9" fmla="*/ 0 h 51"/>
                  <a:gd name="T10" fmla="*/ 48 w 48"/>
                  <a:gd name="T11" fmla="*/ 3 h 51"/>
                  <a:gd name="T12" fmla="*/ 48 w 48"/>
                  <a:gd name="T13" fmla="*/ 4 h 51"/>
                  <a:gd name="T14" fmla="*/ 44 w 48"/>
                  <a:gd name="T15" fmla="*/ 7 h 51"/>
                  <a:gd name="T16" fmla="*/ 3 w 48"/>
                  <a:gd name="T17" fmla="*/ 48 h 51"/>
                  <a:gd name="T18" fmla="*/ 0 w 48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19" name="Freeform 171">
                <a:extLst>
                  <a:ext uri="{FF2B5EF4-FFF2-40B4-BE49-F238E27FC236}">
                    <a16:creationId xmlns:a16="http://schemas.microsoft.com/office/drawing/2014/main" id="{73157900-D072-9A63-7CA6-3E0BE3A4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531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0 h 52"/>
                  <a:gd name="T10" fmla="*/ 48 w 48"/>
                  <a:gd name="T11" fmla="*/ 4 h 52"/>
                  <a:gd name="T12" fmla="*/ 48 w 48"/>
                  <a:gd name="T13" fmla="*/ 4 h 52"/>
                  <a:gd name="T14" fmla="*/ 44 w 48"/>
                  <a:gd name="T15" fmla="*/ 7 h 52"/>
                  <a:gd name="T16" fmla="*/ 3 w 48"/>
                  <a:gd name="T17" fmla="*/ 48 h 52"/>
                  <a:gd name="T18" fmla="*/ 0 w 48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0" name="Freeform 172">
                <a:extLst>
                  <a:ext uri="{FF2B5EF4-FFF2-40B4-BE49-F238E27FC236}">
                    <a16:creationId xmlns:a16="http://schemas.microsoft.com/office/drawing/2014/main" id="{74F2FDC0-7E7B-C316-18FB-C866048DC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627"/>
                <a:ext cx="48" cy="52"/>
              </a:xfrm>
              <a:custGeom>
                <a:avLst/>
                <a:gdLst>
                  <a:gd name="T0" fmla="*/ 0 w 48"/>
                  <a:gd name="T1" fmla="*/ 52 h 52"/>
                  <a:gd name="T2" fmla="*/ 0 w 48"/>
                  <a:gd name="T3" fmla="*/ 45 h 52"/>
                  <a:gd name="T4" fmla="*/ 41 w 48"/>
                  <a:gd name="T5" fmla="*/ 4 h 52"/>
                  <a:gd name="T6" fmla="*/ 44 w 48"/>
                  <a:gd name="T7" fmla="*/ 1 h 52"/>
                  <a:gd name="T8" fmla="*/ 45 w 48"/>
                  <a:gd name="T9" fmla="*/ 1 h 52"/>
                  <a:gd name="T10" fmla="*/ 45 w 48"/>
                  <a:gd name="T11" fmla="*/ 0 h 52"/>
                  <a:gd name="T12" fmla="*/ 48 w 48"/>
                  <a:gd name="T13" fmla="*/ 4 h 52"/>
                  <a:gd name="T14" fmla="*/ 48 w 48"/>
                  <a:gd name="T15" fmla="*/ 4 h 52"/>
                  <a:gd name="T16" fmla="*/ 48 w 48"/>
                  <a:gd name="T17" fmla="*/ 4 h 52"/>
                  <a:gd name="T18" fmla="*/ 44 w 48"/>
                  <a:gd name="T19" fmla="*/ 7 h 52"/>
                  <a:gd name="T20" fmla="*/ 3 w 48"/>
                  <a:gd name="T21" fmla="*/ 49 h 52"/>
                  <a:gd name="T22" fmla="*/ 0 w 4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2">
                    <a:moveTo>
                      <a:pt x="0" y="52"/>
                    </a:moveTo>
                    <a:lnTo>
                      <a:pt x="0" y="45"/>
                    </a:lnTo>
                    <a:lnTo>
                      <a:pt x="41" y="4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4" y="7"/>
                    </a:lnTo>
                    <a:lnTo>
                      <a:pt x="3" y="49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1" name="Freeform 173">
                <a:extLst>
                  <a:ext uri="{FF2B5EF4-FFF2-40B4-BE49-F238E27FC236}">
                    <a16:creationId xmlns:a16="http://schemas.microsoft.com/office/drawing/2014/main" id="{3E43A20E-FFF9-6247-E3C1-2965422F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724"/>
                <a:ext cx="48" cy="51"/>
              </a:xfrm>
              <a:custGeom>
                <a:avLst/>
                <a:gdLst>
                  <a:gd name="T0" fmla="*/ 0 w 48"/>
                  <a:gd name="T1" fmla="*/ 51 h 51"/>
                  <a:gd name="T2" fmla="*/ 0 w 48"/>
                  <a:gd name="T3" fmla="*/ 44 h 51"/>
                  <a:gd name="T4" fmla="*/ 41 w 48"/>
                  <a:gd name="T5" fmla="*/ 3 h 51"/>
                  <a:gd name="T6" fmla="*/ 44 w 48"/>
                  <a:gd name="T7" fmla="*/ 0 h 51"/>
                  <a:gd name="T8" fmla="*/ 45 w 48"/>
                  <a:gd name="T9" fmla="*/ 0 h 51"/>
                  <a:gd name="T10" fmla="*/ 45 w 48"/>
                  <a:gd name="T11" fmla="*/ 0 h 51"/>
                  <a:gd name="T12" fmla="*/ 48 w 48"/>
                  <a:gd name="T13" fmla="*/ 3 h 51"/>
                  <a:gd name="T14" fmla="*/ 48 w 48"/>
                  <a:gd name="T15" fmla="*/ 3 h 51"/>
                  <a:gd name="T16" fmla="*/ 48 w 48"/>
                  <a:gd name="T17" fmla="*/ 3 h 51"/>
                  <a:gd name="T18" fmla="*/ 44 w 48"/>
                  <a:gd name="T19" fmla="*/ 7 h 51"/>
                  <a:gd name="T20" fmla="*/ 3 w 48"/>
                  <a:gd name="T21" fmla="*/ 48 h 51"/>
                  <a:gd name="T22" fmla="*/ 0 w 48"/>
                  <a:gd name="T23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51">
                    <a:moveTo>
                      <a:pt x="0" y="51"/>
                    </a:moveTo>
                    <a:lnTo>
                      <a:pt x="0" y="44"/>
                    </a:lnTo>
                    <a:lnTo>
                      <a:pt x="41" y="3"/>
                    </a:lnTo>
                    <a:lnTo>
                      <a:pt x="44" y="0"/>
                    </a:lnTo>
                    <a:lnTo>
                      <a:pt x="45" y="0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8" y="3"/>
                    </a:lnTo>
                    <a:lnTo>
                      <a:pt x="44" y="7"/>
                    </a:lnTo>
                    <a:lnTo>
                      <a:pt x="3" y="4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2" name="Freeform 174">
                <a:extLst>
                  <a:ext uri="{FF2B5EF4-FFF2-40B4-BE49-F238E27FC236}">
                    <a16:creationId xmlns:a16="http://schemas.microsoft.com/office/drawing/2014/main" id="{96922445-9AA9-A9E8-75D3-9DB5CAB0A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820"/>
                <a:ext cx="35" cy="32"/>
              </a:xfrm>
              <a:custGeom>
                <a:avLst/>
                <a:gdLst>
                  <a:gd name="T0" fmla="*/ 0 w 271"/>
                  <a:gd name="T1" fmla="*/ 246 h 246"/>
                  <a:gd name="T2" fmla="*/ 215 w 271"/>
                  <a:gd name="T3" fmla="*/ 30 h 246"/>
                  <a:gd name="T4" fmla="*/ 241 w 271"/>
                  <a:gd name="T5" fmla="*/ 4 h 246"/>
                  <a:gd name="T6" fmla="*/ 243 w 271"/>
                  <a:gd name="T7" fmla="*/ 2 h 246"/>
                  <a:gd name="T8" fmla="*/ 245 w 271"/>
                  <a:gd name="T9" fmla="*/ 0 h 246"/>
                  <a:gd name="T10" fmla="*/ 271 w 271"/>
                  <a:gd name="T11" fmla="*/ 27 h 246"/>
                  <a:gd name="T12" fmla="*/ 270 w 271"/>
                  <a:gd name="T13" fmla="*/ 28 h 246"/>
                  <a:gd name="T14" fmla="*/ 268 w 271"/>
                  <a:gd name="T15" fmla="*/ 30 h 246"/>
                  <a:gd name="T16" fmla="*/ 241 w 271"/>
                  <a:gd name="T17" fmla="*/ 56 h 246"/>
                  <a:gd name="T18" fmla="*/ 53 w 271"/>
                  <a:gd name="T19" fmla="*/ 245 h 246"/>
                  <a:gd name="T20" fmla="*/ 0 w 271"/>
                  <a:gd name="T21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1" h="246">
                    <a:moveTo>
                      <a:pt x="0" y="246"/>
                    </a:moveTo>
                    <a:lnTo>
                      <a:pt x="215" y="30"/>
                    </a:lnTo>
                    <a:lnTo>
                      <a:pt x="241" y="4"/>
                    </a:lnTo>
                    <a:lnTo>
                      <a:pt x="243" y="2"/>
                    </a:lnTo>
                    <a:lnTo>
                      <a:pt x="245" y="0"/>
                    </a:lnTo>
                    <a:lnTo>
                      <a:pt x="271" y="27"/>
                    </a:lnTo>
                    <a:lnTo>
                      <a:pt x="270" y="28"/>
                    </a:lnTo>
                    <a:lnTo>
                      <a:pt x="268" y="30"/>
                    </a:lnTo>
                    <a:lnTo>
                      <a:pt x="241" y="56"/>
                    </a:lnTo>
                    <a:lnTo>
                      <a:pt x="53" y="245"/>
                    </a:lnTo>
                    <a:cubicBezTo>
                      <a:pt x="35" y="245"/>
                      <a:pt x="17" y="245"/>
                      <a:pt x="0" y="246"/>
                    </a:cubicBez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3" name="Freeform 175">
                <a:extLst>
                  <a:ext uri="{FF2B5EF4-FFF2-40B4-BE49-F238E27FC236}">
                    <a16:creationId xmlns:a16="http://schemas.microsoft.com/office/drawing/2014/main" id="{064791B2-F1E3-7354-AF84-3F2C18551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48"/>
                <a:ext cx="44" cy="43"/>
              </a:xfrm>
              <a:custGeom>
                <a:avLst/>
                <a:gdLst>
                  <a:gd name="T0" fmla="*/ 317 w 343"/>
                  <a:gd name="T1" fmla="*/ 328 h 328"/>
                  <a:gd name="T2" fmla="*/ 0 w 343"/>
                  <a:gd name="T3" fmla="*/ 11 h 328"/>
                  <a:gd name="T4" fmla="*/ 11 w 343"/>
                  <a:gd name="T5" fmla="*/ 0 h 328"/>
                  <a:gd name="T6" fmla="*/ 44 w 343"/>
                  <a:gd name="T7" fmla="*/ 3 h 328"/>
                  <a:gd name="T8" fmla="*/ 343 w 343"/>
                  <a:gd name="T9" fmla="*/ 301 h 328"/>
                  <a:gd name="T10" fmla="*/ 343 w 343"/>
                  <a:gd name="T11" fmla="*/ 301 h 328"/>
                  <a:gd name="T12" fmla="*/ 317 w 343"/>
                  <a:gd name="T13" fmla="*/ 328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3" h="328">
                    <a:moveTo>
                      <a:pt x="317" y="328"/>
                    </a:moveTo>
                    <a:lnTo>
                      <a:pt x="0" y="11"/>
                    </a:lnTo>
                    <a:lnTo>
                      <a:pt x="11" y="0"/>
                    </a:lnTo>
                    <a:cubicBezTo>
                      <a:pt x="22" y="1"/>
                      <a:pt x="33" y="2"/>
                      <a:pt x="44" y="3"/>
                    </a:cubicBezTo>
                    <a:lnTo>
                      <a:pt x="343" y="301"/>
                    </a:lnTo>
                    <a:lnTo>
                      <a:pt x="343" y="301"/>
                    </a:lnTo>
                    <a:lnTo>
                      <a:pt x="317" y="3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4" name="Freeform 176">
                <a:extLst>
                  <a:ext uri="{FF2B5EF4-FFF2-40B4-BE49-F238E27FC236}">
                    <a16:creationId xmlns:a16="http://schemas.microsoft.com/office/drawing/2014/main" id="{2FF089C3-B49B-7E89-4035-0F1D13EF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3" cy="2"/>
              </a:xfrm>
              <a:custGeom>
                <a:avLst/>
                <a:gdLst>
                  <a:gd name="T0" fmla="*/ 11 w 22"/>
                  <a:gd name="T1" fmla="*/ 13 h 13"/>
                  <a:gd name="T2" fmla="*/ 9 w 22"/>
                  <a:gd name="T3" fmla="*/ 11 h 13"/>
                  <a:gd name="T4" fmla="*/ 0 w 22"/>
                  <a:gd name="T5" fmla="*/ 0 h 13"/>
                  <a:gd name="T6" fmla="*/ 22 w 22"/>
                  <a:gd name="T7" fmla="*/ 2 h 13"/>
                  <a:gd name="T8" fmla="*/ 11 w 22"/>
                  <a:gd name="T9" fmla="*/ 13 h 13"/>
                  <a:gd name="T10" fmla="*/ 11 w 22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3">
                    <a:moveTo>
                      <a:pt x="11" y="13"/>
                    </a:moveTo>
                    <a:lnTo>
                      <a:pt x="9" y="11"/>
                    </a:lnTo>
                    <a:cubicBezTo>
                      <a:pt x="7" y="8"/>
                      <a:pt x="4" y="4"/>
                      <a:pt x="0" y="0"/>
                    </a:cubicBezTo>
                    <a:cubicBezTo>
                      <a:pt x="8" y="1"/>
                      <a:pt x="15" y="1"/>
                      <a:pt x="22" y="2"/>
                    </a:cubicBez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5" name="Freeform 177">
                <a:extLst>
                  <a:ext uri="{FF2B5EF4-FFF2-40B4-BE49-F238E27FC236}">
                    <a16:creationId xmlns:a16="http://schemas.microsoft.com/office/drawing/2014/main" id="{7DA4AB2D-2C59-1CF3-E1D5-4609AF2F8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048"/>
                <a:ext cx="1" cy="1"/>
              </a:xfrm>
              <a:custGeom>
                <a:avLst/>
                <a:gdLst>
                  <a:gd name="T0" fmla="*/ 11 w 11"/>
                  <a:gd name="T1" fmla="*/ 11 h 11"/>
                  <a:gd name="T2" fmla="*/ 0 w 11"/>
                  <a:gd name="T3" fmla="*/ 0 h 11"/>
                  <a:gd name="T4" fmla="*/ 2 w 11"/>
                  <a:gd name="T5" fmla="*/ 0 h 11"/>
                  <a:gd name="T6" fmla="*/ 11 w 11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2" y="0"/>
                    </a:cubicBezTo>
                    <a:cubicBezTo>
                      <a:pt x="6" y="4"/>
                      <a:pt x="9" y="8"/>
                      <a:pt x="11" y="11"/>
                    </a:cubicBezTo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6" name="Freeform 178">
                <a:extLst>
                  <a:ext uri="{FF2B5EF4-FFF2-40B4-BE49-F238E27FC236}">
                    <a16:creationId xmlns:a16="http://schemas.microsoft.com/office/drawing/2014/main" id="{587CA442-28BD-A62E-7023-A1717305F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7" y="3051"/>
                <a:ext cx="40" cy="43"/>
              </a:xfrm>
              <a:custGeom>
                <a:avLst/>
                <a:gdLst>
                  <a:gd name="T0" fmla="*/ 284 w 310"/>
                  <a:gd name="T1" fmla="*/ 336 h 336"/>
                  <a:gd name="T2" fmla="*/ 17 w 310"/>
                  <a:gd name="T3" fmla="*/ 69 h 336"/>
                  <a:gd name="T4" fmla="*/ 17 w 310"/>
                  <a:gd name="T5" fmla="*/ 67 h 336"/>
                  <a:gd name="T6" fmla="*/ 0 w 310"/>
                  <a:gd name="T7" fmla="*/ 0 h 336"/>
                  <a:gd name="T8" fmla="*/ 310 w 310"/>
                  <a:gd name="T9" fmla="*/ 310 h 336"/>
                  <a:gd name="T10" fmla="*/ 284 w 310"/>
                  <a:gd name="T11" fmla="*/ 33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0" h="336">
                    <a:moveTo>
                      <a:pt x="284" y="336"/>
                    </a:moveTo>
                    <a:lnTo>
                      <a:pt x="17" y="69"/>
                    </a:lnTo>
                    <a:lnTo>
                      <a:pt x="17" y="67"/>
                    </a:lnTo>
                    <a:cubicBezTo>
                      <a:pt x="17" y="42"/>
                      <a:pt x="11" y="19"/>
                      <a:pt x="0" y="0"/>
                    </a:cubicBezTo>
                    <a:lnTo>
                      <a:pt x="310" y="310"/>
                    </a:lnTo>
                    <a:lnTo>
                      <a:pt x="284" y="33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7" name="Freeform 179">
                <a:extLst>
                  <a:ext uri="{FF2B5EF4-FFF2-40B4-BE49-F238E27FC236}">
                    <a16:creationId xmlns:a16="http://schemas.microsoft.com/office/drawing/2014/main" id="{DD101898-3822-2C41-AEE1-45B2A192E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9" y="3048"/>
                <a:ext cx="10" cy="12"/>
              </a:xfrm>
              <a:custGeom>
                <a:avLst/>
                <a:gdLst>
                  <a:gd name="T0" fmla="*/ 79 w 79"/>
                  <a:gd name="T1" fmla="*/ 92 h 92"/>
                  <a:gd name="T2" fmla="*/ 0 w 79"/>
                  <a:gd name="T3" fmla="*/ 14 h 92"/>
                  <a:gd name="T4" fmla="*/ 14 w 79"/>
                  <a:gd name="T5" fmla="*/ 0 h 92"/>
                  <a:gd name="T6" fmla="*/ 40 w 79"/>
                  <a:gd name="T7" fmla="*/ 1 h 92"/>
                  <a:gd name="T8" fmla="*/ 62 w 79"/>
                  <a:gd name="T9" fmla="*/ 23 h 92"/>
                  <a:gd name="T10" fmla="*/ 79 w 79"/>
                  <a:gd name="T11" fmla="*/ 90 h 92"/>
                  <a:gd name="T12" fmla="*/ 79 w 79"/>
                  <a:gd name="T13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92">
                    <a:moveTo>
                      <a:pt x="79" y="92"/>
                    </a:moveTo>
                    <a:lnTo>
                      <a:pt x="0" y="14"/>
                    </a:lnTo>
                    <a:lnTo>
                      <a:pt x="14" y="0"/>
                    </a:lnTo>
                    <a:cubicBezTo>
                      <a:pt x="22" y="0"/>
                      <a:pt x="31" y="1"/>
                      <a:pt x="40" y="1"/>
                    </a:cubicBezTo>
                    <a:lnTo>
                      <a:pt x="62" y="23"/>
                    </a:lnTo>
                    <a:cubicBezTo>
                      <a:pt x="73" y="42"/>
                      <a:pt x="79" y="65"/>
                      <a:pt x="79" y="90"/>
                    </a:cubicBezTo>
                    <a:lnTo>
                      <a:pt x="79" y="92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8" name="Freeform 180">
                <a:extLst>
                  <a:ext uri="{FF2B5EF4-FFF2-40B4-BE49-F238E27FC236}">
                    <a16:creationId xmlns:a16="http://schemas.microsoft.com/office/drawing/2014/main" id="{5A8187A9-2A1D-67E8-2537-806DEE756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" y="3032"/>
                <a:ext cx="69" cy="66"/>
              </a:xfrm>
              <a:custGeom>
                <a:avLst/>
                <a:gdLst>
                  <a:gd name="T0" fmla="*/ 506 w 532"/>
                  <a:gd name="T1" fmla="*/ 509 h 509"/>
                  <a:gd name="T2" fmla="*/ 134 w 532"/>
                  <a:gd name="T3" fmla="*/ 138 h 509"/>
                  <a:gd name="T4" fmla="*/ 160 w 532"/>
                  <a:gd name="T5" fmla="*/ 112 h 509"/>
                  <a:gd name="T6" fmla="*/ 506 w 532"/>
                  <a:gd name="T7" fmla="*/ 457 h 509"/>
                  <a:gd name="T8" fmla="*/ 479 w 532"/>
                  <a:gd name="T9" fmla="*/ 483 h 509"/>
                  <a:gd name="T10" fmla="*/ 506 w 532"/>
                  <a:gd name="T11" fmla="*/ 509 h 509"/>
                  <a:gd name="T12" fmla="*/ 506 w 532"/>
                  <a:gd name="T13" fmla="*/ 509 h 509"/>
                  <a:gd name="T14" fmla="*/ 532 w 532"/>
                  <a:gd name="T15" fmla="*/ 483 h 509"/>
                  <a:gd name="T16" fmla="*/ 532 w 532"/>
                  <a:gd name="T17" fmla="*/ 483 h 509"/>
                  <a:gd name="T18" fmla="*/ 506 w 532"/>
                  <a:gd name="T19" fmla="*/ 509 h 509"/>
                  <a:gd name="T20" fmla="*/ 108 w 532"/>
                  <a:gd name="T21" fmla="*/ 112 h 509"/>
                  <a:gd name="T22" fmla="*/ 0 w 532"/>
                  <a:gd name="T23" fmla="*/ 4 h 509"/>
                  <a:gd name="T24" fmla="*/ 35 w 532"/>
                  <a:gd name="T25" fmla="*/ 0 h 509"/>
                  <a:gd name="T26" fmla="*/ 50 w 532"/>
                  <a:gd name="T27" fmla="*/ 1 h 509"/>
                  <a:gd name="T28" fmla="*/ 134 w 532"/>
                  <a:gd name="T29" fmla="*/ 85 h 509"/>
                  <a:gd name="T30" fmla="*/ 108 w 532"/>
                  <a:gd name="T31" fmla="*/ 112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2" h="509">
                    <a:moveTo>
                      <a:pt x="506" y="509"/>
                    </a:moveTo>
                    <a:lnTo>
                      <a:pt x="134" y="138"/>
                    </a:lnTo>
                    <a:lnTo>
                      <a:pt x="160" y="112"/>
                    </a:lnTo>
                    <a:lnTo>
                      <a:pt x="506" y="457"/>
                    </a:lnTo>
                    <a:lnTo>
                      <a:pt x="479" y="483"/>
                    </a:lnTo>
                    <a:lnTo>
                      <a:pt x="506" y="509"/>
                    </a:lnTo>
                    <a:moveTo>
                      <a:pt x="506" y="509"/>
                    </a:moveTo>
                    <a:lnTo>
                      <a:pt x="532" y="483"/>
                    </a:lnTo>
                    <a:lnTo>
                      <a:pt x="532" y="483"/>
                    </a:lnTo>
                    <a:lnTo>
                      <a:pt x="506" y="509"/>
                    </a:lnTo>
                    <a:close/>
                    <a:moveTo>
                      <a:pt x="108" y="112"/>
                    </a:moveTo>
                    <a:lnTo>
                      <a:pt x="0" y="4"/>
                    </a:lnTo>
                    <a:cubicBezTo>
                      <a:pt x="12" y="2"/>
                      <a:pt x="23" y="0"/>
                      <a:pt x="35" y="0"/>
                    </a:cubicBezTo>
                    <a:cubicBezTo>
                      <a:pt x="40" y="0"/>
                      <a:pt x="45" y="1"/>
                      <a:pt x="50" y="1"/>
                    </a:cubicBezTo>
                    <a:lnTo>
                      <a:pt x="134" y="85"/>
                    </a:lnTo>
                    <a:lnTo>
                      <a:pt x="108" y="112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29" name="Freeform 181">
                <a:extLst>
                  <a:ext uri="{FF2B5EF4-FFF2-40B4-BE49-F238E27FC236}">
                    <a16:creationId xmlns:a16="http://schemas.microsoft.com/office/drawing/2014/main" id="{0311C41C-13FC-F7B5-C12E-8A9A3033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68"/>
                <a:ext cx="17" cy="20"/>
              </a:xfrm>
              <a:custGeom>
                <a:avLst/>
                <a:gdLst>
                  <a:gd name="T0" fmla="*/ 125 w 128"/>
                  <a:gd name="T1" fmla="*/ 154 h 154"/>
                  <a:gd name="T2" fmla="*/ 0 w 128"/>
                  <a:gd name="T3" fmla="*/ 30 h 154"/>
                  <a:gd name="T4" fmla="*/ 23 w 128"/>
                  <a:gd name="T5" fmla="*/ 0 h 154"/>
                  <a:gd name="T6" fmla="*/ 128 w 128"/>
                  <a:gd name="T7" fmla="*/ 105 h 154"/>
                  <a:gd name="T8" fmla="*/ 125 w 128"/>
                  <a:gd name="T9" fmla="*/ 123 h 154"/>
                  <a:gd name="T10" fmla="*/ 125 w 128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8" h="154">
                    <a:moveTo>
                      <a:pt x="125" y="154"/>
                    </a:moveTo>
                    <a:lnTo>
                      <a:pt x="0" y="30"/>
                    </a:lnTo>
                    <a:cubicBezTo>
                      <a:pt x="8" y="20"/>
                      <a:pt x="15" y="10"/>
                      <a:pt x="23" y="0"/>
                    </a:cubicBezTo>
                    <a:lnTo>
                      <a:pt x="128" y="105"/>
                    </a:lnTo>
                    <a:cubicBezTo>
                      <a:pt x="127" y="111"/>
                      <a:pt x="126" y="117"/>
                      <a:pt x="125" y="123"/>
                    </a:cubicBezTo>
                    <a:cubicBezTo>
                      <a:pt x="124" y="133"/>
                      <a:pt x="124" y="144"/>
                      <a:pt x="125" y="154"/>
                    </a:cubicBez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0" name="Freeform 182">
                <a:extLst>
                  <a:ext uri="{FF2B5EF4-FFF2-40B4-BE49-F238E27FC236}">
                    <a16:creationId xmlns:a16="http://schemas.microsoft.com/office/drawing/2014/main" id="{459EBEF1-91B0-5092-23DD-6095E76AE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45" y="3081"/>
                <a:ext cx="13" cy="17"/>
              </a:xfrm>
              <a:custGeom>
                <a:avLst/>
                <a:gdLst>
                  <a:gd name="T0" fmla="*/ 80 w 106"/>
                  <a:gd name="T1" fmla="*/ 128 h 128"/>
                  <a:gd name="T2" fmla="*/ 1 w 106"/>
                  <a:gd name="T3" fmla="*/ 49 h 128"/>
                  <a:gd name="T4" fmla="*/ 1 w 106"/>
                  <a:gd name="T5" fmla="*/ 18 h 128"/>
                  <a:gd name="T6" fmla="*/ 4 w 106"/>
                  <a:gd name="T7" fmla="*/ 0 h 128"/>
                  <a:gd name="T8" fmla="*/ 80 w 106"/>
                  <a:gd name="T9" fmla="*/ 76 h 128"/>
                  <a:gd name="T10" fmla="*/ 53 w 106"/>
                  <a:gd name="T11" fmla="*/ 102 h 128"/>
                  <a:gd name="T12" fmla="*/ 80 w 106"/>
                  <a:gd name="T13" fmla="*/ 128 h 128"/>
                  <a:gd name="T14" fmla="*/ 80 w 106"/>
                  <a:gd name="T15" fmla="*/ 128 h 128"/>
                  <a:gd name="T16" fmla="*/ 106 w 106"/>
                  <a:gd name="T17" fmla="*/ 102 h 128"/>
                  <a:gd name="T18" fmla="*/ 106 w 106"/>
                  <a:gd name="T19" fmla="*/ 102 h 128"/>
                  <a:gd name="T20" fmla="*/ 80 w 106"/>
                  <a:gd name="T2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28">
                    <a:moveTo>
                      <a:pt x="80" y="128"/>
                    </a:moveTo>
                    <a:lnTo>
                      <a:pt x="1" y="49"/>
                    </a:lnTo>
                    <a:cubicBezTo>
                      <a:pt x="0" y="39"/>
                      <a:pt x="0" y="28"/>
                      <a:pt x="1" y="18"/>
                    </a:cubicBezTo>
                    <a:cubicBezTo>
                      <a:pt x="2" y="12"/>
                      <a:pt x="3" y="6"/>
                      <a:pt x="4" y="0"/>
                    </a:cubicBezTo>
                    <a:lnTo>
                      <a:pt x="80" y="76"/>
                    </a:lnTo>
                    <a:lnTo>
                      <a:pt x="53" y="102"/>
                    </a:lnTo>
                    <a:lnTo>
                      <a:pt x="80" y="128"/>
                    </a:lnTo>
                    <a:close/>
                    <a:moveTo>
                      <a:pt x="80" y="128"/>
                    </a:moveTo>
                    <a:lnTo>
                      <a:pt x="106" y="102"/>
                    </a:lnTo>
                    <a:lnTo>
                      <a:pt x="106" y="102"/>
                    </a:lnTo>
                    <a:lnTo>
                      <a:pt x="80" y="128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1" name="Freeform 183">
                <a:extLst>
                  <a:ext uri="{FF2B5EF4-FFF2-40B4-BE49-F238E27FC236}">
                    <a16:creationId xmlns:a16="http://schemas.microsoft.com/office/drawing/2014/main" id="{2CD9B927-F6C7-1E7F-A44C-0900455F9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038"/>
                <a:ext cx="32" cy="29"/>
              </a:xfrm>
              <a:custGeom>
                <a:avLst/>
                <a:gdLst>
                  <a:gd name="T0" fmla="*/ 41 w 250"/>
                  <a:gd name="T1" fmla="*/ 226 h 226"/>
                  <a:gd name="T2" fmla="*/ 0 w 250"/>
                  <a:gd name="T3" fmla="*/ 215 h 226"/>
                  <a:gd name="T4" fmla="*/ 152 w 250"/>
                  <a:gd name="T5" fmla="*/ 63 h 226"/>
                  <a:gd name="T6" fmla="*/ 178 w 250"/>
                  <a:gd name="T7" fmla="*/ 36 h 226"/>
                  <a:gd name="T8" fmla="*/ 215 w 250"/>
                  <a:gd name="T9" fmla="*/ 0 h 226"/>
                  <a:gd name="T10" fmla="*/ 250 w 250"/>
                  <a:gd name="T11" fmla="*/ 17 h 226"/>
                  <a:gd name="T12" fmla="*/ 204 w 250"/>
                  <a:gd name="T13" fmla="*/ 63 h 226"/>
                  <a:gd name="T14" fmla="*/ 178 w 250"/>
                  <a:gd name="T15" fmla="*/ 89 h 226"/>
                  <a:gd name="T16" fmla="*/ 41 w 250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226">
                    <a:moveTo>
                      <a:pt x="41" y="226"/>
                    </a:moveTo>
                    <a:cubicBezTo>
                      <a:pt x="27" y="222"/>
                      <a:pt x="13" y="218"/>
                      <a:pt x="0" y="215"/>
                    </a:cubicBezTo>
                    <a:lnTo>
                      <a:pt x="152" y="63"/>
                    </a:lnTo>
                    <a:lnTo>
                      <a:pt x="178" y="36"/>
                    </a:lnTo>
                    <a:lnTo>
                      <a:pt x="215" y="0"/>
                    </a:lnTo>
                    <a:cubicBezTo>
                      <a:pt x="226" y="5"/>
                      <a:pt x="238" y="11"/>
                      <a:pt x="250" y="17"/>
                    </a:cubicBezTo>
                    <a:lnTo>
                      <a:pt x="204" y="63"/>
                    </a:lnTo>
                    <a:lnTo>
                      <a:pt x="178" y="89"/>
                    </a:lnTo>
                    <a:lnTo>
                      <a:pt x="41" y="22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2" name="Freeform 184">
                <a:extLst>
                  <a:ext uri="{FF2B5EF4-FFF2-40B4-BE49-F238E27FC236}">
                    <a16:creationId xmlns:a16="http://schemas.microsoft.com/office/drawing/2014/main" id="{CEC35376-33BA-7BBB-C1A2-E90C8D02A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" y="3066"/>
                <a:ext cx="34" cy="32"/>
              </a:xfrm>
              <a:custGeom>
                <a:avLst/>
                <a:gdLst>
                  <a:gd name="T0" fmla="*/ 27 w 261"/>
                  <a:gd name="T1" fmla="*/ 245 h 245"/>
                  <a:gd name="T2" fmla="*/ 27 w 261"/>
                  <a:gd name="T3" fmla="*/ 245 h 245"/>
                  <a:gd name="T4" fmla="*/ 0 w 261"/>
                  <a:gd name="T5" fmla="*/ 219 h 245"/>
                  <a:gd name="T6" fmla="*/ 27 w 261"/>
                  <a:gd name="T7" fmla="*/ 193 h 245"/>
                  <a:gd name="T8" fmla="*/ 220 w 261"/>
                  <a:gd name="T9" fmla="*/ 0 h 245"/>
                  <a:gd name="T10" fmla="*/ 261 w 261"/>
                  <a:gd name="T11" fmla="*/ 11 h 245"/>
                  <a:gd name="T12" fmla="*/ 53 w 261"/>
                  <a:gd name="T13" fmla="*/ 219 h 245"/>
                  <a:gd name="T14" fmla="*/ 27 w 261"/>
                  <a:gd name="T15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1" h="245">
                    <a:moveTo>
                      <a:pt x="27" y="245"/>
                    </a:moveTo>
                    <a:lnTo>
                      <a:pt x="27" y="245"/>
                    </a:lnTo>
                    <a:lnTo>
                      <a:pt x="0" y="219"/>
                    </a:lnTo>
                    <a:lnTo>
                      <a:pt x="27" y="193"/>
                    </a:lnTo>
                    <a:lnTo>
                      <a:pt x="220" y="0"/>
                    </a:lnTo>
                    <a:cubicBezTo>
                      <a:pt x="233" y="3"/>
                      <a:pt x="247" y="7"/>
                      <a:pt x="261" y="11"/>
                    </a:cubicBezTo>
                    <a:lnTo>
                      <a:pt x="53" y="219"/>
                    </a:lnTo>
                    <a:lnTo>
                      <a:pt x="27" y="245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3" name="Freeform 185">
                <a:extLst>
                  <a:ext uri="{FF2B5EF4-FFF2-40B4-BE49-F238E27FC236}">
                    <a16:creationId xmlns:a16="http://schemas.microsoft.com/office/drawing/2014/main" id="{87972B69-90D2-6C3A-3416-F2FFFDB8E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3069"/>
                <a:ext cx="25" cy="29"/>
              </a:xfrm>
              <a:custGeom>
                <a:avLst/>
                <a:gdLst>
                  <a:gd name="T0" fmla="*/ 27 w 196"/>
                  <a:gd name="T1" fmla="*/ 222 h 222"/>
                  <a:gd name="T2" fmla="*/ 27 w 196"/>
                  <a:gd name="T3" fmla="*/ 222 h 222"/>
                  <a:gd name="T4" fmla="*/ 0 w 196"/>
                  <a:gd name="T5" fmla="*/ 196 h 222"/>
                  <a:gd name="T6" fmla="*/ 27 w 196"/>
                  <a:gd name="T7" fmla="*/ 170 h 222"/>
                  <a:gd name="T8" fmla="*/ 196 w 196"/>
                  <a:gd name="T9" fmla="*/ 0 h 222"/>
                  <a:gd name="T10" fmla="*/ 162 w 196"/>
                  <a:gd name="T11" fmla="*/ 87 h 222"/>
                  <a:gd name="T12" fmla="*/ 53 w 196"/>
                  <a:gd name="T13" fmla="*/ 196 h 222"/>
                  <a:gd name="T14" fmla="*/ 27 w 196"/>
                  <a:gd name="T15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6" h="222">
                    <a:moveTo>
                      <a:pt x="27" y="222"/>
                    </a:moveTo>
                    <a:lnTo>
                      <a:pt x="27" y="222"/>
                    </a:lnTo>
                    <a:lnTo>
                      <a:pt x="0" y="196"/>
                    </a:lnTo>
                    <a:lnTo>
                      <a:pt x="27" y="170"/>
                    </a:lnTo>
                    <a:lnTo>
                      <a:pt x="196" y="0"/>
                    </a:lnTo>
                    <a:cubicBezTo>
                      <a:pt x="184" y="29"/>
                      <a:pt x="173" y="58"/>
                      <a:pt x="162" y="87"/>
                    </a:cubicBezTo>
                    <a:lnTo>
                      <a:pt x="53" y="196"/>
                    </a:lnTo>
                    <a:lnTo>
                      <a:pt x="27" y="222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4" name="Freeform 186">
                <a:extLst>
                  <a:ext uri="{FF2B5EF4-FFF2-40B4-BE49-F238E27FC236}">
                    <a16:creationId xmlns:a16="http://schemas.microsoft.com/office/drawing/2014/main" id="{F6ED2466-73D3-D141-BE2C-374CAAA2B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" y="3048"/>
                <a:ext cx="32" cy="32"/>
              </a:xfrm>
              <a:custGeom>
                <a:avLst/>
                <a:gdLst>
                  <a:gd name="T0" fmla="*/ 0 w 250"/>
                  <a:gd name="T1" fmla="*/ 250 h 250"/>
                  <a:gd name="T2" fmla="*/ 34 w 250"/>
                  <a:gd name="T3" fmla="*/ 163 h 250"/>
                  <a:gd name="T4" fmla="*/ 195 w 250"/>
                  <a:gd name="T5" fmla="*/ 3 h 250"/>
                  <a:gd name="T6" fmla="*/ 246 w 250"/>
                  <a:gd name="T7" fmla="*/ 0 h 250"/>
                  <a:gd name="T8" fmla="*/ 250 w 250"/>
                  <a:gd name="T9" fmla="*/ 0 h 250"/>
                  <a:gd name="T10" fmla="*/ 236 w 250"/>
                  <a:gd name="T11" fmla="*/ 14 h 250"/>
                  <a:gd name="T12" fmla="*/ 0 w 250"/>
                  <a:gd name="T13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0" h="250">
                    <a:moveTo>
                      <a:pt x="0" y="250"/>
                    </a:moveTo>
                    <a:cubicBezTo>
                      <a:pt x="11" y="221"/>
                      <a:pt x="22" y="192"/>
                      <a:pt x="34" y="163"/>
                    </a:cubicBezTo>
                    <a:lnTo>
                      <a:pt x="195" y="3"/>
                    </a:lnTo>
                    <a:cubicBezTo>
                      <a:pt x="212" y="1"/>
                      <a:pt x="229" y="0"/>
                      <a:pt x="246" y="0"/>
                    </a:cubicBezTo>
                    <a:lnTo>
                      <a:pt x="250" y="0"/>
                    </a:lnTo>
                    <a:lnTo>
                      <a:pt x="236" y="14"/>
                    </a:lnTo>
                    <a:lnTo>
                      <a:pt x="0" y="25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5" name="Freeform 187">
                <a:extLst>
                  <a:ext uri="{FF2B5EF4-FFF2-40B4-BE49-F238E27FC236}">
                    <a16:creationId xmlns:a16="http://schemas.microsoft.com/office/drawing/2014/main" id="{A79AF827-4FCF-EA6F-B61D-3D494A88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087"/>
                <a:ext cx="7" cy="11"/>
              </a:xfrm>
              <a:custGeom>
                <a:avLst/>
                <a:gdLst>
                  <a:gd name="T0" fmla="*/ 3 w 7"/>
                  <a:gd name="T1" fmla="*/ 11 h 11"/>
                  <a:gd name="T2" fmla="*/ 0 w 7"/>
                  <a:gd name="T3" fmla="*/ 7 h 11"/>
                  <a:gd name="T4" fmla="*/ 3 w 7"/>
                  <a:gd name="T5" fmla="*/ 4 h 11"/>
                  <a:gd name="T6" fmla="*/ 4 w 7"/>
                  <a:gd name="T7" fmla="*/ 4 h 11"/>
                  <a:gd name="T8" fmla="*/ 7 w 7"/>
                  <a:gd name="T9" fmla="*/ 0 h 11"/>
                  <a:gd name="T10" fmla="*/ 7 w 7"/>
                  <a:gd name="T11" fmla="*/ 7 h 11"/>
                  <a:gd name="T12" fmla="*/ 3 w 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1">
                    <a:moveTo>
                      <a:pt x="3" y="11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3" y="1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6" name="Freeform 188">
                <a:extLst>
                  <a:ext uri="{FF2B5EF4-FFF2-40B4-BE49-F238E27FC236}">
                    <a16:creationId xmlns:a16="http://schemas.microsoft.com/office/drawing/2014/main" id="{53DC830E-19E7-349A-CAC6-175D671F0D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146"/>
                <a:ext cx="48" cy="52"/>
              </a:xfrm>
              <a:custGeom>
                <a:avLst/>
                <a:gdLst>
                  <a:gd name="T0" fmla="*/ 369 w 369"/>
                  <a:gd name="T1" fmla="*/ 396 h 396"/>
                  <a:gd name="T2" fmla="*/ 369 w 369"/>
                  <a:gd name="T3" fmla="*/ 396 h 396"/>
                  <a:gd name="T4" fmla="*/ 369 w 369"/>
                  <a:gd name="T5" fmla="*/ 396 h 396"/>
                  <a:gd name="T6" fmla="*/ 369 w 369"/>
                  <a:gd name="T7" fmla="*/ 396 h 396"/>
                  <a:gd name="T8" fmla="*/ 343 w 369"/>
                  <a:gd name="T9" fmla="*/ 370 h 396"/>
                  <a:gd name="T10" fmla="*/ 26 w 369"/>
                  <a:gd name="T11" fmla="*/ 53 h 396"/>
                  <a:gd name="T12" fmla="*/ 52 w 369"/>
                  <a:gd name="T13" fmla="*/ 27 h 396"/>
                  <a:gd name="T14" fmla="*/ 369 w 369"/>
                  <a:gd name="T15" fmla="*/ 343 h 396"/>
                  <a:gd name="T16" fmla="*/ 343 w 369"/>
                  <a:gd name="T17" fmla="*/ 370 h 396"/>
                  <a:gd name="T18" fmla="*/ 0 w 369"/>
                  <a:gd name="T19" fmla="*/ 27 h 396"/>
                  <a:gd name="T20" fmla="*/ 0 w 369"/>
                  <a:gd name="T21" fmla="*/ 26 h 396"/>
                  <a:gd name="T22" fmla="*/ 26 w 369"/>
                  <a:gd name="T23" fmla="*/ 0 h 396"/>
                  <a:gd name="T24" fmla="*/ 0 w 369"/>
                  <a:gd name="T25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9" h="396">
                    <a:moveTo>
                      <a:pt x="369" y="396"/>
                    </a:moveTo>
                    <a:lnTo>
                      <a:pt x="369" y="396"/>
                    </a:lnTo>
                    <a:lnTo>
                      <a:pt x="369" y="396"/>
                    </a:lnTo>
                    <a:lnTo>
                      <a:pt x="369" y="396"/>
                    </a:lnTo>
                    <a:close/>
                    <a:moveTo>
                      <a:pt x="343" y="370"/>
                    </a:moveTo>
                    <a:lnTo>
                      <a:pt x="26" y="53"/>
                    </a:lnTo>
                    <a:lnTo>
                      <a:pt x="52" y="27"/>
                    </a:lnTo>
                    <a:lnTo>
                      <a:pt x="369" y="343"/>
                    </a:lnTo>
                    <a:lnTo>
                      <a:pt x="343" y="370"/>
                    </a:lnTo>
                    <a:moveTo>
                      <a:pt x="0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7" name="Freeform 189">
                <a:extLst>
                  <a:ext uri="{FF2B5EF4-FFF2-40B4-BE49-F238E27FC236}">
                    <a16:creationId xmlns:a16="http://schemas.microsoft.com/office/drawing/2014/main" id="{118165F8-165D-F24A-4324-952D12B317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243"/>
                <a:ext cx="48" cy="51"/>
              </a:xfrm>
              <a:custGeom>
                <a:avLst/>
                <a:gdLst>
                  <a:gd name="T0" fmla="*/ 370 w 370"/>
                  <a:gd name="T1" fmla="*/ 396 h 396"/>
                  <a:gd name="T2" fmla="*/ 370 w 370"/>
                  <a:gd name="T3" fmla="*/ 396 h 396"/>
                  <a:gd name="T4" fmla="*/ 370 w 370"/>
                  <a:gd name="T5" fmla="*/ 396 h 396"/>
                  <a:gd name="T6" fmla="*/ 370 w 370"/>
                  <a:gd name="T7" fmla="*/ 396 h 396"/>
                  <a:gd name="T8" fmla="*/ 344 w 370"/>
                  <a:gd name="T9" fmla="*/ 370 h 396"/>
                  <a:gd name="T10" fmla="*/ 27 w 370"/>
                  <a:gd name="T11" fmla="*/ 53 h 396"/>
                  <a:gd name="T12" fmla="*/ 53 w 370"/>
                  <a:gd name="T13" fmla="*/ 27 h 396"/>
                  <a:gd name="T14" fmla="*/ 370 w 370"/>
                  <a:gd name="T15" fmla="*/ 343 h 396"/>
                  <a:gd name="T16" fmla="*/ 344 w 370"/>
                  <a:gd name="T17" fmla="*/ 370 h 396"/>
                  <a:gd name="T18" fmla="*/ 1 w 370"/>
                  <a:gd name="T19" fmla="*/ 27 h 396"/>
                  <a:gd name="T20" fmla="*/ 0 w 370"/>
                  <a:gd name="T21" fmla="*/ 26 h 396"/>
                  <a:gd name="T22" fmla="*/ 26 w 370"/>
                  <a:gd name="T23" fmla="*/ 0 h 396"/>
                  <a:gd name="T24" fmla="*/ 27 w 370"/>
                  <a:gd name="T25" fmla="*/ 0 h 396"/>
                  <a:gd name="T26" fmla="*/ 1 w 370"/>
                  <a:gd name="T27" fmla="*/ 27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6">
                    <a:moveTo>
                      <a:pt x="370" y="396"/>
                    </a:moveTo>
                    <a:lnTo>
                      <a:pt x="370" y="396"/>
                    </a:lnTo>
                    <a:lnTo>
                      <a:pt x="370" y="396"/>
                    </a:lnTo>
                    <a:lnTo>
                      <a:pt x="370" y="396"/>
                    </a:lnTo>
                    <a:close/>
                    <a:moveTo>
                      <a:pt x="344" y="370"/>
                    </a:moveTo>
                    <a:lnTo>
                      <a:pt x="27" y="53"/>
                    </a:lnTo>
                    <a:lnTo>
                      <a:pt x="53" y="27"/>
                    </a:lnTo>
                    <a:lnTo>
                      <a:pt x="370" y="343"/>
                    </a:lnTo>
                    <a:lnTo>
                      <a:pt x="344" y="370"/>
                    </a:lnTo>
                    <a:moveTo>
                      <a:pt x="1" y="27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8" name="Freeform 190">
                <a:extLst>
                  <a:ext uri="{FF2B5EF4-FFF2-40B4-BE49-F238E27FC236}">
                    <a16:creationId xmlns:a16="http://schemas.microsoft.com/office/drawing/2014/main" id="{93C68A07-F838-5FE3-E166-4E4AACE0389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39"/>
                <a:ext cx="48" cy="51"/>
              </a:xfrm>
              <a:custGeom>
                <a:avLst/>
                <a:gdLst>
                  <a:gd name="T0" fmla="*/ 370 w 370"/>
                  <a:gd name="T1" fmla="*/ 397 h 397"/>
                  <a:gd name="T2" fmla="*/ 370 w 370"/>
                  <a:gd name="T3" fmla="*/ 397 h 397"/>
                  <a:gd name="T4" fmla="*/ 370 w 370"/>
                  <a:gd name="T5" fmla="*/ 397 h 397"/>
                  <a:gd name="T6" fmla="*/ 370 w 370"/>
                  <a:gd name="T7" fmla="*/ 397 h 397"/>
                  <a:gd name="T8" fmla="*/ 344 w 370"/>
                  <a:gd name="T9" fmla="*/ 371 h 397"/>
                  <a:gd name="T10" fmla="*/ 27 w 370"/>
                  <a:gd name="T11" fmla="*/ 54 h 397"/>
                  <a:gd name="T12" fmla="*/ 53 w 370"/>
                  <a:gd name="T13" fmla="*/ 28 h 397"/>
                  <a:gd name="T14" fmla="*/ 370 w 370"/>
                  <a:gd name="T15" fmla="*/ 345 h 397"/>
                  <a:gd name="T16" fmla="*/ 344 w 370"/>
                  <a:gd name="T17" fmla="*/ 371 h 397"/>
                  <a:gd name="T18" fmla="*/ 1 w 370"/>
                  <a:gd name="T19" fmla="*/ 28 h 397"/>
                  <a:gd name="T20" fmla="*/ 0 w 370"/>
                  <a:gd name="T21" fmla="*/ 27 h 397"/>
                  <a:gd name="T22" fmla="*/ 26 w 370"/>
                  <a:gd name="T23" fmla="*/ 0 h 397"/>
                  <a:gd name="T24" fmla="*/ 27 w 370"/>
                  <a:gd name="T25" fmla="*/ 1 h 397"/>
                  <a:gd name="T26" fmla="*/ 1 w 370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0" h="397">
                    <a:moveTo>
                      <a:pt x="370" y="397"/>
                    </a:moveTo>
                    <a:lnTo>
                      <a:pt x="370" y="397"/>
                    </a:lnTo>
                    <a:lnTo>
                      <a:pt x="370" y="397"/>
                    </a:lnTo>
                    <a:lnTo>
                      <a:pt x="370" y="397"/>
                    </a:lnTo>
                    <a:close/>
                    <a:moveTo>
                      <a:pt x="344" y="371"/>
                    </a:moveTo>
                    <a:lnTo>
                      <a:pt x="27" y="54"/>
                    </a:lnTo>
                    <a:lnTo>
                      <a:pt x="53" y="28"/>
                    </a:lnTo>
                    <a:lnTo>
                      <a:pt x="370" y="345"/>
                    </a:lnTo>
                    <a:lnTo>
                      <a:pt x="344" y="371"/>
                    </a:lnTo>
                    <a:moveTo>
                      <a:pt x="1" y="28"/>
                    </a:moveTo>
                    <a:lnTo>
                      <a:pt x="0" y="27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39" name="Freeform 191">
                <a:extLst>
                  <a:ext uri="{FF2B5EF4-FFF2-40B4-BE49-F238E27FC236}">
                    <a16:creationId xmlns:a16="http://schemas.microsoft.com/office/drawing/2014/main" id="{03657215-ACB7-C657-0F34-CD287CD12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435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0" name="Freeform 192">
                <a:extLst>
                  <a:ext uri="{FF2B5EF4-FFF2-40B4-BE49-F238E27FC236}">
                    <a16:creationId xmlns:a16="http://schemas.microsoft.com/office/drawing/2014/main" id="{702CA073-5465-278C-CEDB-A24EDBD4A5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31"/>
                <a:ext cx="48" cy="52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1" name="Freeform 193">
                <a:extLst>
                  <a:ext uri="{FF2B5EF4-FFF2-40B4-BE49-F238E27FC236}">
                    <a16:creationId xmlns:a16="http://schemas.microsoft.com/office/drawing/2014/main" id="{091EACD1-4771-83E1-4ADF-46488CCB5E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28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2" name="Freeform 194">
                <a:extLst>
                  <a:ext uri="{FF2B5EF4-FFF2-40B4-BE49-F238E27FC236}">
                    <a16:creationId xmlns:a16="http://schemas.microsoft.com/office/drawing/2014/main" id="{0F85CE5F-400D-00C4-29BF-6C841CFA93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24"/>
                <a:ext cx="48" cy="51"/>
              </a:xfrm>
              <a:custGeom>
                <a:avLst/>
                <a:gdLst>
                  <a:gd name="T0" fmla="*/ 371 w 371"/>
                  <a:gd name="T1" fmla="*/ 397 h 397"/>
                  <a:gd name="T2" fmla="*/ 371 w 371"/>
                  <a:gd name="T3" fmla="*/ 397 h 397"/>
                  <a:gd name="T4" fmla="*/ 371 w 371"/>
                  <a:gd name="T5" fmla="*/ 397 h 397"/>
                  <a:gd name="T6" fmla="*/ 371 w 371"/>
                  <a:gd name="T7" fmla="*/ 397 h 397"/>
                  <a:gd name="T8" fmla="*/ 345 w 371"/>
                  <a:gd name="T9" fmla="*/ 371 h 397"/>
                  <a:gd name="T10" fmla="*/ 28 w 371"/>
                  <a:gd name="T11" fmla="*/ 54 h 397"/>
                  <a:gd name="T12" fmla="*/ 54 w 371"/>
                  <a:gd name="T13" fmla="*/ 28 h 397"/>
                  <a:gd name="T14" fmla="*/ 371 w 371"/>
                  <a:gd name="T15" fmla="*/ 345 h 397"/>
                  <a:gd name="T16" fmla="*/ 345 w 371"/>
                  <a:gd name="T17" fmla="*/ 371 h 397"/>
                  <a:gd name="T18" fmla="*/ 2 w 371"/>
                  <a:gd name="T19" fmla="*/ 28 h 397"/>
                  <a:gd name="T20" fmla="*/ 0 w 371"/>
                  <a:gd name="T21" fmla="*/ 26 h 397"/>
                  <a:gd name="T22" fmla="*/ 26 w 371"/>
                  <a:gd name="T23" fmla="*/ 0 h 397"/>
                  <a:gd name="T24" fmla="*/ 28 w 371"/>
                  <a:gd name="T25" fmla="*/ 2 h 397"/>
                  <a:gd name="T26" fmla="*/ 2 w 371"/>
                  <a:gd name="T27" fmla="*/ 2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1" h="397">
                    <a:moveTo>
                      <a:pt x="371" y="397"/>
                    </a:moveTo>
                    <a:lnTo>
                      <a:pt x="371" y="397"/>
                    </a:lnTo>
                    <a:lnTo>
                      <a:pt x="371" y="397"/>
                    </a:lnTo>
                    <a:lnTo>
                      <a:pt x="371" y="397"/>
                    </a:lnTo>
                    <a:close/>
                    <a:moveTo>
                      <a:pt x="345" y="371"/>
                    </a:moveTo>
                    <a:lnTo>
                      <a:pt x="28" y="54"/>
                    </a:lnTo>
                    <a:lnTo>
                      <a:pt x="54" y="28"/>
                    </a:lnTo>
                    <a:lnTo>
                      <a:pt x="371" y="345"/>
                    </a:lnTo>
                    <a:lnTo>
                      <a:pt x="345" y="37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3" name="Freeform 195">
                <a:extLst>
                  <a:ext uri="{FF2B5EF4-FFF2-40B4-BE49-F238E27FC236}">
                    <a16:creationId xmlns:a16="http://schemas.microsoft.com/office/drawing/2014/main" id="{B9D9B78C-15A9-178D-F13F-82125279F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820"/>
                <a:ext cx="35" cy="31"/>
              </a:xfrm>
              <a:custGeom>
                <a:avLst/>
                <a:gdLst>
                  <a:gd name="T0" fmla="*/ 268 w 268"/>
                  <a:gd name="T1" fmla="*/ 241 h 241"/>
                  <a:gd name="T2" fmla="*/ 214 w 268"/>
                  <a:gd name="T3" fmla="*/ 240 h 241"/>
                  <a:gd name="T4" fmla="*/ 28 w 268"/>
                  <a:gd name="T5" fmla="*/ 54 h 241"/>
                  <a:gd name="T6" fmla="*/ 54 w 268"/>
                  <a:gd name="T7" fmla="*/ 28 h 241"/>
                  <a:gd name="T8" fmla="*/ 268 w 268"/>
                  <a:gd name="T9" fmla="*/ 241 h 241"/>
                  <a:gd name="T10" fmla="*/ 2 w 268"/>
                  <a:gd name="T11" fmla="*/ 28 h 241"/>
                  <a:gd name="T12" fmla="*/ 0 w 268"/>
                  <a:gd name="T13" fmla="*/ 26 h 241"/>
                  <a:gd name="T14" fmla="*/ 26 w 268"/>
                  <a:gd name="T15" fmla="*/ 0 h 241"/>
                  <a:gd name="T16" fmla="*/ 28 w 268"/>
                  <a:gd name="T17" fmla="*/ 2 h 241"/>
                  <a:gd name="T18" fmla="*/ 2 w 268"/>
                  <a:gd name="T19" fmla="*/ 28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8" h="241">
                    <a:moveTo>
                      <a:pt x="268" y="241"/>
                    </a:moveTo>
                    <a:cubicBezTo>
                      <a:pt x="250" y="241"/>
                      <a:pt x="232" y="240"/>
                      <a:pt x="214" y="240"/>
                    </a:cubicBezTo>
                    <a:lnTo>
                      <a:pt x="28" y="54"/>
                    </a:lnTo>
                    <a:lnTo>
                      <a:pt x="54" y="28"/>
                    </a:lnTo>
                    <a:lnTo>
                      <a:pt x="268" y="241"/>
                    </a:lnTo>
                    <a:close/>
                    <a:moveTo>
                      <a:pt x="2" y="28"/>
                    </a:moveTo>
                    <a:lnTo>
                      <a:pt x="0" y="26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4" name="Freeform 196">
                <a:extLst>
                  <a:ext uri="{FF2B5EF4-FFF2-40B4-BE49-F238E27FC236}">
                    <a16:creationId xmlns:a16="http://schemas.microsoft.com/office/drawing/2014/main" id="{D50C075B-4085-40F6-E522-65530D0989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776"/>
                <a:ext cx="48" cy="51"/>
              </a:xfrm>
              <a:custGeom>
                <a:avLst/>
                <a:gdLst>
                  <a:gd name="T0" fmla="*/ 26 w 371"/>
                  <a:gd name="T1" fmla="*/ 397 h 397"/>
                  <a:gd name="T2" fmla="*/ 0 w 371"/>
                  <a:gd name="T3" fmla="*/ 371 h 397"/>
                  <a:gd name="T4" fmla="*/ 2 w 371"/>
                  <a:gd name="T5" fmla="*/ 369 h 397"/>
                  <a:gd name="T6" fmla="*/ 28 w 371"/>
                  <a:gd name="T7" fmla="*/ 343 h 397"/>
                  <a:gd name="T8" fmla="*/ 345 w 371"/>
                  <a:gd name="T9" fmla="*/ 26 h 397"/>
                  <a:gd name="T10" fmla="*/ 371 w 371"/>
                  <a:gd name="T11" fmla="*/ 52 h 397"/>
                  <a:gd name="T12" fmla="*/ 54 w 371"/>
                  <a:gd name="T13" fmla="*/ 369 h 397"/>
                  <a:gd name="T14" fmla="*/ 28 w 371"/>
                  <a:gd name="T15" fmla="*/ 395 h 397"/>
                  <a:gd name="T16" fmla="*/ 26 w 371"/>
                  <a:gd name="T17" fmla="*/ 397 h 397"/>
                  <a:gd name="T18" fmla="*/ 371 w 371"/>
                  <a:gd name="T19" fmla="*/ 0 h 397"/>
                  <a:gd name="T20" fmla="*/ 371 w 371"/>
                  <a:gd name="T21" fmla="*/ 0 h 397"/>
                  <a:gd name="T22" fmla="*/ 371 w 371"/>
                  <a:gd name="T23" fmla="*/ 0 h 397"/>
                  <a:gd name="T24" fmla="*/ 371 w 371"/>
                  <a:gd name="T25" fmla="*/ 0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7">
                    <a:moveTo>
                      <a:pt x="26" y="397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7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5" name="Freeform 197">
                <a:extLst>
                  <a:ext uri="{FF2B5EF4-FFF2-40B4-BE49-F238E27FC236}">
                    <a16:creationId xmlns:a16="http://schemas.microsoft.com/office/drawing/2014/main" id="{092907D9-3DD6-EA74-2F42-F29F9FB9EC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680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6" name="Freeform 198">
                <a:extLst>
                  <a:ext uri="{FF2B5EF4-FFF2-40B4-BE49-F238E27FC236}">
                    <a16:creationId xmlns:a16="http://schemas.microsoft.com/office/drawing/2014/main" id="{31E53272-DC14-DF81-E8E9-674ACE7A9B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583"/>
                <a:ext cx="48" cy="52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1 h 398"/>
                  <a:gd name="T4" fmla="*/ 2 w 371"/>
                  <a:gd name="T5" fmla="*/ 369 h 398"/>
                  <a:gd name="T6" fmla="*/ 28 w 371"/>
                  <a:gd name="T7" fmla="*/ 343 h 398"/>
                  <a:gd name="T8" fmla="*/ 345 w 371"/>
                  <a:gd name="T9" fmla="*/ 26 h 398"/>
                  <a:gd name="T10" fmla="*/ 371 w 371"/>
                  <a:gd name="T11" fmla="*/ 52 h 398"/>
                  <a:gd name="T12" fmla="*/ 54 w 371"/>
                  <a:gd name="T13" fmla="*/ 369 h 398"/>
                  <a:gd name="T14" fmla="*/ 28 w 371"/>
                  <a:gd name="T15" fmla="*/ 395 h 398"/>
                  <a:gd name="T16" fmla="*/ 26 w 371"/>
                  <a:gd name="T17" fmla="*/ 398 h 398"/>
                  <a:gd name="T18" fmla="*/ 371 w 371"/>
                  <a:gd name="T19" fmla="*/ 0 h 398"/>
                  <a:gd name="T20" fmla="*/ 371 w 371"/>
                  <a:gd name="T21" fmla="*/ 0 h 398"/>
                  <a:gd name="T22" fmla="*/ 371 w 371"/>
                  <a:gd name="T23" fmla="*/ 0 h 398"/>
                  <a:gd name="T24" fmla="*/ 371 w 371"/>
                  <a:gd name="T25" fmla="*/ 0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1"/>
                    </a:lnTo>
                    <a:lnTo>
                      <a:pt x="2" y="369"/>
                    </a:lnTo>
                    <a:lnTo>
                      <a:pt x="28" y="343"/>
                    </a:lnTo>
                    <a:lnTo>
                      <a:pt x="345" y="26"/>
                    </a:lnTo>
                    <a:lnTo>
                      <a:pt x="371" y="52"/>
                    </a:lnTo>
                    <a:lnTo>
                      <a:pt x="54" y="369"/>
                    </a:lnTo>
                    <a:lnTo>
                      <a:pt x="28" y="395"/>
                    </a:lnTo>
                    <a:lnTo>
                      <a:pt x="26" y="398"/>
                    </a:lnTo>
                    <a:moveTo>
                      <a:pt x="371" y="0"/>
                    </a:moveTo>
                    <a:lnTo>
                      <a:pt x="371" y="0"/>
                    </a:lnTo>
                    <a:lnTo>
                      <a:pt x="371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7" name="Freeform 199">
                <a:extLst>
                  <a:ext uri="{FF2B5EF4-FFF2-40B4-BE49-F238E27FC236}">
                    <a16:creationId xmlns:a16="http://schemas.microsoft.com/office/drawing/2014/main" id="{F041F31F-9082-7739-4B65-218006355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490"/>
                <a:ext cx="48" cy="49"/>
              </a:xfrm>
              <a:custGeom>
                <a:avLst/>
                <a:gdLst>
                  <a:gd name="T0" fmla="*/ 3 w 48"/>
                  <a:gd name="T1" fmla="*/ 49 h 49"/>
                  <a:gd name="T2" fmla="*/ 0 w 48"/>
                  <a:gd name="T3" fmla="*/ 45 h 49"/>
                  <a:gd name="T4" fmla="*/ 0 w 48"/>
                  <a:gd name="T5" fmla="*/ 45 h 49"/>
                  <a:gd name="T6" fmla="*/ 4 w 48"/>
                  <a:gd name="T7" fmla="*/ 42 h 49"/>
                  <a:gd name="T8" fmla="*/ 45 w 48"/>
                  <a:gd name="T9" fmla="*/ 0 h 49"/>
                  <a:gd name="T10" fmla="*/ 48 w 48"/>
                  <a:gd name="T11" fmla="*/ 4 h 49"/>
                  <a:gd name="T12" fmla="*/ 48 w 48"/>
                  <a:gd name="T13" fmla="*/ 4 h 49"/>
                  <a:gd name="T14" fmla="*/ 7 w 48"/>
                  <a:gd name="T15" fmla="*/ 45 h 49"/>
                  <a:gd name="T16" fmla="*/ 4 w 48"/>
                  <a:gd name="T17" fmla="*/ 48 h 49"/>
                  <a:gd name="T18" fmla="*/ 3 w 48"/>
                  <a:gd name="T19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9">
                    <a:moveTo>
                      <a:pt x="3" y="49"/>
                    </a:moveTo>
                    <a:lnTo>
                      <a:pt x="0" y="45"/>
                    </a:lnTo>
                    <a:lnTo>
                      <a:pt x="0" y="45"/>
                    </a:lnTo>
                    <a:lnTo>
                      <a:pt x="4" y="42"/>
                    </a:lnTo>
                    <a:lnTo>
                      <a:pt x="45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7" y="45"/>
                    </a:lnTo>
                    <a:lnTo>
                      <a:pt x="4" y="48"/>
                    </a:lnTo>
                    <a:lnTo>
                      <a:pt x="3" y="49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8" name="Freeform 200">
                <a:extLst>
                  <a:ext uri="{FF2B5EF4-FFF2-40B4-BE49-F238E27FC236}">
                    <a16:creationId xmlns:a16="http://schemas.microsoft.com/office/drawing/2014/main" id="{36C7A68A-447F-B4C2-302A-6E41A123F1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3" y="3391"/>
                <a:ext cx="48" cy="51"/>
              </a:xfrm>
              <a:custGeom>
                <a:avLst/>
                <a:gdLst>
                  <a:gd name="T0" fmla="*/ 26 w 371"/>
                  <a:gd name="T1" fmla="*/ 398 h 398"/>
                  <a:gd name="T2" fmla="*/ 0 w 371"/>
                  <a:gd name="T3" fmla="*/ 372 h 398"/>
                  <a:gd name="T4" fmla="*/ 2 w 371"/>
                  <a:gd name="T5" fmla="*/ 370 h 398"/>
                  <a:gd name="T6" fmla="*/ 28 w 371"/>
                  <a:gd name="T7" fmla="*/ 344 h 398"/>
                  <a:gd name="T8" fmla="*/ 345 w 371"/>
                  <a:gd name="T9" fmla="*/ 27 h 398"/>
                  <a:gd name="T10" fmla="*/ 371 w 371"/>
                  <a:gd name="T11" fmla="*/ 53 h 398"/>
                  <a:gd name="T12" fmla="*/ 54 w 371"/>
                  <a:gd name="T13" fmla="*/ 370 h 398"/>
                  <a:gd name="T14" fmla="*/ 28 w 371"/>
                  <a:gd name="T15" fmla="*/ 396 h 398"/>
                  <a:gd name="T16" fmla="*/ 26 w 371"/>
                  <a:gd name="T17" fmla="*/ 398 h 398"/>
                  <a:gd name="T18" fmla="*/ 371 w 371"/>
                  <a:gd name="T19" fmla="*/ 1 h 398"/>
                  <a:gd name="T20" fmla="*/ 371 w 371"/>
                  <a:gd name="T21" fmla="*/ 1 h 398"/>
                  <a:gd name="T22" fmla="*/ 371 w 371"/>
                  <a:gd name="T23" fmla="*/ 0 h 398"/>
                  <a:gd name="T24" fmla="*/ 371 w 371"/>
                  <a:gd name="T25" fmla="*/ 1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1" h="398">
                    <a:moveTo>
                      <a:pt x="26" y="398"/>
                    </a:moveTo>
                    <a:lnTo>
                      <a:pt x="0" y="372"/>
                    </a:lnTo>
                    <a:lnTo>
                      <a:pt x="2" y="370"/>
                    </a:lnTo>
                    <a:lnTo>
                      <a:pt x="28" y="344"/>
                    </a:lnTo>
                    <a:lnTo>
                      <a:pt x="345" y="27"/>
                    </a:lnTo>
                    <a:lnTo>
                      <a:pt x="371" y="53"/>
                    </a:lnTo>
                    <a:lnTo>
                      <a:pt x="54" y="370"/>
                    </a:lnTo>
                    <a:lnTo>
                      <a:pt x="28" y="396"/>
                    </a:lnTo>
                    <a:lnTo>
                      <a:pt x="26" y="398"/>
                    </a:lnTo>
                    <a:moveTo>
                      <a:pt x="371" y="1"/>
                    </a:moveTo>
                    <a:lnTo>
                      <a:pt x="371" y="1"/>
                    </a:lnTo>
                    <a:lnTo>
                      <a:pt x="371" y="0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49" name="Freeform 201">
                <a:extLst>
                  <a:ext uri="{FF2B5EF4-FFF2-40B4-BE49-F238E27FC236}">
                    <a16:creationId xmlns:a16="http://schemas.microsoft.com/office/drawing/2014/main" id="{B3039372-0124-7A68-5023-89FDE92CC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318"/>
                <a:ext cx="30" cy="28"/>
              </a:xfrm>
              <a:custGeom>
                <a:avLst/>
                <a:gdLst>
                  <a:gd name="T0" fmla="*/ 26 w 230"/>
                  <a:gd name="T1" fmla="*/ 216 h 216"/>
                  <a:gd name="T2" fmla="*/ 0 w 230"/>
                  <a:gd name="T3" fmla="*/ 190 h 216"/>
                  <a:gd name="T4" fmla="*/ 2 w 230"/>
                  <a:gd name="T5" fmla="*/ 188 h 216"/>
                  <a:gd name="T6" fmla="*/ 28 w 230"/>
                  <a:gd name="T7" fmla="*/ 161 h 216"/>
                  <a:gd name="T8" fmla="*/ 189 w 230"/>
                  <a:gd name="T9" fmla="*/ 0 h 216"/>
                  <a:gd name="T10" fmla="*/ 230 w 230"/>
                  <a:gd name="T11" fmla="*/ 12 h 216"/>
                  <a:gd name="T12" fmla="*/ 54 w 230"/>
                  <a:gd name="T13" fmla="*/ 188 h 216"/>
                  <a:gd name="T14" fmla="*/ 28 w 230"/>
                  <a:gd name="T15" fmla="*/ 214 h 216"/>
                  <a:gd name="T16" fmla="*/ 26 w 230"/>
                  <a:gd name="T17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216">
                    <a:moveTo>
                      <a:pt x="26" y="216"/>
                    </a:moveTo>
                    <a:lnTo>
                      <a:pt x="0" y="190"/>
                    </a:lnTo>
                    <a:lnTo>
                      <a:pt x="2" y="188"/>
                    </a:lnTo>
                    <a:lnTo>
                      <a:pt x="28" y="161"/>
                    </a:lnTo>
                    <a:lnTo>
                      <a:pt x="189" y="0"/>
                    </a:lnTo>
                    <a:cubicBezTo>
                      <a:pt x="203" y="4"/>
                      <a:pt x="216" y="8"/>
                      <a:pt x="230" y="12"/>
                    </a:cubicBezTo>
                    <a:lnTo>
                      <a:pt x="54" y="188"/>
                    </a:lnTo>
                    <a:lnTo>
                      <a:pt x="28" y="214"/>
                    </a:lnTo>
                    <a:lnTo>
                      <a:pt x="26" y="216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0" name="Freeform 202">
                <a:extLst>
                  <a:ext uri="{FF2B5EF4-FFF2-40B4-BE49-F238E27FC236}">
                    <a16:creationId xmlns:a16="http://schemas.microsoft.com/office/drawing/2014/main" id="{3A0CEE0B-D9D3-4516-A315-CEFAE6DA3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7" y="3295"/>
                <a:ext cx="24" cy="25"/>
              </a:xfrm>
              <a:custGeom>
                <a:avLst/>
                <a:gdLst>
                  <a:gd name="T0" fmla="*/ 41 w 182"/>
                  <a:gd name="T1" fmla="*/ 194 h 194"/>
                  <a:gd name="T2" fmla="*/ 0 w 182"/>
                  <a:gd name="T3" fmla="*/ 182 h 194"/>
                  <a:gd name="T4" fmla="*/ 156 w 182"/>
                  <a:gd name="T5" fmla="*/ 27 h 194"/>
                  <a:gd name="T6" fmla="*/ 182 w 182"/>
                  <a:gd name="T7" fmla="*/ 53 h 194"/>
                  <a:gd name="T8" fmla="*/ 41 w 182"/>
                  <a:gd name="T9" fmla="*/ 194 h 194"/>
                  <a:gd name="T10" fmla="*/ 182 w 182"/>
                  <a:gd name="T11" fmla="*/ 0 h 194"/>
                  <a:gd name="T12" fmla="*/ 182 w 182"/>
                  <a:gd name="T13" fmla="*/ 0 h 194"/>
                  <a:gd name="T14" fmla="*/ 182 w 182"/>
                  <a:gd name="T15" fmla="*/ 0 h 194"/>
                  <a:gd name="T16" fmla="*/ 182 w 182"/>
                  <a:gd name="T17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194">
                    <a:moveTo>
                      <a:pt x="41" y="194"/>
                    </a:moveTo>
                    <a:cubicBezTo>
                      <a:pt x="27" y="190"/>
                      <a:pt x="14" y="186"/>
                      <a:pt x="0" y="182"/>
                    </a:cubicBezTo>
                    <a:lnTo>
                      <a:pt x="156" y="27"/>
                    </a:lnTo>
                    <a:lnTo>
                      <a:pt x="182" y="53"/>
                    </a:lnTo>
                    <a:lnTo>
                      <a:pt x="41" y="194"/>
                    </a:lnTo>
                    <a:moveTo>
                      <a:pt x="182" y="0"/>
                    </a:moveTo>
                    <a:lnTo>
                      <a:pt x="182" y="0"/>
                    </a:lnTo>
                    <a:lnTo>
                      <a:pt x="182" y="0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1" name="Freeform 203">
                <a:extLst>
                  <a:ext uri="{FF2B5EF4-FFF2-40B4-BE49-F238E27FC236}">
                    <a16:creationId xmlns:a16="http://schemas.microsoft.com/office/drawing/2014/main" id="{320AD45C-CFC3-3DF2-6D60-6C7EB96C8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3202"/>
                <a:ext cx="37" cy="35"/>
              </a:xfrm>
              <a:custGeom>
                <a:avLst/>
                <a:gdLst>
                  <a:gd name="T0" fmla="*/ 44 w 287"/>
                  <a:gd name="T1" fmla="*/ 269 h 269"/>
                  <a:gd name="T2" fmla="*/ 0 w 287"/>
                  <a:gd name="T3" fmla="*/ 261 h 269"/>
                  <a:gd name="T4" fmla="*/ 261 w 287"/>
                  <a:gd name="T5" fmla="*/ 0 h 269"/>
                  <a:gd name="T6" fmla="*/ 287 w 287"/>
                  <a:gd name="T7" fmla="*/ 26 h 269"/>
                  <a:gd name="T8" fmla="*/ 44 w 287"/>
                  <a:gd name="T9" fmla="*/ 269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69">
                    <a:moveTo>
                      <a:pt x="44" y="269"/>
                    </a:moveTo>
                    <a:cubicBezTo>
                      <a:pt x="29" y="266"/>
                      <a:pt x="14" y="264"/>
                      <a:pt x="0" y="261"/>
                    </a:cubicBezTo>
                    <a:lnTo>
                      <a:pt x="261" y="0"/>
                    </a:lnTo>
                    <a:lnTo>
                      <a:pt x="287" y="26"/>
                    </a:lnTo>
                    <a:lnTo>
                      <a:pt x="44" y="269"/>
                    </a:lnTo>
                  </a:path>
                </a:pathLst>
              </a:custGeom>
              <a:solidFill>
                <a:srgbClr val="F7CE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52" name="Freeform 204">
                <a:extLst>
                  <a:ext uri="{FF2B5EF4-FFF2-40B4-BE49-F238E27FC236}">
                    <a16:creationId xmlns:a16="http://schemas.microsoft.com/office/drawing/2014/main" id="{8A13F314-6DCC-C0AE-FDCE-C6A3BB444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3" y="3236"/>
                <a:ext cx="17" cy="14"/>
              </a:xfrm>
              <a:custGeom>
                <a:avLst/>
                <a:gdLst>
                  <a:gd name="T0" fmla="*/ 26 w 128"/>
                  <a:gd name="T1" fmla="*/ 110 h 110"/>
                  <a:gd name="T2" fmla="*/ 0 w 128"/>
                  <a:gd name="T3" fmla="*/ 84 h 110"/>
                  <a:gd name="T4" fmla="*/ 2 w 128"/>
                  <a:gd name="T5" fmla="*/ 82 h 110"/>
                  <a:gd name="T6" fmla="*/ 28 w 128"/>
                  <a:gd name="T7" fmla="*/ 55 h 110"/>
                  <a:gd name="T8" fmla="*/ 84 w 128"/>
                  <a:gd name="T9" fmla="*/ 0 h 110"/>
                  <a:gd name="T10" fmla="*/ 128 w 128"/>
                  <a:gd name="T11" fmla="*/ 8 h 110"/>
                  <a:gd name="T12" fmla="*/ 54 w 128"/>
                  <a:gd name="T13" fmla="*/ 82 h 110"/>
                  <a:gd name="T14" fmla="*/ 28 w 128"/>
                  <a:gd name="T15" fmla="*/ 108 h 110"/>
                  <a:gd name="T16" fmla="*/ 26 w 128"/>
                  <a:gd name="T1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110">
                    <a:moveTo>
                      <a:pt x="26" y="110"/>
                    </a:moveTo>
                    <a:lnTo>
                      <a:pt x="0" y="84"/>
                    </a:lnTo>
                    <a:lnTo>
                      <a:pt x="2" y="82"/>
                    </a:lnTo>
                    <a:lnTo>
                      <a:pt x="28" y="55"/>
                    </a:lnTo>
                    <a:lnTo>
                      <a:pt x="84" y="0"/>
                    </a:lnTo>
                    <a:cubicBezTo>
                      <a:pt x="98" y="3"/>
                      <a:pt x="113" y="5"/>
                      <a:pt x="128" y="8"/>
                    </a:cubicBezTo>
                    <a:lnTo>
                      <a:pt x="54" y="82"/>
                    </a:lnTo>
                    <a:lnTo>
                      <a:pt x="28" y="108"/>
                    </a:lnTo>
                    <a:lnTo>
                      <a:pt x="26" y="110"/>
                    </a:lnTo>
                    <a:close/>
                  </a:path>
                </a:pathLst>
              </a:custGeom>
              <a:solidFill>
                <a:srgbClr val="F89A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206">
              <a:extLst>
                <a:ext uri="{FF2B5EF4-FFF2-40B4-BE49-F238E27FC236}">
                  <a16:creationId xmlns:a16="http://schemas.microsoft.com/office/drawing/2014/main" id="{704FC41D-1CC1-D441-E9B8-6E047A510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753" y="5202949"/>
              <a:ext cx="1588" cy="1588"/>
            </a:xfrm>
            <a:prstGeom prst="rect">
              <a:avLst/>
            </a:pr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98853047-38A6-1293-A16B-A40FB307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7553" y="5055312"/>
              <a:ext cx="76200" cy="77788"/>
            </a:xfrm>
            <a:custGeom>
              <a:avLst/>
              <a:gdLst>
                <a:gd name="T0" fmla="*/ 3 w 48"/>
                <a:gd name="T1" fmla="*/ 49 h 49"/>
                <a:gd name="T2" fmla="*/ 0 w 48"/>
                <a:gd name="T3" fmla="*/ 45 h 49"/>
                <a:gd name="T4" fmla="*/ 0 w 48"/>
                <a:gd name="T5" fmla="*/ 45 h 49"/>
                <a:gd name="T6" fmla="*/ 4 w 48"/>
                <a:gd name="T7" fmla="*/ 41 h 49"/>
                <a:gd name="T8" fmla="*/ 45 w 48"/>
                <a:gd name="T9" fmla="*/ 0 h 49"/>
                <a:gd name="T10" fmla="*/ 48 w 48"/>
                <a:gd name="T11" fmla="*/ 4 h 49"/>
                <a:gd name="T12" fmla="*/ 48 w 48"/>
                <a:gd name="T13" fmla="*/ 4 h 49"/>
                <a:gd name="T14" fmla="*/ 7 w 48"/>
                <a:gd name="T15" fmla="*/ 45 h 49"/>
                <a:gd name="T16" fmla="*/ 4 w 48"/>
                <a:gd name="T17" fmla="*/ 48 h 49"/>
                <a:gd name="T18" fmla="*/ 3 w 48"/>
                <a:gd name="T1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9">
                  <a:moveTo>
                    <a:pt x="3" y="49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4" y="41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7" y="45"/>
                  </a:lnTo>
                  <a:lnTo>
                    <a:pt x="4" y="48"/>
                  </a:lnTo>
                  <a:lnTo>
                    <a:pt x="3" y="4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3B5C5ED8-E93A-49B0-E9F3-B8FD6D06F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091" y="6230062"/>
              <a:ext cx="28575" cy="30163"/>
            </a:xfrm>
            <a:custGeom>
              <a:avLst/>
              <a:gdLst>
                <a:gd name="T0" fmla="*/ 141 w 141"/>
                <a:gd name="T1" fmla="*/ 141 h 141"/>
                <a:gd name="T2" fmla="*/ 0 w 141"/>
                <a:gd name="T3" fmla="*/ 0 h 141"/>
                <a:gd name="T4" fmla="*/ 141 w 141"/>
                <a:gd name="T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1" h="141">
                  <a:moveTo>
                    <a:pt x="141" y="141"/>
                  </a:moveTo>
                  <a:cubicBezTo>
                    <a:pt x="70" y="126"/>
                    <a:pt x="8" y="71"/>
                    <a:pt x="0" y="0"/>
                  </a:cubicBezTo>
                  <a:lnTo>
                    <a:pt x="141" y="14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C3FD7A8E-A296-EC4B-424B-D99A0A2A6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4191" y="6120524"/>
              <a:ext cx="123825" cy="119063"/>
            </a:xfrm>
            <a:custGeom>
              <a:avLst/>
              <a:gdLst>
                <a:gd name="T0" fmla="*/ 549 w 598"/>
                <a:gd name="T1" fmla="*/ 585 h 585"/>
                <a:gd name="T2" fmla="*/ 361 w 598"/>
                <a:gd name="T3" fmla="*/ 397 h 585"/>
                <a:gd name="T4" fmla="*/ 387 w 598"/>
                <a:gd name="T5" fmla="*/ 371 h 585"/>
                <a:gd name="T6" fmla="*/ 598 w 598"/>
                <a:gd name="T7" fmla="*/ 582 h 585"/>
                <a:gd name="T8" fmla="*/ 549 w 598"/>
                <a:gd name="T9" fmla="*/ 585 h 585"/>
                <a:gd name="T10" fmla="*/ 335 w 598"/>
                <a:gd name="T11" fmla="*/ 371 h 585"/>
                <a:gd name="T12" fmla="*/ 0 w 598"/>
                <a:gd name="T13" fmla="*/ 37 h 585"/>
                <a:gd name="T14" fmla="*/ 8 w 598"/>
                <a:gd name="T15" fmla="*/ 7 h 585"/>
                <a:gd name="T16" fmla="*/ 16 w 598"/>
                <a:gd name="T17" fmla="*/ 0 h 585"/>
                <a:gd name="T18" fmla="*/ 361 w 598"/>
                <a:gd name="T19" fmla="*/ 345 h 585"/>
                <a:gd name="T20" fmla="*/ 335 w 598"/>
                <a:gd name="T21" fmla="*/ 371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585">
                  <a:moveTo>
                    <a:pt x="549" y="585"/>
                  </a:moveTo>
                  <a:lnTo>
                    <a:pt x="361" y="397"/>
                  </a:lnTo>
                  <a:lnTo>
                    <a:pt x="387" y="371"/>
                  </a:lnTo>
                  <a:lnTo>
                    <a:pt x="598" y="582"/>
                  </a:lnTo>
                  <a:cubicBezTo>
                    <a:pt x="582" y="583"/>
                    <a:pt x="565" y="584"/>
                    <a:pt x="549" y="585"/>
                  </a:cubicBezTo>
                  <a:moveTo>
                    <a:pt x="335" y="371"/>
                  </a:moveTo>
                  <a:lnTo>
                    <a:pt x="0" y="37"/>
                  </a:lnTo>
                  <a:cubicBezTo>
                    <a:pt x="3" y="27"/>
                    <a:pt x="6" y="17"/>
                    <a:pt x="8" y="7"/>
                  </a:cubicBezTo>
                  <a:lnTo>
                    <a:pt x="16" y="0"/>
                  </a:lnTo>
                  <a:lnTo>
                    <a:pt x="361" y="345"/>
                  </a:lnTo>
                  <a:lnTo>
                    <a:pt x="335" y="37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16F779C7-ED5B-122F-D35E-DEA746CD53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6042737"/>
              <a:ext cx="201613" cy="196850"/>
            </a:xfrm>
            <a:custGeom>
              <a:avLst/>
              <a:gdLst>
                <a:gd name="T0" fmla="*/ 981 w 981"/>
                <a:gd name="T1" fmla="*/ 955 h 955"/>
                <a:gd name="T2" fmla="*/ 927 w 981"/>
                <a:gd name="T3" fmla="*/ 953 h 955"/>
                <a:gd name="T4" fmla="*/ 743 w 981"/>
                <a:gd name="T5" fmla="*/ 769 h 955"/>
                <a:gd name="T6" fmla="*/ 769 w 981"/>
                <a:gd name="T7" fmla="*/ 743 h 955"/>
                <a:gd name="T8" fmla="*/ 981 w 981"/>
                <a:gd name="T9" fmla="*/ 955 h 955"/>
                <a:gd name="T10" fmla="*/ 717 w 981"/>
                <a:gd name="T11" fmla="*/ 743 h 955"/>
                <a:gd name="T12" fmla="*/ 372 w 981"/>
                <a:gd name="T13" fmla="*/ 398 h 955"/>
                <a:gd name="T14" fmla="*/ 398 w 981"/>
                <a:gd name="T15" fmla="*/ 372 h 955"/>
                <a:gd name="T16" fmla="*/ 743 w 981"/>
                <a:gd name="T17" fmla="*/ 717 h 955"/>
                <a:gd name="T18" fmla="*/ 717 w 981"/>
                <a:gd name="T19" fmla="*/ 743 h 955"/>
                <a:gd name="T20" fmla="*/ 345 w 981"/>
                <a:gd name="T21" fmla="*/ 372 h 955"/>
                <a:gd name="T22" fmla="*/ 0 w 981"/>
                <a:gd name="T23" fmla="*/ 26 h 955"/>
                <a:gd name="T24" fmla="*/ 26 w 981"/>
                <a:gd name="T25" fmla="*/ 0 h 955"/>
                <a:gd name="T26" fmla="*/ 27 w 981"/>
                <a:gd name="T27" fmla="*/ 1 h 955"/>
                <a:gd name="T28" fmla="*/ 372 w 981"/>
                <a:gd name="T29" fmla="*/ 345 h 955"/>
                <a:gd name="T30" fmla="*/ 345 w 981"/>
                <a:gd name="T31" fmla="*/ 372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1" h="955">
                  <a:moveTo>
                    <a:pt x="981" y="955"/>
                  </a:moveTo>
                  <a:cubicBezTo>
                    <a:pt x="963" y="954"/>
                    <a:pt x="945" y="954"/>
                    <a:pt x="927" y="953"/>
                  </a:cubicBezTo>
                  <a:lnTo>
                    <a:pt x="743" y="769"/>
                  </a:lnTo>
                  <a:lnTo>
                    <a:pt x="769" y="743"/>
                  </a:lnTo>
                  <a:lnTo>
                    <a:pt x="981" y="955"/>
                  </a:lnTo>
                  <a:moveTo>
                    <a:pt x="717" y="743"/>
                  </a:moveTo>
                  <a:lnTo>
                    <a:pt x="372" y="398"/>
                  </a:lnTo>
                  <a:lnTo>
                    <a:pt x="398" y="372"/>
                  </a:lnTo>
                  <a:lnTo>
                    <a:pt x="743" y="717"/>
                  </a:lnTo>
                  <a:lnTo>
                    <a:pt x="717" y="743"/>
                  </a:lnTo>
                  <a:moveTo>
                    <a:pt x="345" y="372"/>
                  </a:moveTo>
                  <a:lnTo>
                    <a:pt x="0" y="26"/>
                  </a:lnTo>
                  <a:lnTo>
                    <a:pt x="26" y="0"/>
                  </a:lnTo>
                  <a:cubicBezTo>
                    <a:pt x="26" y="0"/>
                    <a:pt x="27" y="1"/>
                    <a:pt x="27" y="1"/>
                  </a:cubicBezTo>
                  <a:lnTo>
                    <a:pt x="372" y="345"/>
                  </a:ln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4DB564E9-BB2E-0F93-DA72-0F574E5A6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566" y="6042737"/>
              <a:ext cx="0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2D51A855-78AC-6AE2-E813-FBAAA26D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966537"/>
              <a:ext cx="74613" cy="76200"/>
            </a:xfrm>
            <a:custGeom>
              <a:avLst/>
              <a:gdLst>
                <a:gd name="T0" fmla="*/ 345 w 362"/>
                <a:gd name="T1" fmla="*/ 372 h 372"/>
                <a:gd name="T2" fmla="*/ 0 w 362"/>
                <a:gd name="T3" fmla="*/ 27 h 372"/>
                <a:gd name="T4" fmla="*/ 26 w 362"/>
                <a:gd name="T5" fmla="*/ 0 h 372"/>
                <a:gd name="T6" fmla="*/ 235 w 362"/>
                <a:gd name="T7" fmla="*/ 210 h 372"/>
                <a:gd name="T8" fmla="*/ 246 w 362"/>
                <a:gd name="T9" fmla="*/ 251 h 372"/>
                <a:gd name="T10" fmla="*/ 267 w 362"/>
                <a:gd name="T11" fmla="*/ 288 h 372"/>
                <a:gd name="T12" fmla="*/ 336 w 362"/>
                <a:gd name="T13" fmla="*/ 342 h 372"/>
                <a:gd name="T14" fmla="*/ 362 w 362"/>
                <a:gd name="T15" fmla="*/ 355 h 372"/>
                <a:gd name="T16" fmla="*/ 345 w 362"/>
                <a:gd name="T17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72">
                  <a:moveTo>
                    <a:pt x="345" y="372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35" y="210"/>
                  </a:lnTo>
                  <a:cubicBezTo>
                    <a:pt x="237" y="224"/>
                    <a:pt x="240" y="237"/>
                    <a:pt x="246" y="251"/>
                  </a:cubicBezTo>
                  <a:cubicBezTo>
                    <a:pt x="253" y="263"/>
                    <a:pt x="260" y="276"/>
                    <a:pt x="267" y="288"/>
                  </a:cubicBezTo>
                  <a:cubicBezTo>
                    <a:pt x="285" y="312"/>
                    <a:pt x="308" y="330"/>
                    <a:pt x="336" y="342"/>
                  </a:cubicBezTo>
                  <a:cubicBezTo>
                    <a:pt x="344" y="347"/>
                    <a:pt x="353" y="351"/>
                    <a:pt x="362" y="355"/>
                  </a:cubicBezTo>
                  <a:lnTo>
                    <a:pt x="345" y="37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9B1B7ABE-EDEB-621B-9F51-8A51D7744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28" y="6009399"/>
              <a:ext cx="28575" cy="30163"/>
            </a:xfrm>
            <a:custGeom>
              <a:avLst/>
              <a:gdLst>
                <a:gd name="T0" fmla="*/ 127 w 136"/>
                <a:gd name="T1" fmla="*/ 145 h 145"/>
                <a:gd name="T2" fmla="*/ 101 w 136"/>
                <a:gd name="T3" fmla="*/ 132 h 145"/>
                <a:gd name="T4" fmla="*/ 32 w 136"/>
                <a:gd name="T5" fmla="*/ 78 h 145"/>
                <a:gd name="T6" fmla="*/ 11 w 136"/>
                <a:gd name="T7" fmla="*/ 41 h 145"/>
                <a:gd name="T8" fmla="*/ 0 w 136"/>
                <a:gd name="T9" fmla="*/ 0 h 145"/>
                <a:gd name="T10" fmla="*/ 136 w 136"/>
                <a:gd name="T11" fmla="*/ 136 h 145"/>
                <a:gd name="T12" fmla="*/ 127 w 136"/>
                <a:gd name="T13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5">
                  <a:moveTo>
                    <a:pt x="127" y="145"/>
                  </a:moveTo>
                  <a:cubicBezTo>
                    <a:pt x="118" y="141"/>
                    <a:pt x="109" y="137"/>
                    <a:pt x="101" y="132"/>
                  </a:cubicBezTo>
                  <a:cubicBezTo>
                    <a:pt x="73" y="120"/>
                    <a:pt x="50" y="102"/>
                    <a:pt x="32" y="78"/>
                  </a:cubicBezTo>
                  <a:cubicBezTo>
                    <a:pt x="25" y="66"/>
                    <a:pt x="18" y="53"/>
                    <a:pt x="11" y="41"/>
                  </a:cubicBezTo>
                  <a:cubicBezTo>
                    <a:pt x="5" y="27"/>
                    <a:pt x="2" y="14"/>
                    <a:pt x="0" y="0"/>
                  </a:cubicBezTo>
                  <a:lnTo>
                    <a:pt x="136" y="136"/>
                  </a:lnTo>
                  <a:lnTo>
                    <a:pt x="127" y="145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F9CBDA72-34E2-4799-11DF-EA65F697F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5890337"/>
              <a:ext cx="76200" cy="76200"/>
            </a:xfrm>
            <a:custGeom>
              <a:avLst/>
              <a:gdLst>
                <a:gd name="T0" fmla="*/ 44 w 48"/>
                <a:gd name="T1" fmla="*/ 48 h 48"/>
                <a:gd name="T2" fmla="*/ 0 w 48"/>
                <a:gd name="T3" fmla="*/ 3 h 48"/>
                <a:gd name="T4" fmla="*/ 3 w 48"/>
                <a:gd name="T5" fmla="*/ 0 h 48"/>
                <a:gd name="T6" fmla="*/ 48 w 48"/>
                <a:gd name="T7" fmla="*/ 45 h 48"/>
                <a:gd name="T8" fmla="*/ 44 w 4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44" y="48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48" y="45"/>
                  </a:lnTo>
                  <a:lnTo>
                    <a:pt x="44" y="4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607F08DF-4923-5941-D14D-35A79E9AB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828" y="5856999"/>
              <a:ext cx="28575" cy="33338"/>
            </a:xfrm>
            <a:custGeom>
              <a:avLst/>
              <a:gdLst>
                <a:gd name="T0" fmla="*/ 113 w 139"/>
                <a:gd name="T1" fmla="*/ 165 h 165"/>
                <a:gd name="T2" fmla="*/ 77 w 139"/>
                <a:gd name="T3" fmla="*/ 129 h 165"/>
                <a:gd name="T4" fmla="*/ 0 w 139"/>
                <a:gd name="T5" fmla="*/ 0 h 165"/>
                <a:gd name="T6" fmla="*/ 139 w 139"/>
                <a:gd name="T7" fmla="*/ 139 h 165"/>
                <a:gd name="T8" fmla="*/ 113 w 139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65">
                  <a:moveTo>
                    <a:pt x="113" y="165"/>
                  </a:moveTo>
                  <a:lnTo>
                    <a:pt x="77" y="129"/>
                  </a:lnTo>
                  <a:cubicBezTo>
                    <a:pt x="51" y="86"/>
                    <a:pt x="26" y="43"/>
                    <a:pt x="0" y="0"/>
                  </a:cubicBezTo>
                  <a:lnTo>
                    <a:pt x="139" y="139"/>
                  </a:lnTo>
                  <a:lnTo>
                    <a:pt x="113" y="165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EE75F94E-3ABE-219B-1DE9-C35355BAC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416" y="5585537"/>
              <a:ext cx="541338" cy="546100"/>
            </a:xfrm>
            <a:custGeom>
              <a:avLst/>
              <a:gdLst>
                <a:gd name="T0" fmla="*/ 2629 w 2629"/>
                <a:gd name="T1" fmla="*/ 2655 h 2655"/>
                <a:gd name="T2" fmla="*/ 2629 w 2629"/>
                <a:gd name="T3" fmla="*/ 2655 h 2655"/>
                <a:gd name="T4" fmla="*/ 2603 w 2629"/>
                <a:gd name="T5" fmla="*/ 2629 h 2655"/>
                <a:gd name="T6" fmla="*/ 2601 w 2629"/>
                <a:gd name="T7" fmla="*/ 2627 h 2655"/>
                <a:gd name="T8" fmla="*/ 2627 w 2629"/>
                <a:gd name="T9" fmla="*/ 2601 h 2655"/>
                <a:gd name="T10" fmla="*/ 2629 w 2629"/>
                <a:gd name="T11" fmla="*/ 2603 h 2655"/>
                <a:gd name="T12" fmla="*/ 2629 w 2629"/>
                <a:gd name="T13" fmla="*/ 2603 h 2655"/>
                <a:gd name="T14" fmla="*/ 2629 w 2629"/>
                <a:gd name="T15" fmla="*/ 2655 h 2655"/>
                <a:gd name="T16" fmla="*/ 2574 w 2629"/>
                <a:gd name="T17" fmla="*/ 2601 h 2655"/>
                <a:gd name="T18" fmla="*/ 2229 w 2629"/>
                <a:gd name="T19" fmla="*/ 2255 h 2655"/>
                <a:gd name="T20" fmla="*/ 2255 w 2629"/>
                <a:gd name="T21" fmla="*/ 2229 h 2655"/>
                <a:gd name="T22" fmla="*/ 2258 w 2629"/>
                <a:gd name="T23" fmla="*/ 2231 h 2655"/>
                <a:gd name="T24" fmla="*/ 2284 w 2629"/>
                <a:gd name="T25" fmla="*/ 2258 h 2655"/>
                <a:gd name="T26" fmla="*/ 2601 w 2629"/>
                <a:gd name="T27" fmla="*/ 2574 h 2655"/>
                <a:gd name="T28" fmla="*/ 2574 w 2629"/>
                <a:gd name="T29" fmla="*/ 2601 h 2655"/>
                <a:gd name="T30" fmla="*/ 2203 w 2629"/>
                <a:gd name="T31" fmla="*/ 2229 h 2655"/>
                <a:gd name="T32" fmla="*/ 1858 w 2629"/>
                <a:gd name="T33" fmla="*/ 1884 h 2655"/>
                <a:gd name="T34" fmla="*/ 1884 w 2629"/>
                <a:gd name="T35" fmla="*/ 1858 h 2655"/>
                <a:gd name="T36" fmla="*/ 2229 w 2629"/>
                <a:gd name="T37" fmla="*/ 2203 h 2655"/>
                <a:gd name="T38" fmla="*/ 2203 w 2629"/>
                <a:gd name="T39" fmla="*/ 2229 h 2655"/>
                <a:gd name="T40" fmla="*/ 1831 w 2629"/>
                <a:gd name="T41" fmla="*/ 1858 h 2655"/>
                <a:gd name="T42" fmla="*/ 1486 w 2629"/>
                <a:gd name="T43" fmla="*/ 1512 h 2655"/>
                <a:gd name="T44" fmla="*/ 1512 w 2629"/>
                <a:gd name="T45" fmla="*/ 1486 h 2655"/>
                <a:gd name="T46" fmla="*/ 1858 w 2629"/>
                <a:gd name="T47" fmla="*/ 1831 h 2655"/>
                <a:gd name="T48" fmla="*/ 1831 w 2629"/>
                <a:gd name="T49" fmla="*/ 1858 h 2655"/>
                <a:gd name="T50" fmla="*/ 1460 w 2629"/>
                <a:gd name="T51" fmla="*/ 1486 h 2655"/>
                <a:gd name="T52" fmla="*/ 1115 w 2629"/>
                <a:gd name="T53" fmla="*/ 1141 h 2655"/>
                <a:gd name="T54" fmla="*/ 1141 w 2629"/>
                <a:gd name="T55" fmla="*/ 1114 h 2655"/>
                <a:gd name="T56" fmla="*/ 1486 w 2629"/>
                <a:gd name="T57" fmla="*/ 1460 h 2655"/>
                <a:gd name="T58" fmla="*/ 1460 w 2629"/>
                <a:gd name="T59" fmla="*/ 1486 h 2655"/>
                <a:gd name="T60" fmla="*/ 1088 w 2629"/>
                <a:gd name="T61" fmla="*/ 1114 h 2655"/>
                <a:gd name="T62" fmla="*/ 743 w 2629"/>
                <a:gd name="T63" fmla="*/ 769 h 2655"/>
                <a:gd name="T64" fmla="*/ 769 w 2629"/>
                <a:gd name="T65" fmla="*/ 743 h 2655"/>
                <a:gd name="T66" fmla="*/ 1115 w 2629"/>
                <a:gd name="T67" fmla="*/ 1088 h 2655"/>
                <a:gd name="T68" fmla="*/ 1088 w 2629"/>
                <a:gd name="T69" fmla="*/ 1114 h 2655"/>
                <a:gd name="T70" fmla="*/ 717 w 2629"/>
                <a:gd name="T71" fmla="*/ 743 h 2655"/>
                <a:gd name="T72" fmla="*/ 371 w 2629"/>
                <a:gd name="T73" fmla="*/ 398 h 2655"/>
                <a:gd name="T74" fmla="*/ 398 w 2629"/>
                <a:gd name="T75" fmla="*/ 371 h 2655"/>
                <a:gd name="T76" fmla="*/ 743 w 2629"/>
                <a:gd name="T77" fmla="*/ 717 h 2655"/>
                <a:gd name="T78" fmla="*/ 717 w 2629"/>
                <a:gd name="T79" fmla="*/ 743 h 2655"/>
                <a:gd name="T80" fmla="*/ 345 w 2629"/>
                <a:gd name="T81" fmla="*/ 371 h 2655"/>
                <a:gd name="T82" fmla="*/ 0 w 2629"/>
                <a:gd name="T83" fmla="*/ 26 h 2655"/>
                <a:gd name="T84" fmla="*/ 26 w 2629"/>
                <a:gd name="T85" fmla="*/ 0 h 2655"/>
                <a:gd name="T86" fmla="*/ 371 w 2629"/>
                <a:gd name="T87" fmla="*/ 345 h 2655"/>
                <a:gd name="T88" fmla="*/ 345 w 2629"/>
                <a:gd name="T89" fmla="*/ 371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29" h="2655">
                  <a:moveTo>
                    <a:pt x="2629" y="2655"/>
                  </a:moveTo>
                  <a:lnTo>
                    <a:pt x="2629" y="2655"/>
                  </a:lnTo>
                  <a:lnTo>
                    <a:pt x="2603" y="2629"/>
                  </a:lnTo>
                  <a:lnTo>
                    <a:pt x="2601" y="2627"/>
                  </a:lnTo>
                  <a:lnTo>
                    <a:pt x="2627" y="2601"/>
                  </a:lnTo>
                  <a:lnTo>
                    <a:pt x="2629" y="2603"/>
                  </a:lnTo>
                  <a:lnTo>
                    <a:pt x="2629" y="2603"/>
                  </a:lnTo>
                  <a:lnTo>
                    <a:pt x="2629" y="2655"/>
                  </a:lnTo>
                  <a:moveTo>
                    <a:pt x="2574" y="2601"/>
                  </a:moveTo>
                  <a:lnTo>
                    <a:pt x="2229" y="2255"/>
                  </a:lnTo>
                  <a:lnTo>
                    <a:pt x="2255" y="2229"/>
                  </a:lnTo>
                  <a:lnTo>
                    <a:pt x="2258" y="2231"/>
                  </a:lnTo>
                  <a:lnTo>
                    <a:pt x="2284" y="2258"/>
                  </a:lnTo>
                  <a:lnTo>
                    <a:pt x="2601" y="2574"/>
                  </a:lnTo>
                  <a:lnTo>
                    <a:pt x="2574" y="2601"/>
                  </a:lnTo>
                  <a:moveTo>
                    <a:pt x="2203" y="2229"/>
                  </a:moveTo>
                  <a:lnTo>
                    <a:pt x="1858" y="1884"/>
                  </a:lnTo>
                  <a:lnTo>
                    <a:pt x="1884" y="1858"/>
                  </a:lnTo>
                  <a:lnTo>
                    <a:pt x="2229" y="2203"/>
                  </a:lnTo>
                  <a:lnTo>
                    <a:pt x="2203" y="2229"/>
                  </a:lnTo>
                  <a:close/>
                  <a:moveTo>
                    <a:pt x="1831" y="1858"/>
                  </a:moveTo>
                  <a:lnTo>
                    <a:pt x="1486" y="1512"/>
                  </a:lnTo>
                  <a:lnTo>
                    <a:pt x="1512" y="1486"/>
                  </a:lnTo>
                  <a:lnTo>
                    <a:pt x="1858" y="1831"/>
                  </a:lnTo>
                  <a:lnTo>
                    <a:pt x="1831" y="1858"/>
                  </a:lnTo>
                  <a:moveTo>
                    <a:pt x="1460" y="1486"/>
                  </a:moveTo>
                  <a:lnTo>
                    <a:pt x="1115" y="1141"/>
                  </a:lnTo>
                  <a:lnTo>
                    <a:pt x="1141" y="1114"/>
                  </a:lnTo>
                  <a:lnTo>
                    <a:pt x="1486" y="1460"/>
                  </a:lnTo>
                  <a:lnTo>
                    <a:pt x="1460" y="1486"/>
                  </a:lnTo>
                  <a:close/>
                  <a:moveTo>
                    <a:pt x="1088" y="1114"/>
                  </a:moveTo>
                  <a:lnTo>
                    <a:pt x="743" y="769"/>
                  </a:lnTo>
                  <a:lnTo>
                    <a:pt x="769" y="743"/>
                  </a:lnTo>
                  <a:lnTo>
                    <a:pt x="1115" y="1088"/>
                  </a:lnTo>
                  <a:lnTo>
                    <a:pt x="1088" y="1114"/>
                  </a:lnTo>
                  <a:moveTo>
                    <a:pt x="717" y="743"/>
                  </a:moveTo>
                  <a:lnTo>
                    <a:pt x="371" y="398"/>
                  </a:lnTo>
                  <a:lnTo>
                    <a:pt x="398" y="371"/>
                  </a:lnTo>
                  <a:lnTo>
                    <a:pt x="743" y="717"/>
                  </a:lnTo>
                  <a:lnTo>
                    <a:pt x="717" y="743"/>
                  </a:ln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1" y="345"/>
                  </a:lnTo>
                  <a:lnTo>
                    <a:pt x="345" y="37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223C2A45-2BA5-23CC-FF15-32434CEB9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653" y="5574424"/>
              <a:ext cx="4763" cy="7938"/>
            </a:xfrm>
            <a:custGeom>
              <a:avLst/>
              <a:gdLst>
                <a:gd name="T0" fmla="*/ 11 w 28"/>
                <a:gd name="T1" fmla="*/ 44 h 44"/>
                <a:gd name="T2" fmla="*/ 6 w 28"/>
                <a:gd name="T3" fmla="*/ 24 h 44"/>
                <a:gd name="T4" fmla="*/ 0 w 28"/>
                <a:gd name="T5" fmla="*/ 0 h 44"/>
                <a:gd name="T6" fmla="*/ 28 w 28"/>
                <a:gd name="T7" fmla="*/ 27 h 44"/>
                <a:gd name="T8" fmla="*/ 11 w 28"/>
                <a:gd name="T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1" y="44"/>
                  </a:moveTo>
                  <a:cubicBezTo>
                    <a:pt x="9" y="38"/>
                    <a:pt x="8" y="31"/>
                    <a:pt x="6" y="24"/>
                  </a:cubicBezTo>
                  <a:lnTo>
                    <a:pt x="0" y="0"/>
                  </a:lnTo>
                  <a:lnTo>
                    <a:pt x="28" y="27"/>
                  </a:lnTo>
                  <a:lnTo>
                    <a:pt x="11" y="44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D3766C59-0F6F-0B20-92E5-456DB4928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4478" y="5420437"/>
              <a:ext cx="549275" cy="557213"/>
            </a:xfrm>
            <a:custGeom>
              <a:avLst/>
              <a:gdLst>
                <a:gd name="T0" fmla="*/ 2670 w 2670"/>
                <a:gd name="T1" fmla="*/ 2714 h 2714"/>
                <a:gd name="T2" fmla="*/ 2670 w 2670"/>
                <a:gd name="T3" fmla="*/ 2714 h 2714"/>
                <a:gd name="T4" fmla="*/ 2644 w 2670"/>
                <a:gd name="T5" fmla="*/ 2688 h 2714"/>
                <a:gd name="T6" fmla="*/ 2642 w 2670"/>
                <a:gd name="T7" fmla="*/ 2686 h 2714"/>
                <a:gd name="T8" fmla="*/ 2668 w 2670"/>
                <a:gd name="T9" fmla="*/ 2660 h 2714"/>
                <a:gd name="T10" fmla="*/ 2670 w 2670"/>
                <a:gd name="T11" fmla="*/ 2662 h 2714"/>
                <a:gd name="T12" fmla="*/ 2670 w 2670"/>
                <a:gd name="T13" fmla="*/ 2662 h 2714"/>
                <a:gd name="T14" fmla="*/ 2670 w 2670"/>
                <a:gd name="T15" fmla="*/ 2714 h 2714"/>
                <a:gd name="T16" fmla="*/ 2615 w 2670"/>
                <a:gd name="T17" fmla="*/ 2660 h 2714"/>
                <a:gd name="T18" fmla="*/ 2270 w 2670"/>
                <a:gd name="T19" fmla="*/ 2314 h 2714"/>
                <a:gd name="T20" fmla="*/ 2296 w 2670"/>
                <a:gd name="T21" fmla="*/ 2288 h 2714"/>
                <a:gd name="T22" fmla="*/ 2299 w 2670"/>
                <a:gd name="T23" fmla="*/ 2290 h 2714"/>
                <a:gd name="T24" fmla="*/ 2325 w 2670"/>
                <a:gd name="T25" fmla="*/ 2317 h 2714"/>
                <a:gd name="T26" fmla="*/ 2642 w 2670"/>
                <a:gd name="T27" fmla="*/ 2633 h 2714"/>
                <a:gd name="T28" fmla="*/ 2615 w 2670"/>
                <a:gd name="T29" fmla="*/ 2660 h 2714"/>
                <a:gd name="T30" fmla="*/ 2244 w 2670"/>
                <a:gd name="T31" fmla="*/ 2288 h 2714"/>
                <a:gd name="T32" fmla="*/ 1899 w 2670"/>
                <a:gd name="T33" fmla="*/ 1943 h 2714"/>
                <a:gd name="T34" fmla="*/ 1925 w 2670"/>
                <a:gd name="T35" fmla="*/ 1916 h 2714"/>
                <a:gd name="T36" fmla="*/ 2270 w 2670"/>
                <a:gd name="T37" fmla="*/ 2262 h 2714"/>
                <a:gd name="T38" fmla="*/ 2244 w 2670"/>
                <a:gd name="T39" fmla="*/ 2288 h 2714"/>
                <a:gd name="T40" fmla="*/ 1872 w 2670"/>
                <a:gd name="T41" fmla="*/ 1916 h 2714"/>
                <a:gd name="T42" fmla="*/ 1527 w 2670"/>
                <a:gd name="T43" fmla="*/ 1571 h 2714"/>
                <a:gd name="T44" fmla="*/ 1553 w 2670"/>
                <a:gd name="T45" fmla="*/ 1545 h 2714"/>
                <a:gd name="T46" fmla="*/ 1899 w 2670"/>
                <a:gd name="T47" fmla="*/ 1890 h 2714"/>
                <a:gd name="T48" fmla="*/ 1872 w 2670"/>
                <a:gd name="T49" fmla="*/ 1916 h 2714"/>
                <a:gd name="T50" fmla="*/ 1501 w 2670"/>
                <a:gd name="T51" fmla="*/ 1545 h 2714"/>
                <a:gd name="T52" fmla="*/ 1156 w 2670"/>
                <a:gd name="T53" fmla="*/ 1200 h 2714"/>
                <a:gd name="T54" fmla="*/ 1182 w 2670"/>
                <a:gd name="T55" fmla="*/ 1173 h 2714"/>
                <a:gd name="T56" fmla="*/ 1527 w 2670"/>
                <a:gd name="T57" fmla="*/ 1519 h 2714"/>
                <a:gd name="T58" fmla="*/ 1501 w 2670"/>
                <a:gd name="T59" fmla="*/ 1545 h 2714"/>
                <a:gd name="T60" fmla="*/ 1129 w 2670"/>
                <a:gd name="T61" fmla="*/ 1173 h 2714"/>
                <a:gd name="T62" fmla="*/ 784 w 2670"/>
                <a:gd name="T63" fmla="*/ 828 h 2714"/>
                <a:gd name="T64" fmla="*/ 810 w 2670"/>
                <a:gd name="T65" fmla="*/ 802 h 2714"/>
                <a:gd name="T66" fmla="*/ 1156 w 2670"/>
                <a:gd name="T67" fmla="*/ 1147 h 2714"/>
                <a:gd name="T68" fmla="*/ 1129 w 2670"/>
                <a:gd name="T69" fmla="*/ 1173 h 2714"/>
                <a:gd name="T70" fmla="*/ 758 w 2670"/>
                <a:gd name="T71" fmla="*/ 802 h 2714"/>
                <a:gd name="T72" fmla="*/ 412 w 2670"/>
                <a:gd name="T73" fmla="*/ 457 h 2714"/>
                <a:gd name="T74" fmla="*/ 439 w 2670"/>
                <a:gd name="T75" fmla="*/ 430 h 2714"/>
                <a:gd name="T76" fmla="*/ 784 w 2670"/>
                <a:gd name="T77" fmla="*/ 776 h 2714"/>
                <a:gd name="T78" fmla="*/ 758 w 2670"/>
                <a:gd name="T79" fmla="*/ 802 h 2714"/>
                <a:gd name="T80" fmla="*/ 386 w 2670"/>
                <a:gd name="T81" fmla="*/ 430 h 2714"/>
                <a:gd name="T82" fmla="*/ 41 w 2670"/>
                <a:gd name="T83" fmla="*/ 85 h 2714"/>
                <a:gd name="T84" fmla="*/ 67 w 2670"/>
                <a:gd name="T85" fmla="*/ 59 h 2714"/>
                <a:gd name="T86" fmla="*/ 412 w 2670"/>
                <a:gd name="T87" fmla="*/ 404 h 2714"/>
                <a:gd name="T88" fmla="*/ 386 w 2670"/>
                <a:gd name="T89" fmla="*/ 430 h 2714"/>
                <a:gd name="T90" fmla="*/ 15 w 2670"/>
                <a:gd name="T91" fmla="*/ 59 h 2714"/>
                <a:gd name="T92" fmla="*/ 0 w 2670"/>
                <a:gd name="T93" fmla="*/ 45 h 2714"/>
                <a:gd name="T94" fmla="*/ 9 w 2670"/>
                <a:gd name="T95" fmla="*/ 0 h 2714"/>
                <a:gd name="T96" fmla="*/ 41 w 2670"/>
                <a:gd name="T97" fmla="*/ 32 h 2714"/>
                <a:gd name="T98" fmla="*/ 15 w 2670"/>
                <a:gd name="T99" fmla="*/ 59 h 2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70" h="2714">
                  <a:moveTo>
                    <a:pt x="2670" y="2714"/>
                  </a:moveTo>
                  <a:lnTo>
                    <a:pt x="2670" y="2714"/>
                  </a:lnTo>
                  <a:lnTo>
                    <a:pt x="2644" y="2688"/>
                  </a:lnTo>
                  <a:lnTo>
                    <a:pt x="2642" y="2686"/>
                  </a:lnTo>
                  <a:lnTo>
                    <a:pt x="2668" y="2660"/>
                  </a:lnTo>
                  <a:lnTo>
                    <a:pt x="2670" y="2662"/>
                  </a:lnTo>
                  <a:lnTo>
                    <a:pt x="2670" y="2662"/>
                  </a:lnTo>
                  <a:lnTo>
                    <a:pt x="2670" y="2714"/>
                  </a:lnTo>
                  <a:close/>
                  <a:moveTo>
                    <a:pt x="2615" y="2660"/>
                  </a:moveTo>
                  <a:lnTo>
                    <a:pt x="2270" y="2314"/>
                  </a:lnTo>
                  <a:lnTo>
                    <a:pt x="2296" y="2288"/>
                  </a:lnTo>
                  <a:lnTo>
                    <a:pt x="2299" y="2290"/>
                  </a:lnTo>
                  <a:lnTo>
                    <a:pt x="2325" y="2317"/>
                  </a:lnTo>
                  <a:lnTo>
                    <a:pt x="2642" y="2633"/>
                  </a:lnTo>
                  <a:lnTo>
                    <a:pt x="2615" y="2660"/>
                  </a:lnTo>
                  <a:moveTo>
                    <a:pt x="2244" y="2288"/>
                  </a:moveTo>
                  <a:lnTo>
                    <a:pt x="1899" y="1943"/>
                  </a:lnTo>
                  <a:lnTo>
                    <a:pt x="1925" y="1916"/>
                  </a:lnTo>
                  <a:lnTo>
                    <a:pt x="2270" y="2262"/>
                  </a:lnTo>
                  <a:lnTo>
                    <a:pt x="2244" y="2288"/>
                  </a:lnTo>
                  <a:moveTo>
                    <a:pt x="1872" y="1916"/>
                  </a:moveTo>
                  <a:lnTo>
                    <a:pt x="1527" y="1571"/>
                  </a:lnTo>
                  <a:lnTo>
                    <a:pt x="1553" y="1545"/>
                  </a:lnTo>
                  <a:lnTo>
                    <a:pt x="1899" y="1890"/>
                  </a:lnTo>
                  <a:lnTo>
                    <a:pt x="1872" y="1916"/>
                  </a:lnTo>
                  <a:close/>
                  <a:moveTo>
                    <a:pt x="1501" y="1545"/>
                  </a:moveTo>
                  <a:lnTo>
                    <a:pt x="1156" y="1200"/>
                  </a:lnTo>
                  <a:lnTo>
                    <a:pt x="1182" y="1173"/>
                  </a:lnTo>
                  <a:lnTo>
                    <a:pt x="1527" y="1519"/>
                  </a:lnTo>
                  <a:lnTo>
                    <a:pt x="1501" y="1545"/>
                  </a:lnTo>
                  <a:moveTo>
                    <a:pt x="1129" y="1173"/>
                  </a:moveTo>
                  <a:lnTo>
                    <a:pt x="784" y="828"/>
                  </a:lnTo>
                  <a:lnTo>
                    <a:pt x="810" y="802"/>
                  </a:lnTo>
                  <a:lnTo>
                    <a:pt x="1156" y="1147"/>
                  </a:lnTo>
                  <a:lnTo>
                    <a:pt x="1129" y="1173"/>
                  </a:lnTo>
                  <a:close/>
                  <a:moveTo>
                    <a:pt x="758" y="802"/>
                  </a:moveTo>
                  <a:lnTo>
                    <a:pt x="412" y="457"/>
                  </a:lnTo>
                  <a:lnTo>
                    <a:pt x="439" y="430"/>
                  </a:lnTo>
                  <a:lnTo>
                    <a:pt x="784" y="776"/>
                  </a:lnTo>
                  <a:lnTo>
                    <a:pt x="758" y="802"/>
                  </a:lnTo>
                  <a:moveTo>
                    <a:pt x="386" y="430"/>
                  </a:moveTo>
                  <a:lnTo>
                    <a:pt x="41" y="85"/>
                  </a:lnTo>
                  <a:lnTo>
                    <a:pt x="67" y="59"/>
                  </a:lnTo>
                  <a:lnTo>
                    <a:pt x="412" y="404"/>
                  </a:lnTo>
                  <a:lnTo>
                    <a:pt x="386" y="430"/>
                  </a:lnTo>
                  <a:moveTo>
                    <a:pt x="15" y="59"/>
                  </a:moveTo>
                  <a:lnTo>
                    <a:pt x="0" y="45"/>
                  </a:lnTo>
                  <a:cubicBezTo>
                    <a:pt x="3" y="30"/>
                    <a:pt x="6" y="15"/>
                    <a:pt x="9" y="0"/>
                  </a:cubicBezTo>
                  <a:lnTo>
                    <a:pt x="41" y="32"/>
                  </a:lnTo>
                  <a:lnTo>
                    <a:pt x="15" y="59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A563B6C3-0B87-AF4A-A998-6A80BCCD51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9403" y="5304549"/>
              <a:ext cx="514350" cy="520700"/>
            </a:xfrm>
            <a:custGeom>
              <a:avLst/>
              <a:gdLst>
                <a:gd name="T0" fmla="*/ 2498 w 2498"/>
                <a:gd name="T1" fmla="*/ 2535 h 2535"/>
                <a:gd name="T2" fmla="*/ 2498 w 2498"/>
                <a:gd name="T3" fmla="*/ 2535 h 2535"/>
                <a:gd name="T4" fmla="*/ 2472 w 2498"/>
                <a:gd name="T5" fmla="*/ 2509 h 2535"/>
                <a:gd name="T6" fmla="*/ 2470 w 2498"/>
                <a:gd name="T7" fmla="*/ 2507 h 2535"/>
                <a:gd name="T8" fmla="*/ 2496 w 2498"/>
                <a:gd name="T9" fmla="*/ 2480 h 2535"/>
                <a:gd name="T10" fmla="*/ 2498 w 2498"/>
                <a:gd name="T11" fmla="*/ 2483 h 2535"/>
                <a:gd name="T12" fmla="*/ 2498 w 2498"/>
                <a:gd name="T13" fmla="*/ 2483 h 2535"/>
                <a:gd name="T14" fmla="*/ 2498 w 2498"/>
                <a:gd name="T15" fmla="*/ 2535 h 2535"/>
                <a:gd name="T16" fmla="*/ 2443 w 2498"/>
                <a:gd name="T17" fmla="*/ 2480 h 2535"/>
                <a:gd name="T18" fmla="*/ 2098 w 2498"/>
                <a:gd name="T19" fmla="*/ 2135 h 2535"/>
                <a:gd name="T20" fmla="*/ 2124 w 2498"/>
                <a:gd name="T21" fmla="*/ 2109 h 2535"/>
                <a:gd name="T22" fmla="*/ 2127 w 2498"/>
                <a:gd name="T23" fmla="*/ 2111 h 2535"/>
                <a:gd name="T24" fmla="*/ 2153 w 2498"/>
                <a:gd name="T25" fmla="*/ 2137 h 2535"/>
                <a:gd name="T26" fmla="*/ 2470 w 2498"/>
                <a:gd name="T27" fmla="*/ 2454 h 2535"/>
                <a:gd name="T28" fmla="*/ 2443 w 2498"/>
                <a:gd name="T29" fmla="*/ 2480 h 2535"/>
                <a:gd name="T30" fmla="*/ 2072 w 2498"/>
                <a:gd name="T31" fmla="*/ 2109 h 2535"/>
                <a:gd name="T32" fmla="*/ 1727 w 2498"/>
                <a:gd name="T33" fmla="*/ 1764 h 2535"/>
                <a:gd name="T34" fmla="*/ 1753 w 2498"/>
                <a:gd name="T35" fmla="*/ 1737 h 2535"/>
                <a:gd name="T36" fmla="*/ 2098 w 2498"/>
                <a:gd name="T37" fmla="*/ 2083 h 2535"/>
                <a:gd name="T38" fmla="*/ 2072 w 2498"/>
                <a:gd name="T39" fmla="*/ 2109 h 2535"/>
                <a:gd name="T40" fmla="*/ 1700 w 2498"/>
                <a:gd name="T41" fmla="*/ 1737 h 2535"/>
                <a:gd name="T42" fmla="*/ 1355 w 2498"/>
                <a:gd name="T43" fmla="*/ 1392 h 2535"/>
                <a:gd name="T44" fmla="*/ 1381 w 2498"/>
                <a:gd name="T45" fmla="*/ 1366 h 2535"/>
                <a:gd name="T46" fmla="*/ 1727 w 2498"/>
                <a:gd name="T47" fmla="*/ 1711 h 2535"/>
                <a:gd name="T48" fmla="*/ 1700 w 2498"/>
                <a:gd name="T49" fmla="*/ 1737 h 2535"/>
                <a:gd name="T50" fmla="*/ 1329 w 2498"/>
                <a:gd name="T51" fmla="*/ 1366 h 2535"/>
                <a:gd name="T52" fmla="*/ 984 w 2498"/>
                <a:gd name="T53" fmla="*/ 1021 h 2535"/>
                <a:gd name="T54" fmla="*/ 1010 w 2498"/>
                <a:gd name="T55" fmla="*/ 994 h 2535"/>
                <a:gd name="T56" fmla="*/ 1355 w 2498"/>
                <a:gd name="T57" fmla="*/ 1340 h 2535"/>
                <a:gd name="T58" fmla="*/ 1329 w 2498"/>
                <a:gd name="T59" fmla="*/ 1366 h 2535"/>
                <a:gd name="T60" fmla="*/ 957 w 2498"/>
                <a:gd name="T61" fmla="*/ 994 h 2535"/>
                <a:gd name="T62" fmla="*/ 612 w 2498"/>
                <a:gd name="T63" fmla="*/ 649 h 2535"/>
                <a:gd name="T64" fmla="*/ 638 w 2498"/>
                <a:gd name="T65" fmla="*/ 623 h 2535"/>
                <a:gd name="T66" fmla="*/ 984 w 2498"/>
                <a:gd name="T67" fmla="*/ 968 h 2535"/>
                <a:gd name="T68" fmla="*/ 957 w 2498"/>
                <a:gd name="T69" fmla="*/ 994 h 2535"/>
                <a:gd name="T70" fmla="*/ 586 w 2498"/>
                <a:gd name="T71" fmla="*/ 623 h 2535"/>
                <a:gd name="T72" fmla="*/ 240 w 2498"/>
                <a:gd name="T73" fmla="*/ 277 h 2535"/>
                <a:gd name="T74" fmla="*/ 267 w 2498"/>
                <a:gd name="T75" fmla="*/ 251 h 2535"/>
                <a:gd name="T76" fmla="*/ 612 w 2498"/>
                <a:gd name="T77" fmla="*/ 596 h 2535"/>
                <a:gd name="T78" fmla="*/ 586 w 2498"/>
                <a:gd name="T79" fmla="*/ 623 h 2535"/>
                <a:gd name="T80" fmla="*/ 214 w 2498"/>
                <a:gd name="T81" fmla="*/ 251 h 2535"/>
                <a:gd name="T82" fmla="*/ 0 w 2498"/>
                <a:gd name="T83" fmla="*/ 37 h 2535"/>
                <a:gd name="T84" fmla="*/ 15 w 2498"/>
                <a:gd name="T85" fmla="*/ 0 h 2535"/>
                <a:gd name="T86" fmla="*/ 240 w 2498"/>
                <a:gd name="T87" fmla="*/ 225 h 2535"/>
                <a:gd name="T88" fmla="*/ 214 w 2498"/>
                <a:gd name="T89" fmla="*/ 251 h 2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98" h="2535">
                  <a:moveTo>
                    <a:pt x="2498" y="2535"/>
                  </a:moveTo>
                  <a:lnTo>
                    <a:pt x="2498" y="2535"/>
                  </a:lnTo>
                  <a:lnTo>
                    <a:pt x="2472" y="2509"/>
                  </a:lnTo>
                  <a:lnTo>
                    <a:pt x="2470" y="2507"/>
                  </a:lnTo>
                  <a:lnTo>
                    <a:pt x="2496" y="2480"/>
                  </a:lnTo>
                  <a:lnTo>
                    <a:pt x="2498" y="2483"/>
                  </a:lnTo>
                  <a:lnTo>
                    <a:pt x="2498" y="2483"/>
                  </a:lnTo>
                  <a:lnTo>
                    <a:pt x="2498" y="2535"/>
                  </a:lnTo>
                  <a:moveTo>
                    <a:pt x="2443" y="2480"/>
                  </a:moveTo>
                  <a:lnTo>
                    <a:pt x="2098" y="2135"/>
                  </a:lnTo>
                  <a:lnTo>
                    <a:pt x="2124" y="2109"/>
                  </a:lnTo>
                  <a:lnTo>
                    <a:pt x="2127" y="2111"/>
                  </a:lnTo>
                  <a:lnTo>
                    <a:pt x="2153" y="2137"/>
                  </a:lnTo>
                  <a:lnTo>
                    <a:pt x="2470" y="2454"/>
                  </a:lnTo>
                  <a:lnTo>
                    <a:pt x="2443" y="2480"/>
                  </a:lnTo>
                  <a:close/>
                  <a:moveTo>
                    <a:pt x="2072" y="2109"/>
                  </a:moveTo>
                  <a:lnTo>
                    <a:pt x="1727" y="1764"/>
                  </a:lnTo>
                  <a:lnTo>
                    <a:pt x="1753" y="1737"/>
                  </a:lnTo>
                  <a:lnTo>
                    <a:pt x="2098" y="2083"/>
                  </a:lnTo>
                  <a:lnTo>
                    <a:pt x="2072" y="2109"/>
                  </a:lnTo>
                  <a:moveTo>
                    <a:pt x="1700" y="1737"/>
                  </a:moveTo>
                  <a:lnTo>
                    <a:pt x="1355" y="1392"/>
                  </a:lnTo>
                  <a:lnTo>
                    <a:pt x="1381" y="1366"/>
                  </a:lnTo>
                  <a:lnTo>
                    <a:pt x="1727" y="1711"/>
                  </a:lnTo>
                  <a:lnTo>
                    <a:pt x="1700" y="1737"/>
                  </a:lnTo>
                  <a:close/>
                  <a:moveTo>
                    <a:pt x="1329" y="1366"/>
                  </a:moveTo>
                  <a:lnTo>
                    <a:pt x="984" y="1021"/>
                  </a:lnTo>
                  <a:lnTo>
                    <a:pt x="1010" y="994"/>
                  </a:lnTo>
                  <a:lnTo>
                    <a:pt x="1355" y="1340"/>
                  </a:lnTo>
                  <a:lnTo>
                    <a:pt x="1329" y="1366"/>
                  </a:lnTo>
                  <a:moveTo>
                    <a:pt x="957" y="994"/>
                  </a:moveTo>
                  <a:lnTo>
                    <a:pt x="612" y="649"/>
                  </a:lnTo>
                  <a:lnTo>
                    <a:pt x="638" y="623"/>
                  </a:lnTo>
                  <a:lnTo>
                    <a:pt x="984" y="968"/>
                  </a:lnTo>
                  <a:lnTo>
                    <a:pt x="957" y="994"/>
                  </a:lnTo>
                  <a:moveTo>
                    <a:pt x="586" y="623"/>
                  </a:moveTo>
                  <a:lnTo>
                    <a:pt x="240" y="277"/>
                  </a:lnTo>
                  <a:lnTo>
                    <a:pt x="267" y="251"/>
                  </a:lnTo>
                  <a:lnTo>
                    <a:pt x="612" y="596"/>
                  </a:lnTo>
                  <a:lnTo>
                    <a:pt x="586" y="623"/>
                  </a:lnTo>
                  <a:close/>
                  <a:moveTo>
                    <a:pt x="214" y="251"/>
                  </a:moveTo>
                  <a:lnTo>
                    <a:pt x="0" y="37"/>
                  </a:lnTo>
                  <a:cubicBezTo>
                    <a:pt x="5" y="25"/>
                    <a:pt x="10" y="12"/>
                    <a:pt x="15" y="0"/>
                  </a:cubicBezTo>
                  <a:lnTo>
                    <a:pt x="240" y="225"/>
                  </a:lnTo>
                  <a:lnTo>
                    <a:pt x="214" y="25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171E1234-DE9F-831A-B20C-C9D0ACE08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510924"/>
              <a:ext cx="158750" cy="161925"/>
            </a:xfrm>
            <a:custGeom>
              <a:avLst/>
              <a:gdLst>
                <a:gd name="T0" fmla="*/ 771 w 771"/>
                <a:gd name="T1" fmla="*/ 789 h 789"/>
                <a:gd name="T2" fmla="*/ 745 w 771"/>
                <a:gd name="T3" fmla="*/ 763 h 789"/>
                <a:gd name="T4" fmla="*/ 743 w 771"/>
                <a:gd name="T5" fmla="*/ 761 h 789"/>
                <a:gd name="T6" fmla="*/ 769 w 771"/>
                <a:gd name="T7" fmla="*/ 734 h 789"/>
                <a:gd name="T8" fmla="*/ 771 w 771"/>
                <a:gd name="T9" fmla="*/ 737 h 789"/>
                <a:gd name="T10" fmla="*/ 771 w 771"/>
                <a:gd name="T11" fmla="*/ 789 h 789"/>
                <a:gd name="T12" fmla="*/ 716 w 771"/>
                <a:gd name="T13" fmla="*/ 734 h 789"/>
                <a:gd name="T14" fmla="*/ 371 w 771"/>
                <a:gd name="T15" fmla="*/ 389 h 789"/>
                <a:gd name="T16" fmla="*/ 397 w 771"/>
                <a:gd name="T17" fmla="*/ 363 h 789"/>
                <a:gd name="T18" fmla="*/ 400 w 771"/>
                <a:gd name="T19" fmla="*/ 365 h 789"/>
                <a:gd name="T20" fmla="*/ 426 w 771"/>
                <a:gd name="T21" fmla="*/ 391 h 789"/>
                <a:gd name="T22" fmla="*/ 743 w 771"/>
                <a:gd name="T23" fmla="*/ 708 h 789"/>
                <a:gd name="T24" fmla="*/ 716 w 771"/>
                <a:gd name="T25" fmla="*/ 734 h 789"/>
                <a:gd name="T26" fmla="*/ 345 w 771"/>
                <a:gd name="T27" fmla="*/ 363 h 789"/>
                <a:gd name="T28" fmla="*/ 0 w 771"/>
                <a:gd name="T29" fmla="*/ 18 h 789"/>
                <a:gd name="T30" fmla="*/ 13 w 771"/>
                <a:gd name="T31" fmla="*/ 4 h 789"/>
                <a:gd name="T32" fmla="*/ 35 w 771"/>
                <a:gd name="T33" fmla="*/ 0 h 789"/>
                <a:gd name="T34" fmla="*/ 371 w 771"/>
                <a:gd name="T35" fmla="*/ 337 h 789"/>
                <a:gd name="T36" fmla="*/ 345 w 771"/>
                <a:gd name="T37" fmla="*/ 363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1" h="789">
                  <a:moveTo>
                    <a:pt x="771" y="789"/>
                  </a:moveTo>
                  <a:lnTo>
                    <a:pt x="745" y="763"/>
                  </a:lnTo>
                  <a:lnTo>
                    <a:pt x="743" y="761"/>
                  </a:lnTo>
                  <a:lnTo>
                    <a:pt x="769" y="734"/>
                  </a:lnTo>
                  <a:lnTo>
                    <a:pt x="771" y="737"/>
                  </a:lnTo>
                  <a:lnTo>
                    <a:pt x="771" y="789"/>
                  </a:lnTo>
                  <a:moveTo>
                    <a:pt x="716" y="734"/>
                  </a:moveTo>
                  <a:lnTo>
                    <a:pt x="371" y="389"/>
                  </a:lnTo>
                  <a:lnTo>
                    <a:pt x="397" y="363"/>
                  </a:lnTo>
                  <a:lnTo>
                    <a:pt x="400" y="365"/>
                  </a:lnTo>
                  <a:lnTo>
                    <a:pt x="426" y="391"/>
                  </a:lnTo>
                  <a:lnTo>
                    <a:pt x="743" y="708"/>
                  </a:lnTo>
                  <a:lnTo>
                    <a:pt x="716" y="734"/>
                  </a:lnTo>
                  <a:moveTo>
                    <a:pt x="345" y="363"/>
                  </a:moveTo>
                  <a:lnTo>
                    <a:pt x="0" y="18"/>
                  </a:lnTo>
                  <a:lnTo>
                    <a:pt x="13" y="4"/>
                  </a:lnTo>
                  <a:cubicBezTo>
                    <a:pt x="21" y="3"/>
                    <a:pt x="28" y="2"/>
                    <a:pt x="35" y="0"/>
                  </a:cubicBezTo>
                  <a:lnTo>
                    <a:pt x="371" y="337"/>
                  </a:lnTo>
                  <a:lnTo>
                    <a:pt x="345" y="36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FFF13F16-0DAA-CC61-D6AD-131866F102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431549"/>
              <a:ext cx="84138" cy="79375"/>
            </a:xfrm>
            <a:custGeom>
              <a:avLst/>
              <a:gdLst>
                <a:gd name="T0" fmla="*/ 385 w 407"/>
                <a:gd name="T1" fmla="*/ 384 h 384"/>
                <a:gd name="T2" fmla="*/ 398 w 407"/>
                <a:gd name="T3" fmla="*/ 371 h 384"/>
                <a:gd name="T4" fmla="*/ 407 w 407"/>
                <a:gd name="T5" fmla="*/ 380 h 384"/>
                <a:gd name="T6" fmla="*/ 385 w 407"/>
                <a:gd name="T7" fmla="*/ 384 h 384"/>
                <a:gd name="T8" fmla="*/ 345 w 407"/>
                <a:gd name="T9" fmla="*/ 371 h 384"/>
                <a:gd name="T10" fmla="*/ 0 w 407"/>
                <a:gd name="T11" fmla="*/ 26 h 384"/>
                <a:gd name="T12" fmla="*/ 26 w 407"/>
                <a:gd name="T13" fmla="*/ 0 h 384"/>
                <a:gd name="T14" fmla="*/ 372 w 407"/>
                <a:gd name="T15" fmla="*/ 345 h 384"/>
                <a:gd name="T16" fmla="*/ 345 w 407"/>
                <a:gd name="T17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384">
                  <a:moveTo>
                    <a:pt x="385" y="384"/>
                  </a:moveTo>
                  <a:lnTo>
                    <a:pt x="398" y="371"/>
                  </a:lnTo>
                  <a:lnTo>
                    <a:pt x="407" y="380"/>
                  </a:lnTo>
                  <a:cubicBezTo>
                    <a:pt x="400" y="382"/>
                    <a:pt x="393" y="383"/>
                    <a:pt x="385" y="384"/>
                  </a:cubicBezTo>
                  <a:close/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3D4B727F-1BD4-3A3A-3961-02D89553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355349"/>
              <a:ext cx="58738" cy="55563"/>
            </a:xfrm>
            <a:custGeom>
              <a:avLst/>
              <a:gdLst>
                <a:gd name="T0" fmla="*/ 244 w 283"/>
                <a:gd name="T1" fmla="*/ 271 h 271"/>
                <a:gd name="T2" fmla="*/ 0 w 283"/>
                <a:gd name="T3" fmla="*/ 26 h 271"/>
                <a:gd name="T4" fmla="*/ 26 w 283"/>
                <a:gd name="T5" fmla="*/ 0 h 271"/>
                <a:gd name="T6" fmla="*/ 283 w 283"/>
                <a:gd name="T7" fmla="*/ 258 h 271"/>
                <a:gd name="T8" fmla="*/ 244 w 283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71">
                  <a:moveTo>
                    <a:pt x="244" y="2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83" y="258"/>
                  </a:lnTo>
                  <a:cubicBezTo>
                    <a:pt x="270" y="260"/>
                    <a:pt x="256" y="265"/>
                    <a:pt x="244" y="271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39DE8B10-001A-5485-1E92-2337A0A37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816" y="5409324"/>
              <a:ext cx="26988" cy="22225"/>
            </a:xfrm>
            <a:custGeom>
              <a:avLst/>
              <a:gdLst>
                <a:gd name="T0" fmla="*/ 101 w 127"/>
                <a:gd name="T1" fmla="*/ 114 h 114"/>
                <a:gd name="T2" fmla="*/ 0 w 127"/>
                <a:gd name="T3" fmla="*/ 13 h 114"/>
                <a:gd name="T4" fmla="*/ 39 w 127"/>
                <a:gd name="T5" fmla="*/ 0 h 114"/>
                <a:gd name="T6" fmla="*/ 127 w 127"/>
                <a:gd name="T7" fmla="*/ 87 h 114"/>
                <a:gd name="T8" fmla="*/ 101 w 127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14">
                  <a:moveTo>
                    <a:pt x="101" y="114"/>
                  </a:moveTo>
                  <a:lnTo>
                    <a:pt x="0" y="13"/>
                  </a:lnTo>
                  <a:cubicBezTo>
                    <a:pt x="12" y="7"/>
                    <a:pt x="26" y="2"/>
                    <a:pt x="39" y="0"/>
                  </a:cubicBezTo>
                  <a:lnTo>
                    <a:pt x="127" y="87"/>
                  </a:lnTo>
                  <a:lnTo>
                    <a:pt x="101" y="114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CF655447-F6B8-8D65-BBF9-3DF355AC9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8616" y="5196599"/>
              <a:ext cx="153988" cy="158750"/>
            </a:xfrm>
            <a:custGeom>
              <a:avLst/>
              <a:gdLst>
                <a:gd name="T0" fmla="*/ 720 w 747"/>
                <a:gd name="T1" fmla="*/ 771 h 771"/>
                <a:gd name="T2" fmla="*/ 375 w 747"/>
                <a:gd name="T3" fmla="*/ 426 h 771"/>
                <a:gd name="T4" fmla="*/ 401 w 747"/>
                <a:gd name="T5" fmla="*/ 400 h 771"/>
                <a:gd name="T6" fmla="*/ 747 w 747"/>
                <a:gd name="T7" fmla="*/ 745 h 771"/>
                <a:gd name="T8" fmla="*/ 720 w 747"/>
                <a:gd name="T9" fmla="*/ 771 h 771"/>
                <a:gd name="T10" fmla="*/ 349 w 747"/>
                <a:gd name="T11" fmla="*/ 400 h 771"/>
                <a:gd name="T12" fmla="*/ 4 w 747"/>
                <a:gd name="T13" fmla="*/ 54 h 771"/>
                <a:gd name="T14" fmla="*/ 30 w 747"/>
                <a:gd name="T15" fmla="*/ 28 h 771"/>
                <a:gd name="T16" fmla="*/ 375 w 747"/>
                <a:gd name="T17" fmla="*/ 373 h 771"/>
                <a:gd name="T18" fmla="*/ 349 w 747"/>
                <a:gd name="T19" fmla="*/ 400 h 771"/>
                <a:gd name="T20" fmla="*/ 0 w 747"/>
                <a:gd name="T21" fmla="*/ 6 h 771"/>
                <a:gd name="T22" fmla="*/ 2 w 747"/>
                <a:gd name="T23" fmla="*/ 0 h 771"/>
                <a:gd name="T24" fmla="*/ 3 w 747"/>
                <a:gd name="T25" fmla="*/ 2 h 771"/>
                <a:gd name="T26" fmla="*/ 0 w 747"/>
                <a:gd name="T27" fmla="*/ 6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7" h="771">
                  <a:moveTo>
                    <a:pt x="720" y="771"/>
                  </a:moveTo>
                  <a:lnTo>
                    <a:pt x="375" y="426"/>
                  </a:lnTo>
                  <a:lnTo>
                    <a:pt x="401" y="400"/>
                  </a:lnTo>
                  <a:lnTo>
                    <a:pt x="747" y="745"/>
                  </a:lnTo>
                  <a:lnTo>
                    <a:pt x="720" y="771"/>
                  </a:lnTo>
                  <a:moveTo>
                    <a:pt x="349" y="400"/>
                  </a:moveTo>
                  <a:lnTo>
                    <a:pt x="4" y="54"/>
                  </a:lnTo>
                  <a:lnTo>
                    <a:pt x="30" y="28"/>
                  </a:lnTo>
                  <a:lnTo>
                    <a:pt x="375" y="373"/>
                  </a:lnTo>
                  <a:lnTo>
                    <a:pt x="349" y="400"/>
                  </a:lnTo>
                  <a:moveTo>
                    <a:pt x="0" y="6"/>
                  </a:moveTo>
                  <a:cubicBezTo>
                    <a:pt x="1" y="4"/>
                    <a:pt x="1" y="2"/>
                    <a:pt x="2" y="0"/>
                  </a:cubicBezTo>
                  <a:lnTo>
                    <a:pt x="3" y="2"/>
                  </a:lnTo>
                  <a:lnTo>
                    <a:pt x="0" y="6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2C9418DB-556C-ADC7-9F24-FC71B5B402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1516" y="5396624"/>
              <a:ext cx="122238" cy="123825"/>
            </a:xfrm>
            <a:custGeom>
              <a:avLst/>
              <a:gdLst>
                <a:gd name="T0" fmla="*/ 592 w 592"/>
                <a:gd name="T1" fmla="*/ 601 h 601"/>
                <a:gd name="T2" fmla="*/ 592 w 592"/>
                <a:gd name="T3" fmla="*/ 601 h 601"/>
                <a:gd name="T4" fmla="*/ 566 w 592"/>
                <a:gd name="T5" fmla="*/ 575 h 601"/>
                <a:gd name="T6" fmla="*/ 564 w 592"/>
                <a:gd name="T7" fmla="*/ 573 h 601"/>
                <a:gd name="T8" fmla="*/ 590 w 592"/>
                <a:gd name="T9" fmla="*/ 546 h 601"/>
                <a:gd name="T10" fmla="*/ 592 w 592"/>
                <a:gd name="T11" fmla="*/ 549 h 601"/>
                <a:gd name="T12" fmla="*/ 592 w 592"/>
                <a:gd name="T13" fmla="*/ 549 h 601"/>
                <a:gd name="T14" fmla="*/ 592 w 592"/>
                <a:gd name="T15" fmla="*/ 601 h 601"/>
                <a:gd name="T16" fmla="*/ 537 w 592"/>
                <a:gd name="T17" fmla="*/ 546 h 601"/>
                <a:gd name="T18" fmla="*/ 192 w 592"/>
                <a:gd name="T19" fmla="*/ 201 h 601"/>
                <a:gd name="T20" fmla="*/ 218 w 592"/>
                <a:gd name="T21" fmla="*/ 175 h 601"/>
                <a:gd name="T22" fmla="*/ 221 w 592"/>
                <a:gd name="T23" fmla="*/ 177 h 601"/>
                <a:gd name="T24" fmla="*/ 247 w 592"/>
                <a:gd name="T25" fmla="*/ 203 h 601"/>
                <a:gd name="T26" fmla="*/ 564 w 592"/>
                <a:gd name="T27" fmla="*/ 520 h 601"/>
                <a:gd name="T28" fmla="*/ 537 w 592"/>
                <a:gd name="T29" fmla="*/ 546 h 601"/>
                <a:gd name="T30" fmla="*/ 166 w 592"/>
                <a:gd name="T31" fmla="*/ 175 h 601"/>
                <a:gd name="T32" fmla="*/ 0 w 592"/>
                <a:gd name="T33" fmla="*/ 9 h 601"/>
                <a:gd name="T34" fmla="*/ 43 w 592"/>
                <a:gd name="T35" fmla="*/ 0 h 601"/>
                <a:gd name="T36" fmla="*/ 192 w 592"/>
                <a:gd name="T37" fmla="*/ 148 h 601"/>
                <a:gd name="T38" fmla="*/ 166 w 592"/>
                <a:gd name="T39" fmla="*/ 175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2" h="601">
                  <a:moveTo>
                    <a:pt x="592" y="601"/>
                  </a:moveTo>
                  <a:lnTo>
                    <a:pt x="592" y="601"/>
                  </a:lnTo>
                  <a:lnTo>
                    <a:pt x="566" y="575"/>
                  </a:lnTo>
                  <a:lnTo>
                    <a:pt x="564" y="573"/>
                  </a:lnTo>
                  <a:lnTo>
                    <a:pt x="590" y="546"/>
                  </a:lnTo>
                  <a:lnTo>
                    <a:pt x="592" y="549"/>
                  </a:lnTo>
                  <a:lnTo>
                    <a:pt x="592" y="549"/>
                  </a:lnTo>
                  <a:lnTo>
                    <a:pt x="592" y="601"/>
                  </a:lnTo>
                  <a:close/>
                  <a:moveTo>
                    <a:pt x="537" y="546"/>
                  </a:moveTo>
                  <a:lnTo>
                    <a:pt x="192" y="201"/>
                  </a:lnTo>
                  <a:lnTo>
                    <a:pt x="218" y="175"/>
                  </a:lnTo>
                  <a:lnTo>
                    <a:pt x="221" y="177"/>
                  </a:lnTo>
                  <a:lnTo>
                    <a:pt x="247" y="203"/>
                  </a:lnTo>
                  <a:lnTo>
                    <a:pt x="564" y="520"/>
                  </a:lnTo>
                  <a:lnTo>
                    <a:pt x="537" y="546"/>
                  </a:lnTo>
                  <a:moveTo>
                    <a:pt x="166" y="175"/>
                  </a:moveTo>
                  <a:lnTo>
                    <a:pt x="0" y="9"/>
                  </a:lnTo>
                  <a:cubicBezTo>
                    <a:pt x="15" y="7"/>
                    <a:pt x="29" y="4"/>
                    <a:pt x="43" y="0"/>
                  </a:cubicBezTo>
                  <a:lnTo>
                    <a:pt x="192" y="148"/>
                  </a:lnTo>
                  <a:lnTo>
                    <a:pt x="166" y="17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F7CD31C5-ECB7-4A8A-8FEA-087B2736C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8803" y="5279149"/>
              <a:ext cx="122238" cy="119063"/>
            </a:xfrm>
            <a:custGeom>
              <a:avLst/>
              <a:gdLst>
                <a:gd name="T0" fmla="*/ 551 w 594"/>
                <a:gd name="T1" fmla="*/ 577 h 577"/>
                <a:gd name="T2" fmla="*/ 372 w 594"/>
                <a:gd name="T3" fmla="*/ 397 h 577"/>
                <a:gd name="T4" fmla="*/ 398 w 594"/>
                <a:gd name="T5" fmla="*/ 371 h 577"/>
                <a:gd name="T6" fmla="*/ 594 w 594"/>
                <a:gd name="T7" fmla="*/ 568 h 577"/>
                <a:gd name="T8" fmla="*/ 551 w 594"/>
                <a:gd name="T9" fmla="*/ 577 h 577"/>
                <a:gd name="T10" fmla="*/ 345 w 594"/>
                <a:gd name="T11" fmla="*/ 371 h 577"/>
                <a:gd name="T12" fmla="*/ 0 w 594"/>
                <a:gd name="T13" fmla="*/ 26 h 577"/>
                <a:gd name="T14" fmla="*/ 26 w 594"/>
                <a:gd name="T15" fmla="*/ 0 h 577"/>
                <a:gd name="T16" fmla="*/ 372 w 594"/>
                <a:gd name="T17" fmla="*/ 345 h 577"/>
                <a:gd name="T18" fmla="*/ 345 w 594"/>
                <a:gd name="T19" fmla="*/ 371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4" h="577">
                  <a:moveTo>
                    <a:pt x="551" y="577"/>
                  </a:moveTo>
                  <a:lnTo>
                    <a:pt x="372" y="397"/>
                  </a:lnTo>
                  <a:lnTo>
                    <a:pt x="398" y="371"/>
                  </a:lnTo>
                  <a:lnTo>
                    <a:pt x="594" y="568"/>
                  </a:lnTo>
                  <a:cubicBezTo>
                    <a:pt x="580" y="572"/>
                    <a:pt x="566" y="575"/>
                    <a:pt x="551" y="577"/>
                  </a:cubicBez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372" y="345"/>
                  </a:lnTo>
                  <a:lnTo>
                    <a:pt x="345" y="37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5024C5DF-5BA9-9257-FA66-92A93693C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41" y="5094999"/>
              <a:ext cx="182563" cy="184150"/>
            </a:xfrm>
            <a:custGeom>
              <a:avLst/>
              <a:gdLst>
                <a:gd name="T0" fmla="*/ 861 w 887"/>
                <a:gd name="T1" fmla="*/ 895 h 895"/>
                <a:gd name="T2" fmla="*/ 516 w 887"/>
                <a:gd name="T3" fmla="*/ 549 h 895"/>
                <a:gd name="T4" fmla="*/ 542 w 887"/>
                <a:gd name="T5" fmla="*/ 523 h 895"/>
                <a:gd name="T6" fmla="*/ 887 w 887"/>
                <a:gd name="T7" fmla="*/ 868 h 895"/>
                <a:gd name="T8" fmla="*/ 861 w 887"/>
                <a:gd name="T9" fmla="*/ 895 h 895"/>
                <a:gd name="T10" fmla="*/ 489 w 887"/>
                <a:gd name="T11" fmla="*/ 523 h 895"/>
                <a:gd name="T12" fmla="*/ 144 w 887"/>
                <a:gd name="T13" fmla="*/ 178 h 895"/>
                <a:gd name="T14" fmla="*/ 170 w 887"/>
                <a:gd name="T15" fmla="*/ 151 h 895"/>
                <a:gd name="T16" fmla="*/ 516 w 887"/>
                <a:gd name="T17" fmla="*/ 497 h 895"/>
                <a:gd name="T18" fmla="*/ 489 w 887"/>
                <a:gd name="T19" fmla="*/ 523 h 895"/>
                <a:gd name="T20" fmla="*/ 118 w 887"/>
                <a:gd name="T21" fmla="*/ 151 h 895"/>
                <a:gd name="T22" fmla="*/ 0 w 887"/>
                <a:gd name="T23" fmla="*/ 34 h 895"/>
                <a:gd name="T24" fmla="*/ 19 w 887"/>
                <a:gd name="T25" fmla="*/ 0 h 895"/>
                <a:gd name="T26" fmla="*/ 144 w 887"/>
                <a:gd name="T27" fmla="*/ 125 h 895"/>
                <a:gd name="T28" fmla="*/ 118 w 887"/>
                <a:gd name="T29" fmla="*/ 151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7" h="895">
                  <a:moveTo>
                    <a:pt x="861" y="895"/>
                  </a:moveTo>
                  <a:lnTo>
                    <a:pt x="516" y="549"/>
                  </a:lnTo>
                  <a:lnTo>
                    <a:pt x="542" y="523"/>
                  </a:lnTo>
                  <a:lnTo>
                    <a:pt x="887" y="868"/>
                  </a:lnTo>
                  <a:lnTo>
                    <a:pt x="861" y="895"/>
                  </a:lnTo>
                  <a:close/>
                  <a:moveTo>
                    <a:pt x="489" y="523"/>
                  </a:moveTo>
                  <a:lnTo>
                    <a:pt x="144" y="178"/>
                  </a:lnTo>
                  <a:lnTo>
                    <a:pt x="170" y="151"/>
                  </a:lnTo>
                  <a:lnTo>
                    <a:pt x="516" y="497"/>
                  </a:lnTo>
                  <a:lnTo>
                    <a:pt x="489" y="523"/>
                  </a:lnTo>
                  <a:moveTo>
                    <a:pt x="118" y="151"/>
                  </a:moveTo>
                  <a:lnTo>
                    <a:pt x="0" y="34"/>
                  </a:lnTo>
                  <a:cubicBezTo>
                    <a:pt x="6" y="23"/>
                    <a:pt x="13" y="11"/>
                    <a:pt x="19" y="0"/>
                  </a:cubicBezTo>
                  <a:lnTo>
                    <a:pt x="144" y="125"/>
                  </a:lnTo>
                  <a:lnTo>
                    <a:pt x="118" y="151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0FEA1D9A-6EDC-AF4D-0E37-C16D345599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1203" y="5279149"/>
              <a:ext cx="82550" cy="87313"/>
            </a:xfrm>
            <a:custGeom>
              <a:avLst/>
              <a:gdLst>
                <a:gd name="T0" fmla="*/ 400 w 400"/>
                <a:gd name="T1" fmla="*/ 426 h 426"/>
                <a:gd name="T2" fmla="*/ 400 w 400"/>
                <a:gd name="T3" fmla="*/ 426 h 426"/>
                <a:gd name="T4" fmla="*/ 374 w 400"/>
                <a:gd name="T5" fmla="*/ 400 h 426"/>
                <a:gd name="T6" fmla="*/ 372 w 400"/>
                <a:gd name="T7" fmla="*/ 397 h 426"/>
                <a:gd name="T8" fmla="*/ 398 w 400"/>
                <a:gd name="T9" fmla="*/ 371 h 426"/>
                <a:gd name="T10" fmla="*/ 400 w 400"/>
                <a:gd name="T11" fmla="*/ 373 h 426"/>
                <a:gd name="T12" fmla="*/ 400 w 400"/>
                <a:gd name="T13" fmla="*/ 373 h 426"/>
                <a:gd name="T14" fmla="*/ 400 w 400"/>
                <a:gd name="T15" fmla="*/ 426 h 426"/>
                <a:gd name="T16" fmla="*/ 345 w 400"/>
                <a:gd name="T17" fmla="*/ 371 h 426"/>
                <a:gd name="T18" fmla="*/ 0 w 400"/>
                <a:gd name="T19" fmla="*/ 26 h 426"/>
                <a:gd name="T20" fmla="*/ 26 w 400"/>
                <a:gd name="T21" fmla="*/ 0 h 426"/>
                <a:gd name="T22" fmla="*/ 29 w 400"/>
                <a:gd name="T23" fmla="*/ 2 h 426"/>
                <a:gd name="T24" fmla="*/ 55 w 400"/>
                <a:gd name="T25" fmla="*/ 28 h 426"/>
                <a:gd name="T26" fmla="*/ 372 w 400"/>
                <a:gd name="T27" fmla="*/ 345 h 426"/>
                <a:gd name="T28" fmla="*/ 345 w 400"/>
                <a:gd name="T29" fmla="*/ 37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0" h="426">
                  <a:moveTo>
                    <a:pt x="400" y="426"/>
                  </a:moveTo>
                  <a:lnTo>
                    <a:pt x="400" y="426"/>
                  </a:lnTo>
                  <a:lnTo>
                    <a:pt x="374" y="400"/>
                  </a:lnTo>
                  <a:lnTo>
                    <a:pt x="372" y="397"/>
                  </a:lnTo>
                  <a:lnTo>
                    <a:pt x="398" y="371"/>
                  </a:lnTo>
                  <a:lnTo>
                    <a:pt x="400" y="373"/>
                  </a:lnTo>
                  <a:lnTo>
                    <a:pt x="400" y="373"/>
                  </a:lnTo>
                  <a:lnTo>
                    <a:pt x="400" y="426"/>
                  </a:lnTo>
                  <a:moveTo>
                    <a:pt x="345" y="371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29" y="2"/>
                  </a:lnTo>
                  <a:lnTo>
                    <a:pt x="55" y="28"/>
                  </a:lnTo>
                  <a:lnTo>
                    <a:pt x="372" y="345"/>
                  </a:lnTo>
                  <a:lnTo>
                    <a:pt x="345" y="371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0373A53F-C1D3-713C-A626-70404C8E7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341" y="5236287"/>
              <a:ext cx="23813" cy="19050"/>
            </a:xfrm>
            <a:custGeom>
              <a:avLst/>
              <a:gdLst>
                <a:gd name="T0" fmla="*/ 113 w 113"/>
                <a:gd name="T1" fmla="*/ 87 h 87"/>
                <a:gd name="T2" fmla="*/ 57 w 113"/>
                <a:gd name="T3" fmla="*/ 84 h 87"/>
                <a:gd name="T4" fmla="*/ 0 w 113"/>
                <a:gd name="T5" fmla="*/ 26 h 87"/>
                <a:gd name="T6" fmla="*/ 3 w 113"/>
                <a:gd name="T7" fmla="*/ 24 h 87"/>
                <a:gd name="T8" fmla="*/ 26 w 113"/>
                <a:gd name="T9" fmla="*/ 0 h 87"/>
                <a:gd name="T10" fmla="*/ 113 w 113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87">
                  <a:moveTo>
                    <a:pt x="113" y="87"/>
                  </a:moveTo>
                  <a:cubicBezTo>
                    <a:pt x="94" y="85"/>
                    <a:pt x="76" y="84"/>
                    <a:pt x="57" y="84"/>
                  </a:cubicBezTo>
                  <a:lnTo>
                    <a:pt x="0" y="26"/>
                  </a:lnTo>
                  <a:cubicBezTo>
                    <a:pt x="1" y="25"/>
                    <a:pt x="2" y="25"/>
                    <a:pt x="3" y="24"/>
                  </a:cubicBezTo>
                  <a:cubicBezTo>
                    <a:pt x="11" y="16"/>
                    <a:pt x="18" y="8"/>
                    <a:pt x="26" y="0"/>
                  </a:cubicBezTo>
                  <a:lnTo>
                    <a:pt x="113" y="8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69276A8F-B7F4-C286-412C-4D1814D1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003" y="5202949"/>
              <a:ext cx="39688" cy="39688"/>
            </a:xfrm>
            <a:custGeom>
              <a:avLst/>
              <a:gdLst>
                <a:gd name="T0" fmla="*/ 164 w 190"/>
                <a:gd name="T1" fmla="*/ 190 h 190"/>
                <a:gd name="T2" fmla="*/ 0 w 190"/>
                <a:gd name="T3" fmla="*/ 26 h 190"/>
                <a:gd name="T4" fmla="*/ 26 w 190"/>
                <a:gd name="T5" fmla="*/ 0 h 190"/>
                <a:gd name="T6" fmla="*/ 190 w 190"/>
                <a:gd name="T7" fmla="*/ 164 h 190"/>
                <a:gd name="T8" fmla="*/ 167 w 190"/>
                <a:gd name="T9" fmla="*/ 188 h 190"/>
                <a:gd name="T10" fmla="*/ 164 w 190"/>
                <a:gd name="T1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64" y="190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190" y="164"/>
                  </a:lnTo>
                  <a:cubicBezTo>
                    <a:pt x="182" y="172"/>
                    <a:pt x="175" y="180"/>
                    <a:pt x="167" y="188"/>
                  </a:cubicBezTo>
                  <a:cubicBezTo>
                    <a:pt x="166" y="189"/>
                    <a:pt x="165" y="189"/>
                    <a:pt x="164" y="190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E9D173E3-2DB1-5726-613A-A6FEF168B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1041" y="5253749"/>
              <a:ext cx="30163" cy="25400"/>
            </a:xfrm>
            <a:custGeom>
              <a:avLst/>
              <a:gdLst>
                <a:gd name="T0" fmla="*/ 124 w 150"/>
                <a:gd name="T1" fmla="*/ 124 h 124"/>
                <a:gd name="T2" fmla="*/ 0 w 150"/>
                <a:gd name="T3" fmla="*/ 0 h 124"/>
                <a:gd name="T4" fmla="*/ 56 w 150"/>
                <a:gd name="T5" fmla="*/ 3 h 124"/>
                <a:gd name="T6" fmla="*/ 150 w 150"/>
                <a:gd name="T7" fmla="*/ 97 h 124"/>
                <a:gd name="T8" fmla="*/ 124 w 150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124" y="124"/>
                  </a:moveTo>
                  <a:lnTo>
                    <a:pt x="0" y="0"/>
                  </a:lnTo>
                  <a:cubicBezTo>
                    <a:pt x="19" y="0"/>
                    <a:pt x="37" y="1"/>
                    <a:pt x="56" y="3"/>
                  </a:cubicBezTo>
                  <a:lnTo>
                    <a:pt x="150" y="97"/>
                  </a:lnTo>
                  <a:lnTo>
                    <a:pt x="124" y="124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34E97183-9C88-A305-A38E-A9523E5C4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126749"/>
              <a:ext cx="57150" cy="61913"/>
            </a:xfrm>
            <a:custGeom>
              <a:avLst/>
              <a:gdLst>
                <a:gd name="T0" fmla="*/ 273 w 279"/>
                <a:gd name="T1" fmla="*/ 300 h 300"/>
                <a:gd name="T2" fmla="*/ 0 w 279"/>
                <a:gd name="T3" fmla="*/ 27 h 300"/>
                <a:gd name="T4" fmla="*/ 26 w 279"/>
                <a:gd name="T5" fmla="*/ 0 h 300"/>
                <a:gd name="T6" fmla="*/ 279 w 279"/>
                <a:gd name="T7" fmla="*/ 253 h 300"/>
                <a:gd name="T8" fmla="*/ 273 w 279"/>
                <a:gd name="T9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300">
                  <a:moveTo>
                    <a:pt x="273" y="300"/>
                  </a:moveTo>
                  <a:lnTo>
                    <a:pt x="0" y="27"/>
                  </a:lnTo>
                  <a:lnTo>
                    <a:pt x="26" y="0"/>
                  </a:lnTo>
                  <a:lnTo>
                    <a:pt x="279" y="253"/>
                  </a:lnTo>
                  <a:cubicBezTo>
                    <a:pt x="276" y="269"/>
                    <a:pt x="274" y="284"/>
                    <a:pt x="273" y="300"/>
                  </a:cubicBez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94185587-A779-DFD8-7D78-1C4B3F78D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366" y="5179137"/>
              <a:ext cx="20638" cy="23813"/>
            </a:xfrm>
            <a:custGeom>
              <a:avLst/>
              <a:gdLst>
                <a:gd name="T0" fmla="*/ 72 w 99"/>
                <a:gd name="T1" fmla="*/ 119 h 119"/>
                <a:gd name="T2" fmla="*/ 0 w 99"/>
                <a:gd name="T3" fmla="*/ 47 h 119"/>
                <a:gd name="T4" fmla="*/ 6 w 99"/>
                <a:gd name="T5" fmla="*/ 0 h 119"/>
                <a:gd name="T6" fmla="*/ 99 w 99"/>
                <a:gd name="T7" fmla="*/ 93 h 119"/>
                <a:gd name="T8" fmla="*/ 72 w 99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9">
                  <a:moveTo>
                    <a:pt x="72" y="119"/>
                  </a:moveTo>
                  <a:lnTo>
                    <a:pt x="0" y="47"/>
                  </a:lnTo>
                  <a:cubicBezTo>
                    <a:pt x="1" y="31"/>
                    <a:pt x="3" y="16"/>
                    <a:pt x="6" y="0"/>
                  </a:cubicBezTo>
                  <a:lnTo>
                    <a:pt x="99" y="93"/>
                  </a:lnTo>
                  <a:lnTo>
                    <a:pt x="72" y="11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8E597745-5370-F437-CA03-5782B779E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6899"/>
              <a:ext cx="76200" cy="69850"/>
            </a:xfrm>
            <a:custGeom>
              <a:avLst/>
              <a:gdLst>
                <a:gd name="T0" fmla="*/ 341 w 367"/>
                <a:gd name="T1" fmla="*/ 340 h 340"/>
                <a:gd name="T2" fmla="*/ 0 w 367"/>
                <a:gd name="T3" fmla="*/ 0 h 340"/>
                <a:gd name="T4" fmla="*/ 67 w 367"/>
                <a:gd name="T5" fmla="*/ 25 h 340"/>
                <a:gd name="T6" fmla="*/ 77 w 367"/>
                <a:gd name="T7" fmla="*/ 27 h 340"/>
                <a:gd name="T8" fmla="*/ 81 w 367"/>
                <a:gd name="T9" fmla="*/ 28 h 340"/>
                <a:gd name="T10" fmla="*/ 367 w 367"/>
                <a:gd name="T11" fmla="*/ 314 h 340"/>
                <a:gd name="T12" fmla="*/ 341 w 367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340">
                  <a:moveTo>
                    <a:pt x="341" y="340"/>
                  </a:moveTo>
                  <a:lnTo>
                    <a:pt x="0" y="0"/>
                  </a:lnTo>
                  <a:cubicBezTo>
                    <a:pt x="20" y="12"/>
                    <a:pt x="42" y="20"/>
                    <a:pt x="67" y="25"/>
                  </a:cubicBezTo>
                  <a:cubicBezTo>
                    <a:pt x="70" y="25"/>
                    <a:pt x="74" y="26"/>
                    <a:pt x="77" y="27"/>
                  </a:cubicBezTo>
                  <a:cubicBezTo>
                    <a:pt x="78" y="27"/>
                    <a:pt x="80" y="28"/>
                    <a:pt x="81" y="28"/>
                  </a:cubicBezTo>
                  <a:lnTo>
                    <a:pt x="367" y="314"/>
                  </a:lnTo>
                  <a:lnTo>
                    <a:pt x="341" y="340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85EF1B26-5FE8-FAD1-09C4-A31476A60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603" y="5050549"/>
              <a:ext cx="17463" cy="11113"/>
            </a:xfrm>
            <a:custGeom>
              <a:avLst/>
              <a:gdLst>
                <a:gd name="T0" fmla="*/ 85 w 85"/>
                <a:gd name="T1" fmla="*/ 59 h 59"/>
                <a:gd name="T2" fmla="*/ 81 w 85"/>
                <a:gd name="T3" fmla="*/ 58 h 59"/>
                <a:gd name="T4" fmla="*/ 71 w 85"/>
                <a:gd name="T5" fmla="*/ 56 h 59"/>
                <a:gd name="T6" fmla="*/ 4 w 85"/>
                <a:gd name="T7" fmla="*/ 31 h 59"/>
                <a:gd name="T8" fmla="*/ 0 w 85"/>
                <a:gd name="T9" fmla="*/ 26 h 59"/>
                <a:gd name="T10" fmla="*/ 26 w 85"/>
                <a:gd name="T11" fmla="*/ 0 h 59"/>
                <a:gd name="T12" fmla="*/ 85 w 85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9">
                  <a:moveTo>
                    <a:pt x="85" y="59"/>
                  </a:moveTo>
                  <a:cubicBezTo>
                    <a:pt x="84" y="59"/>
                    <a:pt x="82" y="58"/>
                    <a:pt x="81" y="58"/>
                  </a:cubicBezTo>
                  <a:cubicBezTo>
                    <a:pt x="78" y="57"/>
                    <a:pt x="74" y="56"/>
                    <a:pt x="71" y="56"/>
                  </a:cubicBezTo>
                  <a:cubicBezTo>
                    <a:pt x="46" y="51"/>
                    <a:pt x="24" y="43"/>
                    <a:pt x="4" y="31"/>
                  </a:cubicBezTo>
                  <a:lnTo>
                    <a:pt x="0" y="26"/>
                  </a:lnTo>
                  <a:lnTo>
                    <a:pt x="26" y="0"/>
                  </a:lnTo>
                  <a:lnTo>
                    <a:pt x="85" y="5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EC32E1CF-2D45-28AC-2DC4-32406FC74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003" y="5050549"/>
              <a:ext cx="158750" cy="163513"/>
            </a:xfrm>
            <a:custGeom>
              <a:avLst/>
              <a:gdLst>
                <a:gd name="T0" fmla="*/ 771 w 771"/>
                <a:gd name="T1" fmla="*/ 798 h 798"/>
                <a:gd name="T2" fmla="*/ 771 w 771"/>
                <a:gd name="T3" fmla="*/ 798 h 798"/>
                <a:gd name="T4" fmla="*/ 745 w 771"/>
                <a:gd name="T5" fmla="*/ 772 h 798"/>
                <a:gd name="T6" fmla="*/ 743 w 771"/>
                <a:gd name="T7" fmla="*/ 769 h 798"/>
                <a:gd name="T8" fmla="*/ 769 w 771"/>
                <a:gd name="T9" fmla="*/ 743 h 798"/>
                <a:gd name="T10" fmla="*/ 771 w 771"/>
                <a:gd name="T11" fmla="*/ 745 h 798"/>
                <a:gd name="T12" fmla="*/ 771 w 771"/>
                <a:gd name="T13" fmla="*/ 745 h 798"/>
                <a:gd name="T14" fmla="*/ 771 w 771"/>
                <a:gd name="T15" fmla="*/ 798 h 798"/>
                <a:gd name="T16" fmla="*/ 716 w 771"/>
                <a:gd name="T17" fmla="*/ 743 h 798"/>
                <a:gd name="T18" fmla="*/ 371 w 771"/>
                <a:gd name="T19" fmla="*/ 398 h 798"/>
                <a:gd name="T20" fmla="*/ 397 w 771"/>
                <a:gd name="T21" fmla="*/ 372 h 798"/>
                <a:gd name="T22" fmla="*/ 400 w 771"/>
                <a:gd name="T23" fmla="*/ 374 h 798"/>
                <a:gd name="T24" fmla="*/ 426 w 771"/>
                <a:gd name="T25" fmla="*/ 400 h 798"/>
                <a:gd name="T26" fmla="*/ 743 w 771"/>
                <a:gd name="T27" fmla="*/ 717 h 798"/>
                <a:gd name="T28" fmla="*/ 716 w 771"/>
                <a:gd name="T29" fmla="*/ 743 h 798"/>
                <a:gd name="T30" fmla="*/ 48 w 771"/>
                <a:gd name="T31" fmla="*/ 75 h 798"/>
                <a:gd name="T32" fmla="*/ 0 w 771"/>
                <a:gd name="T33" fmla="*/ 26 h 798"/>
                <a:gd name="T34" fmla="*/ 26 w 771"/>
                <a:gd name="T35" fmla="*/ 0 h 798"/>
                <a:gd name="T36" fmla="*/ 62 w 771"/>
                <a:gd name="T37" fmla="*/ 36 h 798"/>
                <a:gd name="T38" fmla="*/ 48 w 771"/>
                <a:gd name="T39" fmla="*/ 7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1" h="798">
                  <a:moveTo>
                    <a:pt x="771" y="798"/>
                  </a:moveTo>
                  <a:lnTo>
                    <a:pt x="771" y="798"/>
                  </a:lnTo>
                  <a:lnTo>
                    <a:pt x="745" y="772"/>
                  </a:lnTo>
                  <a:lnTo>
                    <a:pt x="743" y="769"/>
                  </a:lnTo>
                  <a:lnTo>
                    <a:pt x="769" y="743"/>
                  </a:lnTo>
                  <a:lnTo>
                    <a:pt x="771" y="745"/>
                  </a:lnTo>
                  <a:lnTo>
                    <a:pt x="771" y="745"/>
                  </a:lnTo>
                  <a:lnTo>
                    <a:pt x="771" y="798"/>
                  </a:lnTo>
                  <a:moveTo>
                    <a:pt x="716" y="743"/>
                  </a:moveTo>
                  <a:lnTo>
                    <a:pt x="371" y="398"/>
                  </a:lnTo>
                  <a:lnTo>
                    <a:pt x="397" y="372"/>
                  </a:lnTo>
                  <a:lnTo>
                    <a:pt x="400" y="374"/>
                  </a:lnTo>
                  <a:lnTo>
                    <a:pt x="426" y="400"/>
                  </a:lnTo>
                  <a:lnTo>
                    <a:pt x="743" y="717"/>
                  </a:lnTo>
                  <a:lnTo>
                    <a:pt x="716" y="743"/>
                  </a:lnTo>
                  <a:moveTo>
                    <a:pt x="48" y="75"/>
                  </a:moveTo>
                  <a:lnTo>
                    <a:pt x="0" y="26"/>
                  </a:lnTo>
                  <a:lnTo>
                    <a:pt x="26" y="0"/>
                  </a:lnTo>
                  <a:lnTo>
                    <a:pt x="62" y="36"/>
                  </a:lnTo>
                  <a:cubicBezTo>
                    <a:pt x="57" y="49"/>
                    <a:pt x="53" y="62"/>
                    <a:pt x="48" y="75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A489ECDE-30EE-D0F4-70FF-DEAFEC156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528" y="5056899"/>
              <a:ext cx="66675" cy="69850"/>
            </a:xfrm>
            <a:custGeom>
              <a:avLst/>
              <a:gdLst>
                <a:gd name="T0" fmla="*/ 297 w 323"/>
                <a:gd name="T1" fmla="*/ 336 h 336"/>
                <a:gd name="T2" fmla="*/ 0 w 323"/>
                <a:gd name="T3" fmla="*/ 39 h 336"/>
                <a:gd name="T4" fmla="*/ 14 w 323"/>
                <a:gd name="T5" fmla="*/ 0 h 336"/>
                <a:gd name="T6" fmla="*/ 323 w 323"/>
                <a:gd name="T7" fmla="*/ 309 h 336"/>
                <a:gd name="T8" fmla="*/ 297 w 323"/>
                <a:gd name="T9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3" h="336">
                  <a:moveTo>
                    <a:pt x="297" y="336"/>
                  </a:moveTo>
                  <a:lnTo>
                    <a:pt x="0" y="39"/>
                  </a:lnTo>
                  <a:cubicBezTo>
                    <a:pt x="5" y="26"/>
                    <a:pt x="9" y="13"/>
                    <a:pt x="14" y="0"/>
                  </a:cubicBezTo>
                  <a:lnTo>
                    <a:pt x="323" y="309"/>
                  </a:lnTo>
                  <a:lnTo>
                    <a:pt x="297" y="336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008AE1B4-5FCB-F8E5-9602-B34EA315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403" y="5044199"/>
              <a:ext cx="6350" cy="17463"/>
            </a:xfrm>
            <a:custGeom>
              <a:avLst/>
              <a:gdLst>
                <a:gd name="T0" fmla="*/ 4 w 4"/>
                <a:gd name="T1" fmla="*/ 11 h 11"/>
                <a:gd name="T2" fmla="*/ 1 w 4"/>
                <a:gd name="T3" fmla="*/ 7 h 11"/>
                <a:gd name="T4" fmla="*/ 0 w 4"/>
                <a:gd name="T5" fmla="*/ 7 h 11"/>
                <a:gd name="T6" fmla="*/ 4 w 4"/>
                <a:gd name="T7" fmla="*/ 4 h 11"/>
                <a:gd name="T8" fmla="*/ 0 w 4"/>
                <a:gd name="T9" fmla="*/ 0 h 11"/>
                <a:gd name="T10" fmla="*/ 4 w 4"/>
                <a:gd name="T11" fmla="*/ 4 h 11"/>
                <a:gd name="T12" fmla="*/ 4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4" y="11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3E0A4275-237B-B492-BE02-0EB1BAF13B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9241" y="5044199"/>
              <a:ext cx="544513" cy="547688"/>
            </a:xfrm>
            <a:custGeom>
              <a:avLst/>
              <a:gdLst>
                <a:gd name="T0" fmla="*/ 11 w 2644"/>
                <a:gd name="T1" fmla="*/ 2659 h 2659"/>
                <a:gd name="T2" fmla="*/ 0 w 2644"/>
                <a:gd name="T3" fmla="*/ 2617 h 2659"/>
                <a:gd name="T4" fmla="*/ 17 w 2644"/>
                <a:gd name="T5" fmla="*/ 2600 h 2659"/>
                <a:gd name="T6" fmla="*/ 362 w 2644"/>
                <a:gd name="T7" fmla="*/ 2255 h 2659"/>
                <a:gd name="T8" fmla="*/ 388 w 2644"/>
                <a:gd name="T9" fmla="*/ 2229 h 2659"/>
                <a:gd name="T10" fmla="*/ 734 w 2644"/>
                <a:gd name="T11" fmla="*/ 1884 h 2659"/>
                <a:gd name="T12" fmla="*/ 760 w 2644"/>
                <a:gd name="T13" fmla="*/ 1857 h 2659"/>
                <a:gd name="T14" fmla="*/ 1105 w 2644"/>
                <a:gd name="T15" fmla="*/ 1512 h 2659"/>
                <a:gd name="T16" fmla="*/ 1132 w 2644"/>
                <a:gd name="T17" fmla="*/ 1486 h 2659"/>
                <a:gd name="T18" fmla="*/ 1477 w 2644"/>
                <a:gd name="T19" fmla="*/ 1141 h 2659"/>
                <a:gd name="T20" fmla="*/ 1503 w 2644"/>
                <a:gd name="T21" fmla="*/ 1114 h 2659"/>
                <a:gd name="T22" fmla="*/ 1788 w 2644"/>
                <a:gd name="T23" fmla="*/ 830 h 2659"/>
                <a:gd name="T24" fmla="*/ 1802 w 2644"/>
                <a:gd name="T25" fmla="*/ 868 h 2659"/>
                <a:gd name="T26" fmla="*/ 1592 w 2644"/>
                <a:gd name="T27" fmla="*/ 1078 h 2659"/>
                <a:gd name="T28" fmla="*/ 1526 w 2644"/>
                <a:gd name="T29" fmla="*/ 1125 h 2659"/>
                <a:gd name="T30" fmla="*/ 1503 w 2644"/>
                <a:gd name="T31" fmla="*/ 1167 h 2659"/>
                <a:gd name="T32" fmla="*/ 1158 w 2644"/>
                <a:gd name="T33" fmla="*/ 1512 h 2659"/>
                <a:gd name="T34" fmla="*/ 1132 w 2644"/>
                <a:gd name="T35" fmla="*/ 1538 h 2659"/>
                <a:gd name="T36" fmla="*/ 786 w 2644"/>
                <a:gd name="T37" fmla="*/ 1884 h 2659"/>
                <a:gd name="T38" fmla="*/ 760 w 2644"/>
                <a:gd name="T39" fmla="*/ 1910 h 2659"/>
                <a:gd name="T40" fmla="*/ 415 w 2644"/>
                <a:gd name="T41" fmla="*/ 2255 h 2659"/>
                <a:gd name="T42" fmla="*/ 388 w 2644"/>
                <a:gd name="T43" fmla="*/ 2282 h 2659"/>
                <a:gd name="T44" fmla="*/ 43 w 2644"/>
                <a:gd name="T45" fmla="*/ 2627 h 2659"/>
                <a:gd name="T46" fmla="*/ 17 w 2644"/>
                <a:gd name="T47" fmla="*/ 2653 h 2659"/>
                <a:gd name="T48" fmla="*/ 11 w 2644"/>
                <a:gd name="T49" fmla="*/ 2659 h 2659"/>
                <a:gd name="T50" fmla="*/ 2235 w 2644"/>
                <a:gd name="T51" fmla="*/ 435 h 2659"/>
                <a:gd name="T52" fmla="*/ 2251 w 2644"/>
                <a:gd name="T53" fmla="*/ 367 h 2659"/>
                <a:gd name="T54" fmla="*/ 2618 w 2644"/>
                <a:gd name="T55" fmla="*/ 0 h 2659"/>
                <a:gd name="T56" fmla="*/ 2644 w 2644"/>
                <a:gd name="T57" fmla="*/ 26 h 2659"/>
                <a:gd name="T58" fmla="*/ 2618 w 2644"/>
                <a:gd name="T59" fmla="*/ 52 h 2659"/>
                <a:gd name="T60" fmla="*/ 2272 w 2644"/>
                <a:gd name="T61" fmla="*/ 398 h 2659"/>
                <a:gd name="T62" fmla="*/ 2246 w 2644"/>
                <a:gd name="T63" fmla="*/ 424 h 2659"/>
                <a:gd name="T64" fmla="*/ 2235 w 2644"/>
                <a:gd name="T65" fmla="*/ 435 h 2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4" h="2659">
                  <a:moveTo>
                    <a:pt x="11" y="2659"/>
                  </a:moveTo>
                  <a:cubicBezTo>
                    <a:pt x="7" y="2645"/>
                    <a:pt x="4" y="2631"/>
                    <a:pt x="0" y="2617"/>
                  </a:cubicBezTo>
                  <a:lnTo>
                    <a:pt x="17" y="2600"/>
                  </a:lnTo>
                  <a:lnTo>
                    <a:pt x="362" y="2255"/>
                  </a:lnTo>
                  <a:lnTo>
                    <a:pt x="388" y="2229"/>
                  </a:lnTo>
                  <a:lnTo>
                    <a:pt x="734" y="1884"/>
                  </a:lnTo>
                  <a:lnTo>
                    <a:pt x="760" y="1857"/>
                  </a:lnTo>
                  <a:lnTo>
                    <a:pt x="1105" y="1512"/>
                  </a:lnTo>
                  <a:lnTo>
                    <a:pt x="1132" y="1486"/>
                  </a:lnTo>
                  <a:lnTo>
                    <a:pt x="1477" y="1141"/>
                  </a:lnTo>
                  <a:lnTo>
                    <a:pt x="1503" y="1114"/>
                  </a:lnTo>
                  <a:lnTo>
                    <a:pt x="1788" y="830"/>
                  </a:lnTo>
                  <a:cubicBezTo>
                    <a:pt x="1791" y="843"/>
                    <a:pt x="1796" y="856"/>
                    <a:pt x="1802" y="868"/>
                  </a:cubicBezTo>
                  <a:lnTo>
                    <a:pt x="1592" y="1078"/>
                  </a:lnTo>
                  <a:cubicBezTo>
                    <a:pt x="1567" y="1086"/>
                    <a:pt x="1545" y="1101"/>
                    <a:pt x="1526" y="1125"/>
                  </a:cubicBezTo>
                  <a:cubicBezTo>
                    <a:pt x="1515" y="1138"/>
                    <a:pt x="1508" y="1152"/>
                    <a:pt x="1503" y="1167"/>
                  </a:cubicBezTo>
                  <a:lnTo>
                    <a:pt x="1158" y="1512"/>
                  </a:lnTo>
                  <a:lnTo>
                    <a:pt x="1132" y="1538"/>
                  </a:lnTo>
                  <a:lnTo>
                    <a:pt x="786" y="1884"/>
                  </a:lnTo>
                  <a:lnTo>
                    <a:pt x="760" y="1910"/>
                  </a:lnTo>
                  <a:lnTo>
                    <a:pt x="415" y="2255"/>
                  </a:lnTo>
                  <a:lnTo>
                    <a:pt x="388" y="2282"/>
                  </a:lnTo>
                  <a:lnTo>
                    <a:pt x="43" y="2627"/>
                  </a:lnTo>
                  <a:lnTo>
                    <a:pt x="17" y="2653"/>
                  </a:lnTo>
                  <a:lnTo>
                    <a:pt x="11" y="2659"/>
                  </a:lnTo>
                  <a:moveTo>
                    <a:pt x="2235" y="435"/>
                  </a:moveTo>
                  <a:cubicBezTo>
                    <a:pt x="2241" y="412"/>
                    <a:pt x="2246" y="389"/>
                    <a:pt x="2251" y="367"/>
                  </a:cubicBezTo>
                  <a:lnTo>
                    <a:pt x="2618" y="0"/>
                  </a:lnTo>
                  <a:lnTo>
                    <a:pt x="2644" y="26"/>
                  </a:lnTo>
                  <a:lnTo>
                    <a:pt x="2618" y="52"/>
                  </a:lnTo>
                  <a:lnTo>
                    <a:pt x="2272" y="398"/>
                  </a:lnTo>
                  <a:lnTo>
                    <a:pt x="2246" y="424"/>
                  </a:lnTo>
                  <a:lnTo>
                    <a:pt x="2235" y="43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A420E42E-5512-154E-7D3E-374D0417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541" y="5120399"/>
              <a:ext cx="95250" cy="103188"/>
            </a:xfrm>
            <a:custGeom>
              <a:avLst/>
              <a:gdLst>
                <a:gd name="T0" fmla="*/ 14 w 463"/>
                <a:gd name="T1" fmla="*/ 501 h 501"/>
                <a:gd name="T2" fmla="*/ 0 w 463"/>
                <a:gd name="T3" fmla="*/ 463 h 501"/>
                <a:gd name="T4" fmla="*/ 60 w 463"/>
                <a:gd name="T5" fmla="*/ 402 h 501"/>
                <a:gd name="T6" fmla="*/ 87 w 463"/>
                <a:gd name="T7" fmla="*/ 376 h 501"/>
                <a:gd name="T8" fmla="*/ 432 w 463"/>
                <a:gd name="T9" fmla="*/ 31 h 501"/>
                <a:gd name="T10" fmla="*/ 458 w 463"/>
                <a:gd name="T11" fmla="*/ 4 h 501"/>
                <a:gd name="T12" fmla="*/ 463 w 463"/>
                <a:gd name="T13" fmla="*/ 0 h 501"/>
                <a:gd name="T14" fmla="*/ 447 w 463"/>
                <a:gd name="T15" fmla="*/ 68 h 501"/>
                <a:gd name="T16" fmla="*/ 113 w 463"/>
                <a:gd name="T17" fmla="*/ 402 h 501"/>
                <a:gd name="T18" fmla="*/ 87 w 463"/>
                <a:gd name="T19" fmla="*/ 428 h 501"/>
                <a:gd name="T20" fmla="*/ 14 w 463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3" h="501">
                  <a:moveTo>
                    <a:pt x="14" y="501"/>
                  </a:moveTo>
                  <a:cubicBezTo>
                    <a:pt x="8" y="489"/>
                    <a:pt x="3" y="476"/>
                    <a:pt x="0" y="463"/>
                  </a:cubicBezTo>
                  <a:lnTo>
                    <a:pt x="60" y="402"/>
                  </a:lnTo>
                  <a:lnTo>
                    <a:pt x="87" y="376"/>
                  </a:lnTo>
                  <a:lnTo>
                    <a:pt x="432" y="31"/>
                  </a:lnTo>
                  <a:lnTo>
                    <a:pt x="458" y="4"/>
                  </a:lnTo>
                  <a:lnTo>
                    <a:pt x="463" y="0"/>
                  </a:lnTo>
                  <a:cubicBezTo>
                    <a:pt x="458" y="22"/>
                    <a:pt x="453" y="45"/>
                    <a:pt x="447" y="68"/>
                  </a:cubicBezTo>
                  <a:lnTo>
                    <a:pt x="113" y="402"/>
                  </a:lnTo>
                  <a:lnTo>
                    <a:pt x="87" y="428"/>
                  </a:lnTo>
                  <a:lnTo>
                    <a:pt x="14" y="501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012434AD-43C8-1579-B882-12BF9580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803" y="5266449"/>
              <a:ext cx="17463" cy="19050"/>
            </a:xfrm>
            <a:custGeom>
              <a:avLst/>
              <a:gdLst>
                <a:gd name="T0" fmla="*/ 0 w 89"/>
                <a:gd name="T1" fmla="*/ 89 h 89"/>
                <a:gd name="T2" fmla="*/ 23 w 89"/>
                <a:gd name="T3" fmla="*/ 47 h 89"/>
                <a:gd name="T4" fmla="*/ 89 w 89"/>
                <a:gd name="T5" fmla="*/ 0 h 89"/>
                <a:gd name="T6" fmla="*/ 26 w 89"/>
                <a:gd name="T7" fmla="*/ 63 h 89"/>
                <a:gd name="T8" fmla="*/ 0 w 89"/>
                <a:gd name="T9" fmla="*/ 89 h 89"/>
                <a:gd name="T10" fmla="*/ 0 w 89"/>
                <a:gd name="T1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9">
                  <a:moveTo>
                    <a:pt x="0" y="89"/>
                  </a:moveTo>
                  <a:cubicBezTo>
                    <a:pt x="5" y="74"/>
                    <a:pt x="12" y="60"/>
                    <a:pt x="23" y="47"/>
                  </a:cubicBezTo>
                  <a:cubicBezTo>
                    <a:pt x="42" y="23"/>
                    <a:pt x="64" y="8"/>
                    <a:pt x="89" y="0"/>
                  </a:cubicBezTo>
                  <a:lnTo>
                    <a:pt x="26" y="63"/>
                  </a:lnTo>
                  <a:lnTo>
                    <a:pt x="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345AC2FA-A8E9-E111-049F-55D839932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1303" y="5044199"/>
              <a:ext cx="400050" cy="404813"/>
            </a:xfrm>
            <a:custGeom>
              <a:avLst/>
              <a:gdLst>
                <a:gd name="T0" fmla="*/ 0 w 1940"/>
                <a:gd name="T1" fmla="*/ 1965 h 1965"/>
                <a:gd name="T2" fmla="*/ 10 w 1940"/>
                <a:gd name="T3" fmla="*/ 1904 h 1965"/>
                <a:gd name="T4" fmla="*/ 30 w 1940"/>
                <a:gd name="T5" fmla="*/ 1884 h 1965"/>
                <a:gd name="T6" fmla="*/ 56 w 1940"/>
                <a:gd name="T7" fmla="*/ 1857 h 1965"/>
                <a:gd name="T8" fmla="*/ 401 w 1940"/>
                <a:gd name="T9" fmla="*/ 1512 h 1965"/>
                <a:gd name="T10" fmla="*/ 427 w 1940"/>
                <a:gd name="T11" fmla="*/ 1486 h 1965"/>
                <a:gd name="T12" fmla="*/ 773 w 1940"/>
                <a:gd name="T13" fmla="*/ 1141 h 1965"/>
                <a:gd name="T14" fmla="*/ 799 w 1940"/>
                <a:gd name="T15" fmla="*/ 1114 h 1965"/>
                <a:gd name="T16" fmla="*/ 1144 w 1940"/>
                <a:gd name="T17" fmla="*/ 769 h 1965"/>
                <a:gd name="T18" fmla="*/ 1171 w 1940"/>
                <a:gd name="T19" fmla="*/ 743 h 1965"/>
                <a:gd name="T20" fmla="*/ 1516 w 1940"/>
                <a:gd name="T21" fmla="*/ 397 h 1965"/>
                <a:gd name="T22" fmla="*/ 1542 w 1940"/>
                <a:gd name="T23" fmla="*/ 371 h 1965"/>
                <a:gd name="T24" fmla="*/ 1656 w 1940"/>
                <a:gd name="T25" fmla="*/ 257 h 1965"/>
                <a:gd name="T26" fmla="*/ 1663 w 1940"/>
                <a:gd name="T27" fmla="*/ 253 h 1965"/>
                <a:gd name="T28" fmla="*/ 1736 w 1940"/>
                <a:gd name="T29" fmla="*/ 178 h 1965"/>
                <a:gd name="T30" fmla="*/ 1914 w 1940"/>
                <a:gd name="T31" fmla="*/ 0 h 1965"/>
                <a:gd name="T32" fmla="*/ 1940 w 1940"/>
                <a:gd name="T33" fmla="*/ 26 h 1965"/>
                <a:gd name="T34" fmla="*/ 1914 w 1940"/>
                <a:gd name="T35" fmla="*/ 52 h 1965"/>
                <a:gd name="T36" fmla="*/ 1568 w 1940"/>
                <a:gd name="T37" fmla="*/ 397 h 1965"/>
                <a:gd name="T38" fmla="*/ 1542 w 1940"/>
                <a:gd name="T39" fmla="*/ 424 h 1965"/>
                <a:gd name="T40" fmla="*/ 1197 w 1940"/>
                <a:gd name="T41" fmla="*/ 769 h 1965"/>
                <a:gd name="T42" fmla="*/ 1171 w 1940"/>
                <a:gd name="T43" fmla="*/ 795 h 1965"/>
                <a:gd name="T44" fmla="*/ 825 w 1940"/>
                <a:gd name="T45" fmla="*/ 1141 h 1965"/>
                <a:gd name="T46" fmla="*/ 799 w 1940"/>
                <a:gd name="T47" fmla="*/ 1167 h 1965"/>
                <a:gd name="T48" fmla="*/ 454 w 1940"/>
                <a:gd name="T49" fmla="*/ 1512 h 1965"/>
                <a:gd name="T50" fmla="*/ 427 w 1940"/>
                <a:gd name="T51" fmla="*/ 1538 h 1965"/>
                <a:gd name="T52" fmla="*/ 82 w 1940"/>
                <a:gd name="T53" fmla="*/ 1884 h 1965"/>
                <a:gd name="T54" fmla="*/ 56 w 1940"/>
                <a:gd name="T55" fmla="*/ 1910 h 1965"/>
                <a:gd name="T56" fmla="*/ 0 w 1940"/>
                <a:gd name="T57" fmla="*/ 1965 h 1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40" h="1965">
                  <a:moveTo>
                    <a:pt x="0" y="1965"/>
                  </a:moveTo>
                  <a:cubicBezTo>
                    <a:pt x="3" y="1945"/>
                    <a:pt x="6" y="1924"/>
                    <a:pt x="10" y="1904"/>
                  </a:cubicBezTo>
                  <a:lnTo>
                    <a:pt x="30" y="1884"/>
                  </a:lnTo>
                  <a:lnTo>
                    <a:pt x="56" y="1857"/>
                  </a:lnTo>
                  <a:lnTo>
                    <a:pt x="401" y="1512"/>
                  </a:lnTo>
                  <a:lnTo>
                    <a:pt x="427" y="1486"/>
                  </a:lnTo>
                  <a:lnTo>
                    <a:pt x="773" y="1141"/>
                  </a:lnTo>
                  <a:lnTo>
                    <a:pt x="799" y="1114"/>
                  </a:lnTo>
                  <a:lnTo>
                    <a:pt x="1144" y="769"/>
                  </a:lnTo>
                  <a:lnTo>
                    <a:pt x="1171" y="743"/>
                  </a:lnTo>
                  <a:lnTo>
                    <a:pt x="1516" y="397"/>
                  </a:lnTo>
                  <a:lnTo>
                    <a:pt x="1542" y="371"/>
                  </a:lnTo>
                  <a:lnTo>
                    <a:pt x="1656" y="257"/>
                  </a:lnTo>
                  <a:cubicBezTo>
                    <a:pt x="1659" y="256"/>
                    <a:pt x="1661" y="255"/>
                    <a:pt x="1663" y="253"/>
                  </a:cubicBezTo>
                  <a:cubicBezTo>
                    <a:pt x="1693" y="237"/>
                    <a:pt x="1720" y="210"/>
                    <a:pt x="1736" y="178"/>
                  </a:cubicBezTo>
                  <a:lnTo>
                    <a:pt x="1914" y="0"/>
                  </a:lnTo>
                  <a:lnTo>
                    <a:pt x="1940" y="26"/>
                  </a:lnTo>
                  <a:lnTo>
                    <a:pt x="1914" y="52"/>
                  </a:lnTo>
                  <a:lnTo>
                    <a:pt x="1568" y="397"/>
                  </a:lnTo>
                  <a:lnTo>
                    <a:pt x="1542" y="424"/>
                  </a:lnTo>
                  <a:lnTo>
                    <a:pt x="1197" y="769"/>
                  </a:lnTo>
                  <a:lnTo>
                    <a:pt x="1171" y="795"/>
                  </a:lnTo>
                  <a:lnTo>
                    <a:pt x="825" y="1141"/>
                  </a:lnTo>
                  <a:lnTo>
                    <a:pt x="799" y="1167"/>
                  </a:lnTo>
                  <a:lnTo>
                    <a:pt x="454" y="1512"/>
                  </a:lnTo>
                  <a:lnTo>
                    <a:pt x="427" y="1538"/>
                  </a:lnTo>
                  <a:lnTo>
                    <a:pt x="82" y="1884"/>
                  </a:lnTo>
                  <a:lnTo>
                    <a:pt x="56" y="1910"/>
                  </a:lnTo>
                  <a:lnTo>
                    <a:pt x="0" y="1965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30303D4C-AE7D-20C6-6C52-85A9D3C7C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16" y="5080712"/>
              <a:ext cx="15875" cy="17463"/>
            </a:xfrm>
            <a:custGeom>
              <a:avLst/>
              <a:gdLst>
                <a:gd name="T0" fmla="*/ 0 w 80"/>
                <a:gd name="T1" fmla="*/ 79 h 79"/>
                <a:gd name="T2" fmla="*/ 80 w 80"/>
                <a:gd name="T3" fmla="*/ 0 h 79"/>
                <a:gd name="T4" fmla="*/ 7 w 80"/>
                <a:gd name="T5" fmla="*/ 75 h 79"/>
                <a:gd name="T6" fmla="*/ 0 w 8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9">
                  <a:moveTo>
                    <a:pt x="0" y="79"/>
                  </a:moveTo>
                  <a:lnTo>
                    <a:pt x="80" y="0"/>
                  </a:lnTo>
                  <a:cubicBezTo>
                    <a:pt x="64" y="32"/>
                    <a:pt x="37" y="59"/>
                    <a:pt x="7" y="75"/>
                  </a:cubicBezTo>
                  <a:cubicBezTo>
                    <a:pt x="5" y="77"/>
                    <a:pt x="3" y="78"/>
                    <a:pt x="0" y="79"/>
                  </a:cubicBez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A6562F38-CDD2-741D-A2E6-45107B70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678" y="5050549"/>
              <a:ext cx="161925" cy="166688"/>
            </a:xfrm>
            <a:custGeom>
              <a:avLst/>
              <a:gdLst>
                <a:gd name="T0" fmla="*/ 0 w 789"/>
                <a:gd name="T1" fmla="*/ 812 h 812"/>
                <a:gd name="T2" fmla="*/ 43 w 789"/>
                <a:gd name="T3" fmla="*/ 717 h 812"/>
                <a:gd name="T4" fmla="*/ 46 w 789"/>
                <a:gd name="T5" fmla="*/ 713 h 812"/>
                <a:gd name="T6" fmla="*/ 392 w 789"/>
                <a:gd name="T7" fmla="*/ 367 h 812"/>
                <a:gd name="T8" fmla="*/ 418 w 789"/>
                <a:gd name="T9" fmla="*/ 341 h 812"/>
                <a:gd name="T10" fmla="*/ 760 w 789"/>
                <a:gd name="T11" fmla="*/ 0 h 812"/>
                <a:gd name="T12" fmla="*/ 789 w 789"/>
                <a:gd name="T13" fmla="*/ 23 h 812"/>
                <a:gd name="T14" fmla="*/ 444 w 789"/>
                <a:gd name="T15" fmla="*/ 367 h 812"/>
                <a:gd name="T16" fmla="*/ 418 w 789"/>
                <a:gd name="T17" fmla="*/ 394 h 812"/>
                <a:gd name="T18" fmla="*/ 73 w 789"/>
                <a:gd name="T19" fmla="*/ 739 h 812"/>
                <a:gd name="T20" fmla="*/ 47 w 789"/>
                <a:gd name="T21" fmla="*/ 765 h 812"/>
                <a:gd name="T22" fmla="*/ 0 w 789"/>
                <a:gd name="T23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9" h="812">
                  <a:moveTo>
                    <a:pt x="0" y="812"/>
                  </a:moveTo>
                  <a:cubicBezTo>
                    <a:pt x="14" y="780"/>
                    <a:pt x="28" y="748"/>
                    <a:pt x="43" y="717"/>
                  </a:cubicBezTo>
                  <a:lnTo>
                    <a:pt x="46" y="713"/>
                  </a:lnTo>
                  <a:lnTo>
                    <a:pt x="392" y="367"/>
                  </a:lnTo>
                  <a:lnTo>
                    <a:pt x="418" y="341"/>
                  </a:lnTo>
                  <a:lnTo>
                    <a:pt x="760" y="0"/>
                  </a:lnTo>
                  <a:cubicBezTo>
                    <a:pt x="769" y="9"/>
                    <a:pt x="778" y="16"/>
                    <a:pt x="789" y="23"/>
                  </a:cubicBezTo>
                  <a:lnTo>
                    <a:pt x="444" y="367"/>
                  </a:lnTo>
                  <a:lnTo>
                    <a:pt x="418" y="394"/>
                  </a:lnTo>
                  <a:lnTo>
                    <a:pt x="73" y="739"/>
                  </a:lnTo>
                  <a:lnTo>
                    <a:pt x="47" y="765"/>
                  </a:lnTo>
                  <a:lnTo>
                    <a:pt x="0" y="812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D4F06A4-18BF-0928-DAB3-A6A3E33B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253" y="5044199"/>
              <a:ext cx="11113" cy="11113"/>
            </a:xfrm>
            <a:custGeom>
              <a:avLst/>
              <a:gdLst>
                <a:gd name="T0" fmla="*/ 29 w 56"/>
                <a:gd name="T1" fmla="*/ 53 h 53"/>
                <a:gd name="T2" fmla="*/ 0 w 56"/>
                <a:gd name="T3" fmla="*/ 30 h 53"/>
                <a:gd name="T4" fmla="*/ 30 w 56"/>
                <a:gd name="T5" fmla="*/ 0 h 53"/>
                <a:gd name="T6" fmla="*/ 56 w 56"/>
                <a:gd name="T7" fmla="*/ 26 h 53"/>
                <a:gd name="T8" fmla="*/ 30 w 56"/>
                <a:gd name="T9" fmla="*/ 52 h 53"/>
                <a:gd name="T10" fmla="*/ 29 w 56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53">
                  <a:moveTo>
                    <a:pt x="29" y="53"/>
                  </a:moveTo>
                  <a:cubicBezTo>
                    <a:pt x="18" y="46"/>
                    <a:pt x="9" y="39"/>
                    <a:pt x="0" y="30"/>
                  </a:cubicBezTo>
                  <a:lnTo>
                    <a:pt x="30" y="0"/>
                  </a:lnTo>
                  <a:lnTo>
                    <a:pt x="56" y="26"/>
                  </a:lnTo>
                  <a:lnTo>
                    <a:pt x="30" y="52"/>
                  </a:lnTo>
                  <a:lnTo>
                    <a:pt x="29" y="53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02563639-E07A-2975-ADBF-B5F965A291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0516" y="5191837"/>
              <a:ext cx="503238" cy="511175"/>
            </a:xfrm>
            <a:custGeom>
              <a:avLst/>
              <a:gdLst>
                <a:gd name="T0" fmla="*/ 16 w 2449"/>
                <a:gd name="T1" fmla="*/ 2486 h 2486"/>
                <a:gd name="T2" fmla="*/ 0 w 2449"/>
                <a:gd name="T3" fmla="*/ 2450 h 2486"/>
                <a:gd name="T4" fmla="*/ 165 w 2449"/>
                <a:gd name="T5" fmla="*/ 2284 h 2486"/>
                <a:gd name="T6" fmla="*/ 191 w 2449"/>
                <a:gd name="T7" fmla="*/ 2258 h 2486"/>
                <a:gd name="T8" fmla="*/ 537 w 2449"/>
                <a:gd name="T9" fmla="*/ 1913 h 2486"/>
                <a:gd name="T10" fmla="*/ 563 w 2449"/>
                <a:gd name="T11" fmla="*/ 1887 h 2486"/>
                <a:gd name="T12" fmla="*/ 908 w 2449"/>
                <a:gd name="T13" fmla="*/ 1541 h 2486"/>
                <a:gd name="T14" fmla="*/ 935 w 2449"/>
                <a:gd name="T15" fmla="*/ 1515 h 2486"/>
                <a:gd name="T16" fmla="*/ 1106 w 2449"/>
                <a:gd name="T17" fmla="*/ 1343 h 2486"/>
                <a:gd name="T18" fmla="*/ 1131 w 2449"/>
                <a:gd name="T19" fmla="*/ 1371 h 2486"/>
                <a:gd name="T20" fmla="*/ 961 w 2449"/>
                <a:gd name="T21" fmla="*/ 1541 h 2486"/>
                <a:gd name="T22" fmla="*/ 935 w 2449"/>
                <a:gd name="T23" fmla="*/ 1568 h 2486"/>
                <a:gd name="T24" fmla="*/ 589 w 2449"/>
                <a:gd name="T25" fmla="*/ 1913 h 2486"/>
                <a:gd name="T26" fmla="*/ 563 w 2449"/>
                <a:gd name="T27" fmla="*/ 1939 h 2486"/>
                <a:gd name="T28" fmla="*/ 218 w 2449"/>
                <a:gd name="T29" fmla="*/ 2284 h 2486"/>
                <a:gd name="T30" fmla="*/ 191 w 2449"/>
                <a:gd name="T31" fmla="*/ 2311 h 2486"/>
                <a:gd name="T32" fmla="*/ 16 w 2449"/>
                <a:gd name="T33" fmla="*/ 2486 h 2486"/>
                <a:gd name="T34" fmla="*/ 2158 w 2449"/>
                <a:gd name="T35" fmla="*/ 344 h 2486"/>
                <a:gd name="T36" fmla="*/ 2156 w 2449"/>
                <a:gd name="T37" fmla="*/ 344 h 2486"/>
                <a:gd name="T38" fmla="*/ 2114 w 2449"/>
                <a:gd name="T39" fmla="*/ 335 h 2486"/>
                <a:gd name="T40" fmla="*/ 2394 w 2449"/>
                <a:gd name="T41" fmla="*/ 55 h 2486"/>
                <a:gd name="T42" fmla="*/ 2421 w 2449"/>
                <a:gd name="T43" fmla="*/ 29 h 2486"/>
                <a:gd name="T44" fmla="*/ 2423 w 2449"/>
                <a:gd name="T45" fmla="*/ 27 h 2486"/>
                <a:gd name="T46" fmla="*/ 2449 w 2449"/>
                <a:gd name="T47" fmla="*/ 0 h 2486"/>
                <a:gd name="T48" fmla="*/ 2449 w 2449"/>
                <a:gd name="T49" fmla="*/ 0 h 2486"/>
                <a:gd name="T50" fmla="*/ 2449 w 2449"/>
                <a:gd name="T51" fmla="*/ 53 h 2486"/>
                <a:gd name="T52" fmla="*/ 2449 w 2449"/>
                <a:gd name="T53" fmla="*/ 53 h 2486"/>
                <a:gd name="T54" fmla="*/ 2447 w 2449"/>
                <a:gd name="T55" fmla="*/ 55 h 2486"/>
                <a:gd name="T56" fmla="*/ 2421 w 2449"/>
                <a:gd name="T57" fmla="*/ 81 h 2486"/>
                <a:gd name="T58" fmla="*/ 2158 w 2449"/>
                <a:gd name="T59" fmla="*/ 344 h 2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49" h="2486">
                  <a:moveTo>
                    <a:pt x="16" y="2486"/>
                  </a:moveTo>
                  <a:lnTo>
                    <a:pt x="0" y="2450"/>
                  </a:lnTo>
                  <a:lnTo>
                    <a:pt x="165" y="2284"/>
                  </a:lnTo>
                  <a:lnTo>
                    <a:pt x="191" y="2258"/>
                  </a:lnTo>
                  <a:lnTo>
                    <a:pt x="537" y="1913"/>
                  </a:lnTo>
                  <a:lnTo>
                    <a:pt x="563" y="1887"/>
                  </a:lnTo>
                  <a:lnTo>
                    <a:pt x="908" y="1541"/>
                  </a:lnTo>
                  <a:lnTo>
                    <a:pt x="935" y="1515"/>
                  </a:lnTo>
                  <a:lnTo>
                    <a:pt x="1106" y="1343"/>
                  </a:lnTo>
                  <a:cubicBezTo>
                    <a:pt x="1114" y="1353"/>
                    <a:pt x="1122" y="1363"/>
                    <a:pt x="1131" y="1371"/>
                  </a:cubicBezTo>
                  <a:lnTo>
                    <a:pt x="961" y="1541"/>
                  </a:lnTo>
                  <a:lnTo>
                    <a:pt x="935" y="1568"/>
                  </a:lnTo>
                  <a:lnTo>
                    <a:pt x="589" y="1913"/>
                  </a:lnTo>
                  <a:lnTo>
                    <a:pt x="563" y="1939"/>
                  </a:lnTo>
                  <a:lnTo>
                    <a:pt x="218" y="2284"/>
                  </a:lnTo>
                  <a:lnTo>
                    <a:pt x="191" y="2311"/>
                  </a:lnTo>
                  <a:lnTo>
                    <a:pt x="16" y="2486"/>
                  </a:lnTo>
                  <a:moveTo>
                    <a:pt x="2158" y="344"/>
                  </a:moveTo>
                  <a:cubicBezTo>
                    <a:pt x="2157" y="344"/>
                    <a:pt x="2156" y="344"/>
                    <a:pt x="2156" y="344"/>
                  </a:cubicBezTo>
                  <a:cubicBezTo>
                    <a:pt x="2142" y="341"/>
                    <a:pt x="2128" y="338"/>
                    <a:pt x="2114" y="335"/>
                  </a:cubicBezTo>
                  <a:lnTo>
                    <a:pt x="2394" y="55"/>
                  </a:lnTo>
                  <a:lnTo>
                    <a:pt x="2421" y="29"/>
                  </a:lnTo>
                  <a:lnTo>
                    <a:pt x="2423" y="27"/>
                  </a:lnTo>
                  <a:lnTo>
                    <a:pt x="2449" y="0"/>
                  </a:lnTo>
                  <a:lnTo>
                    <a:pt x="2449" y="0"/>
                  </a:lnTo>
                  <a:lnTo>
                    <a:pt x="2449" y="53"/>
                  </a:lnTo>
                  <a:lnTo>
                    <a:pt x="2449" y="53"/>
                  </a:lnTo>
                  <a:lnTo>
                    <a:pt x="2447" y="55"/>
                  </a:lnTo>
                  <a:lnTo>
                    <a:pt x="2421" y="81"/>
                  </a:lnTo>
                  <a:lnTo>
                    <a:pt x="2158" y="344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0F17B72B-EE28-4351-84AD-1470E0FB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528" y="5260099"/>
              <a:ext cx="215900" cy="212725"/>
            </a:xfrm>
            <a:custGeom>
              <a:avLst/>
              <a:gdLst>
                <a:gd name="T0" fmla="*/ 25 w 1052"/>
                <a:gd name="T1" fmla="*/ 1036 h 1036"/>
                <a:gd name="T2" fmla="*/ 0 w 1052"/>
                <a:gd name="T3" fmla="*/ 1008 h 1036"/>
                <a:gd name="T4" fmla="*/ 174 w 1052"/>
                <a:gd name="T5" fmla="*/ 835 h 1036"/>
                <a:gd name="T6" fmla="*/ 200 w 1052"/>
                <a:gd name="T7" fmla="*/ 808 h 1036"/>
                <a:gd name="T8" fmla="*/ 545 w 1052"/>
                <a:gd name="T9" fmla="*/ 463 h 1036"/>
                <a:gd name="T10" fmla="*/ 572 w 1052"/>
                <a:gd name="T11" fmla="*/ 437 h 1036"/>
                <a:gd name="T12" fmla="*/ 917 w 1052"/>
                <a:gd name="T13" fmla="*/ 92 h 1036"/>
                <a:gd name="T14" fmla="*/ 943 w 1052"/>
                <a:gd name="T15" fmla="*/ 65 h 1036"/>
                <a:gd name="T16" fmla="*/ 1008 w 1052"/>
                <a:gd name="T17" fmla="*/ 0 h 1036"/>
                <a:gd name="T18" fmla="*/ 1050 w 1052"/>
                <a:gd name="T19" fmla="*/ 9 h 1036"/>
                <a:gd name="T20" fmla="*/ 1052 w 1052"/>
                <a:gd name="T21" fmla="*/ 9 h 1036"/>
                <a:gd name="T22" fmla="*/ 969 w 1052"/>
                <a:gd name="T23" fmla="*/ 92 h 1036"/>
                <a:gd name="T24" fmla="*/ 943 w 1052"/>
                <a:gd name="T25" fmla="*/ 118 h 1036"/>
                <a:gd name="T26" fmla="*/ 598 w 1052"/>
                <a:gd name="T27" fmla="*/ 463 h 1036"/>
                <a:gd name="T28" fmla="*/ 572 w 1052"/>
                <a:gd name="T29" fmla="*/ 489 h 1036"/>
                <a:gd name="T30" fmla="*/ 226 w 1052"/>
                <a:gd name="T31" fmla="*/ 835 h 1036"/>
                <a:gd name="T32" fmla="*/ 200 w 1052"/>
                <a:gd name="T33" fmla="*/ 861 h 1036"/>
                <a:gd name="T34" fmla="*/ 25 w 1052"/>
                <a:gd name="T35" fmla="*/ 103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2" h="1036">
                  <a:moveTo>
                    <a:pt x="25" y="1036"/>
                  </a:moveTo>
                  <a:cubicBezTo>
                    <a:pt x="16" y="1028"/>
                    <a:pt x="8" y="1018"/>
                    <a:pt x="0" y="1008"/>
                  </a:cubicBezTo>
                  <a:lnTo>
                    <a:pt x="174" y="835"/>
                  </a:lnTo>
                  <a:lnTo>
                    <a:pt x="200" y="808"/>
                  </a:lnTo>
                  <a:lnTo>
                    <a:pt x="545" y="463"/>
                  </a:lnTo>
                  <a:lnTo>
                    <a:pt x="572" y="437"/>
                  </a:lnTo>
                  <a:lnTo>
                    <a:pt x="917" y="92"/>
                  </a:lnTo>
                  <a:lnTo>
                    <a:pt x="943" y="65"/>
                  </a:lnTo>
                  <a:lnTo>
                    <a:pt x="1008" y="0"/>
                  </a:lnTo>
                  <a:cubicBezTo>
                    <a:pt x="1022" y="3"/>
                    <a:pt x="1036" y="6"/>
                    <a:pt x="1050" y="9"/>
                  </a:cubicBezTo>
                  <a:cubicBezTo>
                    <a:pt x="1050" y="9"/>
                    <a:pt x="1051" y="9"/>
                    <a:pt x="1052" y="9"/>
                  </a:cubicBezTo>
                  <a:lnTo>
                    <a:pt x="969" y="92"/>
                  </a:lnTo>
                  <a:lnTo>
                    <a:pt x="943" y="118"/>
                  </a:lnTo>
                  <a:lnTo>
                    <a:pt x="598" y="463"/>
                  </a:lnTo>
                  <a:lnTo>
                    <a:pt x="572" y="489"/>
                  </a:lnTo>
                  <a:lnTo>
                    <a:pt x="226" y="835"/>
                  </a:lnTo>
                  <a:lnTo>
                    <a:pt x="200" y="861"/>
                  </a:lnTo>
                  <a:lnTo>
                    <a:pt x="25" y="1036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31B78F61-63F8-7AE7-06CD-9AF524ACF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2903" y="5390274"/>
              <a:ext cx="412750" cy="412750"/>
            </a:xfrm>
            <a:custGeom>
              <a:avLst/>
              <a:gdLst>
                <a:gd name="T0" fmla="*/ 19 w 2011"/>
                <a:gd name="T1" fmla="*/ 2004 h 2004"/>
                <a:gd name="T2" fmla="*/ 0 w 2011"/>
                <a:gd name="T3" fmla="*/ 1971 h 2004"/>
                <a:gd name="T4" fmla="*/ 284 w 2011"/>
                <a:gd name="T5" fmla="*/ 1687 h 2004"/>
                <a:gd name="T6" fmla="*/ 310 w 2011"/>
                <a:gd name="T7" fmla="*/ 1661 h 2004"/>
                <a:gd name="T8" fmla="*/ 655 w 2011"/>
                <a:gd name="T9" fmla="*/ 1315 h 2004"/>
                <a:gd name="T10" fmla="*/ 682 w 2011"/>
                <a:gd name="T11" fmla="*/ 1289 h 2004"/>
                <a:gd name="T12" fmla="*/ 1027 w 2011"/>
                <a:gd name="T13" fmla="*/ 944 h 2004"/>
                <a:gd name="T14" fmla="*/ 1053 w 2011"/>
                <a:gd name="T15" fmla="*/ 918 h 2004"/>
                <a:gd name="T16" fmla="*/ 1383 w 2011"/>
                <a:gd name="T17" fmla="*/ 588 h 2004"/>
                <a:gd name="T18" fmla="*/ 1437 w 2011"/>
                <a:gd name="T19" fmla="*/ 585 h 2004"/>
                <a:gd name="T20" fmla="*/ 1438 w 2011"/>
                <a:gd name="T21" fmla="*/ 585 h 2004"/>
                <a:gd name="T22" fmla="*/ 1425 w 2011"/>
                <a:gd name="T23" fmla="*/ 599 h 2004"/>
                <a:gd name="T24" fmla="*/ 1079 w 2011"/>
                <a:gd name="T25" fmla="*/ 944 h 2004"/>
                <a:gd name="T26" fmla="*/ 1053 w 2011"/>
                <a:gd name="T27" fmla="*/ 970 h 2004"/>
                <a:gd name="T28" fmla="*/ 708 w 2011"/>
                <a:gd name="T29" fmla="*/ 1315 h 2004"/>
                <a:gd name="T30" fmla="*/ 682 w 2011"/>
                <a:gd name="T31" fmla="*/ 1342 h 2004"/>
                <a:gd name="T32" fmla="*/ 336 w 2011"/>
                <a:gd name="T33" fmla="*/ 1687 h 2004"/>
                <a:gd name="T34" fmla="*/ 310 w 2011"/>
                <a:gd name="T35" fmla="*/ 1713 h 2004"/>
                <a:gd name="T36" fmla="*/ 19 w 2011"/>
                <a:gd name="T37" fmla="*/ 2004 h 2004"/>
                <a:gd name="T38" fmla="*/ 1614 w 2011"/>
                <a:gd name="T39" fmla="*/ 409 h 2004"/>
                <a:gd name="T40" fmla="*/ 1613 w 2011"/>
                <a:gd name="T41" fmla="*/ 358 h 2004"/>
                <a:gd name="T42" fmla="*/ 1770 w 2011"/>
                <a:gd name="T43" fmla="*/ 201 h 2004"/>
                <a:gd name="T44" fmla="*/ 1796 w 2011"/>
                <a:gd name="T45" fmla="*/ 174 h 2004"/>
                <a:gd name="T46" fmla="*/ 1971 w 2011"/>
                <a:gd name="T47" fmla="*/ 0 h 2004"/>
                <a:gd name="T48" fmla="*/ 2011 w 2011"/>
                <a:gd name="T49" fmla="*/ 12 h 2004"/>
                <a:gd name="T50" fmla="*/ 1822 w 2011"/>
                <a:gd name="T51" fmla="*/ 201 h 2004"/>
                <a:gd name="T52" fmla="*/ 1796 w 2011"/>
                <a:gd name="T53" fmla="*/ 227 h 2004"/>
                <a:gd name="T54" fmla="*/ 1614 w 2011"/>
                <a:gd name="T55" fmla="*/ 40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11" h="2004">
                  <a:moveTo>
                    <a:pt x="19" y="2004"/>
                  </a:moveTo>
                  <a:lnTo>
                    <a:pt x="0" y="1971"/>
                  </a:lnTo>
                  <a:lnTo>
                    <a:pt x="284" y="1687"/>
                  </a:lnTo>
                  <a:lnTo>
                    <a:pt x="310" y="1661"/>
                  </a:lnTo>
                  <a:lnTo>
                    <a:pt x="655" y="1315"/>
                  </a:lnTo>
                  <a:lnTo>
                    <a:pt x="682" y="1289"/>
                  </a:lnTo>
                  <a:lnTo>
                    <a:pt x="1027" y="944"/>
                  </a:lnTo>
                  <a:lnTo>
                    <a:pt x="1053" y="918"/>
                  </a:lnTo>
                  <a:lnTo>
                    <a:pt x="1383" y="588"/>
                  </a:lnTo>
                  <a:cubicBezTo>
                    <a:pt x="1401" y="588"/>
                    <a:pt x="1420" y="586"/>
                    <a:pt x="1437" y="585"/>
                  </a:cubicBezTo>
                  <a:cubicBezTo>
                    <a:pt x="1437" y="585"/>
                    <a:pt x="1438" y="585"/>
                    <a:pt x="1438" y="585"/>
                  </a:cubicBezTo>
                  <a:lnTo>
                    <a:pt x="1425" y="599"/>
                  </a:lnTo>
                  <a:lnTo>
                    <a:pt x="1079" y="944"/>
                  </a:lnTo>
                  <a:lnTo>
                    <a:pt x="1053" y="970"/>
                  </a:lnTo>
                  <a:lnTo>
                    <a:pt x="708" y="1315"/>
                  </a:lnTo>
                  <a:lnTo>
                    <a:pt x="682" y="1342"/>
                  </a:lnTo>
                  <a:lnTo>
                    <a:pt x="336" y="1687"/>
                  </a:lnTo>
                  <a:lnTo>
                    <a:pt x="310" y="1713"/>
                  </a:lnTo>
                  <a:lnTo>
                    <a:pt x="19" y="2004"/>
                  </a:lnTo>
                  <a:moveTo>
                    <a:pt x="1614" y="409"/>
                  </a:moveTo>
                  <a:cubicBezTo>
                    <a:pt x="1616" y="392"/>
                    <a:pt x="1615" y="375"/>
                    <a:pt x="1613" y="358"/>
                  </a:cubicBezTo>
                  <a:lnTo>
                    <a:pt x="1770" y="201"/>
                  </a:lnTo>
                  <a:lnTo>
                    <a:pt x="1796" y="174"/>
                  </a:lnTo>
                  <a:lnTo>
                    <a:pt x="1971" y="0"/>
                  </a:lnTo>
                  <a:cubicBezTo>
                    <a:pt x="1984" y="4"/>
                    <a:pt x="1997" y="8"/>
                    <a:pt x="2011" y="12"/>
                  </a:cubicBezTo>
                  <a:lnTo>
                    <a:pt x="1822" y="201"/>
                  </a:lnTo>
                  <a:lnTo>
                    <a:pt x="1796" y="227"/>
                  </a:lnTo>
                  <a:lnTo>
                    <a:pt x="1614" y="409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4E72E842-1304-40FA-BFFC-1A07A0831A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7066" y="5344237"/>
              <a:ext cx="166688" cy="168275"/>
            </a:xfrm>
            <a:custGeom>
              <a:avLst/>
              <a:gdLst>
                <a:gd name="T0" fmla="*/ 0 w 813"/>
                <a:gd name="T1" fmla="*/ 814 h 814"/>
                <a:gd name="T2" fmla="*/ 15 w 813"/>
                <a:gd name="T3" fmla="*/ 798 h 814"/>
                <a:gd name="T4" fmla="*/ 42 w 813"/>
                <a:gd name="T5" fmla="*/ 772 h 814"/>
                <a:gd name="T6" fmla="*/ 230 w 813"/>
                <a:gd name="T7" fmla="*/ 584 h 814"/>
                <a:gd name="T8" fmla="*/ 231 w 813"/>
                <a:gd name="T9" fmla="*/ 635 h 814"/>
                <a:gd name="T10" fmla="*/ 68 w 813"/>
                <a:gd name="T11" fmla="*/ 798 h 814"/>
                <a:gd name="T12" fmla="*/ 55 w 813"/>
                <a:gd name="T13" fmla="*/ 811 h 814"/>
                <a:gd name="T14" fmla="*/ 54 w 813"/>
                <a:gd name="T15" fmla="*/ 811 h 814"/>
                <a:gd name="T16" fmla="*/ 0 w 813"/>
                <a:gd name="T17" fmla="*/ 814 h 814"/>
                <a:gd name="T18" fmla="*/ 628 w 813"/>
                <a:gd name="T19" fmla="*/ 238 h 814"/>
                <a:gd name="T20" fmla="*/ 588 w 813"/>
                <a:gd name="T21" fmla="*/ 226 h 814"/>
                <a:gd name="T22" fmla="*/ 758 w 813"/>
                <a:gd name="T23" fmla="*/ 55 h 814"/>
                <a:gd name="T24" fmla="*/ 785 w 813"/>
                <a:gd name="T25" fmla="*/ 29 h 814"/>
                <a:gd name="T26" fmla="*/ 787 w 813"/>
                <a:gd name="T27" fmla="*/ 27 h 814"/>
                <a:gd name="T28" fmla="*/ 813 w 813"/>
                <a:gd name="T29" fmla="*/ 0 h 814"/>
                <a:gd name="T30" fmla="*/ 813 w 813"/>
                <a:gd name="T31" fmla="*/ 0 h 814"/>
                <a:gd name="T32" fmla="*/ 813 w 813"/>
                <a:gd name="T33" fmla="*/ 53 h 814"/>
                <a:gd name="T34" fmla="*/ 813 w 813"/>
                <a:gd name="T35" fmla="*/ 53 h 814"/>
                <a:gd name="T36" fmla="*/ 811 w 813"/>
                <a:gd name="T37" fmla="*/ 55 h 814"/>
                <a:gd name="T38" fmla="*/ 785 w 813"/>
                <a:gd name="T39" fmla="*/ 81 h 814"/>
                <a:gd name="T40" fmla="*/ 628 w 813"/>
                <a:gd name="T41" fmla="*/ 2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" h="814">
                  <a:moveTo>
                    <a:pt x="0" y="814"/>
                  </a:moveTo>
                  <a:lnTo>
                    <a:pt x="15" y="798"/>
                  </a:lnTo>
                  <a:lnTo>
                    <a:pt x="42" y="772"/>
                  </a:lnTo>
                  <a:lnTo>
                    <a:pt x="230" y="584"/>
                  </a:lnTo>
                  <a:cubicBezTo>
                    <a:pt x="232" y="601"/>
                    <a:pt x="233" y="618"/>
                    <a:pt x="231" y="635"/>
                  </a:cubicBezTo>
                  <a:lnTo>
                    <a:pt x="68" y="798"/>
                  </a:lnTo>
                  <a:lnTo>
                    <a:pt x="55" y="811"/>
                  </a:lnTo>
                  <a:cubicBezTo>
                    <a:pt x="55" y="811"/>
                    <a:pt x="54" y="811"/>
                    <a:pt x="54" y="811"/>
                  </a:cubicBezTo>
                  <a:cubicBezTo>
                    <a:pt x="37" y="812"/>
                    <a:pt x="18" y="814"/>
                    <a:pt x="0" y="814"/>
                  </a:cubicBezTo>
                  <a:close/>
                  <a:moveTo>
                    <a:pt x="628" y="238"/>
                  </a:moveTo>
                  <a:cubicBezTo>
                    <a:pt x="614" y="234"/>
                    <a:pt x="601" y="230"/>
                    <a:pt x="588" y="226"/>
                  </a:cubicBezTo>
                  <a:lnTo>
                    <a:pt x="758" y="55"/>
                  </a:lnTo>
                  <a:lnTo>
                    <a:pt x="785" y="29"/>
                  </a:lnTo>
                  <a:lnTo>
                    <a:pt x="787" y="27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813" y="53"/>
                  </a:lnTo>
                  <a:lnTo>
                    <a:pt x="813" y="53"/>
                  </a:lnTo>
                  <a:lnTo>
                    <a:pt x="811" y="55"/>
                  </a:lnTo>
                  <a:lnTo>
                    <a:pt x="785" y="81"/>
                  </a:lnTo>
                  <a:lnTo>
                    <a:pt x="628" y="238"/>
                  </a:lnTo>
                  <a:close/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40A9917C-C94E-F9EC-F50E-5182CF27D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8466" y="5496637"/>
              <a:ext cx="395288" cy="401638"/>
            </a:xfrm>
            <a:custGeom>
              <a:avLst/>
              <a:gdLst>
                <a:gd name="T0" fmla="*/ 20 w 1921"/>
                <a:gd name="T1" fmla="*/ 1953 h 1953"/>
                <a:gd name="T2" fmla="*/ 0 w 1921"/>
                <a:gd name="T3" fmla="*/ 1921 h 1953"/>
                <a:gd name="T4" fmla="*/ 9 w 1921"/>
                <a:gd name="T5" fmla="*/ 1912 h 1953"/>
                <a:gd name="T6" fmla="*/ 35 w 1921"/>
                <a:gd name="T7" fmla="*/ 1886 h 1953"/>
                <a:gd name="T8" fmla="*/ 380 w 1921"/>
                <a:gd name="T9" fmla="*/ 1540 h 1953"/>
                <a:gd name="T10" fmla="*/ 407 w 1921"/>
                <a:gd name="T11" fmla="*/ 1514 h 1953"/>
                <a:gd name="T12" fmla="*/ 752 w 1921"/>
                <a:gd name="T13" fmla="*/ 1169 h 1953"/>
                <a:gd name="T14" fmla="*/ 778 w 1921"/>
                <a:gd name="T15" fmla="*/ 1143 h 1953"/>
                <a:gd name="T16" fmla="*/ 1123 w 1921"/>
                <a:gd name="T17" fmla="*/ 797 h 1953"/>
                <a:gd name="T18" fmla="*/ 1150 w 1921"/>
                <a:gd name="T19" fmla="*/ 771 h 1953"/>
                <a:gd name="T20" fmla="*/ 1495 w 1921"/>
                <a:gd name="T21" fmla="*/ 426 h 1953"/>
                <a:gd name="T22" fmla="*/ 1521 w 1921"/>
                <a:gd name="T23" fmla="*/ 400 h 1953"/>
                <a:gd name="T24" fmla="*/ 1866 w 1921"/>
                <a:gd name="T25" fmla="*/ 54 h 1953"/>
                <a:gd name="T26" fmla="*/ 1893 w 1921"/>
                <a:gd name="T27" fmla="*/ 28 h 1953"/>
                <a:gd name="T28" fmla="*/ 1895 w 1921"/>
                <a:gd name="T29" fmla="*/ 26 h 1953"/>
                <a:gd name="T30" fmla="*/ 1921 w 1921"/>
                <a:gd name="T31" fmla="*/ 0 h 1953"/>
                <a:gd name="T32" fmla="*/ 1921 w 1921"/>
                <a:gd name="T33" fmla="*/ 0 h 1953"/>
                <a:gd name="T34" fmla="*/ 1921 w 1921"/>
                <a:gd name="T35" fmla="*/ 52 h 1953"/>
                <a:gd name="T36" fmla="*/ 1921 w 1921"/>
                <a:gd name="T37" fmla="*/ 52 h 1953"/>
                <a:gd name="T38" fmla="*/ 1919 w 1921"/>
                <a:gd name="T39" fmla="*/ 54 h 1953"/>
                <a:gd name="T40" fmla="*/ 1893 w 1921"/>
                <a:gd name="T41" fmla="*/ 81 h 1953"/>
                <a:gd name="T42" fmla="*/ 1547 w 1921"/>
                <a:gd name="T43" fmla="*/ 426 h 1953"/>
                <a:gd name="T44" fmla="*/ 1521 w 1921"/>
                <a:gd name="T45" fmla="*/ 452 h 1953"/>
                <a:gd name="T46" fmla="*/ 1176 w 1921"/>
                <a:gd name="T47" fmla="*/ 797 h 1953"/>
                <a:gd name="T48" fmla="*/ 1150 w 1921"/>
                <a:gd name="T49" fmla="*/ 824 h 1953"/>
                <a:gd name="T50" fmla="*/ 804 w 1921"/>
                <a:gd name="T51" fmla="*/ 1169 h 1953"/>
                <a:gd name="T52" fmla="*/ 778 w 1921"/>
                <a:gd name="T53" fmla="*/ 1195 h 1953"/>
                <a:gd name="T54" fmla="*/ 433 w 1921"/>
                <a:gd name="T55" fmla="*/ 1540 h 1953"/>
                <a:gd name="T56" fmla="*/ 407 w 1921"/>
                <a:gd name="T57" fmla="*/ 1567 h 1953"/>
                <a:gd name="T58" fmla="*/ 61 w 1921"/>
                <a:gd name="T59" fmla="*/ 1912 h 1953"/>
                <a:gd name="T60" fmla="*/ 35 w 1921"/>
                <a:gd name="T61" fmla="*/ 1938 h 1953"/>
                <a:gd name="T62" fmla="*/ 20 w 1921"/>
                <a:gd name="T63" fmla="*/ 1953 h 1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1" h="1953">
                  <a:moveTo>
                    <a:pt x="20" y="1953"/>
                  </a:moveTo>
                  <a:cubicBezTo>
                    <a:pt x="13" y="1942"/>
                    <a:pt x="6" y="1932"/>
                    <a:pt x="0" y="1921"/>
                  </a:cubicBezTo>
                  <a:lnTo>
                    <a:pt x="9" y="1912"/>
                  </a:lnTo>
                  <a:lnTo>
                    <a:pt x="35" y="1886"/>
                  </a:lnTo>
                  <a:lnTo>
                    <a:pt x="380" y="1540"/>
                  </a:lnTo>
                  <a:lnTo>
                    <a:pt x="407" y="1514"/>
                  </a:lnTo>
                  <a:lnTo>
                    <a:pt x="752" y="1169"/>
                  </a:lnTo>
                  <a:lnTo>
                    <a:pt x="778" y="1143"/>
                  </a:lnTo>
                  <a:lnTo>
                    <a:pt x="1123" y="797"/>
                  </a:lnTo>
                  <a:lnTo>
                    <a:pt x="1150" y="771"/>
                  </a:lnTo>
                  <a:lnTo>
                    <a:pt x="1495" y="426"/>
                  </a:lnTo>
                  <a:lnTo>
                    <a:pt x="1521" y="400"/>
                  </a:lnTo>
                  <a:lnTo>
                    <a:pt x="1866" y="54"/>
                  </a:lnTo>
                  <a:lnTo>
                    <a:pt x="1893" y="28"/>
                  </a:lnTo>
                  <a:lnTo>
                    <a:pt x="1895" y="26"/>
                  </a:lnTo>
                  <a:lnTo>
                    <a:pt x="1921" y="0"/>
                  </a:lnTo>
                  <a:lnTo>
                    <a:pt x="1921" y="0"/>
                  </a:lnTo>
                  <a:lnTo>
                    <a:pt x="1921" y="52"/>
                  </a:lnTo>
                  <a:lnTo>
                    <a:pt x="1921" y="52"/>
                  </a:lnTo>
                  <a:lnTo>
                    <a:pt x="1919" y="54"/>
                  </a:lnTo>
                  <a:lnTo>
                    <a:pt x="1893" y="81"/>
                  </a:lnTo>
                  <a:lnTo>
                    <a:pt x="1547" y="426"/>
                  </a:lnTo>
                  <a:lnTo>
                    <a:pt x="1521" y="452"/>
                  </a:lnTo>
                  <a:lnTo>
                    <a:pt x="1176" y="797"/>
                  </a:lnTo>
                  <a:lnTo>
                    <a:pt x="1150" y="824"/>
                  </a:lnTo>
                  <a:lnTo>
                    <a:pt x="804" y="1169"/>
                  </a:lnTo>
                  <a:lnTo>
                    <a:pt x="778" y="1195"/>
                  </a:lnTo>
                  <a:lnTo>
                    <a:pt x="433" y="1540"/>
                  </a:lnTo>
                  <a:lnTo>
                    <a:pt x="407" y="1567"/>
                  </a:lnTo>
                  <a:lnTo>
                    <a:pt x="61" y="1912"/>
                  </a:lnTo>
                  <a:lnTo>
                    <a:pt x="35" y="1938"/>
                  </a:lnTo>
                  <a:lnTo>
                    <a:pt x="20" y="1953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9F6F6815-3728-0139-1F95-8B7C7E8E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791" y="5650624"/>
              <a:ext cx="334963" cy="341313"/>
            </a:xfrm>
            <a:custGeom>
              <a:avLst/>
              <a:gdLst>
                <a:gd name="T0" fmla="*/ 19 w 1627"/>
                <a:gd name="T1" fmla="*/ 1660 h 1660"/>
                <a:gd name="T2" fmla="*/ 0 w 1627"/>
                <a:gd name="T3" fmla="*/ 1627 h 1660"/>
                <a:gd name="T4" fmla="*/ 86 w 1627"/>
                <a:gd name="T5" fmla="*/ 1540 h 1660"/>
                <a:gd name="T6" fmla="*/ 113 w 1627"/>
                <a:gd name="T7" fmla="*/ 1514 h 1660"/>
                <a:gd name="T8" fmla="*/ 458 w 1627"/>
                <a:gd name="T9" fmla="*/ 1169 h 1660"/>
                <a:gd name="T10" fmla="*/ 484 w 1627"/>
                <a:gd name="T11" fmla="*/ 1143 h 1660"/>
                <a:gd name="T12" fmla="*/ 829 w 1627"/>
                <a:gd name="T13" fmla="*/ 797 h 1660"/>
                <a:gd name="T14" fmla="*/ 856 w 1627"/>
                <a:gd name="T15" fmla="*/ 771 h 1660"/>
                <a:gd name="T16" fmla="*/ 1201 w 1627"/>
                <a:gd name="T17" fmla="*/ 426 h 1660"/>
                <a:gd name="T18" fmla="*/ 1227 w 1627"/>
                <a:gd name="T19" fmla="*/ 400 h 1660"/>
                <a:gd name="T20" fmla="*/ 1572 w 1627"/>
                <a:gd name="T21" fmla="*/ 54 h 1660"/>
                <a:gd name="T22" fmla="*/ 1599 w 1627"/>
                <a:gd name="T23" fmla="*/ 28 h 1660"/>
                <a:gd name="T24" fmla="*/ 1601 w 1627"/>
                <a:gd name="T25" fmla="*/ 26 h 1660"/>
                <a:gd name="T26" fmla="*/ 1627 w 1627"/>
                <a:gd name="T27" fmla="*/ 0 h 1660"/>
                <a:gd name="T28" fmla="*/ 1627 w 1627"/>
                <a:gd name="T29" fmla="*/ 0 h 1660"/>
                <a:gd name="T30" fmla="*/ 1627 w 1627"/>
                <a:gd name="T31" fmla="*/ 52 h 1660"/>
                <a:gd name="T32" fmla="*/ 1627 w 1627"/>
                <a:gd name="T33" fmla="*/ 52 h 1660"/>
                <a:gd name="T34" fmla="*/ 1625 w 1627"/>
                <a:gd name="T35" fmla="*/ 54 h 1660"/>
                <a:gd name="T36" fmla="*/ 1599 w 1627"/>
                <a:gd name="T37" fmla="*/ 81 h 1660"/>
                <a:gd name="T38" fmla="*/ 1253 w 1627"/>
                <a:gd name="T39" fmla="*/ 426 h 1660"/>
                <a:gd name="T40" fmla="*/ 1227 w 1627"/>
                <a:gd name="T41" fmla="*/ 452 h 1660"/>
                <a:gd name="T42" fmla="*/ 882 w 1627"/>
                <a:gd name="T43" fmla="*/ 797 h 1660"/>
                <a:gd name="T44" fmla="*/ 856 w 1627"/>
                <a:gd name="T45" fmla="*/ 824 h 1660"/>
                <a:gd name="T46" fmla="*/ 510 w 1627"/>
                <a:gd name="T47" fmla="*/ 1169 h 1660"/>
                <a:gd name="T48" fmla="*/ 484 w 1627"/>
                <a:gd name="T49" fmla="*/ 1195 h 1660"/>
                <a:gd name="T50" fmla="*/ 139 w 1627"/>
                <a:gd name="T51" fmla="*/ 1540 h 1660"/>
                <a:gd name="T52" fmla="*/ 113 w 1627"/>
                <a:gd name="T53" fmla="*/ 1567 h 1660"/>
                <a:gd name="T54" fmla="*/ 19 w 1627"/>
                <a:gd name="T55" fmla="*/ 166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27" h="1660">
                  <a:moveTo>
                    <a:pt x="19" y="1660"/>
                  </a:moveTo>
                  <a:cubicBezTo>
                    <a:pt x="13" y="1649"/>
                    <a:pt x="6" y="1638"/>
                    <a:pt x="0" y="1627"/>
                  </a:cubicBezTo>
                  <a:lnTo>
                    <a:pt x="86" y="1540"/>
                  </a:lnTo>
                  <a:lnTo>
                    <a:pt x="113" y="1514"/>
                  </a:lnTo>
                  <a:lnTo>
                    <a:pt x="458" y="1169"/>
                  </a:lnTo>
                  <a:lnTo>
                    <a:pt x="484" y="1143"/>
                  </a:lnTo>
                  <a:lnTo>
                    <a:pt x="829" y="797"/>
                  </a:lnTo>
                  <a:lnTo>
                    <a:pt x="856" y="771"/>
                  </a:lnTo>
                  <a:lnTo>
                    <a:pt x="1201" y="426"/>
                  </a:lnTo>
                  <a:lnTo>
                    <a:pt x="1227" y="400"/>
                  </a:lnTo>
                  <a:lnTo>
                    <a:pt x="1572" y="54"/>
                  </a:lnTo>
                  <a:lnTo>
                    <a:pt x="1599" y="28"/>
                  </a:lnTo>
                  <a:lnTo>
                    <a:pt x="1601" y="26"/>
                  </a:lnTo>
                  <a:lnTo>
                    <a:pt x="1627" y="0"/>
                  </a:lnTo>
                  <a:lnTo>
                    <a:pt x="1627" y="0"/>
                  </a:lnTo>
                  <a:lnTo>
                    <a:pt x="1627" y="52"/>
                  </a:lnTo>
                  <a:lnTo>
                    <a:pt x="1627" y="52"/>
                  </a:lnTo>
                  <a:lnTo>
                    <a:pt x="1625" y="54"/>
                  </a:lnTo>
                  <a:lnTo>
                    <a:pt x="1599" y="81"/>
                  </a:lnTo>
                  <a:lnTo>
                    <a:pt x="1253" y="426"/>
                  </a:lnTo>
                  <a:lnTo>
                    <a:pt x="1227" y="452"/>
                  </a:lnTo>
                  <a:lnTo>
                    <a:pt x="882" y="797"/>
                  </a:lnTo>
                  <a:lnTo>
                    <a:pt x="856" y="824"/>
                  </a:lnTo>
                  <a:lnTo>
                    <a:pt x="510" y="1169"/>
                  </a:lnTo>
                  <a:lnTo>
                    <a:pt x="484" y="1195"/>
                  </a:lnTo>
                  <a:lnTo>
                    <a:pt x="139" y="1540"/>
                  </a:lnTo>
                  <a:lnTo>
                    <a:pt x="113" y="1567"/>
                  </a:lnTo>
                  <a:lnTo>
                    <a:pt x="19" y="1660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9CF4BC06-0B97-B30B-BD0E-0BF176136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78" y="5803024"/>
              <a:ext cx="307975" cy="317500"/>
            </a:xfrm>
            <a:custGeom>
              <a:avLst/>
              <a:gdLst>
                <a:gd name="T0" fmla="*/ 0 w 1496"/>
                <a:gd name="T1" fmla="*/ 1548 h 1548"/>
                <a:gd name="T2" fmla="*/ 16 w 1496"/>
                <a:gd name="T3" fmla="*/ 1480 h 1548"/>
                <a:gd name="T4" fmla="*/ 327 w 1496"/>
                <a:gd name="T5" fmla="*/ 1169 h 1548"/>
                <a:gd name="T6" fmla="*/ 344 w 1496"/>
                <a:gd name="T7" fmla="*/ 1152 h 1548"/>
                <a:gd name="T8" fmla="*/ 379 w 1496"/>
                <a:gd name="T9" fmla="*/ 1169 h 1548"/>
                <a:gd name="T10" fmla="*/ 353 w 1496"/>
                <a:gd name="T11" fmla="*/ 1195 h 1548"/>
                <a:gd name="T12" fmla="*/ 8 w 1496"/>
                <a:gd name="T13" fmla="*/ 1541 h 1548"/>
                <a:gd name="T14" fmla="*/ 0 w 1496"/>
                <a:gd name="T15" fmla="*/ 1548 h 1548"/>
                <a:gd name="T16" fmla="*/ 611 w 1496"/>
                <a:gd name="T17" fmla="*/ 937 h 1548"/>
                <a:gd name="T18" fmla="*/ 608 w 1496"/>
                <a:gd name="T19" fmla="*/ 933 h 1548"/>
                <a:gd name="T20" fmla="*/ 587 w 1496"/>
                <a:gd name="T21" fmla="*/ 909 h 1548"/>
                <a:gd name="T22" fmla="*/ 698 w 1496"/>
                <a:gd name="T23" fmla="*/ 798 h 1548"/>
                <a:gd name="T24" fmla="*/ 725 w 1496"/>
                <a:gd name="T25" fmla="*/ 771 h 1548"/>
                <a:gd name="T26" fmla="*/ 1070 w 1496"/>
                <a:gd name="T27" fmla="*/ 426 h 1548"/>
                <a:gd name="T28" fmla="*/ 1096 w 1496"/>
                <a:gd name="T29" fmla="*/ 400 h 1548"/>
                <a:gd name="T30" fmla="*/ 1441 w 1496"/>
                <a:gd name="T31" fmla="*/ 54 h 1548"/>
                <a:gd name="T32" fmla="*/ 1468 w 1496"/>
                <a:gd name="T33" fmla="*/ 28 h 1548"/>
                <a:gd name="T34" fmla="*/ 1470 w 1496"/>
                <a:gd name="T35" fmla="*/ 26 h 1548"/>
                <a:gd name="T36" fmla="*/ 1496 w 1496"/>
                <a:gd name="T37" fmla="*/ 0 h 1548"/>
                <a:gd name="T38" fmla="*/ 1496 w 1496"/>
                <a:gd name="T39" fmla="*/ 0 h 1548"/>
                <a:gd name="T40" fmla="*/ 1496 w 1496"/>
                <a:gd name="T41" fmla="*/ 52 h 1548"/>
                <a:gd name="T42" fmla="*/ 1496 w 1496"/>
                <a:gd name="T43" fmla="*/ 52 h 1548"/>
                <a:gd name="T44" fmla="*/ 1494 w 1496"/>
                <a:gd name="T45" fmla="*/ 54 h 1548"/>
                <a:gd name="T46" fmla="*/ 1468 w 1496"/>
                <a:gd name="T47" fmla="*/ 81 h 1548"/>
                <a:gd name="T48" fmla="*/ 1151 w 1496"/>
                <a:gd name="T49" fmla="*/ 398 h 1548"/>
                <a:gd name="T50" fmla="*/ 1125 w 1496"/>
                <a:gd name="T51" fmla="*/ 424 h 1548"/>
                <a:gd name="T52" fmla="*/ 1122 w 1496"/>
                <a:gd name="T53" fmla="*/ 426 h 1548"/>
                <a:gd name="T54" fmla="*/ 1096 w 1496"/>
                <a:gd name="T55" fmla="*/ 452 h 1548"/>
                <a:gd name="T56" fmla="*/ 751 w 1496"/>
                <a:gd name="T57" fmla="*/ 798 h 1548"/>
                <a:gd name="T58" fmla="*/ 725 w 1496"/>
                <a:gd name="T59" fmla="*/ 824 h 1548"/>
                <a:gd name="T60" fmla="*/ 611 w 1496"/>
                <a:gd name="T61" fmla="*/ 93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96" h="1548">
                  <a:moveTo>
                    <a:pt x="0" y="1548"/>
                  </a:moveTo>
                  <a:cubicBezTo>
                    <a:pt x="6" y="1526"/>
                    <a:pt x="11" y="1503"/>
                    <a:pt x="16" y="1480"/>
                  </a:cubicBezTo>
                  <a:lnTo>
                    <a:pt x="327" y="1169"/>
                  </a:lnTo>
                  <a:lnTo>
                    <a:pt x="344" y="1152"/>
                  </a:lnTo>
                  <a:cubicBezTo>
                    <a:pt x="356" y="1158"/>
                    <a:pt x="367" y="1164"/>
                    <a:pt x="379" y="1169"/>
                  </a:cubicBezTo>
                  <a:lnTo>
                    <a:pt x="353" y="1195"/>
                  </a:lnTo>
                  <a:lnTo>
                    <a:pt x="8" y="1541"/>
                  </a:lnTo>
                  <a:lnTo>
                    <a:pt x="0" y="1548"/>
                  </a:lnTo>
                  <a:close/>
                  <a:moveTo>
                    <a:pt x="611" y="937"/>
                  </a:moveTo>
                  <a:cubicBezTo>
                    <a:pt x="610" y="936"/>
                    <a:pt x="609" y="935"/>
                    <a:pt x="608" y="933"/>
                  </a:cubicBezTo>
                  <a:cubicBezTo>
                    <a:pt x="601" y="925"/>
                    <a:pt x="594" y="917"/>
                    <a:pt x="587" y="909"/>
                  </a:cubicBezTo>
                  <a:lnTo>
                    <a:pt x="698" y="798"/>
                  </a:lnTo>
                  <a:lnTo>
                    <a:pt x="725" y="771"/>
                  </a:lnTo>
                  <a:lnTo>
                    <a:pt x="1070" y="426"/>
                  </a:lnTo>
                  <a:lnTo>
                    <a:pt x="1096" y="400"/>
                  </a:lnTo>
                  <a:lnTo>
                    <a:pt x="1441" y="54"/>
                  </a:lnTo>
                  <a:lnTo>
                    <a:pt x="1468" y="28"/>
                  </a:lnTo>
                  <a:lnTo>
                    <a:pt x="1470" y="26"/>
                  </a:lnTo>
                  <a:lnTo>
                    <a:pt x="1496" y="0"/>
                  </a:lnTo>
                  <a:lnTo>
                    <a:pt x="1496" y="0"/>
                  </a:lnTo>
                  <a:lnTo>
                    <a:pt x="1496" y="52"/>
                  </a:lnTo>
                  <a:lnTo>
                    <a:pt x="1496" y="52"/>
                  </a:lnTo>
                  <a:lnTo>
                    <a:pt x="1494" y="54"/>
                  </a:lnTo>
                  <a:lnTo>
                    <a:pt x="1468" y="81"/>
                  </a:lnTo>
                  <a:lnTo>
                    <a:pt x="1151" y="398"/>
                  </a:lnTo>
                  <a:lnTo>
                    <a:pt x="1125" y="424"/>
                  </a:lnTo>
                  <a:lnTo>
                    <a:pt x="1122" y="426"/>
                  </a:lnTo>
                  <a:lnTo>
                    <a:pt x="1096" y="452"/>
                  </a:lnTo>
                  <a:lnTo>
                    <a:pt x="751" y="798"/>
                  </a:lnTo>
                  <a:lnTo>
                    <a:pt x="725" y="824"/>
                  </a:lnTo>
                  <a:lnTo>
                    <a:pt x="611" y="937"/>
                  </a:ln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56660BF3-2E50-F4CF-4660-C5D967B2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16" y="5990349"/>
              <a:ext cx="53975" cy="52388"/>
            </a:xfrm>
            <a:custGeom>
              <a:avLst/>
              <a:gdLst>
                <a:gd name="T0" fmla="*/ 35 w 267"/>
                <a:gd name="T1" fmla="*/ 260 h 260"/>
                <a:gd name="T2" fmla="*/ 0 w 267"/>
                <a:gd name="T3" fmla="*/ 243 h 260"/>
                <a:gd name="T4" fmla="*/ 9 w 267"/>
                <a:gd name="T5" fmla="*/ 234 h 260"/>
                <a:gd name="T6" fmla="*/ 243 w 267"/>
                <a:gd name="T7" fmla="*/ 0 h 260"/>
                <a:gd name="T8" fmla="*/ 264 w 267"/>
                <a:gd name="T9" fmla="*/ 24 h 260"/>
                <a:gd name="T10" fmla="*/ 267 w 267"/>
                <a:gd name="T11" fmla="*/ 28 h 260"/>
                <a:gd name="T12" fmla="*/ 35 w 267"/>
                <a:gd name="T13" fmla="*/ 260 h 260"/>
                <a:gd name="T14" fmla="*/ 35 w 267"/>
                <a:gd name="T15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260">
                  <a:moveTo>
                    <a:pt x="35" y="260"/>
                  </a:moveTo>
                  <a:cubicBezTo>
                    <a:pt x="23" y="255"/>
                    <a:pt x="12" y="249"/>
                    <a:pt x="0" y="243"/>
                  </a:cubicBezTo>
                  <a:lnTo>
                    <a:pt x="9" y="234"/>
                  </a:lnTo>
                  <a:lnTo>
                    <a:pt x="243" y="0"/>
                  </a:lnTo>
                  <a:cubicBezTo>
                    <a:pt x="250" y="8"/>
                    <a:pt x="257" y="16"/>
                    <a:pt x="264" y="24"/>
                  </a:cubicBezTo>
                  <a:cubicBezTo>
                    <a:pt x="265" y="26"/>
                    <a:pt x="266" y="27"/>
                    <a:pt x="267" y="28"/>
                  </a:cubicBezTo>
                  <a:lnTo>
                    <a:pt x="35" y="260"/>
                  </a:lnTo>
                  <a:lnTo>
                    <a:pt x="35" y="260"/>
                  </a:lnTo>
                </a:path>
              </a:pathLst>
            </a:custGeom>
            <a:solidFill>
              <a:srgbClr val="F89A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66E41F45-EC5B-A0E8-55C6-BF1C8C23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53" y="5955424"/>
              <a:ext cx="304800" cy="304800"/>
            </a:xfrm>
            <a:custGeom>
              <a:avLst/>
              <a:gdLst>
                <a:gd name="T0" fmla="*/ 0 w 1482"/>
                <a:gd name="T1" fmla="*/ 1482 h 1482"/>
                <a:gd name="T2" fmla="*/ 313 w 1482"/>
                <a:gd name="T3" fmla="*/ 1169 h 1482"/>
                <a:gd name="T4" fmla="*/ 339 w 1482"/>
                <a:gd name="T5" fmla="*/ 1143 h 1482"/>
                <a:gd name="T6" fmla="*/ 684 w 1482"/>
                <a:gd name="T7" fmla="*/ 798 h 1482"/>
                <a:gd name="T8" fmla="*/ 711 w 1482"/>
                <a:gd name="T9" fmla="*/ 771 h 1482"/>
                <a:gd name="T10" fmla="*/ 1056 w 1482"/>
                <a:gd name="T11" fmla="*/ 426 h 1482"/>
                <a:gd name="T12" fmla="*/ 1082 w 1482"/>
                <a:gd name="T13" fmla="*/ 400 h 1482"/>
                <a:gd name="T14" fmla="*/ 1427 w 1482"/>
                <a:gd name="T15" fmla="*/ 55 h 1482"/>
                <a:gd name="T16" fmla="*/ 1454 w 1482"/>
                <a:gd name="T17" fmla="*/ 28 h 1482"/>
                <a:gd name="T18" fmla="*/ 1456 w 1482"/>
                <a:gd name="T19" fmla="*/ 26 h 1482"/>
                <a:gd name="T20" fmla="*/ 1482 w 1482"/>
                <a:gd name="T21" fmla="*/ 0 h 1482"/>
                <a:gd name="T22" fmla="*/ 1482 w 1482"/>
                <a:gd name="T23" fmla="*/ 0 h 1482"/>
                <a:gd name="T24" fmla="*/ 1482 w 1482"/>
                <a:gd name="T25" fmla="*/ 52 h 1482"/>
                <a:gd name="T26" fmla="*/ 1482 w 1482"/>
                <a:gd name="T27" fmla="*/ 52 h 1482"/>
                <a:gd name="T28" fmla="*/ 1480 w 1482"/>
                <a:gd name="T29" fmla="*/ 55 h 1482"/>
                <a:gd name="T30" fmla="*/ 1454 w 1482"/>
                <a:gd name="T31" fmla="*/ 81 h 1482"/>
                <a:gd name="T32" fmla="*/ 1137 w 1482"/>
                <a:gd name="T33" fmla="*/ 398 h 1482"/>
                <a:gd name="T34" fmla="*/ 1111 w 1482"/>
                <a:gd name="T35" fmla="*/ 424 h 1482"/>
                <a:gd name="T36" fmla="*/ 1108 w 1482"/>
                <a:gd name="T37" fmla="*/ 426 h 1482"/>
                <a:gd name="T38" fmla="*/ 1082 w 1482"/>
                <a:gd name="T39" fmla="*/ 452 h 1482"/>
                <a:gd name="T40" fmla="*/ 737 w 1482"/>
                <a:gd name="T41" fmla="*/ 798 h 1482"/>
                <a:gd name="T42" fmla="*/ 711 w 1482"/>
                <a:gd name="T43" fmla="*/ 824 h 1482"/>
                <a:gd name="T44" fmla="*/ 365 w 1482"/>
                <a:gd name="T45" fmla="*/ 1169 h 1482"/>
                <a:gd name="T46" fmla="*/ 339 w 1482"/>
                <a:gd name="T47" fmla="*/ 1195 h 1482"/>
                <a:gd name="T48" fmla="*/ 73 w 1482"/>
                <a:gd name="T49" fmla="*/ 1462 h 1482"/>
                <a:gd name="T50" fmla="*/ 25 w 1482"/>
                <a:gd name="T51" fmla="*/ 1476 h 1482"/>
                <a:gd name="T52" fmla="*/ 0 w 1482"/>
                <a:gd name="T53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82" h="1482">
                  <a:moveTo>
                    <a:pt x="0" y="1482"/>
                  </a:moveTo>
                  <a:lnTo>
                    <a:pt x="313" y="1169"/>
                  </a:lnTo>
                  <a:lnTo>
                    <a:pt x="339" y="1143"/>
                  </a:lnTo>
                  <a:lnTo>
                    <a:pt x="684" y="798"/>
                  </a:lnTo>
                  <a:lnTo>
                    <a:pt x="711" y="771"/>
                  </a:lnTo>
                  <a:lnTo>
                    <a:pt x="1056" y="426"/>
                  </a:lnTo>
                  <a:lnTo>
                    <a:pt x="1082" y="400"/>
                  </a:lnTo>
                  <a:lnTo>
                    <a:pt x="1427" y="55"/>
                  </a:lnTo>
                  <a:lnTo>
                    <a:pt x="1454" y="28"/>
                  </a:lnTo>
                  <a:lnTo>
                    <a:pt x="1456" y="26"/>
                  </a:lnTo>
                  <a:lnTo>
                    <a:pt x="1482" y="0"/>
                  </a:lnTo>
                  <a:lnTo>
                    <a:pt x="1482" y="0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0" y="55"/>
                  </a:lnTo>
                  <a:lnTo>
                    <a:pt x="1454" y="81"/>
                  </a:lnTo>
                  <a:lnTo>
                    <a:pt x="1137" y="398"/>
                  </a:lnTo>
                  <a:lnTo>
                    <a:pt x="1111" y="424"/>
                  </a:lnTo>
                  <a:lnTo>
                    <a:pt x="1108" y="426"/>
                  </a:lnTo>
                  <a:lnTo>
                    <a:pt x="1082" y="452"/>
                  </a:lnTo>
                  <a:lnTo>
                    <a:pt x="737" y="798"/>
                  </a:lnTo>
                  <a:lnTo>
                    <a:pt x="711" y="824"/>
                  </a:lnTo>
                  <a:lnTo>
                    <a:pt x="365" y="1169"/>
                  </a:lnTo>
                  <a:lnTo>
                    <a:pt x="339" y="1195"/>
                  </a:lnTo>
                  <a:lnTo>
                    <a:pt x="73" y="1462"/>
                  </a:lnTo>
                  <a:cubicBezTo>
                    <a:pt x="57" y="1466"/>
                    <a:pt x="41" y="1471"/>
                    <a:pt x="25" y="1476"/>
                  </a:cubicBezTo>
                  <a:cubicBezTo>
                    <a:pt x="17" y="1478"/>
                    <a:pt x="9" y="1480"/>
                    <a:pt x="0" y="1482"/>
                  </a:cubicBezTo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D1D19676-F5C2-C64E-891C-7C381D7FD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166" y="6107824"/>
              <a:ext cx="128588" cy="130175"/>
            </a:xfrm>
            <a:custGeom>
              <a:avLst/>
              <a:gdLst>
                <a:gd name="T0" fmla="*/ 52 w 628"/>
                <a:gd name="T1" fmla="*/ 628 h 628"/>
                <a:gd name="T2" fmla="*/ 17 w 628"/>
                <a:gd name="T3" fmla="*/ 628 h 628"/>
                <a:gd name="T4" fmla="*/ 0 w 628"/>
                <a:gd name="T5" fmla="*/ 628 h 628"/>
                <a:gd name="T6" fmla="*/ 202 w 628"/>
                <a:gd name="T7" fmla="*/ 426 h 628"/>
                <a:gd name="T8" fmla="*/ 228 w 628"/>
                <a:gd name="T9" fmla="*/ 400 h 628"/>
                <a:gd name="T10" fmla="*/ 573 w 628"/>
                <a:gd name="T11" fmla="*/ 55 h 628"/>
                <a:gd name="T12" fmla="*/ 600 w 628"/>
                <a:gd name="T13" fmla="*/ 28 h 628"/>
                <a:gd name="T14" fmla="*/ 602 w 628"/>
                <a:gd name="T15" fmla="*/ 26 h 628"/>
                <a:gd name="T16" fmla="*/ 628 w 628"/>
                <a:gd name="T17" fmla="*/ 0 h 628"/>
                <a:gd name="T18" fmla="*/ 628 w 628"/>
                <a:gd name="T19" fmla="*/ 0 h 628"/>
                <a:gd name="T20" fmla="*/ 628 w 628"/>
                <a:gd name="T21" fmla="*/ 52 h 628"/>
                <a:gd name="T22" fmla="*/ 628 w 628"/>
                <a:gd name="T23" fmla="*/ 52 h 628"/>
                <a:gd name="T24" fmla="*/ 626 w 628"/>
                <a:gd name="T25" fmla="*/ 55 h 628"/>
                <a:gd name="T26" fmla="*/ 600 w 628"/>
                <a:gd name="T27" fmla="*/ 81 h 628"/>
                <a:gd name="T28" fmla="*/ 283 w 628"/>
                <a:gd name="T29" fmla="*/ 398 h 628"/>
                <a:gd name="T30" fmla="*/ 257 w 628"/>
                <a:gd name="T31" fmla="*/ 424 h 628"/>
                <a:gd name="T32" fmla="*/ 254 w 628"/>
                <a:gd name="T33" fmla="*/ 426 h 628"/>
                <a:gd name="T34" fmla="*/ 228 w 628"/>
                <a:gd name="T35" fmla="*/ 452 h 628"/>
                <a:gd name="T36" fmla="*/ 52 w 628"/>
                <a:gd name="T37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8" h="628">
                  <a:moveTo>
                    <a:pt x="52" y="628"/>
                  </a:moveTo>
                  <a:cubicBezTo>
                    <a:pt x="41" y="628"/>
                    <a:pt x="29" y="628"/>
                    <a:pt x="17" y="628"/>
                  </a:cubicBezTo>
                  <a:lnTo>
                    <a:pt x="0" y="628"/>
                  </a:lnTo>
                  <a:lnTo>
                    <a:pt x="202" y="426"/>
                  </a:lnTo>
                  <a:lnTo>
                    <a:pt x="228" y="400"/>
                  </a:lnTo>
                  <a:lnTo>
                    <a:pt x="573" y="55"/>
                  </a:lnTo>
                  <a:lnTo>
                    <a:pt x="600" y="28"/>
                  </a:lnTo>
                  <a:lnTo>
                    <a:pt x="602" y="26"/>
                  </a:lnTo>
                  <a:lnTo>
                    <a:pt x="628" y="0"/>
                  </a:lnTo>
                  <a:lnTo>
                    <a:pt x="628" y="0"/>
                  </a:lnTo>
                  <a:lnTo>
                    <a:pt x="628" y="52"/>
                  </a:lnTo>
                  <a:lnTo>
                    <a:pt x="628" y="52"/>
                  </a:lnTo>
                  <a:lnTo>
                    <a:pt x="626" y="55"/>
                  </a:lnTo>
                  <a:lnTo>
                    <a:pt x="600" y="81"/>
                  </a:lnTo>
                  <a:lnTo>
                    <a:pt x="283" y="398"/>
                  </a:lnTo>
                  <a:lnTo>
                    <a:pt x="257" y="424"/>
                  </a:lnTo>
                  <a:lnTo>
                    <a:pt x="254" y="426"/>
                  </a:lnTo>
                  <a:lnTo>
                    <a:pt x="228" y="452"/>
                  </a:lnTo>
                  <a:lnTo>
                    <a:pt x="52" y="628"/>
                  </a:lnTo>
                  <a:close/>
                </a:path>
              </a:pathLst>
            </a:custGeom>
            <a:solidFill>
              <a:srgbClr val="F7C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1FABE961-01B3-BC9F-6CEC-B243F6A66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278" y="4729874"/>
              <a:ext cx="312738" cy="277813"/>
            </a:xfrm>
            <a:custGeom>
              <a:avLst/>
              <a:gdLst>
                <a:gd name="T0" fmla="*/ 1515 w 1519"/>
                <a:gd name="T1" fmla="*/ 879 h 1350"/>
                <a:gd name="T2" fmla="*/ 1504 w 1519"/>
                <a:gd name="T3" fmla="*/ 821 h 1350"/>
                <a:gd name="T4" fmla="*/ 1481 w 1519"/>
                <a:gd name="T5" fmla="*/ 701 h 1350"/>
                <a:gd name="T6" fmla="*/ 1459 w 1519"/>
                <a:gd name="T7" fmla="*/ 637 h 1350"/>
                <a:gd name="T8" fmla="*/ 1414 w 1519"/>
                <a:gd name="T9" fmla="*/ 582 h 1350"/>
                <a:gd name="T10" fmla="*/ 1373 w 1519"/>
                <a:gd name="T11" fmla="*/ 558 h 1350"/>
                <a:gd name="T12" fmla="*/ 1306 w 1519"/>
                <a:gd name="T13" fmla="*/ 546 h 1350"/>
                <a:gd name="T14" fmla="*/ 1262 w 1519"/>
                <a:gd name="T15" fmla="*/ 552 h 1350"/>
                <a:gd name="T16" fmla="*/ 1199 w 1519"/>
                <a:gd name="T17" fmla="*/ 580 h 1350"/>
                <a:gd name="T18" fmla="*/ 1165 w 1519"/>
                <a:gd name="T19" fmla="*/ 613 h 1350"/>
                <a:gd name="T20" fmla="*/ 1129 w 1519"/>
                <a:gd name="T21" fmla="*/ 699 h 1350"/>
                <a:gd name="T22" fmla="*/ 1128 w 1519"/>
                <a:gd name="T23" fmla="*/ 818 h 1350"/>
                <a:gd name="T24" fmla="*/ 1128 w 1519"/>
                <a:gd name="T25" fmla="*/ 844 h 1350"/>
                <a:gd name="T26" fmla="*/ 1033 w 1519"/>
                <a:gd name="T27" fmla="*/ 787 h 1350"/>
                <a:gd name="T28" fmla="*/ 1007 w 1519"/>
                <a:gd name="T29" fmla="*/ 774 h 1350"/>
                <a:gd name="T30" fmla="*/ 983 w 1519"/>
                <a:gd name="T31" fmla="*/ 760 h 1350"/>
                <a:gd name="T32" fmla="*/ 951 w 1519"/>
                <a:gd name="T33" fmla="*/ 738 h 1350"/>
                <a:gd name="T34" fmla="*/ 706 w 1519"/>
                <a:gd name="T35" fmla="*/ 544 h 1350"/>
                <a:gd name="T36" fmla="*/ 682 w 1519"/>
                <a:gd name="T37" fmla="*/ 520 h 1350"/>
                <a:gd name="T38" fmla="*/ 694 w 1519"/>
                <a:gd name="T39" fmla="*/ 531 h 1350"/>
                <a:gd name="T40" fmla="*/ 682 w 1519"/>
                <a:gd name="T41" fmla="*/ 519 h 1350"/>
                <a:gd name="T42" fmla="*/ 624 w 1519"/>
                <a:gd name="T43" fmla="*/ 455 h 1350"/>
                <a:gd name="T44" fmla="*/ 555 w 1519"/>
                <a:gd name="T45" fmla="*/ 378 h 1350"/>
                <a:gd name="T46" fmla="*/ 523 w 1519"/>
                <a:gd name="T47" fmla="*/ 345 h 1350"/>
                <a:gd name="T48" fmla="*/ 513 w 1519"/>
                <a:gd name="T49" fmla="*/ 336 h 1350"/>
                <a:gd name="T50" fmla="*/ 256 w 1519"/>
                <a:gd name="T51" fmla="*/ 71 h 1350"/>
                <a:gd name="T52" fmla="*/ 87 w 1519"/>
                <a:gd name="T53" fmla="*/ 36 h 1350"/>
                <a:gd name="T54" fmla="*/ 29 w 1519"/>
                <a:gd name="T55" fmla="*/ 197 h 1350"/>
                <a:gd name="T56" fmla="*/ 398 w 1519"/>
                <a:gd name="T57" fmla="*/ 867 h 1350"/>
                <a:gd name="T58" fmla="*/ 658 w 1519"/>
                <a:gd name="T59" fmla="*/ 1139 h 1350"/>
                <a:gd name="T60" fmla="*/ 1164 w 1519"/>
                <a:gd name="T61" fmla="*/ 1222 h 1350"/>
                <a:gd name="T62" fmla="*/ 1240 w 1519"/>
                <a:gd name="T63" fmla="*/ 1100 h 1350"/>
                <a:gd name="T64" fmla="*/ 1258 w 1519"/>
                <a:gd name="T65" fmla="*/ 1114 h 1350"/>
                <a:gd name="T66" fmla="*/ 1325 w 1519"/>
                <a:gd name="T67" fmla="*/ 1126 h 1350"/>
                <a:gd name="T68" fmla="*/ 1391 w 1519"/>
                <a:gd name="T69" fmla="*/ 1115 h 1350"/>
                <a:gd name="T70" fmla="*/ 1465 w 1519"/>
                <a:gd name="T71" fmla="*/ 1060 h 1350"/>
                <a:gd name="T72" fmla="*/ 1500 w 1519"/>
                <a:gd name="T73" fmla="*/ 998 h 1350"/>
                <a:gd name="T74" fmla="*/ 1517 w 1519"/>
                <a:gd name="T75" fmla="*/ 939 h 1350"/>
                <a:gd name="T76" fmla="*/ 1515 w 1519"/>
                <a:gd name="T77" fmla="*/ 879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9" h="1350">
                  <a:moveTo>
                    <a:pt x="1515" y="879"/>
                  </a:moveTo>
                  <a:cubicBezTo>
                    <a:pt x="1512" y="860"/>
                    <a:pt x="1508" y="840"/>
                    <a:pt x="1504" y="821"/>
                  </a:cubicBezTo>
                  <a:cubicBezTo>
                    <a:pt x="1497" y="781"/>
                    <a:pt x="1489" y="741"/>
                    <a:pt x="1481" y="701"/>
                  </a:cubicBezTo>
                  <a:cubicBezTo>
                    <a:pt x="1479" y="677"/>
                    <a:pt x="1472" y="656"/>
                    <a:pt x="1459" y="637"/>
                  </a:cubicBezTo>
                  <a:cubicBezTo>
                    <a:pt x="1449" y="615"/>
                    <a:pt x="1434" y="597"/>
                    <a:pt x="1414" y="582"/>
                  </a:cubicBezTo>
                  <a:lnTo>
                    <a:pt x="1373" y="558"/>
                  </a:lnTo>
                  <a:cubicBezTo>
                    <a:pt x="1352" y="548"/>
                    <a:pt x="1329" y="544"/>
                    <a:pt x="1306" y="546"/>
                  </a:cubicBezTo>
                  <a:cubicBezTo>
                    <a:pt x="1291" y="544"/>
                    <a:pt x="1276" y="546"/>
                    <a:pt x="1262" y="552"/>
                  </a:cubicBezTo>
                  <a:cubicBezTo>
                    <a:pt x="1239" y="556"/>
                    <a:pt x="1218" y="565"/>
                    <a:pt x="1199" y="580"/>
                  </a:cubicBezTo>
                  <a:lnTo>
                    <a:pt x="1165" y="613"/>
                  </a:lnTo>
                  <a:cubicBezTo>
                    <a:pt x="1146" y="638"/>
                    <a:pt x="1134" y="667"/>
                    <a:pt x="1129" y="699"/>
                  </a:cubicBezTo>
                  <a:cubicBezTo>
                    <a:pt x="1129" y="739"/>
                    <a:pt x="1129" y="779"/>
                    <a:pt x="1128" y="818"/>
                  </a:cubicBezTo>
                  <a:cubicBezTo>
                    <a:pt x="1128" y="827"/>
                    <a:pt x="1128" y="836"/>
                    <a:pt x="1128" y="844"/>
                  </a:cubicBezTo>
                  <a:cubicBezTo>
                    <a:pt x="1099" y="823"/>
                    <a:pt x="1068" y="804"/>
                    <a:pt x="1033" y="787"/>
                  </a:cubicBezTo>
                  <a:cubicBezTo>
                    <a:pt x="1024" y="783"/>
                    <a:pt x="1015" y="779"/>
                    <a:pt x="1007" y="774"/>
                  </a:cubicBezTo>
                  <a:cubicBezTo>
                    <a:pt x="1002" y="771"/>
                    <a:pt x="988" y="763"/>
                    <a:pt x="983" y="760"/>
                  </a:cubicBezTo>
                  <a:cubicBezTo>
                    <a:pt x="972" y="753"/>
                    <a:pt x="962" y="745"/>
                    <a:pt x="951" y="738"/>
                  </a:cubicBezTo>
                  <a:cubicBezTo>
                    <a:pt x="865" y="676"/>
                    <a:pt x="782" y="618"/>
                    <a:pt x="706" y="544"/>
                  </a:cubicBezTo>
                  <a:cubicBezTo>
                    <a:pt x="703" y="540"/>
                    <a:pt x="682" y="524"/>
                    <a:pt x="682" y="520"/>
                  </a:cubicBezTo>
                  <a:cubicBezTo>
                    <a:pt x="702" y="540"/>
                    <a:pt x="706" y="544"/>
                    <a:pt x="694" y="531"/>
                  </a:cubicBezTo>
                  <a:cubicBezTo>
                    <a:pt x="690" y="527"/>
                    <a:pt x="686" y="523"/>
                    <a:pt x="682" y="519"/>
                  </a:cubicBezTo>
                  <a:cubicBezTo>
                    <a:pt x="663" y="498"/>
                    <a:pt x="643" y="477"/>
                    <a:pt x="624" y="455"/>
                  </a:cubicBezTo>
                  <a:cubicBezTo>
                    <a:pt x="601" y="429"/>
                    <a:pt x="579" y="403"/>
                    <a:pt x="555" y="378"/>
                  </a:cubicBezTo>
                  <a:cubicBezTo>
                    <a:pt x="544" y="367"/>
                    <a:pt x="533" y="356"/>
                    <a:pt x="523" y="345"/>
                  </a:cubicBezTo>
                  <a:cubicBezTo>
                    <a:pt x="523" y="345"/>
                    <a:pt x="520" y="343"/>
                    <a:pt x="513" y="336"/>
                  </a:cubicBezTo>
                  <a:cubicBezTo>
                    <a:pt x="427" y="248"/>
                    <a:pt x="342" y="159"/>
                    <a:pt x="256" y="71"/>
                  </a:cubicBezTo>
                  <a:cubicBezTo>
                    <a:pt x="210" y="24"/>
                    <a:pt x="149" y="0"/>
                    <a:pt x="87" y="36"/>
                  </a:cubicBezTo>
                  <a:cubicBezTo>
                    <a:pt x="35" y="66"/>
                    <a:pt x="0" y="138"/>
                    <a:pt x="29" y="197"/>
                  </a:cubicBezTo>
                  <a:cubicBezTo>
                    <a:pt x="142" y="427"/>
                    <a:pt x="246" y="661"/>
                    <a:pt x="398" y="867"/>
                  </a:cubicBezTo>
                  <a:cubicBezTo>
                    <a:pt x="470" y="965"/>
                    <a:pt x="556" y="1071"/>
                    <a:pt x="658" y="1139"/>
                  </a:cubicBezTo>
                  <a:cubicBezTo>
                    <a:pt x="800" y="1233"/>
                    <a:pt x="1003" y="1350"/>
                    <a:pt x="1164" y="1222"/>
                  </a:cubicBezTo>
                  <a:cubicBezTo>
                    <a:pt x="1206" y="1188"/>
                    <a:pt x="1230" y="1146"/>
                    <a:pt x="1240" y="1100"/>
                  </a:cubicBezTo>
                  <a:cubicBezTo>
                    <a:pt x="1246" y="1104"/>
                    <a:pt x="1251" y="1111"/>
                    <a:pt x="1258" y="1114"/>
                  </a:cubicBezTo>
                  <a:cubicBezTo>
                    <a:pt x="1279" y="1124"/>
                    <a:pt x="1302" y="1128"/>
                    <a:pt x="1325" y="1126"/>
                  </a:cubicBezTo>
                  <a:cubicBezTo>
                    <a:pt x="1348" y="1128"/>
                    <a:pt x="1370" y="1125"/>
                    <a:pt x="1391" y="1115"/>
                  </a:cubicBezTo>
                  <a:cubicBezTo>
                    <a:pt x="1421" y="1103"/>
                    <a:pt x="1446" y="1085"/>
                    <a:pt x="1465" y="1060"/>
                  </a:cubicBezTo>
                  <a:cubicBezTo>
                    <a:pt x="1479" y="1040"/>
                    <a:pt x="1490" y="1019"/>
                    <a:pt x="1500" y="998"/>
                  </a:cubicBezTo>
                  <a:cubicBezTo>
                    <a:pt x="1509" y="980"/>
                    <a:pt x="1515" y="959"/>
                    <a:pt x="1517" y="939"/>
                  </a:cubicBezTo>
                  <a:cubicBezTo>
                    <a:pt x="1519" y="920"/>
                    <a:pt x="1519" y="898"/>
                    <a:pt x="1515" y="879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5DB2BA46-A10E-316E-A1CE-91D3D4A70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4671137"/>
              <a:ext cx="234950" cy="254000"/>
            </a:xfrm>
            <a:custGeom>
              <a:avLst/>
              <a:gdLst>
                <a:gd name="T0" fmla="*/ 1130 w 1140"/>
                <a:gd name="T1" fmla="*/ 420 h 1237"/>
                <a:gd name="T2" fmla="*/ 1113 w 1140"/>
                <a:gd name="T3" fmla="*/ 308 h 1237"/>
                <a:gd name="T4" fmla="*/ 1032 w 1140"/>
                <a:gd name="T5" fmla="*/ 179 h 1237"/>
                <a:gd name="T6" fmla="*/ 979 w 1140"/>
                <a:gd name="T7" fmla="*/ 160 h 1237"/>
                <a:gd name="T8" fmla="*/ 791 w 1140"/>
                <a:gd name="T9" fmla="*/ 83 h 1237"/>
                <a:gd name="T10" fmla="*/ 742 w 1140"/>
                <a:gd name="T11" fmla="*/ 139 h 1237"/>
                <a:gd name="T12" fmla="*/ 719 w 1140"/>
                <a:gd name="T13" fmla="*/ 164 h 1237"/>
                <a:gd name="T14" fmla="*/ 714 w 1140"/>
                <a:gd name="T15" fmla="*/ 171 h 1237"/>
                <a:gd name="T16" fmla="*/ 711 w 1140"/>
                <a:gd name="T17" fmla="*/ 173 h 1237"/>
                <a:gd name="T18" fmla="*/ 609 w 1140"/>
                <a:gd name="T19" fmla="*/ 261 h 1237"/>
                <a:gd name="T20" fmla="*/ 482 w 1140"/>
                <a:gd name="T21" fmla="*/ 400 h 1237"/>
                <a:gd name="T22" fmla="*/ 376 w 1140"/>
                <a:gd name="T23" fmla="*/ 512 h 1237"/>
                <a:gd name="T24" fmla="*/ 423 w 1140"/>
                <a:gd name="T25" fmla="*/ 466 h 1237"/>
                <a:gd name="T26" fmla="*/ 288 w 1140"/>
                <a:gd name="T27" fmla="*/ 602 h 1237"/>
                <a:gd name="T28" fmla="*/ 27 w 1140"/>
                <a:gd name="T29" fmla="*/ 887 h 1237"/>
                <a:gd name="T30" fmla="*/ 57 w 1140"/>
                <a:gd name="T31" fmla="*/ 1130 h 1237"/>
                <a:gd name="T32" fmla="*/ 286 w 1140"/>
                <a:gd name="T33" fmla="*/ 1229 h 1237"/>
                <a:gd name="T34" fmla="*/ 567 w 1140"/>
                <a:gd name="T35" fmla="*/ 1061 h 1237"/>
                <a:gd name="T36" fmla="*/ 611 w 1140"/>
                <a:gd name="T37" fmla="*/ 1084 h 1237"/>
                <a:gd name="T38" fmla="*/ 829 w 1140"/>
                <a:gd name="T39" fmla="*/ 1077 h 1237"/>
                <a:gd name="T40" fmla="*/ 922 w 1140"/>
                <a:gd name="T41" fmla="*/ 1023 h 1237"/>
                <a:gd name="T42" fmla="*/ 1032 w 1140"/>
                <a:gd name="T43" fmla="*/ 901 h 1237"/>
                <a:gd name="T44" fmla="*/ 1086 w 1140"/>
                <a:gd name="T45" fmla="*/ 803 h 1237"/>
                <a:gd name="T46" fmla="*/ 1114 w 1140"/>
                <a:gd name="T47" fmla="*/ 698 h 1237"/>
                <a:gd name="T48" fmla="*/ 1130 w 1140"/>
                <a:gd name="T49" fmla="*/ 42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0" h="1237">
                  <a:moveTo>
                    <a:pt x="1130" y="420"/>
                  </a:moveTo>
                  <a:cubicBezTo>
                    <a:pt x="1127" y="382"/>
                    <a:pt x="1121" y="345"/>
                    <a:pt x="1113" y="308"/>
                  </a:cubicBezTo>
                  <a:cubicBezTo>
                    <a:pt x="1101" y="253"/>
                    <a:pt x="1082" y="209"/>
                    <a:pt x="1032" y="179"/>
                  </a:cubicBezTo>
                  <a:cubicBezTo>
                    <a:pt x="1017" y="171"/>
                    <a:pt x="998" y="164"/>
                    <a:pt x="979" y="160"/>
                  </a:cubicBezTo>
                  <a:cubicBezTo>
                    <a:pt x="985" y="57"/>
                    <a:pt x="860" y="0"/>
                    <a:pt x="791" y="83"/>
                  </a:cubicBezTo>
                  <a:cubicBezTo>
                    <a:pt x="775" y="102"/>
                    <a:pt x="759" y="120"/>
                    <a:pt x="742" y="139"/>
                  </a:cubicBezTo>
                  <a:cubicBezTo>
                    <a:pt x="735" y="147"/>
                    <a:pt x="727" y="156"/>
                    <a:pt x="719" y="164"/>
                  </a:cubicBezTo>
                  <a:cubicBezTo>
                    <a:pt x="715" y="169"/>
                    <a:pt x="715" y="169"/>
                    <a:pt x="714" y="171"/>
                  </a:cubicBezTo>
                  <a:cubicBezTo>
                    <a:pt x="712" y="172"/>
                    <a:pt x="713" y="172"/>
                    <a:pt x="711" y="173"/>
                  </a:cubicBezTo>
                  <a:cubicBezTo>
                    <a:pt x="678" y="204"/>
                    <a:pt x="643" y="232"/>
                    <a:pt x="609" y="261"/>
                  </a:cubicBezTo>
                  <a:cubicBezTo>
                    <a:pt x="561" y="302"/>
                    <a:pt x="524" y="353"/>
                    <a:pt x="482" y="400"/>
                  </a:cubicBezTo>
                  <a:cubicBezTo>
                    <a:pt x="448" y="439"/>
                    <a:pt x="412" y="476"/>
                    <a:pt x="376" y="512"/>
                  </a:cubicBezTo>
                  <a:cubicBezTo>
                    <a:pt x="391" y="497"/>
                    <a:pt x="407" y="481"/>
                    <a:pt x="423" y="466"/>
                  </a:cubicBezTo>
                  <a:cubicBezTo>
                    <a:pt x="377" y="510"/>
                    <a:pt x="333" y="556"/>
                    <a:pt x="288" y="602"/>
                  </a:cubicBezTo>
                  <a:cubicBezTo>
                    <a:pt x="197" y="687"/>
                    <a:pt x="65" y="767"/>
                    <a:pt x="27" y="887"/>
                  </a:cubicBezTo>
                  <a:cubicBezTo>
                    <a:pt x="0" y="971"/>
                    <a:pt x="1" y="1056"/>
                    <a:pt x="57" y="1130"/>
                  </a:cubicBezTo>
                  <a:cubicBezTo>
                    <a:pt x="110" y="1203"/>
                    <a:pt x="197" y="1237"/>
                    <a:pt x="286" y="1229"/>
                  </a:cubicBezTo>
                  <a:cubicBezTo>
                    <a:pt x="401" y="1218"/>
                    <a:pt x="489" y="1142"/>
                    <a:pt x="567" y="1061"/>
                  </a:cubicBezTo>
                  <a:cubicBezTo>
                    <a:pt x="581" y="1069"/>
                    <a:pt x="595" y="1079"/>
                    <a:pt x="611" y="1084"/>
                  </a:cubicBezTo>
                  <a:cubicBezTo>
                    <a:pt x="685" y="1109"/>
                    <a:pt x="759" y="1109"/>
                    <a:pt x="829" y="1077"/>
                  </a:cubicBezTo>
                  <a:cubicBezTo>
                    <a:pt x="861" y="1063"/>
                    <a:pt x="895" y="1045"/>
                    <a:pt x="922" y="1023"/>
                  </a:cubicBezTo>
                  <a:cubicBezTo>
                    <a:pt x="965" y="988"/>
                    <a:pt x="1004" y="948"/>
                    <a:pt x="1032" y="901"/>
                  </a:cubicBezTo>
                  <a:cubicBezTo>
                    <a:pt x="1049" y="873"/>
                    <a:pt x="1074" y="836"/>
                    <a:pt x="1086" y="803"/>
                  </a:cubicBezTo>
                  <a:cubicBezTo>
                    <a:pt x="1097" y="769"/>
                    <a:pt x="1106" y="733"/>
                    <a:pt x="1114" y="698"/>
                  </a:cubicBezTo>
                  <a:cubicBezTo>
                    <a:pt x="1136" y="607"/>
                    <a:pt x="1140" y="514"/>
                    <a:pt x="1130" y="420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7FFA797B-8ADF-926B-0BE8-7302C67B5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7453" y="4815599"/>
              <a:ext cx="101600" cy="201613"/>
            </a:xfrm>
            <a:custGeom>
              <a:avLst/>
              <a:gdLst>
                <a:gd name="T0" fmla="*/ 484 w 495"/>
                <a:gd name="T1" fmla="*/ 587 h 981"/>
                <a:gd name="T2" fmla="*/ 464 w 495"/>
                <a:gd name="T3" fmla="*/ 428 h 981"/>
                <a:gd name="T4" fmla="*/ 443 w 495"/>
                <a:gd name="T5" fmla="*/ 310 h 981"/>
                <a:gd name="T6" fmla="*/ 432 w 495"/>
                <a:gd name="T7" fmla="*/ 272 h 981"/>
                <a:gd name="T8" fmla="*/ 408 w 495"/>
                <a:gd name="T9" fmla="*/ 166 h 981"/>
                <a:gd name="T10" fmla="*/ 380 w 495"/>
                <a:gd name="T11" fmla="*/ 102 h 981"/>
                <a:gd name="T12" fmla="*/ 204 w 495"/>
                <a:gd name="T13" fmla="*/ 52 h 981"/>
                <a:gd name="T14" fmla="*/ 133 w 495"/>
                <a:gd name="T15" fmla="*/ 123 h 981"/>
                <a:gd name="T16" fmla="*/ 76 w 495"/>
                <a:gd name="T17" fmla="*/ 225 h 981"/>
                <a:gd name="T18" fmla="*/ 16 w 495"/>
                <a:gd name="T19" fmla="*/ 420 h 981"/>
                <a:gd name="T20" fmla="*/ 13 w 495"/>
                <a:gd name="T21" fmla="*/ 632 h 981"/>
                <a:gd name="T22" fmla="*/ 43 w 495"/>
                <a:gd name="T23" fmla="*/ 759 h 981"/>
                <a:gd name="T24" fmla="*/ 163 w 495"/>
                <a:gd name="T25" fmla="*/ 903 h 981"/>
                <a:gd name="T26" fmla="*/ 167 w 495"/>
                <a:gd name="T27" fmla="*/ 907 h 981"/>
                <a:gd name="T28" fmla="*/ 431 w 495"/>
                <a:gd name="T29" fmla="*/ 852 h 981"/>
                <a:gd name="T30" fmla="*/ 468 w 495"/>
                <a:gd name="T31" fmla="*/ 794 h 981"/>
                <a:gd name="T32" fmla="*/ 488 w 495"/>
                <a:gd name="T33" fmla="*/ 716 h 981"/>
                <a:gd name="T34" fmla="*/ 484 w 495"/>
                <a:gd name="T35" fmla="*/ 58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5" h="981">
                  <a:moveTo>
                    <a:pt x="484" y="587"/>
                  </a:moveTo>
                  <a:cubicBezTo>
                    <a:pt x="481" y="533"/>
                    <a:pt x="471" y="482"/>
                    <a:pt x="464" y="428"/>
                  </a:cubicBezTo>
                  <a:cubicBezTo>
                    <a:pt x="458" y="387"/>
                    <a:pt x="455" y="351"/>
                    <a:pt x="443" y="310"/>
                  </a:cubicBezTo>
                  <a:cubicBezTo>
                    <a:pt x="439" y="298"/>
                    <a:pt x="435" y="285"/>
                    <a:pt x="432" y="272"/>
                  </a:cubicBezTo>
                  <a:cubicBezTo>
                    <a:pt x="424" y="238"/>
                    <a:pt x="420" y="198"/>
                    <a:pt x="408" y="166"/>
                  </a:cubicBezTo>
                  <a:cubicBezTo>
                    <a:pt x="399" y="145"/>
                    <a:pt x="388" y="124"/>
                    <a:pt x="380" y="102"/>
                  </a:cubicBezTo>
                  <a:cubicBezTo>
                    <a:pt x="355" y="40"/>
                    <a:pt x="259" y="0"/>
                    <a:pt x="204" y="52"/>
                  </a:cubicBezTo>
                  <a:cubicBezTo>
                    <a:pt x="180" y="75"/>
                    <a:pt x="155" y="98"/>
                    <a:pt x="133" y="123"/>
                  </a:cubicBezTo>
                  <a:cubicBezTo>
                    <a:pt x="109" y="150"/>
                    <a:pt x="92" y="192"/>
                    <a:pt x="76" y="225"/>
                  </a:cubicBezTo>
                  <a:cubicBezTo>
                    <a:pt x="45" y="288"/>
                    <a:pt x="25" y="351"/>
                    <a:pt x="16" y="420"/>
                  </a:cubicBezTo>
                  <a:cubicBezTo>
                    <a:pt x="7" y="490"/>
                    <a:pt x="0" y="563"/>
                    <a:pt x="13" y="632"/>
                  </a:cubicBezTo>
                  <a:cubicBezTo>
                    <a:pt x="21" y="675"/>
                    <a:pt x="30" y="718"/>
                    <a:pt x="43" y="759"/>
                  </a:cubicBezTo>
                  <a:cubicBezTo>
                    <a:pt x="62" y="820"/>
                    <a:pt x="107" y="873"/>
                    <a:pt x="163" y="903"/>
                  </a:cubicBezTo>
                  <a:lnTo>
                    <a:pt x="167" y="907"/>
                  </a:lnTo>
                  <a:cubicBezTo>
                    <a:pt x="245" y="981"/>
                    <a:pt x="383" y="940"/>
                    <a:pt x="431" y="852"/>
                  </a:cubicBezTo>
                  <a:cubicBezTo>
                    <a:pt x="445" y="835"/>
                    <a:pt x="458" y="817"/>
                    <a:pt x="468" y="794"/>
                  </a:cubicBezTo>
                  <a:cubicBezTo>
                    <a:pt x="474" y="778"/>
                    <a:pt x="484" y="740"/>
                    <a:pt x="488" y="716"/>
                  </a:cubicBezTo>
                  <a:cubicBezTo>
                    <a:pt x="495" y="676"/>
                    <a:pt x="485" y="628"/>
                    <a:pt x="484" y="587"/>
                  </a:cubicBezTo>
                </a:path>
              </a:pathLst>
            </a:custGeom>
            <a:solidFill>
              <a:srgbClr val="F24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AB7BFE27-1996-0269-17C6-7C9969BD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2153" y="4642562"/>
              <a:ext cx="157163" cy="139700"/>
            </a:xfrm>
            <a:custGeom>
              <a:avLst/>
              <a:gdLst>
                <a:gd name="T0" fmla="*/ 762 w 766"/>
                <a:gd name="T1" fmla="*/ 204 h 681"/>
                <a:gd name="T2" fmla="*/ 735 w 766"/>
                <a:gd name="T3" fmla="*/ 128 h 681"/>
                <a:gd name="T4" fmla="*/ 683 w 766"/>
                <a:gd name="T5" fmla="*/ 64 h 681"/>
                <a:gd name="T6" fmla="*/ 581 w 766"/>
                <a:gd name="T7" fmla="*/ 21 h 681"/>
                <a:gd name="T8" fmla="*/ 575 w 766"/>
                <a:gd name="T9" fmla="*/ 21 h 681"/>
                <a:gd name="T10" fmla="*/ 546 w 766"/>
                <a:gd name="T11" fmla="*/ 20 h 681"/>
                <a:gd name="T12" fmla="*/ 517 w 766"/>
                <a:gd name="T13" fmla="*/ 20 h 681"/>
                <a:gd name="T14" fmla="*/ 510 w 766"/>
                <a:gd name="T15" fmla="*/ 21 h 681"/>
                <a:gd name="T16" fmla="*/ 508 w 766"/>
                <a:gd name="T17" fmla="*/ 21 h 681"/>
                <a:gd name="T18" fmla="*/ 486 w 766"/>
                <a:gd name="T19" fmla="*/ 27 h 681"/>
                <a:gd name="T20" fmla="*/ 418 w 766"/>
                <a:gd name="T21" fmla="*/ 2 h 681"/>
                <a:gd name="T22" fmla="*/ 357 w 766"/>
                <a:gd name="T23" fmla="*/ 1 h 681"/>
                <a:gd name="T24" fmla="*/ 333 w 766"/>
                <a:gd name="T25" fmla="*/ 2 h 681"/>
                <a:gd name="T26" fmla="*/ 247 w 766"/>
                <a:gd name="T27" fmla="*/ 23 h 681"/>
                <a:gd name="T28" fmla="*/ 165 w 766"/>
                <a:gd name="T29" fmla="*/ 64 h 681"/>
                <a:gd name="T30" fmla="*/ 139 w 766"/>
                <a:gd name="T31" fmla="*/ 83 h 681"/>
                <a:gd name="T32" fmla="*/ 74 w 766"/>
                <a:gd name="T33" fmla="*/ 151 h 681"/>
                <a:gd name="T34" fmla="*/ 6 w 766"/>
                <a:gd name="T35" fmla="*/ 317 h 681"/>
                <a:gd name="T36" fmla="*/ 31 w 766"/>
                <a:gd name="T37" fmla="*/ 489 h 681"/>
                <a:gd name="T38" fmla="*/ 121 w 766"/>
                <a:gd name="T39" fmla="*/ 607 h 681"/>
                <a:gd name="T40" fmla="*/ 200 w 766"/>
                <a:gd name="T41" fmla="*/ 651 h 681"/>
                <a:gd name="T42" fmla="*/ 365 w 766"/>
                <a:gd name="T43" fmla="*/ 669 h 681"/>
                <a:gd name="T44" fmla="*/ 490 w 766"/>
                <a:gd name="T45" fmla="*/ 619 h 681"/>
                <a:gd name="T46" fmla="*/ 549 w 766"/>
                <a:gd name="T47" fmla="*/ 563 h 681"/>
                <a:gd name="T48" fmla="*/ 550 w 766"/>
                <a:gd name="T49" fmla="*/ 562 h 681"/>
                <a:gd name="T50" fmla="*/ 584 w 766"/>
                <a:gd name="T51" fmla="*/ 556 h 681"/>
                <a:gd name="T52" fmla="*/ 588 w 766"/>
                <a:gd name="T53" fmla="*/ 554 h 681"/>
                <a:gd name="T54" fmla="*/ 626 w 766"/>
                <a:gd name="T55" fmla="*/ 544 h 681"/>
                <a:gd name="T56" fmla="*/ 692 w 766"/>
                <a:gd name="T57" fmla="*/ 499 h 681"/>
                <a:gd name="T58" fmla="*/ 712 w 766"/>
                <a:gd name="T59" fmla="*/ 480 h 681"/>
                <a:gd name="T60" fmla="*/ 746 w 766"/>
                <a:gd name="T61" fmla="*/ 408 h 681"/>
                <a:gd name="T62" fmla="*/ 753 w 766"/>
                <a:gd name="T63" fmla="*/ 331 h 681"/>
                <a:gd name="T64" fmla="*/ 748 w 766"/>
                <a:gd name="T65" fmla="*/ 310 h 681"/>
                <a:gd name="T66" fmla="*/ 762 w 766"/>
                <a:gd name="T67" fmla="*/ 20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6" h="681">
                  <a:moveTo>
                    <a:pt x="762" y="204"/>
                  </a:moveTo>
                  <a:cubicBezTo>
                    <a:pt x="760" y="176"/>
                    <a:pt x="751" y="151"/>
                    <a:pt x="735" y="128"/>
                  </a:cubicBezTo>
                  <a:cubicBezTo>
                    <a:pt x="724" y="102"/>
                    <a:pt x="706" y="81"/>
                    <a:pt x="683" y="64"/>
                  </a:cubicBezTo>
                  <a:cubicBezTo>
                    <a:pt x="653" y="41"/>
                    <a:pt x="619" y="26"/>
                    <a:pt x="581" y="21"/>
                  </a:cubicBezTo>
                  <a:cubicBezTo>
                    <a:pt x="579" y="21"/>
                    <a:pt x="577" y="21"/>
                    <a:pt x="575" y="21"/>
                  </a:cubicBezTo>
                  <a:cubicBezTo>
                    <a:pt x="566" y="20"/>
                    <a:pt x="554" y="20"/>
                    <a:pt x="546" y="20"/>
                  </a:cubicBezTo>
                  <a:cubicBezTo>
                    <a:pt x="540" y="20"/>
                    <a:pt x="527" y="20"/>
                    <a:pt x="517" y="20"/>
                  </a:cubicBezTo>
                  <a:cubicBezTo>
                    <a:pt x="515" y="20"/>
                    <a:pt x="513" y="21"/>
                    <a:pt x="510" y="21"/>
                  </a:cubicBezTo>
                  <a:lnTo>
                    <a:pt x="508" y="21"/>
                  </a:lnTo>
                  <a:cubicBezTo>
                    <a:pt x="501" y="23"/>
                    <a:pt x="493" y="25"/>
                    <a:pt x="486" y="27"/>
                  </a:cubicBezTo>
                  <a:cubicBezTo>
                    <a:pt x="465" y="15"/>
                    <a:pt x="443" y="4"/>
                    <a:pt x="418" y="2"/>
                  </a:cubicBezTo>
                  <a:cubicBezTo>
                    <a:pt x="398" y="0"/>
                    <a:pt x="376" y="1"/>
                    <a:pt x="357" y="1"/>
                  </a:cubicBezTo>
                  <a:cubicBezTo>
                    <a:pt x="349" y="1"/>
                    <a:pt x="341" y="1"/>
                    <a:pt x="333" y="2"/>
                  </a:cubicBezTo>
                  <a:cubicBezTo>
                    <a:pt x="304" y="5"/>
                    <a:pt x="275" y="14"/>
                    <a:pt x="247" y="23"/>
                  </a:cubicBezTo>
                  <a:cubicBezTo>
                    <a:pt x="217" y="31"/>
                    <a:pt x="190" y="49"/>
                    <a:pt x="165" y="64"/>
                  </a:cubicBezTo>
                  <a:cubicBezTo>
                    <a:pt x="156" y="70"/>
                    <a:pt x="147" y="76"/>
                    <a:pt x="139" y="83"/>
                  </a:cubicBezTo>
                  <a:cubicBezTo>
                    <a:pt x="117" y="103"/>
                    <a:pt x="91" y="125"/>
                    <a:pt x="74" y="151"/>
                  </a:cubicBezTo>
                  <a:cubicBezTo>
                    <a:pt x="39" y="202"/>
                    <a:pt x="13" y="254"/>
                    <a:pt x="6" y="317"/>
                  </a:cubicBezTo>
                  <a:cubicBezTo>
                    <a:pt x="0" y="373"/>
                    <a:pt x="5" y="437"/>
                    <a:pt x="31" y="489"/>
                  </a:cubicBezTo>
                  <a:cubicBezTo>
                    <a:pt x="53" y="534"/>
                    <a:pt x="78" y="578"/>
                    <a:pt x="121" y="607"/>
                  </a:cubicBezTo>
                  <a:cubicBezTo>
                    <a:pt x="145" y="623"/>
                    <a:pt x="171" y="641"/>
                    <a:pt x="200" y="651"/>
                  </a:cubicBezTo>
                  <a:cubicBezTo>
                    <a:pt x="252" y="668"/>
                    <a:pt x="309" y="681"/>
                    <a:pt x="365" y="669"/>
                  </a:cubicBezTo>
                  <a:cubicBezTo>
                    <a:pt x="420" y="658"/>
                    <a:pt x="443" y="650"/>
                    <a:pt x="490" y="619"/>
                  </a:cubicBezTo>
                  <a:cubicBezTo>
                    <a:pt x="513" y="605"/>
                    <a:pt x="533" y="585"/>
                    <a:pt x="549" y="563"/>
                  </a:cubicBezTo>
                  <a:lnTo>
                    <a:pt x="550" y="562"/>
                  </a:lnTo>
                  <a:cubicBezTo>
                    <a:pt x="561" y="560"/>
                    <a:pt x="573" y="561"/>
                    <a:pt x="584" y="556"/>
                  </a:cubicBezTo>
                  <a:lnTo>
                    <a:pt x="588" y="554"/>
                  </a:lnTo>
                  <a:cubicBezTo>
                    <a:pt x="603" y="550"/>
                    <a:pt x="624" y="545"/>
                    <a:pt x="626" y="544"/>
                  </a:cubicBezTo>
                  <a:cubicBezTo>
                    <a:pt x="652" y="535"/>
                    <a:pt x="674" y="520"/>
                    <a:pt x="692" y="499"/>
                  </a:cubicBezTo>
                  <a:cubicBezTo>
                    <a:pt x="699" y="493"/>
                    <a:pt x="706" y="487"/>
                    <a:pt x="712" y="480"/>
                  </a:cubicBezTo>
                  <a:cubicBezTo>
                    <a:pt x="730" y="458"/>
                    <a:pt x="741" y="434"/>
                    <a:pt x="746" y="408"/>
                  </a:cubicBezTo>
                  <a:cubicBezTo>
                    <a:pt x="755" y="383"/>
                    <a:pt x="757" y="358"/>
                    <a:pt x="753" y="331"/>
                  </a:cubicBezTo>
                  <a:lnTo>
                    <a:pt x="748" y="310"/>
                  </a:lnTo>
                  <a:cubicBezTo>
                    <a:pt x="761" y="276"/>
                    <a:pt x="766" y="240"/>
                    <a:pt x="762" y="204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7B0F3B70-C2C8-CDB3-3ED9-C24CD5B4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191" y="2970924"/>
              <a:ext cx="425450" cy="544513"/>
            </a:xfrm>
            <a:custGeom>
              <a:avLst/>
              <a:gdLst>
                <a:gd name="T0" fmla="*/ 1654 w 2071"/>
                <a:gd name="T1" fmla="*/ 324 h 2642"/>
                <a:gd name="T2" fmla="*/ 956 w 2071"/>
                <a:gd name="T3" fmla="*/ 16 h 2642"/>
                <a:gd name="T4" fmla="*/ 44 w 2071"/>
                <a:gd name="T5" fmla="*/ 1372 h 2642"/>
                <a:gd name="T6" fmla="*/ 1115 w 2071"/>
                <a:gd name="T7" fmla="*/ 2608 h 2642"/>
                <a:gd name="T8" fmla="*/ 2028 w 2071"/>
                <a:gd name="T9" fmla="*/ 1251 h 2642"/>
                <a:gd name="T10" fmla="*/ 2019 w 2071"/>
                <a:gd name="T11" fmla="*/ 1162 h 2642"/>
                <a:gd name="T12" fmla="*/ 1654 w 2071"/>
                <a:gd name="T13" fmla="*/ 324 h 2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2642">
                  <a:moveTo>
                    <a:pt x="1654" y="324"/>
                  </a:moveTo>
                  <a:cubicBezTo>
                    <a:pt x="1463" y="118"/>
                    <a:pt x="1218" y="0"/>
                    <a:pt x="956" y="16"/>
                  </a:cubicBezTo>
                  <a:cubicBezTo>
                    <a:pt x="409" y="49"/>
                    <a:pt x="0" y="656"/>
                    <a:pt x="44" y="1372"/>
                  </a:cubicBezTo>
                  <a:cubicBezTo>
                    <a:pt x="87" y="2088"/>
                    <a:pt x="567" y="2642"/>
                    <a:pt x="1115" y="2608"/>
                  </a:cubicBezTo>
                  <a:cubicBezTo>
                    <a:pt x="1663" y="2575"/>
                    <a:pt x="2071" y="1967"/>
                    <a:pt x="2028" y="1251"/>
                  </a:cubicBezTo>
                  <a:cubicBezTo>
                    <a:pt x="2026" y="1221"/>
                    <a:pt x="2022" y="1192"/>
                    <a:pt x="2019" y="1162"/>
                  </a:cubicBezTo>
                  <a:cubicBezTo>
                    <a:pt x="1531" y="1157"/>
                    <a:pt x="1393" y="603"/>
                    <a:pt x="1654" y="324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C14877A1-3C31-E0F8-6CEC-918537EE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903" y="2431174"/>
              <a:ext cx="350838" cy="257175"/>
            </a:xfrm>
            <a:custGeom>
              <a:avLst/>
              <a:gdLst>
                <a:gd name="T0" fmla="*/ 1637 w 1702"/>
                <a:gd name="T1" fmla="*/ 178 h 1247"/>
                <a:gd name="T2" fmla="*/ 602 w 1702"/>
                <a:gd name="T3" fmla="*/ 242 h 1247"/>
                <a:gd name="T4" fmla="*/ 209 w 1702"/>
                <a:gd name="T5" fmla="*/ 616 h 1247"/>
                <a:gd name="T6" fmla="*/ 77 w 1702"/>
                <a:gd name="T7" fmla="*/ 840 h 1247"/>
                <a:gd name="T8" fmla="*/ 11 w 1702"/>
                <a:gd name="T9" fmla="*/ 1111 h 1247"/>
                <a:gd name="T10" fmla="*/ 170 w 1702"/>
                <a:gd name="T11" fmla="*/ 1203 h 1247"/>
                <a:gd name="T12" fmla="*/ 327 w 1702"/>
                <a:gd name="T13" fmla="*/ 1047 h 1247"/>
                <a:gd name="T14" fmla="*/ 461 w 1702"/>
                <a:gd name="T15" fmla="*/ 885 h 1247"/>
                <a:gd name="T16" fmla="*/ 766 w 1702"/>
                <a:gd name="T17" fmla="*/ 593 h 1247"/>
                <a:gd name="T18" fmla="*/ 1553 w 1702"/>
                <a:gd name="T19" fmla="*/ 377 h 1247"/>
                <a:gd name="T20" fmla="*/ 1682 w 1702"/>
                <a:gd name="T21" fmla="*/ 314 h 1247"/>
                <a:gd name="T22" fmla="*/ 1637 w 1702"/>
                <a:gd name="T23" fmla="*/ 178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2" h="1247">
                  <a:moveTo>
                    <a:pt x="1637" y="178"/>
                  </a:moveTo>
                  <a:cubicBezTo>
                    <a:pt x="1313" y="0"/>
                    <a:pt x="911" y="51"/>
                    <a:pt x="602" y="242"/>
                  </a:cubicBezTo>
                  <a:cubicBezTo>
                    <a:pt x="447" y="338"/>
                    <a:pt x="317" y="470"/>
                    <a:pt x="209" y="616"/>
                  </a:cubicBezTo>
                  <a:cubicBezTo>
                    <a:pt x="158" y="686"/>
                    <a:pt x="113" y="761"/>
                    <a:pt x="77" y="840"/>
                  </a:cubicBezTo>
                  <a:cubicBezTo>
                    <a:pt x="42" y="920"/>
                    <a:pt x="0" y="1023"/>
                    <a:pt x="11" y="1111"/>
                  </a:cubicBezTo>
                  <a:cubicBezTo>
                    <a:pt x="20" y="1188"/>
                    <a:pt x="94" y="1247"/>
                    <a:pt x="170" y="1203"/>
                  </a:cubicBezTo>
                  <a:cubicBezTo>
                    <a:pt x="234" y="1165"/>
                    <a:pt x="279" y="1103"/>
                    <a:pt x="327" y="1047"/>
                  </a:cubicBezTo>
                  <a:cubicBezTo>
                    <a:pt x="373" y="994"/>
                    <a:pt x="416" y="938"/>
                    <a:pt x="461" y="885"/>
                  </a:cubicBezTo>
                  <a:cubicBezTo>
                    <a:pt x="551" y="777"/>
                    <a:pt x="654" y="669"/>
                    <a:pt x="766" y="593"/>
                  </a:cubicBezTo>
                  <a:cubicBezTo>
                    <a:pt x="996" y="436"/>
                    <a:pt x="1271" y="337"/>
                    <a:pt x="1553" y="377"/>
                  </a:cubicBezTo>
                  <a:cubicBezTo>
                    <a:pt x="1608" y="385"/>
                    <a:pt x="1659" y="368"/>
                    <a:pt x="1682" y="314"/>
                  </a:cubicBezTo>
                  <a:cubicBezTo>
                    <a:pt x="1702" y="265"/>
                    <a:pt x="1685" y="204"/>
                    <a:pt x="1637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9811D9C9-B006-B4A4-4791-37CAD1381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216" y="2831224"/>
              <a:ext cx="658813" cy="503238"/>
            </a:xfrm>
            <a:custGeom>
              <a:avLst/>
              <a:gdLst>
                <a:gd name="T0" fmla="*/ 218 w 3206"/>
                <a:gd name="T1" fmla="*/ 1328 h 2444"/>
                <a:gd name="T2" fmla="*/ 884 w 3206"/>
                <a:gd name="T3" fmla="*/ 674 h 2444"/>
                <a:gd name="T4" fmla="*/ 1035 w 3206"/>
                <a:gd name="T5" fmla="*/ 612 h 2444"/>
                <a:gd name="T6" fmla="*/ 1143 w 3206"/>
                <a:gd name="T7" fmla="*/ 584 h 2444"/>
                <a:gd name="T8" fmla="*/ 1218 w 3206"/>
                <a:gd name="T9" fmla="*/ 570 h 2444"/>
                <a:gd name="T10" fmla="*/ 1403 w 3206"/>
                <a:gd name="T11" fmla="*/ 561 h 2444"/>
                <a:gd name="T12" fmla="*/ 1574 w 3206"/>
                <a:gd name="T13" fmla="*/ 576 h 2444"/>
                <a:gd name="T14" fmla="*/ 1763 w 3206"/>
                <a:gd name="T15" fmla="*/ 623 h 2444"/>
                <a:gd name="T16" fmla="*/ 1915 w 3206"/>
                <a:gd name="T17" fmla="*/ 683 h 2444"/>
                <a:gd name="T18" fmla="*/ 2222 w 3206"/>
                <a:gd name="T19" fmla="*/ 882 h 2444"/>
                <a:gd name="T20" fmla="*/ 2451 w 3206"/>
                <a:gd name="T21" fmla="*/ 1142 h 2444"/>
                <a:gd name="T22" fmla="*/ 2602 w 3206"/>
                <a:gd name="T23" fmla="*/ 1458 h 2444"/>
                <a:gd name="T24" fmla="*/ 2636 w 3206"/>
                <a:gd name="T25" fmla="*/ 1849 h 2444"/>
                <a:gd name="T26" fmla="*/ 2519 w 3206"/>
                <a:gd name="T27" fmla="*/ 2316 h 2444"/>
                <a:gd name="T28" fmla="*/ 2632 w 3206"/>
                <a:gd name="T29" fmla="*/ 2402 h 2444"/>
                <a:gd name="T30" fmla="*/ 2608 w 3206"/>
                <a:gd name="T31" fmla="*/ 662 h 2444"/>
                <a:gd name="T32" fmla="*/ 816 w 3206"/>
                <a:gd name="T33" fmla="*/ 264 h 2444"/>
                <a:gd name="T34" fmla="*/ 18 w 3206"/>
                <a:gd name="T35" fmla="*/ 1211 h 2444"/>
                <a:gd name="T36" fmla="*/ 218 w 3206"/>
                <a:gd name="T37" fmla="*/ 132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06" h="2444">
                  <a:moveTo>
                    <a:pt x="218" y="1328"/>
                  </a:moveTo>
                  <a:cubicBezTo>
                    <a:pt x="423" y="1087"/>
                    <a:pt x="600" y="822"/>
                    <a:pt x="884" y="674"/>
                  </a:cubicBezTo>
                  <a:cubicBezTo>
                    <a:pt x="946" y="642"/>
                    <a:pt x="969" y="633"/>
                    <a:pt x="1035" y="612"/>
                  </a:cubicBezTo>
                  <a:cubicBezTo>
                    <a:pt x="1071" y="601"/>
                    <a:pt x="1106" y="592"/>
                    <a:pt x="1143" y="584"/>
                  </a:cubicBezTo>
                  <a:cubicBezTo>
                    <a:pt x="1162" y="580"/>
                    <a:pt x="1237" y="568"/>
                    <a:pt x="1218" y="570"/>
                  </a:cubicBezTo>
                  <a:cubicBezTo>
                    <a:pt x="1279" y="563"/>
                    <a:pt x="1341" y="560"/>
                    <a:pt x="1403" y="561"/>
                  </a:cubicBezTo>
                  <a:cubicBezTo>
                    <a:pt x="1479" y="562"/>
                    <a:pt x="1526" y="566"/>
                    <a:pt x="1574" y="576"/>
                  </a:cubicBezTo>
                  <a:cubicBezTo>
                    <a:pt x="1638" y="588"/>
                    <a:pt x="1701" y="603"/>
                    <a:pt x="1763" y="623"/>
                  </a:cubicBezTo>
                  <a:cubicBezTo>
                    <a:pt x="1836" y="646"/>
                    <a:pt x="1858" y="655"/>
                    <a:pt x="1915" y="683"/>
                  </a:cubicBezTo>
                  <a:cubicBezTo>
                    <a:pt x="2034" y="741"/>
                    <a:pt x="2144" y="813"/>
                    <a:pt x="2222" y="882"/>
                  </a:cubicBezTo>
                  <a:cubicBezTo>
                    <a:pt x="2323" y="970"/>
                    <a:pt x="2392" y="1051"/>
                    <a:pt x="2451" y="1142"/>
                  </a:cubicBezTo>
                  <a:cubicBezTo>
                    <a:pt x="2527" y="1261"/>
                    <a:pt x="2570" y="1339"/>
                    <a:pt x="2602" y="1458"/>
                  </a:cubicBezTo>
                  <a:cubicBezTo>
                    <a:pt x="2638" y="1585"/>
                    <a:pt x="2652" y="1702"/>
                    <a:pt x="2636" y="1849"/>
                  </a:cubicBezTo>
                  <a:cubicBezTo>
                    <a:pt x="2619" y="2007"/>
                    <a:pt x="2560" y="2163"/>
                    <a:pt x="2519" y="2316"/>
                  </a:cubicBezTo>
                  <a:cubicBezTo>
                    <a:pt x="2504" y="2375"/>
                    <a:pt x="2576" y="2444"/>
                    <a:pt x="2632" y="2402"/>
                  </a:cubicBezTo>
                  <a:cubicBezTo>
                    <a:pt x="3206" y="1973"/>
                    <a:pt x="3057" y="1118"/>
                    <a:pt x="2608" y="662"/>
                  </a:cubicBezTo>
                  <a:cubicBezTo>
                    <a:pt x="2151" y="197"/>
                    <a:pt x="1424" y="0"/>
                    <a:pt x="816" y="264"/>
                  </a:cubicBezTo>
                  <a:cubicBezTo>
                    <a:pt x="429" y="431"/>
                    <a:pt x="90" y="788"/>
                    <a:pt x="18" y="1211"/>
                  </a:cubicBezTo>
                  <a:cubicBezTo>
                    <a:pt x="0" y="1316"/>
                    <a:pt x="133" y="1428"/>
                    <a:pt x="218" y="13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817A05AF-5DE9-369C-A8C1-044F7CA80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016" y="2818524"/>
              <a:ext cx="247650" cy="117475"/>
            </a:xfrm>
            <a:custGeom>
              <a:avLst/>
              <a:gdLst>
                <a:gd name="T0" fmla="*/ 83 w 1202"/>
                <a:gd name="T1" fmla="*/ 536 h 572"/>
                <a:gd name="T2" fmla="*/ 562 w 1202"/>
                <a:gd name="T3" fmla="*/ 177 h 572"/>
                <a:gd name="T4" fmla="*/ 846 w 1202"/>
                <a:gd name="T5" fmla="*/ 116 h 572"/>
                <a:gd name="T6" fmla="*/ 994 w 1202"/>
                <a:gd name="T7" fmla="*/ 116 h 572"/>
                <a:gd name="T8" fmla="*/ 1149 w 1202"/>
                <a:gd name="T9" fmla="*/ 128 h 572"/>
                <a:gd name="T10" fmla="*/ 1168 w 1202"/>
                <a:gd name="T11" fmla="*/ 55 h 572"/>
                <a:gd name="T12" fmla="*/ 846 w 1202"/>
                <a:gd name="T13" fmla="*/ 7 h 572"/>
                <a:gd name="T14" fmla="*/ 520 w 1202"/>
                <a:gd name="T15" fmla="*/ 82 h 572"/>
                <a:gd name="T16" fmla="*/ 24 w 1202"/>
                <a:gd name="T17" fmla="*/ 501 h 572"/>
                <a:gd name="T18" fmla="*/ 83 w 1202"/>
                <a:gd name="T19" fmla="*/ 53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02" h="572">
                  <a:moveTo>
                    <a:pt x="83" y="536"/>
                  </a:moveTo>
                  <a:cubicBezTo>
                    <a:pt x="199" y="369"/>
                    <a:pt x="370" y="244"/>
                    <a:pt x="562" y="177"/>
                  </a:cubicBezTo>
                  <a:cubicBezTo>
                    <a:pt x="653" y="146"/>
                    <a:pt x="750" y="124"/>
                    <a:pt x="846" y="116"/>
                  </a:cubicBezTo>
                  <a:cubicBezTo>
                    <a:pt x="895" y="113"/>
                    <a:pt x="945" y="112"/>
                    <a:pt x="994" y="116"/>
                  </a:cubicBezTo>
                  <a:cubicBezTo>
                    <a:pt x="1045" y="120"/>
                    <a:pt x="1098" y="131"/>
                    <a:pt x="1149" y="128"/>
                  </a:cubicBezTo>
                  <a:cubicBezTo>
                    <a:pt x="1187" y="125"/>
                    <a:pt x="1202" y="76"/>
                    <a:pt x="1168" y="55"/>
                  </a:cubicBezTo>
                  <a:cubicBezTo>
                    <a:pt x="1080" y="0"/>
                    <a:pt x="947" y="1"/>
                    <a:pt x="846" y="7"/>
                  </a:cubicBezTo>
                  <a:cubicBezTo>
                    <a:pt x="733" y="14"/>
                    <a:pt x="624" y="38"/>
                    <a:pt x="520" y="82"/>
                  </a:cubicBezTo>
                  <a:cubicBezTo>
                    <a:pt x="316" y="168"/>
                    <a:pt x="140" y="312"/>
                    <a:pt x="24" y="501"/>
                  </a:cubicBezTo>
                  <a:cubicBezTo>
                    <a:pt x="0" y="540"/>
                    <a:pt x="58" y="572"/>
                    <a:pt x="83" y="5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40E1C648-1416-4144-CFD0-1B3423BA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603" y="3070937"/>
              <a:ext cx="430213" cy="558800"/>
            </a:xfrm>
            <a:custGeom>
              <a:avLst/>
              <a:gdLst>
                <a:gd name="T0" fmla="*/ 827 w 2092"/>
                <a:gd name="T1" fmla="*/ 70 h 2712"/>
                <a:gd name="T2" fmla="*/ 109 w 2092"/>
                <a:gd name="T3" fmla="*/ 626 h 2712"/>
                <a:gd name="T4" fmla="*/ 279 w 2092"/>
                <a:gd name="T5" fmla="*/ 701 h 2712"/>
                <a:gd name="T6" fmla="*/ 279 w 2092"/>
                <a:gd name="T7" fmla="*/ 702 h 2712"/>
                <a:gd name="T8" fmla="*/ 333 w 2092"/>
                <a:gd name="T9" fmla="*/ 739 h 2712"/>
                <a:gd name="T10" fmla="*/ 499 w 2092"/>
                <a:gd name="T11" fmla="*/ 940 h 2712"/>
                <a:gd name="T12" fmla="*/ 535 w 2092"/>
                <a:gd name="T13" fmla="*/ 1069 h 2712"/>
                <a:gd name="T14" fmla="*/ 492 w 2092"/>
                <a:gd name="T15" fmla="*/ 1328 h 2712"/>
                <a:gd name="T16" fmla="*/ 420 w 2092"/>
                <a:gd name="T17" fmla="*/ 1439 h 2712"/>
                <a:gd name="T18" fmla="*/ 258 w 2092"/>
                <a:gd name="T19" fmla="*/ 1563 h 2712"/>
                <a:gd name="T20" fmla="*/ 55 w 2092"/>
                <a:gd name="T21" fmla="*/ 1632 h 2712"/>
                <a:gd name="T22" fmla="*/ 0 w 2092"/>
                <a:gd name="T23" fmla="*/ 1634 h 2712"/>
                <a:gd name="T24" fmla="*/ 1149 w 2092"/>
                <a:gd name="T25" fmla="*/ 2647 h 2712"/>
                <a:gd name="T26" fmla="*/ 2003 w 2092"/>
                <a:gd name="T27" fmla="*/ 1232 h 2712"/>
                <a:gd name="T28" fmla="*/ 827 w 2092"/>
                <a:gd name="T29" fmla="*/ 70 h 2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2" h="2712">
                  <a:moveTo>
                    <a:pt x="827" y="70"/>
                  </a:moveTo>
                  <a:cubicBezTo>
                    <a:pt x="516" y="109"/>
                    <a:pt x="260" y="322"/>
                    <a:pt x="109" y="626"/>
                  </a:cubicBezTo>
                  <a:cubicBezTo>
                    <a:pt x="171" y="639"/>
                    <a:pt x="229" y="663"/>
                    <a:pt x="279" y="701"/>
                  </a:cubicBezTo>
                  <a:lnTo>
                    <a:pt x="279" y="702"/>
                  </a:lnTo>
                  <a:cubicBezTo>
                    <a:pt x="297" y="714"/>
                    <a:pt x="315" y="727"/>
                    <a:pt x="333" y="739"/>
                  </a:cubicBezTo>
                  <a:cubicBezTo>
                    <a:pt x="407" y="793"/>
                    <a:pt x="463" y="860"/>
                    <a:pt x="499" y="940"/>
                  </a:cubicBezTo>
                  <a:cubicBezTo>
                    <a:pt x="511" y="983"/>
                    <a:pt x="523" y="1026"/>
                    <a:pt x="535" y="1069"/>
                  </a:cubicBezTo>
                  <a:cubicBezTo>
                    <a:pt x="546" y="1159"/>
                    <a:pt x="531" y="1245"/>
                    <a:pt x="492" y="1328"/>
                  </a:cubicBezTo>
                  <a:cubicBezTo>
                    <a:pt x="468" y="1365"/>
                    <a:pt x="444" y="1402"/>
                    <a:pt x="420" y="1439"/>
                  </a:cubicBezTo>
                  <a:cubicBezTo>
                    <a:pt x="377" y="1493"/>
                    <a:pt x="323" y="1535"/>
                    <a:pt x="258" y="1563"/>
                  </a:cubicBezTo>
                  <a:cubicBezTo>
                    <a:pt x="198" y="1602"/>
                    <a:pt x="130" y="1625"/>
                    <a:pt x="55" y="1632"/>
                  </a:cubicBezTo>
                  <a:cubicBezTo>
                    <a:pt x="37" y="1635"/>
                    <a:pt x="19" y="1633"/>
                    <a:pt x="0" y="1634"/>
                  </a:cubicBezTo>
                  <a:cubicBezTo>
                    <a:pt x="139" y="2268"/>
                    <a:pt x="629" y="2712"/>
                    <a:pt x="1149" y="2647"/>
                  </a:cubicBezTo>
                  <a:cubicBezTo>
                    <a:pt x="1710" y="2577"/>
                    <a:pt x="2092" y="1943"/>
                    <a:pt x="2003" y="1232"/>
                  </a:cubicBezTo>
                  <a:cubicBezTo>
                    <a:pt x="1914" y="520"/>
                    <a:pt x="1388" y="0"/>
                    <a:pt x="827" y="70"/>
                  </a:cubicBezTo>
                </a:path>
              </a:pathLst>
            </a:custGeom>
            <a:solidFill>
              <a:srgbClr val="3E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917F506D-7468-AF26-2492-4AB5E7AF0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203" y="2593099"/>
              <a:ext cx="261938" cy="136525"/>
            </a:xfrm>
            <a:custGeom>
              <a:avLst/>
              <a:gdLst>
                <a:gd name="T0" fmla="*/ 246 w 1276"/>
                <a:gd name="T1" fmla="*/ 473 h 667"/>
                <a:gd name="T2" fmla="*/ 293 w 1276"/>
                <a:gd name="T3" fmla="*/ 428 h 667"/>
                <a:gd name="T4" fmla="*/ 317 w 1276"/>
                <a:gd name="T5" fmla="*/ 406 h 667"/>
                <a:gd name="T6" fmla="*/ 324 w 1276"/>
                <a:gd name="T7" fmla="*/ 401 h 667"/>
                <a:gd name="T8" fmla="*/ 346 w 1276"/>
                <a:gd name="T9" fmla="*/ 388 h 667"/>
                <a:gd name="T10" fmla="*/ 364 w 1276"/>
                <a:gd name="T11" fmla="*/ 378 h 667"/>
                <a:gd name="T12" fmla="*/ 383 w 1276"/>
                <a:gd name="T13" fmla="*/ 371 h 667"/>
                <a:gd name="T14" fmla="*/ 415 w 1276"/>
                <a:gd name="T15" fmla="*/ 362 h 667"/>
                <a:gd name="T16" fmla="*/ 448 w 1276"/>
                <a:gd name="T17" fmla="*/ 355 h 667"/>
                <a:gd name="T18" fmla="*/ 447 w 1276"/>
                <a:gd name="T19" fmla="*/ 355 h 667"/>
                <a:gd name="T20" fmla="*/ 515 w 1276"/>
                <a:gd name="T21" fmla="*/ 352 h 667"/>
                <a:gd name="T22" fmla="*/ 584 w 1276"/>
                <a:gd name="T23" fmla="*/ 355 h 667"/>
                <a:gd name="T24" fmla="*/ 588 w 1276"/>
                <a:gd name="T25" fmla="*/ 357 h 667"/>
                <a:gd name="T26" fmla="*/ 621 w 1276"/>
                <a:gd name="T27" fmla="*/ 364 h 667"/>
                <a:gd name="T28" fmla="*/ 647 w 1276"/>
                <a:gd name="T29" fmla="*/ 372 h 667"/>
                <a:gd name="T30" fmla="*/ 675 w 1276"/>
                <a:gd name="T31" fmla="*/ 382 h 667"/>
                <a:gd name="T32" fmla="*/ 702 w 1276"/>
                <a:gd name="T33" fmla="*/ 394 h 667"/>
                <a:gd name="T34" fmla="*/ 738 w 1276"/>
                <a:gd name="T35" fmla="*/ 414 h 667"/>
                <a:gd name="T36" fmla="*/ 809 w 1276"/>
                <a:gd name="T37" fmla="*/ 458 h 667"/>
                <a:gd name="T38" fmla="*/ 843 w 1276"/>
                <a:gd name="T39" fmla="*/ 483 h 667"/>
                <a:gd name="T40" fmla="*/ 850 w 1276"/>
                <a:gd name="T41" fmla="*/ 489 h 667"/>
                <a:gd name="T42" fmla="*/ 937 w 1276"/>
                <a:gd name="T43" fmla="*/ 556 h 667"/>
                <a:gd name="T44" fmla="*/ 951 w 1276"/>
                <a:gd name="T45" fmla="*/ 567 h 667"/>
                <a:gd name="T46" fmla="*/ 984 w 1276"/>
                <a:gd name="T47" fmla="*/ 595 h 667"/>
                <a:gd name="T48" fmla="*/ 1085 w 1276"/>
                <a:gd name="T49" fmla="*/ 657 h 667"/>
                <a:gd name="T50" fmla="*/ 1168 w 1276"/>
                <a:gd name="T51" fmla="*/ 660 h 667"/>
                <a:gd name="T52" fmla="*/ 1179 w 1276"/>
                <a:gd name="T53" fmla="*/ 659 h 667"/>
                <a:gd name="T54" fmla="*/ 1269 w 1276"/>
                <a:gd name="T55" fmla="*/ 568 h 667"/>
                <a:gd name="T56" fmla="*/ 1269 w 1276"/>
                <a:gd name="T57" fmla="*/ 559 h 667"/>
                <a:gd name="T58" fmla="*/ 1254 w 1276"/>
                <a:gd name="T59" fmla="*/ 448 h 667"/>
                <a:gd name="T60" fmla="*/ 1185 w 1276"/>
                <a:gd name="T61" fmla="*/ 358 h 667"/>
                <a:gd name="T62" fmla="*/ 1022 w 1276"/>
                <a:gd name="T63" fmla="*/ 211 h 667"/>
                <a:gd name="T64" fmla="*/ 667 w 1276"/>
                <a:gd name="T65" fmla="*/ 44 h 667"/>
                <a:gd name="T66" fmla="*/ 35 w 1276"/>
                <a:gd name="T67" fmla="*/ 350 h 667"/>
                <a:gd name="T68" fmla="*/ 246 w 1276"/>
                <a:gd name="T69" fmla="*/ 473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6" h="667">
                  <a:moveTo>
                    <a:pt x="246" y="473"/>
                  </a:moveTo>
                  <a:cubicBezTo>
                    <a:pt x="261" y="456"/>
                    <a:pt x="276" y="443"/>
                    <a:pt x="293" y="428"/>
                  </a:cubicBezTo>
                  <a:cubicBezTo>
                    <a:pt x="301" y="421"/>
                    <a:pt x="309" y="413"/>
                    <a:pt x="317" y="406"/>
                  </a:cubicBezTo>
                  <a:cubicBezTo>
                    <a:pt x="334" y="392"/>
                    <a:pt x="291" y="421"/>
                    <a:pt x="324" y="401"/>
                  </a:cubicBezTo>
                  <a:cubicBezTo>
                    <a:pt x="332" y="397"/>
                    <a:pt x="339" y="392"/>
                    <a:pt x="346" y="388"/>
                  </a:cubicBezTo>
                  <a:cubicBezTo>
                    <a:pt x="346" y="388"/>
                    <a:pt x="381" y="370"/>
                    <a:pt x="364" y="378"/>
                  </a:cubicBezTo>
                  <a:cubicBezTo>
                    <a:pt x="347" y="386"/>
                    <a:pt x="379" y="372"/>
                    <a:pt x="383" y="371"/>
                  </a:cubicBezTo>
                  <a:cubicBezTo>
                    <a:pt x="394" y="368"/>
                    <a:pt x="404" y="365"/>
                    <a:pt x="415" y="362"/>
                  </a:cubicBezTo>
                  <a:cubicBezTo>
                    <a:pt x="426" y="359"/>
                    <a:pt x="437" y="358"/>
                    <a:pt x="448" y="355"/>
                  </a:cubicBezTo>
                  <a:cubicBezTo>
                    <a:pt x="434" y="359"/>
                    <a:pt x="430" y="357"/>
                    <a:pt x="447" y="355"/>
                  </a:cubicBezTo>
                  <a:cubicBezTo>
                    <a:pt x="469" y="354"/>
                    <a:pt x="492" y="352"/>
                    <a:pt x="515" y="352"/>
                  </a:cubicBezTo>
                  <a:cubicBezTo>
                    <a:pt x="538" y="351"/>
                    <a:pt x="561" y="353"/>
                    <a:pt x="584" y="355"/>
                  </a:cubicBezTo>
                  <a:cubicBezTo>
                    <a:pt x="561" y="353"/>
                    <a:pt x="572" y="353"/>
                    <a:pt x="588" y="357"/>
                  </a:cubicBezTo>
                  <a:cubicBezTo>
                    <a:pt x="599" y="359"/>
                    <a:pt x="610" y="361"/>
                    <a:pt x="621" y="364"/>
                  </a:cubicBezTo>
                  <a:cubicBezTo>
                    <a:pt x="630" y="367"/>
                    <a:pt x="639" y="369"/>
                    <a:pt x="647" y="372"/>
                  </a:cubicBezTo>
                  <a:cubicBezTo>
                    <a:pt x="647" y="372"/>
                    <a:pt x="687" y="386"/>
                    <a:pt x="675" y="382"/>
                  </a:cubicBezTo>
                  <a:cubicBezTo>
                    <a:pt x="662" y="377"/>
                    <a:pt x="698" y="393"/>
                    <a:pt x="702" y="394"/>
                  </a:cubicBezTo>
                  <a:cubicBezTo>
                    <a:pt x="714" y="401"/>
                    <a:pt x="726" y="407"/>
                    <a:pt x="738" y="414"/>
                  </a:cubicBezTo>
                  <a:cubicBezTo>
                    <a:pt x="763" y="428"/>
                    <a:pt x="786" y="443"/>
                    <a:pt x="809" y="458"/>
                  </a:cubicBezTo>
                  <a:cubicBezTo>
                    <a:pt x="821" y="466"/>
                    <a:pt x="832" y="475"/>
                    <a:pt x="843" y="483"/>
                  </a:cubicBezTo>
                  <a:cubicBezTo>
                    <a:pt x="830" y="473"/>
                    <a:pt x="846" y="485"/>
                    <a:pt x="850" y="489"/>
                  </a:cubicBezTo>
                  <a:cubicBezTo>
                    <a:pt x="879" y="512"/>
                    <a:pt x="908" y="534"/>
                    <a:pt x="937" y="556"/>
                  </a:cubicBezTo>
                  <a:cubicBezTo>
                    <a:pt x="921" y="544"/>
                    <a:pt x="947" y="564"/>
                    <a:pt x="951" y="567"/>
                  </a:cubicBezTo>
                  <a:cubicBezTo>
                    <a:pt x="962" y="576"/>
                    <a:pt x="973" y="586"/>
                    <a:pt x="984" y="595"/>
                  </a:cubicBezTo>
                  <a:cubicBezTo>
                    <a:pt x="1016" y="620"/>
                    <a:pt x="1046" y="644"/>
                    <a:pt x="1085" y="657"/>
                  </a:cubicBezTo>
                  <a:cubicBezTo>
                    <a:pt x="1115" y="667"/>
                    <a:pt x="1139" y="663"/>
                    <a:pt x="1168" y="660"/>
                  </a:cubicBezTo>
                  <a:cubicBezTo>
                    <a:pt x="1143" y="663"/>
                    <a:pt x="1166" y="660"/>
                    <a:pt x="1179" y="659"/>
                  </a:cubicBezTo>
                  <a:cubicBezTo>
                    <a:pt x="1230" y="654"/>
                    <a:pt x="1264" y="621"/>
                    <a:pt x="1269" y="568"/>
                  </a:cubicBezTo>
                  <a:cubicBezTo>
                    <a:pt x="1269" y="563"/>
                    <a:pt x="1271" y="523"/>
                    <a:pt x="1269" y="559"/>
                  </a:cubicBezTo>
                  <a:cubicBezTo>
                    <a:pt x="1272" y="514"/>
                    <a:pt x="1276" y="490"/>
                    <a:pt x="1254" y="448"/>
                  </a:cubicBezTo>
                  <a:cubicBezTo>
                    <a:pt x="1237" y="414"/>
                    <a:pt x="1211" y="386"/>
                    <a:pt x="1185" y="358"/>
                  </a:cubicBezTo>
                  <a:cubicBezTo>
                    <a:pt x="1134" y="303"/>
                    <a:pt x="1081" y="256"/>
                    <a:pt x="1022" y="211"/>
                  </a:cubicBezTo>
                  <a:cubicBezTo>
                    <a:pt x="918" y="134"/>
                    <a:pt x="796" y="67"/>
                    <a:pt x="667" y="44"/>
                  </a:cubicBezTo>
                  <a:cubicBezTo>
                    <a:pt x="422" y="0"/>
                    <a:pt x="115" y="87"/>
                    <a:pt x="35" y="350"/>
                  </a:cubicBezTo>
                  <a:cubicBezTo>
                    <a:pt x="0" y="468"/>
                    <a:pt x="162" y="568"/>
                    <a:pt x="246" y="47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171E7739-FE3D-D7CF-B975-EAF6CE761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91" y="2943937"/>
              <a:ext cx="601663" cy="563563"/>
            </a:xfrm>
            <a:custGeom>
              <a:avLst/>
              <a:gdLst>
                <a:gd name="T0" fmla="*/ 2898 w 2920"/>
                <a:gd name="T1" fmla="*/ 528 h 2743"/>
                <a:gd name="T2" fmla="*/ 2468 w 2920"/>
                <a:gd name="T3" fmla="*/ 141 h 2743"/>
                <a:gd name="T4" fmla="*/ 1911 w 2920"/>
                <a:gd name="T5" fmla="*/ 14 h 2743"/>
                <a:gd name="T6" fmla="*/ 952 w 2920"/>
                <a:gd name="T7" fmla="*/ 271 h 2743"/>
                <a:gd name="T8" fmla="*/ 118 w 2920"/>
                <a:gd name="T9" fmla="*/ 1897 h 2743"/>
                <a:gd name="T10" fmla="*/ 728 w 2920"/>
                <a:gd name="T11" fmla="*/ 2717 h 2743"/>
                <a:gd name="T12" fmla="*/ 794 w 2920"/>
                <a:gd name="T13" fmla="*/ 2631 h 2743"/>
                <a:gd name="T14" fmla="*/ 434 w 2920"/>
                <a:gd name="T15" fmla="*/ 1932 h 2743"/>
                <a:gd name="T16" fmla="*/ 590 w 2920"/>
                <a:gd name="T17" fmla="*/ 1243 h 2743"/>
                <a:gd name="T18" fmla="*/ 689 w 2920"/>
                <a:gd name="T19" fmla="*/ 1086 h 2743"/>
                <a:gd name="T20" fmla="*/ 733 w 2920"/>
                <a:gd name="T21" fmla="*/ 1028 h 2743"/>
                <a:gd name="T22" fmla="*/ 801 w 2920"/>
                <a:gd name="T23" fmla="*/ 947 h 2743"/>
                <a:gd name="T24" fmla="*/ 936 w 2920"/>
                <a:gd name="T25" fmla="*/ 812 h 2743"/>
                <a:gd name="T26" fmla="*/ 1087 w 2920"/>
                <a:gd name="T27" fmla="*/ 694 h 2743"/>
                <a:gd name="T28" fmla="*/ 1263 w 2920"/>
                <a:gd name="T29" fmla="*/ 590 h 2743"/>
                <a:gd name="T30" fmla="*/ 1428 w 2920"/>
                <a:gd name="T31" fmla="*/ 516 h 2743"/>
                <a:gd name="T32" fmla="*/ 1799 w 2920"/>
                <a:gd name="T33" fmla="*/ 437 h 2743"/>
                <a:gd name="T34" fmla="*/ 2267 w 2920"/>
                <a:gd name="T35" fmla="*/ 494 h 2743"/>
                <a:gd name="T36" fmla="*/ 2523 w 2920"/>
                <a:gd name="T37" fmla="*/ 593 h 2743"/>
                <a:gd name="T38" fmla="*/ 2802 w 2920"/>
                <a:gd name="T39" fmla="*/ 654 h 2743"/>
                <a:gd name="T40" fmla="*/ 2898 w 2920"/>
                <a:gd name="T41" fmla="*/ 528 h 2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20" h="2743">
                  <a:moveTo>
                    <a:pt x="2898" y="528"/>
                  </a:moveTo>
                  <a:cubicBezTo>
                    <a:pt x="2822" y="324"/>
                    <a:pt x="2662" y="224"/>
                    <a:pt x="2468" y="141"/>
                  </a:cubicBezTo>
                  <a:cubicBezTo>
                    <a:pt x="2289" y="64"/>
                    <a:pt x="2106" y="22"/>
                    <a:pt x="1911" y="14"/>
                  </a:cubicBezTo>
                  <a:cubicBezTo>
                    <a:pt x="1577" y="0"/>
                    <a:pt x="1235" y="95"/>
                    <a:pt x="952" y="271"/>
                  </a:cubicBezTo>
                  <a:cubicBezTo>
                    <a:pt x="414" y="607"/>
                    <a:pt x="0" y="1245"/>
                    <a:pt x="118" y="1897"/>
                  </a:cubicBezTo>
                  <a:cubicBezTo>
                    <a:pt x="183" y="2256"/>
                    <a:pt x="395" y="2561"/>
                    <a:pt x="728" y="2717"/>
                  </a:cubicBezTo>
                  <a:cubicBezTo>
                    <a:pt x="784" y="2743"/>
                    <a:pt x="836" y="2679"/>
                    <a:pt x="794" y="2631"/>
                  </a:cubicBezTo>
                  <a:cubicBezTo>
                    <a:pt x="624" y="2436"/>
                    <a:pt x="461" y="2194"/>
                    <a:pt x="434" y="1932"/>
                  </a:cubicBezTo>
                  <a:cubicBezTo>
                    <a:pt x="408" y="1690"/>
                    <a:pt x="472" y="1454"/>
                    <a:pt x="590" y="1243"/>
                  </a:cubicBezTo>
                  <a:cubicBezTo>
                    <a:pt x="620" y="1188"/>
                    <a:pt x="654" y="1136"/>
                    <a:pt x="689" y="1086"/>
                  </a:cubicBezTo>
                  <a:cubicBezTo>
                    <a:pt x="718" y="1044"/>
                    <a:pt x="702" y="1066"/>
                    <a:pt x="733" y="1028"/>
                  </a:cubicBezTo>
                  <a:cubicBezTo>
                    <a:pt x="755" y="1000"/>
                    <a:pt x="778" y="973"/>
                    <a:pt x="801" y="947"/>
                  </a:cubicBezTo>
                  <a:cubicBezTo>
                    <a:pt x="843" y="900"/>
                    <a:pt x="888" y="854"/>
                    <a:pt x="936" y="812"/>
                  </a:cubicBezTo>
                  <a:cubicBezTo>
                    <a:pt x="1003" y="751"/>
                    <a:pt x="1013" y="743"/>
                    <a:pt x="1087" y="694"/>
                  </a:cubicBezTo>
                  <a:cubicBezTo>
                    <a:pt x="1143" y="656"/>
                    <a:pt x="1202" y="621"/>
                    <a:pt x="1263" y="590"/>
                  </a:cubicBezTo>
                  <a:cubicBezTo>
                    <a:pt x="1341" y="550"/>
                    <a:pt x="1362" y="540"/>
                    <a:pt x="1428" y="516"/>
                  </a:cubicBezTo>
                  <a:cubicBezTo>
                    <a:pt x="1562" y="468"/>
                    <a:pt x="1688" y="443"/>
                    <a:pt x="1799" y="437"/>
                  </a:cubicBezTo>
                  <a:cubicBezTo>
                    <a:pt x="1977" y="428"/>
                    <a:pt x="2097" y="446"/>
                    <a:pt x="2267" y="494"/>
                  </a:cubicBezTo>
                  <a:cubicBezTo>
                    <a:pt x="2356" y="520"/>
                    <a:pt x="2436" y="559"/>
                    <a:pt x="2523" y="593"/>
                  </a:cubicBezTo>
                  <a:cubicBezTo>
                    <a:pt x="2617" y="630"/>
                    <a:pt x="2700" y="648"/>
                    <a:pt x="2802" y="654"/>
                  </a:cubicBezTo>
                  <a:cubicBezTo>
                    <a:pt x="2863" y="657"/>
                    <a:pt x="2920" y="587"/>
                    <a:pt x="2898" y="52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0C9069A9-D04E-132E-0D75-394B62401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791" y="2816937"/>
              <a:ext cx="276225" cy="128588"/>
            </a:xfrm>
            <a:custGeom>
              <a:avLst/>
              <a:gdLst>
                <a:gd name="T0" fmla="*/ 1270 w 1340"/>
                <a:gd name="T1" fmla="*/ 121 h 625"/>
                <a:gd name="T2" fmla="*/ 554 w 1340"/>
                <a:gd name="T3" fmla="*/ 73 h 625"/>
                <a:gd name="T4" fmla="*/ 223 w 1340"/>
                <a:gd name="T5" fmla="*/ 247 h 625"/>
                <a:gd name="T6" fmla="*/ 101 w 1340"/>
                <a:gd name="T7" fmla="*/ 370 h 625"/>
                <a:gd name="T8" fmla="*/ 8 w 1340"/>
                <a:gd name="T9" fmla="*/ 532 h 625"/>
                <a:gd name="T10" fmla="*/ 93 w 1340"/>
                <a:gd name="T11" fmla="*/ 597 h 625"/>
                <a:gd name="T12" fmla="*/ 213 w 1340"/>
                <a:gd name="T13" fmla="*/ 490 h 625"/>
                <a:gd name="T14" fmla="*/ 331 w 1340"/>
                <a:gd name="T15" fmla="*/ 401 h 625"/>
                <a:gd name="T16" fmla="*/ 606 w 1340"/>
                <a:gd name="T17" fmla="*/ 262 h 625"/>
                <a:gd name="T18" fmla="*/ 1218 w 1340"/>
                <a:gd name="T19" fmla="*/ 243 h 625"/>
                <a:gd name="T20" fmla="*/ 1270 w 1340"/>
                <a:gd name="T21" fmla="*/ 121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0" h="625">
                  <a:moveTo>
                    <a:pt x="1270" y="121"/>
                  </a:moveTo>
                  <a:cubicBezTo>
                    <a:pt x="1042" y="18"/>
                    <a:pt x="794" y="0"/>
                    <a:pt x="554" y="73"/>
                  </a:cubicBezTo>
                  <a:cubicBezTo>
                    <a:pt x="431" y="110"/>
                    <a:pt x="323" y="168"/>
                    <a:pt x="223" y="247"/>
                  </a:cubicBezTo>
                  <a:cubicBezTo>
                    <a:pt x="176" y="284"/>
                    <a:pt x="137" y="324"/>
                    <a:pt x="101" y="370"/>
                  </a:cubicBezTo>
                  <a:cubicBezTo>
                    <a:pt x="64" y="418"/>
                    <a:pt x="19" y="471"/>
                    <a:pt x="8" y="532"/>
                  </a:cubicBezTo>
                  <a:cubicBezTo>
                    <a:pt x="0" y="579"/>
                    <a:pt x="47" y="625"/>
                    <a:pt x="93" y="597"/>
                  </a:cubicBezTo>
                  <a:cubicBezTo>
                    <a:pt x="139" y="569"/>
                    <a:pt x="173" y="525"/>
                    <a:pt x="213" y="490"/>
                  </a:cubicBezTo>
                  <a:cubicBezTo>
                    <a:pt x="251" y="459"/>
                    <a:pt x="291" y="429"/>
                    <a:pt x="331" y="401"/>
                  </a:cubicBezTo>
                  <a:cubicBezTo>
                    <a:pt x="415" y="344"/>
                    <a:pt x="510" y="296"/>
                    <a:pt x="606" y="262"/>
                  </a:cubicBezTo>
                  <a:cubicBezTo>
                    <a:pt x="802" y="195"/>
                    <a:pt x="1020" y="183"/>
                    <a:pt x="1218" y="243"/>
                  </a:cubicBezTo>
                  <a:cubicBezTo>
                    <a:pt x="1289" y="265"/>
                    <a:pt x="1340" y="153"/>
                    <a:pt x="1270" y="12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FF2C3B75-E06F-B53B-196E-4A240A6F3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378" y="3229687"/>
              <a:ext cx="192088" cy="109538"/>
            </a:xfrm>
            <a:custGeom>
              <a:avLst/>
              <a:gdLst>
                <a:gd name="T0" fmla="*/ 874 w 933"/>
                <a:gd name="T1" fmla="*/ 30 h 531"/>
                <a:gd name="T2" fmla="*/ 539 w 933"/>
                <a:gd name="T3" fmla="*/ 376 h 531"/>
                <a:gd name="T4" fmla="*/ 295 w 933"/>
                <a:gd name="T5" fmla="*/ 378 h 531"/>
                <a:gd name="T6" fmla="*/ 171 w 933"/>
                <a:gd name="T7" fmla="*/ 334 h 531"/>
                <a:gd name="T8" fmla="*/ 54 w 933"/>
                <a:gd name="T9" fmla="*/ 278 h 531"/>
                <a:gd name="T10" fmla="*/ 8 w 933"/>
                <a:gd name="T11" fmla="*/ 324 h 531"/>
                <a:gd name="T12" fmla="*/ 110 w 933"/>
                <a:gd name="T13" fmla="*/ 440 h 531"/>
                <a:gd name="T14" fmla="*/ 259 w 933"/>
                <a:gd name="T15" fmla="*/ 506 h 531"/>
                <a:gd name="T16" fmla="*/ 578 w 933"/>
                <a:gd name="T17" fmla="*/ 491 h 531"/>
                <a:gd name="T18" fmla="*/ 929 w 933"/>
                <a:gd name="T19" fmla="*/ 38 h 531"/>
                <a:gd name="T20" fmla="*/ 874 w 933"/>
                <a:gd name="T21" fmla="*/ 3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3" h="531">
                  <a:moveTo>
                    <a:pt x="874" y="30"/>
                  </a:moveTo>
                  <a:cubicBezTo>
                    <a:pt x="833" y="195"/>
                    <a:pt x="705" y="333"/>
                    <a:pt x="539" y="376"/>
                  </a:cubicBezTo>
                  <a:cubicBezTo>
                    <a:pt x="459" y="396"/>
                    <a:pt x="375" y="399"/>
                    <a:pt x="295" y="378"/>
                  </a:cubicBezTo>
                  <a:cubicBezTo>
                    <a:pt x="253" y="367"/>
                    <a:pt x="210" y="353"/>
                    <a:pt x="171" y="334"/>
                  </a:cubicBezTo>
                  <a:cubicBezTo>
                    <a:pt x="134" y="317"/>
                    <a:pt x="94" y="287"/>
                    <a:pt x="54" y="278"/>
                  </a:cubicBezTo>
                  <a:cubicBezTo>
                    <a:pt x="26" y="271"/>
                    <a:pt x="0" y="295"/>
                    <a:pt x="8" y="324"/>
                  </a:cubicBezTo>
                  <a:cubicBezTo>
                    <a:pt x="21" y="371"/>
                    <a:pt x="71" y="413"/>
                    <a:pt x="110" y="440"/>
                  </a:cubicBezTo>
                  <a:cubicBezTo>
                    <a:pt x="156" y="471"/>
                    <a:pt x="205" y="493"/>
                    <a:pt x="259" y="506"/>
                  </a:cubicBezTo>
                  <a:cubicBezTo>
                    <a:pt x="363" y="531"/>
                    <a:pt x="478" y="531"/>
                    <a:pt x="578" y="491"/>
                  </a:cubicBezTo>
                  <a:cubicBezTo>
                    <a:pt x="767" y="415"/>
                    <a:pt x="903" y="240"/>
                    <a:pt x="929" y="38"/>
                  </a:cubicBezTo>
                  <a:cubicBezTo>
                    <a:pt x="933" y="6"/>
                    <a:pt x="881" y="0"/>
                    <a:pt x="874" y="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42BBB37F-3215-73F2-0204-BE793A3F3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78" y="2962987"/>
              <a:ext cx="161925" cy="636588"/>
            </a:xfrm>
            <a:custGeom>
              <a:avLst/>
              <a:gdLst>
                <a:gd name="T0" fmla="*/ 7 w 785"/>
                <a:gd name="T1" fmla="*/ 113 h 3096"/>
                <a:gd name="T2" fmla="*/ 250 w 785"/>
                <a:gd name="T3" fmla="*/ 1599 h 3096"/>
                <a:gd name="T4" fmla="*/ 674 w 785"/>
                <a:gd name="T5" fmla="*/ 3033 h 3096"/>
                <a:gd name="T6" fmla="*/ 777 w 785"/>
                <a:gd name="T7" fmla="*/ 2989 h 3096"/>
                <a:gd name="T8" fmla="*/ 471 w 785"/>
                <a:gd name="T9" fmla="*/ 1538 h 3096"/>
                <a:gd name="T10" fmla="*/ 172 w 785"/>
                <a:gd name="T11" fmla="*/ 91 h 3096"/>
                <a:gd name="T12" fmla="*/ 7 w 785"/>
                <a:gd name="T13" fmla="*/ 113 h 3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5" h="3096">
                  <a:moveTo>
                    <a:pt x="7" y="113"/>
                  </a:moveTo>
                  <a:cubicBezTo>
                    <a:pt x="47" y="613"/>
                    <a:pt x="146" y="1109"/>
                    <a:pt x="250" y="1599"/>
                  </a:cubicBezTo>
                  <a:cubicBezTo>
                    <a:pt x="355" y="2090"/>
                    <a:pt x="475" y="2572"/>
                    <a:pt x="674" y="3033"/>
                  </a:cubicBezTo>
                  <a:cubicBezTo>
                    <a:pt x="702" y="3096"/>
                    <a:pt x="785" y="3046"/>
                    <a:pt x="777" y="2989"/>
                  </a:cubicBezTo>
                  <a:cubicBezTo>
                    <a:pt x="704" y="2500"/>
                    <a:pt x="579" y="2022"/>
                    <a:pt x="471" y="1538"/>
                  </a:cubicBezTo>
                  <a:cubicBezTo>
                    <a:pt x="363" y="1058"/>
                    <a:pt x="283" y="571"/>
                    <a:pt x="172" y="91"/>
                  </a:cubicBezTo>
                  <a:cubicBezTo>
                    <a:pt x="152" y="0"/>
                    <a:pt x="0" y="17"/>
                    <a:pt x="7" y="11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D049FBA3-75A2-0CD0-5523-05FAEC1A4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5578" y="1054812"/>
              <a:ext cx="2211388" cy="2663825"/>
            </a:xfrm>
            <a:custGeom>
              <a:avLst/>
              <a:gdLst>
                <a:gd name="T0" fmla="*/ 194 w 10754"/>
                <a:gd name="T1" fmla="*/ 1166 h 12951"/>
                <a:gd name="T2" fmla="*/ 3596 w 10754"/>
                <a:gd name="T3" fmla="*/ 559 h 12951"/>
                <a:gd name="T4" fmla="*/ 6623 w 10754"/>
                <a:gd name="T5" fmla="*/ 2139 h 12951"/>
                <a:gd name="T6" fmla="*/ 9509 w 10754"/>
                <a:gd name="T7" fmla="*/ 8488 h 12951"/>
                <a:gd name="T8" fmla="*/ 9922 w 10754"/>
                <a:gd name="T9" fmla="*/ 10472 h 12951"/>
                <a:gd name="T10" fmla="*/ 10651 w 10754"/>
                <a:gd name="T11" fmla="*/ 12894 h 12951"/>
                <a:gd name="T12" fmla="*/ 10741 w 10754"/>
                <a:gd name="T13" fmla="*/ 12869 h 12951"/>
                <a:gd name="T14" fmla="*/ 10226 w 10754"/>
                <a:gd name="T15" fmla="*/ 10579 h 12951"/>
                <a:gd name="T16" fmla="*/ 9844 w 10754"/>
                <a:gd name="T17" fmla="*/ 8622 h 12951"/>
                <a:gd name="T18" fmla="*/ 8823 w 10754"/>
                <a:gd name="T19" fmla="*/ 5008 h 12951"/>
                <a:gd name="T20" fmla="*/ 6902 w 10754"/>
                <a:gd name="T21" fmla="*/ 1963 h 12951"/>
                <a:gd name="T22" fmla="*/ 3824 w 10754"/>
                <a:gd name="T23" fmla="*/ 280 h 12951"/>
                <a:gd name="T24" fmla="*/ 81 w 10754"/>
                <a:gd name="T25" fmla="*/ 1019 h 12951"/>
                <a:gd name="T26" fmla="*/ 194 w 10754"/>
                <a:gd name="T27" fmla="*/ 1166 h 12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54" h="12951">
                  <a:moveTo>
                    <a:pt x="194" y="1166"/>
                  </a:moveTo>
                  <a:cubicBezTo>
                    <a:pt x="1258" y="574"/>
                    <a:pt x="2388" y="326"/>
                    <a:pt x="3596" y="559"/>
                  </a:cubicBezTo>
                  <a:cubicBezTo>
                    <a:pt x="4726" y="778"/>
                    <a:pt x="5797" y="1337"/>
                    <a:pt x="6623" y="2139"/>
                  </a:cubicBezTo>
                  <a:cubicBezTo>
                    <a:pt x="8326" y="3791"/>
                    <a:pt x="9028" y="6235"/>
                    <a:pt x="9509" y="8488"/>
                  </a:cubicBezTo>
                  <a:cubicBezTo>
                    <a:pt x="9649" y="9148"/>
                    <a:pt x="9764" y="9815"/>
                    <a:pt x="9922" y="10472"/>
                  </a:cubicBezTo>
                  <a:cubicBezTo>
                    <a:pt x="10119" y="11294"/>
                    <a:pt x="10385" y="12093"/>
                    <a:pt x="10651" y="12894"/>
                  </a:cubicBezTo>
                  <a:cubicBezTo>
                    <a:pt x="10670" y="12951"/>
                    <a:pt x="10754" y="12928"/>
                    <a:pt x="10741" y="12869"/>
                  </a:cubicBezTo>
                  <a:cubicBezTo>
                    <a:pt x="10578" y="12104"/>
                    <a:pt x="10401" y="11342"/>
                    <a:pt x="10226" y="10579"/>
                  </a:cubicBezTo>
                  <a:cubicBezTo>
                    <a:pt x="10078" y="9931"/>
                    <a:pt x="9975" y="9274"/>
                    <a:pt x="9844" y="8622"/>
                  </a:cubicBezTo>
                  <a:cubicBezTo>
                    <a:pt x="9597" y="7395"/>
                    <a:pt x="9295" y="6169"/>
                    <a:pt x="8823" y="5008"/>
                  </a:cubicBezTo>
                  <a:cubicBezTo>
                    <a:pt x="8369" y="3891"/>
                    <a:pt x="7763" y="2818"/>
                    <a:pt x="6902" y="1963"/>
                  </a:cubicBezTo>
                  <a:cubicBezTo>
                    <a:pt x="6064" y="1131"/>
                    <a:pt x="4978" y="534"/>
                    <a:pt x="3824" y="280"/>
                  </a:cubicBezTo>
                  <a:cubicBezTo>
                    <a:pt x="2558" y="0"/>
                    <a:pt x="1088" y="133"/>
                    <a:pt x="81" y="1019"/>
                  </a:cubicBezTo>
                  <a:cubicBezTo>
                    <a:pt x="0" y="1091"/>
                    <a:pt x="104" y="1216"/>
                    <a:pt x="194" y="116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72A69428-5918-88F7-BD77-4FBE13ABD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803" y="2891549"/>
              <a:ext cx="69850" cy="449263"/>
            </a:xfrm>
            <a:custGeom>
              <a:avLst/>
              <a:gdLst>
                <a:gd name="T0" fmla="*/ 94 w 336"/>
                <a:gd name="T1" fmla="*/ 47 h 2184"/>
                <a:gd name="T2" fmla="*/ 32 w 336"/>
                <a:gd name="T3" fmla="*/ 296 h 2184"/>
                <a:gd name="T4" fmla="*/ 17 w 336"/>
                <a:gd name="T5" fmla="*/ 551 h 2184"/>
                <a:gd name="T6" fmla="*/ 0 w 336"/>
                <a:gd name="T7" fmla="*/ 1091 h 2184"/>
                <a:gd name="T8" fmla="*/ 168 w 336"/>
                <a:gd name="T9" fmla="*/ 2111 h 2184"/>
                <a:gd name="T10" fmla="*/ 316 w 336"/>
                <a:gd name="T11" fmla="*/ 2071 h 2184"/>
                <a:gd name="T12" fmla="*/ 274 w 336"/>
                <a:gd name="T13" fmla="*/ 1074 h 2184"/>
                <a:gd name="T14" fmla="*/ 275 w 336"/>
                <a:gd name="T15" fmla="*/ 587 h 2184"/>
                <a:gd name="T16" fmla="*/ 272 w 336"/>
                <a:gd name="T17" fmla="*/ 333 h 2184"/>
                <a:gd name="T18" fmla="*/ 226 w 336"/>
                <a:gd name="T19" fmla="*/ 64 h 2184"/>
                <a:gd name="T20" fmla="*/ 94 w 336"/>
                <a:gd name="T21" fmla="*/ 47 h 2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6" h="2184">
                  <a:moveTo>
                    <a:pt x="94" y="47"/>
                  </a:moveTo>
                  <a:cubicBezTo>
                    <a:pt x="34" y="123"/>
                    <a:pt x="37" y="202"/>
                    <a:pt x="32" y="296"/>
                  </a:cubicBezTo>
                  <a:cubicBezTo>
                    <a:pt x="27" y="381"/>
                    <a:pt x="22" y="466"/>
                    <a:pt x="17" y="551"/>
                  </a:cubicBezTo>
                  <a:cubicBezTo>
                    <a:pt x="5" y="731"/>
                    <a:pt x="0" y="911"/>
                    <a:pt x="0" y="1091"/>
                  </a:cubicBezTo>
                  <a:cubicBezTo>
                    <a:pt x="0" y="1433"/>
                    <a:pt x="1" y="1804"/>
                    <a:pt x="168" y="2111"/>
                  </a:cubicBezTo>
                  <a:cubicBezTo>
                    <a:pt x="208" y="2184"/>
                    <a:pt x="312" y="2146"/>
                    <a:pt x="316" y="2071"/>
                  </a:cubicBezTo>
                  <a:cubicBezTo>
                    <a:pt x="336" y="1740"/>
                    <a:pt x="276" y="1406"/>
                    <a:pt x="274" y="1074"/>
                  </a:cubicBezTo>
                  <a:cubicBezTo>
                    <a:pt x="273" y="912"/>
                    <a:pt x="277" y="749"/>
                    <a:pt x="275" y="587"/>
                  </a:cubicBezTo>
                  <a:cubicBezTo>
                    <a:pt x="274" y="502"/>
                    <a:pt x="273" y="418"/>
                    <a:pt x="272" y="333"/>
                  </a:cubicBezTo>
                  <a:cubicBezTo>
                    <a:pt x="270" y="243"/>
                    <a:pt x="283" y="139"/>
                    <a:pt x="226" y="64"/>
                  </a:cubicBezTo>
                  <a:cubicBezTo>
                    <a:pt x="197" y="27"/>
                    <a:pt x="131" y="0"/>
                    <a:pt x="94" y="4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8A31595F-95F2-8C32-606B-7A2CAA9D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3378" y="2878849"/>
              <a:ext cx="363538" cy="736600"/>
            </a:xfrm>
            <a:custGeom>
              <a:avLst/>
              <a:gdLst>
                <a:gd name="T0" fmla="*/ 137 w 1766"/>
                <a:gd name="T1" fmla="*/ 637 h 3586"/>
                <a:gd name="T2" fmla="*/ 617 w 1766"/>
                <a:gd name="T3" fmla="*/ 389 h 3586"/>
                <a:gd name="T4" fmla="*/ 1131 w 1766"/>
                <a:gd name="T5" fmla="*/ 636 h 3586"/>
                <a:gd name="T6" fmla="*/ 1449 w 1766"/>
                <a:gd name="T7" fmla="*/ 1733 h 3586"/>
                <a:gd name="T8" fmla="*/ 1158 w 1766"/>
                <a:gd name="T9" fmla="*/ 2724 h 3586"/>
                <a:gd name="T10" fmla="*/ 488 w 1766"/>
                <a:gd name="T11" fmla="*/ 3466 h 3586"/>
                <a:gd name="T12" fmla="*/ 560 w 1766"/>
                <a:gd name="T13" fmla="*/ 3559 h 3586"/>
                <a:gd name="T14" fmla="*/ 1473 w 1766"/>
                <a:gd name="T15" fmla="*/ 2736 h 3586"/>
                <a:gd name="T16" fmla="*/ 1705 w 1766"/>
                <a:gd name="T17" fmla="*/ 1432 h 3586"/>
                <a:gd name="T18" fmla="*/ 1125 w 1766"/>
                <a:gd name="T19" fmla="*/ 266 h 3586"/>
                <a:gd name="T20" fmla="*/ 42 w 1766"/>
                <a:gd name="T21" fmla="*/ 541 h 3586"/>
                <a:gd name="T22" fmla="*/ 137 w 1766"/>
                <a:gd name="T23" fmla="*/ 637 h 3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66" h="3586">
                  <a:moveTo>
                    <a:pt x="137" y="637"/>
                  </a:moveTo>
                  <a:cubicBezTo>
                    <a:pt x="292" y="550"/>
                    <a:pt x="438" y="422"/>
                    <a:pt x="617" y="389"/>
                  </a:cubicBezTo>
                  <a:cubicBezTo>
                    <a:pt x="821" y="351"/>
                    <a:pt x="1012" y="481"/>
                    <a:pt x="1131" y="636"/>
                  </a:cubicBezTo>
                  <a:cubicBezTo>
                    <a:pt x="1361" y="935"/>
                    <a:pt x="1447" y="1363"/>
                    <a:pt x="1449" y="1733"/>
                  </a:cubicBezTo>
                  <a:cubicBezTo>
                    <a:pt x="1452" y="2099"/>
                    <a:pt x="1369" y="2424"/>
                    <a:pt x="1158" y="2724"/>
                  </a:cubicBezTo>
                  <a:cubicBezTo>
                    <a:pt x="966" y="2999"/>
                    <a:pt x="732" y="3238"/>
                    <a:pt x="488" y="3466"/>
                  </a:cubicBezTo>
                  <a:cubicBezTo>
                    <a:pt x="436" y="3514"/>
                    <a:pt x="502" y="3586"/>
                    <a:pt x="560" y="3559"/>
                  </a:cubicBezTo>
                  <a:cubicBezTo>
                    <a:pt x="928" y="3384"/>
                    <a:pt x="1256" y="3080"/>
                    <a:pt x="1473" y="2736"/>
                  </a:cubicBezTo>
                  <a:cubicBezTo>
                    <a:pt x="1719" y="2347"/>
                    <a:pt x="1766" y="1882"/>
                    <a:pt x="1705" y="1432"/>
                  </a:cubicBezTo>
                  <a:cubicBezTo>
                    <a:pt x="1648" y="1017"/>
                    <a:pt x="1492" y="513"/>
                    <a:pt x="1125" y="266"/>
                  </a:cubicBezTo>
                  <a:cubicBezTo>
                    <a:pt x="730" y="0"/>
                    <a:pt x="296" y="177"/>
                    <a:pt x="42" y="541"/>
                  </a:cubicBezTo>
                  <a:cubicBezTo>
                    <a:pt x="0" y="601"/>
                    <a:pt x="80" y="669"/>
                    <a:pt x="137" y="6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B8473478-A7D7-9DB5-823D-EA9CE7F40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148724"/>
              <a:ext cx="122238" cy="261938"/>
            </a:xfrm>
            <a:custGeom>
              <a:avLst/>
              <a:gdLst>
                <a:gd name="T0" fmla="*/ 154 w 590"/>
                <a:gd name="T1" fmla="*/ 1194 h 1267"/>
                <a:gd name="T2" fmla="*/ 366 w 590"/>
                <a:gd name="T3" fmla="*/ 665 h 1267"/>
                <a:gd name="T4" fmla="*/ 478 w 590"/>
                <a:gd name="T5" fmla="*/ 425 h 1267"/>
                <a:gd name="T6" fmla="*/ 570 w 590"/>
                <a:gd name="T7" fmla="*/ 133 h 1267"/>
                <a:gd name="T8" fmla="*/ 570 w 590"/>
                <a:gd name="T9" fmla="*/ 184 h 1267"/>
                <a:gd name="T10" fmla="*/ 589 w 590"/>
                <a:gd name="T11" fmla="*/ 61 h 1267"/>
                <a:gd name="T12" fmla="*/ 526 w 590"/>
                <a:gd name="T13" fmla="*/ 13 h 1267"/>
                <a:gd name="T14" fmla="*/ 411 w 590"/>
                <a:gd name="T15" fmla="*/ 91 h 1267"/>
                <a:gd name="T16" fmla="*/ 453 w 590"/>
                <a:gd name="T17" fmla="*/ 66 h 1267"/>
                <a:gd name="T18" fmla="*/ 255 w 590"/>
                <a:gd name="T19" fmla="*/ 294 h 1267"/>
                <a:gd name="T20" fmla="*/ 128 w 590"/>
                <a:gd name="T21" fmla="*/ 579 h 1267"/>
                <a:gd name="T22" fmla="*/ 8 w 590"/>
                <a:gd name="T23" fmla="*/ 1154 h 1267"/>
                <a:gd name="T24" fmla="*/ 154 w 590"/>
                <a:gd name="T25" fmla="*/ 1194 h 1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1267">
                  <a:moveTo>
                    <a:pt x="154" y="1194"/>
                  </a:moveTo>
                  <a:cubicBezTo>
                    <a:pt x="238" y="1022"/>
                    <a:pt x="292" y="841"/>
                    <a:pt x="366" y="665"/>
                  </a:cubicBezTo>
                  <a:cubicBezTo>
                    <a:pt x="400" y="583"/>
                    <a:pt x="441" y="505"/>
                    <a:pt x="478" y="425"/>
                  </a:cubicBezTo>
                  <a:cubicBezTo>
                    <a:pt x="521" y="331"/>
                    <a:pt x="586" y="239"/>
                    <a:pt x="570" y="133"/>
                  </a:cubicBezTo>
                  <a:lnTo>
                    <a:pt x="570" y="184"/>
                  </a:lnTo>
                  <a:cubicBezTo>
                    <a:pt x="579" y="142"/>
                    <a:pt x="590" y="104"/>
                    <a:pt x="589" y="61"/>
                  </a:cubicBezTo>
                  <a:cubicBezTo>
                    <a:pt x="588" y="32"/>
                    <a:pt x="557" y="0"/>
                    <a:pt x="526" y="13"/>
                  </a:cubicBezTo>
                  <a:cubicBezTo>
                    <a:pt x="481" y="32"/>
                    <a:pt x="448" y="59"/>
                    <a:pt x="411" y="91"/>
                  </a:cubicBezTo>
                  <a:lnTo>
                    <a:pt x="453" y="66"/>
                  </a:lnTo>
                  <a:cubicBezTo>
                    <a:pt x="353" y="102"/>
                    <a:pt x="304" y="207"/>
                    <a:pt x="255" y="294"/>
                  </a:cubicBezTo>
                  <a:cubicBezTo>
                    <a:pt x="204" y="385"/>
                    <a:pt x="165" y="483"/>
                    <a:pt x="128" y="579"/>
                  </a:cubicBezTo>
                  <a:cubicBezTo>
                    <a:pt x="56" y="766"/>
                    <a:pt x="0" y="953"/>
                    <a:pt x="8" y="1154"/>
                  </a:cubicBezTo>
                  <a:cubicBezTo>
                    <a:pt x="11" y="1226"/>
                    <a:pt x="117" y="1267"/>
                    <a:pt x="154" y="119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39801AFF-10BF-2AC7-CFAE-A7DC1C3F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2128" y="3248737"/>
              <a:ext cx="82550" cy="117475"/>
            </a:xfrm>
            <a:custGeom>
              <a:avLst/>
              <a:gdLst>
                <a:gd name="T0" fmla="*/ 24 w 403"/>
                <a:gd name="T1" fmla="*/ 126 h 573"/>
                <a:gd name="T2" fmla="*/ 105 w 403"/>
                <a:gd name="T3" fmla="*/ 201 h 573"/>
                <a:gd name="T4" fmla="*/ 122 w 403"/>
                <a:gd name="T5" fmla="*/ 220 h 573"/>
                <a:gd name="T6" fmla="*/ 131 w 403"/>
                <a:gd name="T7" fmla="*/ 230 h 573"/>
                <a:gd name="T8" fmla="*/ 136 w 403"/>
                <a:gd name="T9" fmla="*/ 236 h 573"/>
                <a:gd name="T10" fmla="*/ 139 w 403"/>
                <a:gd name="T11" fmla="*/ 241 h 573"/>
                <a:gd name="T12" fmla="*/ 147 w 403"/>
                <a:gd name="T13" fmla="*/ 251 h 573"/>
                <a:gd name="T14" fmla="*/ 162 w 403"/>
                <a:gd name="T15" fmla="*/ 276 h 573"/>
                <a:gd name="T16" fmla="*/ 215 w 403"/>
                <a:gd name="T17" fmla="*/ 371 h 573"/>
                <a:gd name="T18" fmla="*/ 221 w 403"/>
                <a:gd name="T19" fmla="*/ 386 h 573"/>
                <a:gd name="T20" fmla="*/ 220 w 403"/>
                <a:gd name="T21" fmla="*/ 383 h 573"/>
                <a:gd name="T22" fmla="*/ 230 w 403"/>
                <a:gd name="T23" fmla="*/ 407 h 573"/>
                <a:gd name="T24" fmla="*/ 251 w 403"/>
                <a:gd name="T25" fmla="*/ 455 h 573"/>
                <a:gd name="T26" fmla="*/ 271 w 403"/>
                <a:gd name="T27" fmla="*/ 479 h 573"/>
                <a:gd name="T28" fmla="*/ 253 w 403"/>
                <a:gd name="T29" fmla="*/ 448 h 573"/>
                <a:gd name="T30" fmla="*/ 288 w 403"/>
                <a:gd name="T31" fmla="*/ 543 h 573"/>
                <a:gd name="T32" fmla="*/ 361 w 403"/>
                <a:gd name="T33" fmla="*/ 543 h 573"/>
                <a:gd name="T34" fmla="*/ 391 w 403"/>
                <a:gd name="T35" fmla="*/ 430 h 573"/>
                <a:gd name="T36" fmla="*/ 382 w 403"/>
                <a:gd name="T37" fmla="*/ 465 h 573"/>
                <a:gd name="T38" fmla="*/ 398 w 403"/>
                <a:gd name="T39" fmla="*/ 426 h 573"/>
                <a:gd name="T40" fmla="*/ 396 w 403"/>
                <a:gd name="T41" fmla="*/ 365 h 573"/>
                <a:gd name="T42" fmla="*/ 383 w 403"/>
                <a:gd name="T43" fmla="*/ 307 h 573"/>
                <a:gd name="T44" fmla="*/ 317 w 403"/>
                <a:gd name="T45" fmla="*/ 172 h 573"/>
                <a:gd name="T46" fmla="*/ 227 w 403"/>
                <a:gd name="T47" fmla="*/ 79 h 573"/>
                <a:gd name="T48" fmla="*/ 165 w 403"/>
                <a:gd name="T49" fmla="*/ 37 h 573"/>
                <a:gd name="T50" fmla="*/ 93 w 403"/>
                <a:gd name="T51" fmla="*/ 9 h 573"/>
                <a:gd name="T52" fmla="*/ 13 w 403"/>
                <a:gd name="T53" fmla="*/ 41 h 573"/>
                <a:gd name="T54" fmla="*/ 24 w 403"/>
                <a:gd name="T55" fmla="*/ 126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3" h="573">
                  <a:moveTo>
                    <a:pt x="24" y="126"/>
                  </a:moveTo>
                  <a:cubicBezTo>
                    <a:pt x="53" y="149"/>
                    <a:pt x="79" y="175"/>
                    <a:pt x="105" y="201"/>
                  </a:cubicBezTo>
                  <a:cubicBezTo>
                    <a:pt x="111" y="207"/>
                    <a:pt x="117" y="214"/>
                    <a:pt x="122" y="220"/>
                  </a:cubicBezTo>
                  <a:cubicBezTo>
                    <a:pt x="125" y="223"/>
                    <a:pt x="128" y="227"/>
                    <a:pt x="131" y="230"/>
                  </a:cubicBezTo>
                  <a:cubicBezTo>
                    <a:pt x="132" y="231"/>
                    <a:pt x="144" y="247"/>
                    <a:pt x="136" y="236"/>
                  </a:cubicBezTo>
                  <a:cubicBezTo>
                    <a:pt x="129" y="227"/>
                    <a:pt x="138" y="239"/>
                    <a:pt x="139" y="241"/>
                  </a:cubicBezTo>
                  <a:cubicBezTo>
                    <a:pt x="142" y="244"/>
                    <a:pt x="144" y="248"/>
                    <a:pt x="147" y="251"/>
                  </a:cubicBezTo>
                  <a:cubicBezTo>
                    <a:pt x="152" y="259"/>
                    <a:pt x="157" y="268"/>
                    <a:pt x="162" y="276"/>
                  </a:cubicBezTo>
                  <a:cubicBezTo>
                    <a:pt x="181" y="307"/>
                    <a:pt x="199" y="339"/>
                    <a:pt x="215" y="371"/>
                  </a:cubicBezTo>
                  <a:cubicBezTo>
                    <a:pt x="217" y="376"/>
                    <a:pt x="219" y="381"/>
                    <a:pt x="221" y="386"/>
                  </a:cubicBezTo>
                  <a:cubicBezTo>
                    <a:pt x="228" y="399"/>
                    <a:pt x="220" y="383"/>
                    <a:pt x="220" y="383"/>
                  </a:cubicBezTo>
                  <a:cubicBezTo>
                    <a:pt x="221" y="383"/>
                    <a:pt x="229" y="405"/>
                    <a:pt x="230" y="407"/>
                  </a:cubicBezTo>
                  <a:cubicBezTo>
                    <a:pt x="235" y="424"/>
                    <a:pt x="240" y="441"/>
                    <a:pt x="251" y="455"/>
                  </a:cubicBezTo>
                  <a:cubicBezTo>
                    <a:pt x="257" y="463"/>
                    <a:pt x="264" y="471"/>
                    <a:pt x="271" y="479"/>
                  </a:cubicBezTo>
                  <a:lnTo>
                    <a:pt x="253" y="448"/>
                  </a:lnTo>
                  <a:cubicBezTo>
                    <a:pt x="266" y="480"/>
                    <a:pt x="274" y="513"/>
                    <a:pt x="288" y="543"/>
                  </a:cubicBezTo>
                  <a:cubicBezTo>
                    <a:pt x="302" y="573"/>
                    <a:pt x="345" y="567"/>
                    <a:pt x="361" y="543"/>
                  </a:cubicBezTo>
                  <a:cubicBezTo>
                    <a:pt x="382" y="510"/>
                    <a:pt x="387" y="468"/>
                    <a:pt x="391" y="430"/>
                  </a:cubicBezTo>
                  <a:cubicBezTo>
                    <a:pt x="388" y="442"/>
                    <a:pt x="385" y="453"/>
                    <a:pt x="382" y="465"/>
                  </a:cubicBezTo>
                  <a:cubicBezTo>
                    <a:pt x="387" y="453"/>
                    <a:pt x="394" y="439"/>
                    <a:pt x="398" y="426"/>
                  </a:cubicBezTo>
                  <a:cubicBezTo>
                    <a:pt x="403" y="405"/>
                    <a:pt x="399" y="386"/>
                    <a:pt x="396" y="365"/>
                  </a:cubicBezTo>
                  <a:cubicBezTo>
                    <a:pt x="393" y="346"/>
                    <a:pt x="389" y="326"/>
                    <a:pt x="383" y="307"/>
                  </a:cubicBezTo>
                  <a:cubicBezTo>
                    <a:pt x="370" y="257"/>
                    <a:pt x="348" y="213"/>
                    <a:pt x="317" y="172"/>
                  </a:cubicBezTo>
                  <a:cubicBezTo>
                    <a:pt x="290" y="138"/>
                    <a:pt x="261" y="106"/>
                    <a:pt x="227" y="79"/>
                  </a:cubicBezTo>
                  <a:cubicBezTo>
                    <a:pt x="207" y="63"/>
                    <a:pt x="188" y="47"/>
                    <a:pt x="165" y="37"/>
                  </a:cubicBezTo>
                  <a:cubicBezTo>
                    <a:pt x="142" y="26"/>
                    <a:pt x="117" y="17"/>
                    <a:pt x="93" y="9"/>
                  </a:cubicBezTo>
                  <a:cubicBezTo>
                    <a:pt x="64" y="0"/>
                    <a:pt x="27" y="14"/>
                    <a:pt x="13" y="41"/>
                  </a:cubicBezTo>
                  <a:cubicBezTo>
                    <a:pt x="0" y="66"/>
                    <a:pt x="0" y="106"/>
                    <a:pt x="24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44F7EC27-84F7-7E28-E323-32FB870F7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153" y="3026487"/>
              <a:ext cx="474663" cy="809625"/>
            </a:xfrm>
            <a:custGeom>
              <a:avLst/>
              <a:gdLst>
                <a:gd name="T0" fmla="*/ 1622 w 2309"/>
                <a:gd name="T1" fmla="*/ 348 h 3942"/>
                <a:gd name="T2" fmla="*/ 409 w 2309"/>
                <a:gd name="T3" fmla="*/ 475 h 3942"/>
                <a:gd name="T4" fmla="*/ 75 w 2309"/>
                <a:gd name="T5" fmla="*/ 1894 h 3942"/>
                <a:gd name="T6" fmla="*/ 756 w 2309"/>
                <a:gd name="T7" fmla="*/ 3303 h 3942"/>
                <a:gd name="T8" fmla="*/ 2204 w 2309"/>
                <a:gd name="T9" fmla="*/ 3802 h 3942"/>
                <a:gd name="T10" fmla="*/ 2180 w 2309"/>
                <a:gd name="T11" fmla="*/ 3625 h 3942"/>
                <a:gd name="T12" fmla="*/ 991 w 2309"/>
                <a:gd name="T13" fmla="*/ 3143 h 3942"/>
                <a:gd name="T14" fmla="*/ 379 w 2309"/>
                <a:gd name="T15" fmla="*/ 1999 h 3942"/>
                <a:gd name="T16" fmla="*/ 530 w 2309"/>
                <a:gd name="T17" fmla="*/ 768 h 3942"/>
                <a:gd name="T18" fmla="*/ 988 w 2309"/>
                <a:gd name="T19" fmla="*/ 461 h 3942"/>
                <a:gd name="T20" fmla="*/ 1520 w 2309"/>
                <a:gd name="T21" fmla="*/ 522 h 3942"/>
                <a:gd name="T22" fmla="*/ 1622 w 2309"/>
                <a:gd name="T23" fmla="*/ 348 h 3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9" h="3942">
                  <a:moveTo>
                    <a:pt x="1622" y="348"/>
                  </a:moveTo>
                  <a:cubicBezTo>
                    <a:pt x="1300" y="0"/>
                    <a:pt x="702" y="180"/>
                    <a:pt x="409" y="475"/>
                  </a:cubicBezTo>
                  <a:cubicBezTo>
                    <a:pt x="44" y="842"/>
                    <a:pt x="0" y="1409"/>
                    <a:pt x="75" y="1894"/>
                  </a:cubicBezTo>
                  <a:cubicBezTo>
                    <a:pt x="156" y="2414"/>
                    <a:pt x="381" y="2928"/>
                    <a:pt x="756" y="3303"/>
                  </a:cubicBezTo>
                  <a:cubicBezTo>
                    <a:pt x="1117" y="3663"/>
                    <a:pt x="1688" y="3942"/>
                    <a:pt x="2204" y="3802"/>
                  </a:cubicBezTo>
                  <a:cubicBezTo>
                    <a:pt x="2309" y="3774"/>
                    <a:pt x="2277" y="3635"/>
                    <a:pt x="2180" y="3625"/>
                  </a:cubicBezTo>
                  <a:cubicBezTo>
                    <a:pt x="1734" y="3577"/>
                    <a:pt x="1325" y="3460"/>
                    <a:pt x="991" y="3143"/>
                  </a:cubicBezTo>
                  <a:cubicBezTo>
                    <a:pt x="669" y="2839"/>
                    <a:pt x="474" y="2427"/>
                    <a:pt x="379" y="1999"/>
                  </a:cubicBezTo>
                  <a:cubicBezTo>
                    <a:pt x="291" y="1597"/>
                    <a:pt x="279" y="1118"/>
                    <a:pt x="530" y="768"/>
                  </a:cubicBezTo>
                  <a:cubicBezTo>
                    <a:pt x="641" y="614"/>
                    <a:pt x="805" y="510"/>
                    <a:pt x="988" y="461"/>
                  </a:cubicBezTo>
                  <a:cubicBezTo>
                    <a:pt x="1178" y="410"/>
                    <a:pt x="1342" y="453"/>
                    <a:pt x="1520" y="522"/>
                  </a:cubicBezTo>
                  <a:cubicBezTo>
                    <a:pt x="1624" y="562"/>
                    <a:pt x="1687" y="418"/>
                    <a:pt x="1622" y="34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E2405711-39B8-C76D-E095-8DBC94031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358274"/>
              <a:ext cx="214313" cy="249238"/>
            </a:xfrm>
            <a:custGeom>
              <a:avLst/>
              <a:gdLst>
                <a:gd name="T0" fmla="*/ 222 w 1041"/>
                <a:gd name="T1" fmla="*/ 268 h 1216"/>
                <a:gd name="T2" fmla="*/ 205 w 1041"/>
                <a:gd name="T3" fmla="*/ 269 h 1216"/>
                <a:gd name="T4" fmla="*/ 195 w 1041"/>
                <a:gd name="T5" fmla="*/ 267 h 1216"/>
                <a:gd name="T6" fmla="*/ 203 w 1041"/>
                <a:gd name="T7" fmla="*/ 270 h 1216"/>
                <a:gd name="T8" fmla="*/ 208 w 1041"/>
                <a:gd name="T9" fmla="*/ 274 h 1216"/>
                <a:gd name="T10" fmla="*/ 221 w 1041"/>
                <a:gd name="T11" fmla="*/ 286 h 1216"/>
                <a:gd name="T12" fmla="*/ 230 w 1041"/>
                <a:gd name="T13" fmla="*/ 293 h 1216"/>
                <a:gd name="T14" fmla="*/ 263 w 1041"/>
                <a:gd name="T15" fmla="*/ 335 h 1216"/>
                <a:gd name="T16" fmla="*/ 317 w 1041"/>
                <a:gd name="T17" fmla="*/ 398 h 1216"/>
                <a:gd name="T18" fmla="*/ 472 w 1041"/>
                <a:gd name="T19" fmla="*/ 605 h 1216"/>
                <a:gd name="T20" fmla="*/ 634 w 1041"/>
                <a:gd name="T21" fmla="*/ 854 h 1216"/>
                <a:gd name="T22" fmla="*/ 702 w 1041"/>
                <a:gd name="T23" fmla="*/ 967 h 1216"/>
                <a:gd name="T24" fmla="*/ 796 w 1041"/>
                <a:gd name="T25" fmla="*/ 1106 h 1216"/>
                <a:gd name="T26" fmla="*/ 853 w 1041"/>
                <a:gd name="T27" fmla="*/ 1148 h 1216"/>
                <a:gd name="T28" fmla="*/ 911 w 1041"/>
                <a:gd name="T29" fmla="*/ 1190 h 1216"/>
                <a:gd name="T30" fmla="*/ 1030 w 1041"/>
                <a:gd name="T31" fmla="*/ 1112 h 1216"/>
                <a:gd name="T32" fmla="*/ 1030 w 1041"/>
                <a:gd name="T33" fmla="*/ 970 h 1216"/>
                <a:gd name="T34" fmla="*/ 976 w 1041"/>
                <a:gd name="T35" fmla="*/ 834 h 1216"/>
                <a:gd name="T36" fmla="*/ 633 w 1041"/>
                <a:gd name="T37" fmla="*/ 315 h 1216"/>
                <a:gd name="T38" fmla="*/ 394 w 1041"/>
                <a:gd name="T39" fmla="*/ 74 h 1216"/>
                <a:gd name="T40" fmla="*/ 67 w 1041"/>
                <a:gd name="T41" fmla="*/ 113 h 1216"/>
                <a:gd name="T42" fmla="*/ 222 w 1041"/>
                <a:gd name="T43" fmla="*/ 26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41" h="1216">
                  <a:moveTo>
                    <a:pt x="222" y="268"/>
                  </a:moveTo>
                  <a:cubicBezTo>
                    <a:pt x="248" y="250"/>
                    <a:pt x="209" y="267"/>
                    <a:pt x="205" y="269"/>
                  </a:cubicBezTo>
                  <a:cubicBezTo>
                    <a:pt x="201" y="268"/>
                    <a:pt x="198" y="268"/>
                    <a:pt x="195" y="267"/>
                  </a:cubicBezTo>
                  <a:cubicBezTo>
                    <a:pt x="208" y="271"/>
                    <a:pt x="210" y="272"/>
                    <a:pt x="203" y="270"/>
                  </a:cubicBezTo>
                  <a:cubicBezTo>
                    <a:pt x="193" y="260"/>
                    <a:pt x="218" y="282"/>
                    <a:pt x="208" y="274"/>
                  </a:cubicBezTo>
                  <a:cubicBezTo>
                    <a:pt x="198" y="265"/>
                    <a:pt x="220" y="284"/>
                    <a:pt x="221" y="286"/>
                  </a:cubicBezTo>
                  <a:cubicBezTo>
                    <a:pt x="225" y="290"/>
                    <a:pt x="247" y="311"/>
                    <a:pt x="230" y="293"/>
                  </a:cubicBezTo>
                  <a:cubicBezTo>
                    <a:pt x="242" y="306"/>
                    <a:pt x="252" y="321"/>
                    <a:pt x="263" y="335"/>
                  </a:cubicBezTo>
                  <a:cubicBezTo>
                    <a:pt x="281" y="356"/>
                    <a:pt x="299" y="377"/>
                    <a:pt x="317" y="398"/>
                  </a:cubicBezTo>
                  <a:cubicBezTo>
                    <a:pt x="373" y="465"/>
                    <a:pt x="418" y="526"/>
                    <a:pt x="472" y="605"/>
                  </a:cubicBezTo>
                  <a:cubicBezTo>
                    <a:pt x="528" y="687"/>
                    <a:pt x="583" y="768"/>
                    <a:pt x="634" y="854"/>
                  </a:cubicBezTo>
                  <a:cubicBezTo>
                    <a:pt x="656" y="892"/>
                    <a:pt x="677" y="931"/>
                    <a:pt x="702" y="967"/>
                  </a:cubicBezTo>
                  <a:cubicBezTo>
                    <a:pt x="732" y="1012"/>
                    <a:pt x="758" y="1068"/>
                    <a:pt x="796" y="1106"/>
                  </a:cubicBezTo>
                  <a:cubicBezTo>
                    <a:pt x="819" y="1130"/>
                    <a:pt x="832" y="1132"/>
                    <a:pt x="853" y="1148"/>
                  </a:cubicBezTo>
                  <a:cubicBezTo>
                    <a:pt x="871" y="1163"/>
                    <a:pt x="889" y="1181"/>
                    <a:pt x="911" y="1190"/>
                  </a:cubicBezTo>
                  <a:cubicBezTo>
                    <a:pt x="971" y="1216"/>
                    <a:pt x="1024" y="1171"/>
                    <a:pt x="1030" y="1112"/>
                  </a:cubicBezTo>
                  <a:cubicBezTo>
                    <a:pt x="1034" y="1068"/>
                    <a:pt x="1041" y="1012"/>
                    <a:pt x="1030" y="970"/>
                  </a:cubicBezTo>
                  <a:cubicBezTo>
                    <a:pt x="1018" y="923"/>
                    <a:pt x="995" y="878"/>
                    <a:pt x="976" y="834"/>
                  </a:cubicBezTo>
                  <a:cubicBezTo>
                    <a:pt x="897" y="645"/>
                    <a:pt x="764" y="470"/>
                    <a:pt x="633" y="315"/>
                  </a:cubicBezTo>
                  <a:cubicBezTo>
                    <a:pt x="562" y="230"/>
                    <a:pt x="487" y="133"/>
                    <a:pt x="394" y="74"/>
                  </a:cubicBezTo>
                  <a:cubicBezTo>
                    <a:pt x="283" y="4"/>
                    <a:pt x="148" y="0"/>
                    <a:pt x="67" y="113"/>
                  </a:cubicBezTo>
                  <a:cubicBezTo>
                    <a:pt x="0" y="204"/>
                    <a:pt x="131" y="332"/>
                    <a:pt x="222" y="2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0BC989E5-56BD-526A-CB51-9B91454D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2316" y="3461462"/>
              <a:ext cx="153988" cy="60325"/>
            </a:xfrm>
            <a:custGeom>
              <a:avLst/>
              <a:gdLst>
                <a:gd name="T0" fmla="*/ 96 w 753"/>
                <a:gd name="T1" fmla="*/ 291 h 292"/>
                <a:gd name="T2" fmla="*/ 164 w 753"/>
                <a:gd name="T3" fmla="*/ 290 h 292"/>
                <a:gd name="T4" fmla="*/ 210 w 753"/>
                <a:gd name="T5" fmla="*/ 289 h 292"/>
                <a:gd name="T6" fmla="*/ 234 w 753"/>
                <a:gd name="T7" fmla="*/ 285 h 292"/>
                <a:gd name="T8" fmla="*/ 372 w 753"/>
                <a:gd name="T9" fmla="*/ 272 h 292"/>
                <a:gd name="T10" fmla="*/ 512 w 753"/>
                <a:gd name="T11" fmla="*/ 273 h 292"/>
                <a:gd name="T12" fmla="*/ 609 w 753"/>
                <a:gd name="T13" fmla="*/ 273 h 292"/>
                <a:gd name="T14" fmla="*/ 711 w 753"/>
                <a:gd name="T15" fmla="*/ 221 h 292"/>
                <a:gd name="T16" fmla="*/ 670 w 753"/>
                <a:gd name="T17" fmla="*/ 245 h 292"/>
                <a:gd name="T18" fmla="*/ 688 w 753"/>
                <a:gd name="T19" fmla="*/ 241 h 292"/>
                <a:gd name="T20" fmla="*/ 748 w 753"/>
                <a:gd name="T21" fmla="*/ 171 h 292"/>
                <a:gd name="T22" fmla="*/ 708 w 753"/>
                <a:gd name="T23" fmla="*/ 87 h 292"/>
                <a:gd name="T24" fmla="*/ 692 w 753"/>
                <a:gd name="T25" fmla="*/ 75 h 292"/>
                <a:gd name="T26" fmla="*/ 735 w 753"/>
                <a:gd name="T27" fmla="*/ 131 h 292"/>
                <a:gd name="T28" fmla="*/ 675 w 753"/>
                <a:gd name="T29" fmla="*/ 47 h 292"/>
                <a:gd name="T30" fmla="*/ 641 w 753"/>
                <a:gd name="T31" fmla="*/ 28 h 292"/>
                <a:gd name="T32" fmla="*/ 522 w 753"/>
                <a:gd name="T33" fmla="*/ 3 h 292"/>
                <a:gd name="T34" fmla="*/ 367 w 753"/>
                <a:gd name="T35" fmla="*/ 6 h 292"/>
                <a:gd name="T36" fmla="*/ 191 w 753"/>
                <a:gd name="T37" fmla="*/ 41 h 292"/>
                <a:gd name="T38" fmla="*/ 107 w 753"/>
                <a:gd name="T39" fmla="*/ 79 h 292"/>
                <a:gd name="T40" fmla="*/ 32 w 753"/>
                <a:gd name="T41" fmla="*/ 137 h 292"/>
                <a:gd name="T42" fmla="*/ 13 w 753"/>
                <a:gd name="T43" fmla="*/ 235 h 292"/>
                <a:gd name="T44" fmla="*/ 96 w 753"/>
                <a:gd name="T45" fmla="*/ 291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3" h="292">
                  <a:moveTo>
                    <a:pt x="96" y="291"/>
                  </a:moveTo>
                  <a:cubicBezTo>
                    <a:pt x="118" y="290"/>
                    <a:pt x="141" y="290"/>
                    <a:pt x="164" y="290"/>
                  </a:cubicBezTo>
                  <a:cubicBezTo>
                    <a:pt x="180" y="291"/>
                    <a:pt x="194" y="291"/>
                    <a:pt x="210" y="289"/>
                  </a:cubicBezTo>
                  <a:cubicBezTo>
                    <a:pt x="214" y="288"/>
                    <a:pt x="269" y="278"/>
                    <a:pt x="234" y="285"/>
                  </a:cubicBezTo>
                  <a:cubicBezTo>
                    <a:pt x="279" y="276"/>
                    <a:pt x="327" y="275"/>
                    <a:pt x="372" y="272"/>
                  </a:cubicBezTo>
                  <a:cubicBezTo>
                    <a:pt x="419" y="269"/>
                    <a:pt x="466" y="269"/>
                    <a:pt x="512" y="273"/>
                  </a:cubicBezTo>
                  <a:cubicBezTo>
                    <a:pt x="546" y="275"/>
                    <a:pt x="575" y="279"/>
                    <a:pt x="609" y="273"/>
                  </a:cubicBezTo>
                  <a:cubicBezTo>
                    <a:pt x="650" y="265"/>
                    <a:pt x="682" y="253"/>
                    <a:pt x="711" y="221"/>
                  </a:cubicBezTo>
                  <a:cubicBezTo>
                    <a:pt x="697" y="229"/>
                    <a:pt x="684" y="237"/>
                    <a:pt x="670" y="245"/>
                  </a:cubicBezTo>
                  <a:cubicBezTo>
                    <a:pt x="676" y="244"/>
                    <a:pt x="682" y="242"/>
                    <a:pt x="688" y="241"/>
                  </a:cubicBezTo>
                  <a:cubicBezTo>
                    <a:pt x="720" y="234"/>
                    <a:pt x="744" y="202"/>
                    <a:pt x="748" y="171"/>
                  </a:cubicBezTo>
                  <a:cubicBezTo>
                    <a:pt x="753" y="135"/>
                    <a:pt x="736" y="108"/>
                    <a:pt x="708" y="87"/>
                  </a:cubicBezTo>
                  <a:cubicBezTo>
                    <a:pt x="703" y="83"/>
                    <a:pt x="698" y="79"/>
                    <a:pt x="692" y="75"/>
                  </a:cubicBezTo>
                  <a:cubicBezTo>
                    <a:pt x="706" y="94"/>
                    <a:pt x="721" y="112"/>
                    <a:pt x="735" y="131"/>
                  </a:cubicBezTo>
                  <a:cubicBezTo>
                    <a:pt x="721" y="95"/>
                    <a:pt x="708" y="68"/>
                    <a:pt x="675" y="47"/>
                  </a:cubicBezTo>
                  <a:cubicBezTo>
                    <a:pt x="664" y="40"/>
                    <a:pt x="653" y="34"/>
                    <a:pt x="641" y="28"/>
                  </a:cubicBezTo>
                  <a:cubicBezTo>
                    <a:pt x="603" y="10"/>
                    <a:pt x="564" y="6"/>
                    <a:pt x="522" y="3"/>
                  </a:cubicBezTo>
                  <a:cubicBezTo>
                    <a:pt x="471" y="0"/>
                    <a:pt x="419" y="1"/>
                    <a:pt x="367" y="6"/>
                  </a:cubicBezTo>
                  <a:cubicBezTo>
                    <a:pt x="306" y="11"/>
                    <a:pt x="249" y="22"/>
                    <a:pt x="191" y="41"/>
                  </a:cubicBezTo>
                  <a:cubicBezTo>
                    <a:pt x="161" y="51"/>
                    <a:pt x="133" y="61"/>
                    <a:pt x="107" y="79"/>
                  </a:cubicBezTo>
                  <a:cubicBezTo>
                    <a:pt x="81" y="97"/>
                    <a:pt x="56" y="117"/>
                    <a:pt x="32" y="137"/>
                  </a:cubicBezTo>
                  <a:cubicBezTo>
                    <a:pt x="4" y="159"/>
                    <a:pt x="0" y="205"/>
                    <a:pt x="13" y="235"/>
                  </a:cubicBezTo>
                  <a:cubicBezTo>
                    <a:pt x="26" y="267"/>
                    <a:pt x="60" y="292"/>
                    <a:pt x="96" y="29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7750DAA2-70BA-A700-3146-357AE6BF2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041" y="3523374"/>
              <a:ext cx="355600" cy="152400"/>
            </a:xfrm>
            <a:custGeom>
              <a:avLst/>
              <a:gdLst>
                <a:gd name="T0" fmla="*/ 52 w 1729"/>
                <a:gd name="T1" fmla="*/ 438 h 739"/>
                <a:gd name="T2" fmla="*/ 561 w 1729"/>
                <a:gd name="T3" fmla="*/ 691 h 739"/>
                <a:gd name="T4" fmla="*/ 1065 w 1729"/>
                <a:gd name="T5" fmla="*/ 699 h 739"/>
                <a:gd name="T6" fmla="*/ 1727 w 1729"/>
                <a:gd name="T7" fmla="*/ 45 h 739"/>
                <a:gd name="T8" fmla="*/ 1666 w 1729"/>
                <a:gd name="T9" fmla="*/ 19 h 739"/>
                <a:gd name="T10" fmla="*/ 984 w 1729"/>
                <a:gd name="T11" fmla="*/ 432 h 739"/>
                <a:gd name="T12" fmla="*/ 839 w 1729"/>
                <a:gd name="T13" fmla="*/ 445 h 739"/>
                <a:gd name="T14" fmla="*/ 622 w 1729"/>
                <a:gd name="T15" fmla="*/ 429 h 739"/>
                <a:gd name="T16" fmla="*/ 131 w 1729"/>
                <a:gd name="T17" fmla="*/ 303 h 739"/>
                <a:gd name="T18" fmla="*/ 52 w 1729"/>
                <a:gd name="T19" fmla="*/ 438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9" h="739">
                  <a:moveTo>
                    <a:pt x="52" y="438"/>
                  </a:moveTo>
                  <a:cubicBezTo>
                    <a:pt x="182" y="583"/>
                    <a:pt x="375" y="651"/>
                    <a:pt x="561" y="691"/>
                  </a:cubicBezTo>
                  <a:cubicBezTo>
                    <a:pt x="725" y="726"/>
                    <a:pt x="901" y="739"/>
                    <a:pt x="1065" y="699"/>
                  </a:cubicBezTo>
                  <a:cubicBezTo>
                    <a:pt x="1369" y="626"/>
                    <a:pt x="1714" y="386"/>
                    <a:pt x="1727" y="45"/>
                  </a:cubicBezTo>
                  <a:cubicBezTo>
                    <a:pt x="1729" y="12"/>
                    <a:pt x="1688" y="0"/>
                    <a:pt x="1666" y="19"/>
                  </a:cubicBezTo>
                  <a:cubicBezTo>
                    <a:pt x="1469" y="190"/>
                    <a:pt x="1243" y="371"/>
                    <a:pt x="984" y="432"/>
                  </a:cubicBezTo>
                  <a:cubicBezTo>
                    <a:pt x="939" y="443"/>
                    <a:pt x="901" y="446"/>
                    <a:pt x="839" y="445"/>
                  </a:cubicBezTo>
                  <a:cubicBezTo>
                    <a:pt x="767" y="445"/>
                    <a:pt x="693" y="439"/>
                    <a:pt x="622" y="429"/>
                  </a:cubicBezTo>
                  <a:cubicBezTo>
                    <a:pt x="455" y="405"/>
                    <a:pt x="292" y="349"/>
                    <a:pt x="131" y="303"/>
                  </a:cubicBezTo>
                  <a:cubicBezTo>
                    <a:pt x="50" y="279"/>
                    <a:pt x="0" y="380"/>
                    <a:pt x="52" y="43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0F334478-01B2-2239-C85D-C986B4A0B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1541" y="3370974"/>
              <a:ext cx="793750" cy="793750"/>
            </a:xfrm>
            <a:custGeom>
              <a:avLst/>
              <a:gdLst>
                <a:gd name="T0" fmla="*/ 3573 w 3860"/>
                <a:gd name="T1" fmla="*/ 75 h 3860"/>
                <a:gd name="T2" fmla="*/ 3565 w 3860"/>
                <a:gd name="T3" fmla="*/ 858 h 3860"/>
                <a:gd name="T4" fmla="*/ 3530 w 3860"/>
                <a:gd name="T5" fmla="*/ 1473 h 3860"/>
                <a:gd name="T6" fmla="*/ 2778 w 3860"/>
                <a:gd name="T7" fmla="*/ 2585 h 3860"/>
                <a:gd name="T8" fmla="*/ 1437 w 3860"/>
                <a:gd name="T9" fmla="*/ 3245 h 3860"/>
                <a:gd name="T10" fmla="*/ 66 w 3860"/>
                <a:gd name="T11" fmla="*/ 3720 h 3860"/>
                <a:gd name="T12" fmla="*/ 104 w 3860"/>
                <a:gd name="T13" fmla="*/ 3859 h 3860"/>
                <a:gd name="T14" fmla="*/ 1621 w 3860"/>
                <a:gd name="T15" fmla="*/ 3505 h 3860"/>
                <a:gd name="T16" fmla="*/ 3046 w 3860"/>
                <a:gd name="T17" fmla="*/ 2775 h 3860"/>
                <a:gd name="T18" fmla="*/ 3817 w 3860"/>
                <a:gd name="T19" fmla="*/ 1574 h 3860"/>
                <a:gd name="T20" fmla="*/ 3837 w 3860"/>
                <a:gd name="T21" fmla="*/ 905 h 3860"/>
                <a:gd name="T22" fmla="*/ 3711 w 3860"/>
                <a:gd name="T23" fmla="*/ 75 h 3860"/>
                <a:gd name="T24" fmla="*/ 3573 w 3860"/>
                <a:gd name="T25" fmla="*/ 75 h 3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60" h="3860">
                  <a:moveTo>
                    <a:pt x="3573" y="75"/>
                  </a:moveTo>
                  <a:cubicBezTo>
                    <a:pt x="3507" y="324"/>
                    <a:pt x="3556" y="602"/>
                    <a:pt x="3565" y="858"/>
                  </a:cubicBezTo>
                  <a:cubicBezTo>
                    <a:pt x="3572" y="1064"/>
                    <a:pt x="3571" y="1270"/>
                    <a:pt x="3530" y="1473"/>
                  </a:cubicBezTo>
                  <a:cubicBezTo>
                    <a:pt x="3438" y="1923"/>
                    <a:pt x="3143" y="2314"/>
                    <a:pt x="2778" y="2585"/>
                  </a:cubicBezTo>
                  <a:cubicBezTo>
                    <a:pt x="2377" y="2882"/>
                    <a:pt x="1906" y="3082"/>
                    <a:pt x="1437" y="3245"/>
                  </a:cubicBezTo>
                  <a:cubicBezTo>
                    <a:pt x="988" y="3402"/>
                    <a:pt x="486" y="3494"/>
                    <a:pt x="66" y="3720"/>
                  </a:cubicBezTo>
                  <a:cubicBezTo>
                    <a:pt x="0" y="3755"/>
                    <a:pt x="31" y="3860"/>
                    <a:pt x="104" y="3859"/>
                  </a:cubicBezTo>
                  <a:cubicBezTo>
                    <a:pt x="610" y="3853"/>
                    <a:pt x="1146" y="3669"/>
                    <a:pt x="1621" y="3505"/>
                  </a:cubicBezTo>
                  <a:cubicBezTo>
                    <a:pt x="2126" y="3330"/>
                    <a:pt x="2628" y="3114"/>
                    <a:pt x="3046" y="2775"/>
                  </a:cubicBezTo>
                  <a:cubicBezTo>
                    <a:pt x="3413" y="2476"/>
                    <a:pt x="3727" y="2046"/>
                    <a:pt x="3817" y="1574"/>
                  </a:cubicBezTo>
                  <a:cubicBezTo>
                    <a:pt x="3860" y="1353"/>
                    <a:pt x="3855" y="1128"/>
                    <a:pt x="3837" y="905"/>
                  </a:cubicBezTo>
                  <a:cubicBezTo>
                    <a:pt x="3815" y="637"/>
                    <a:pt x="3811" y="325"/>
                    <a:pt x="3711" y="75"/>
                  </a:cubicBezTo>
                  <a:cubicBezTo>
                    <a:pt x="3687" y="13"/>
                    <a:pt x="3593" y="0"/>
                    <a:pt x="3573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86254E61-3F11-AAB3-8989-1627F4CE2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416" y="3664662"/>
              <a:ext cx="903288" cy="533400"/>
            </a:xfrm>
            <a:custGeom>
              <a:avLst/>
              <a:gdLst>
                <a:gd name="T0" fmla="*/ 52 w 4387"/>
                <a:gd name="T1" fmla="*/ 136 h 2589"/>
                <a:gd name="T2" fmla="*/ 1379 w 4387"/>
                <a:gd name="T3" fmla="*/ 2255 h 2589"/>
                <a:gd name="T4" fmla="*/ 2862 w 4387"/>
                <a:gd name="T5" fmla="*/ 2504 h 2589"/>
                <a:gd name="T6" fmla="*/ 3646 w 4387"/>
                <a:gd name="T7" fmla="*/ 2531 h 2589"/>
                <a:gd name="T8" fmla="*/ 4340 w 4387"/>
                <a:gd name="T9" fmla="*/ 2536 h 2589"/>
                <a:gd name="T10" fmla="*/ 4352 w 4387"/>
                <a:gd name="T11" fmla="*/ 2442 h 2589"/>
                <a:gd name="T12" fmla="*/ 3796 w 4387"/>
                <a:gd name="T13" fmla="*/ 2309 h 2589"/>
                <a:gd name="T14" fmla="*/ 3085 w 4387"/>
                <a:gd name="T15" fmla="*/ 2247 h 2589"/>
                <a:gd name="T16" fmla="*/ 1674 w 4387"/>
                <a:gd name="T17" fmla="*/ 2051 h 2589"/>
                <a:gd name="T18" fmla="*/ 614 w 4387"/>
                <a:gd name="T19" fmla="*/ 1309 h 2589"/>
                <a:gd name="T20" fmla="*/ 241 w 4387"/>
                <a:gd name="T21" fmla="*/ 110 h 2589"/>
                <a:gd name="T22" fmla="*/ 52 w 4387"/>
                <a:gd name="T23" fmla="*/ 136 h 2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7" h="2589">
                  <a:moveTo>
                    <a:pt x="52" y="136"/>
                  </a:moveTo>
                  <a:cubicBezTo>
                    <a:pt x="0" y="1075"/>
                    <a:pt x="489" y="1915"/>
                    <a:pt x="1379" y="2255"/>
                  </a:cubicBezTo>
                  <a:cubicBezTo>
                    <a:pt x="1848" y="2434"/>
                    <a:pt x="2365" y="2475"/>
                    <a:pt x="2862" y="2504"/>
                  </a:cubicBezTo>
                  <a:cubicBezTo>
                    <a:pt x="3124" y="2519"/>
                    <a:pt x="3385" y="2523"/>
                    <a:pt x="3646" y="2531"/>
                  </a:cubicBezTo>
                  <a:cubicBezTo>
                    <a:pt x="3864" y="2538"/>
                    <a:pt x="4127" y="2589"/>
                    <a:pt x="4340" y="2536"/>
                  </a:cubicBezTo>
                  <a:cubicBezTo>
                    <a:pt x="4385" y="2525"/>
                    <a:pt x="4387" y="2466"/>
                    <a:pt x="4352" y="2442"/>
                  </a:cubicBezTo>
                  <a:cubicBezTo>
                    <a:pt x="4199" y="2342"/>
                    <a:pt x="3973" y="2329"/>
                    <a:pt x="3796" y="2309"/>
                  </a:cubicBezTo>
                  <a:cubicBezTo>
                    <a:pt x="3560" y="2283"/>
                    <a:pt x="3322" y="2261"/>
                    <a:pt x="3085" y="2247"/>
                  </a:cubicBezTo>
                  <a:cubicBezTo>
                    <a:pt x="2612" y="2217"/>
                    <a:pt x="2131" y="2187"/>
                    <a:pt x="1674" y="2051"/>
                  </a:cubicBezTo>
                  <a:cubicBezTo>
                    <a:pt x="1255" y="1928"/>
                    <a:pt x="855" y="1681"/>
                    <a:pt x="614" y="1309"/>
                  </a:cubicBezTo>
                  <a:cubicBezTo>
                    <a:pt x="378" y="946"/>
                    <a:pt x="330" y="523"/>
                    <a:pt x="241" y="110"/>
                  </a:cubicBezTo>
                  <a:cubicBezTo>
                    <a:pt x="217" y="0"/>
                    <a:pt x="57" y="32"/>
                    <a:pt x="52" y="1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979B9592-A7D0-A929-3E70-351FA6F4F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0503" y="5036262"/>
              <a:ext cx="371475" cy="1103313"/>
            </a:xfrm>
            <a:custGeom>
              <a:avLst/>
              <a:gdLst>
                <a:gd name="T0" fmla="*/ 1038 w 1806"/>
                <a:gd name="T1" fmla="*/ 50 h 5366"/>
                <a:gd name="T2" fmla="*/ 626 w 1806"/>
                <a:gd name="T3" fmla="*/ 550 h 5366"/>
                <a:gd name="T4" fmla="*/ 260 w 1806"/>
                <a:gd name="T5" fmla="*/ 1229 h 5366"/>
                <a:gd name="T6" fmla="*/ 96 w 1806"/>
                <a:gd name="T7" fmla="*/ 2563 h 5366"/>
                <a:gd name="T8" fmla="*/ 781 w 1806"/>
                <a:gd name="T9" fmla="*/ 3938 h 5366"/>
                <a:gd name="T10" fmla="*/ 1695 w 1806"/>
                <a:gd name="T11" fmla="*/ 5324 h 5366"/>
                <a:gd name="T12" fmla="*/ 1789 w 1806"/>
                <a:gd name="T13" fmla="*/ 5270 h 5366"/>
                <a:gd name="T14" fmla="*/ 1169 w 1806"/>
                <a:gd name="T15" fmla="*/ 4000 h 5366"/>
                <a:gd name="T16" fmla="*/ 461 w 1806"/>
                <a:gd name="T17" fmla="*/ 2688 h 5366"/>
                <a:gd name="T18" fmla="*/ 547 w 1806"/>
                <a:gd name="T19" fmla="*/ 1350 h 5366"/>
                <a:gd name="T20" fmla="*/ 862 w 1806"/>
                <a:gd name="T21" fmla="*/ 741 h 5366"/>
                <a:gd name="T22" fmla="*/ 1180 w 1806"/>
                <a:gd name="T23" fmla="*/ 159 h 5366"/>
                <a:gd name="T24" fmla="*/ 1038 w 1806"/>
                <a:gd name="T25" fmla="*/ 50 h 5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6" h="5366">
                  <a:moveTo>
                    <a:pt x="1038" y="50"/>
                  </a:moveTo>
                  <a:cubicBezTo>
                    <a:pt x="858" y="173"/>
                    <a:pt x="745" y="371"/>
                    <a:pt x="626" y="550"/>
                  </a:cubicBezTo>
                  <a:cubicBezTo>
                    <a:pt x="484" y="765"/>
                    <a:pt x="360" y="991"/>
                    <a:pt x="260" y="1229"/>
                  </a:cubicBezTo>
                  <a:cubicBezTo>
                    <a:pt x="83" y="1650"/>
                    <a:pt x="0" y="2112"/>
                    <a:pt x="96" y="2563"/>
                  </a:cubicBezTo>
                  <a:cubicBezTo>
                    <a:pt x="200" y="3059"/>
                    <a:pt x="530" y="3506"/>
                    <a:pt x="781" y="3938"/>
                  </a:cubicBezTo>
                  <a:cubicBezTo>
                    <a:pt x="1058" y="4413"/>
                    <a:pt x="1331" y="4910"/>
                    <a:pt x="1695" y="5324"/>
                  </a:cubicBezTo>
                  <a:cubicBezTo>
                    <a:pt x="1731" y="5366"/>
                    <a:pt x="1806" y="5322"/>
                    <a:pt x="1789" y="5270"/>
                  </a:cubicBezTo>
                  <a:cubicBezTo>
                    <a:pt x="1638" y="4822"/>
                    <a:pt x="1397" y="4412"/>
                    <a:pt x="1169" y="4000"/>
                  </a:cubicBezTo>
                  <a:cubicBezTo>
                    <a:pt x="934" y="3574"/>
                    <a:pt x="622" y="3150"/>
                    <a:pt x="461" y="2688"/>
                  </a:cubicBezTo>
                  <a:cubicBezTo>
                    <a:pt x="308" y="2251"/>
                    <a:pt x="379" y="1773"/>
                    <a:pt x="547" y="1350"/>
                  </a:cubicBezTo>
                  <a:cubicBezTo>
                    <a:pt x="632" y="1137"/>
                    <a:pt x="745" y="937"/>
                    <a:pt x="862" y="741"/>
                  </a:cubicBezTo>
                  <a:cubicBezTo>
                    <a:pt x="974" y="553"/>
                    <a:pt x="1127" y="374"/>
                    <a:pt x="1180" y="159"/>
                  </a:cubicBezTo>
                  <a:cubicBezTo>
                    <a:pt x="1199" y="83"/>
                    <a:pt x="1111" y="0"/>
                    <a:pt x="1038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133589FC-00D9-9FC5-F533-E6249CEE6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628" y="4952124"/>
              <a:ext cx="304800" cy="1136650"/>
            </a:xfrm>
            <a:custGeom>
              <a:avLst/>
              <a:gdLst>
                <a:gd name="T0" fmla="*/ 77 w 1480"/>
                <a:gd name="T1" fmla="*/ 200 h 5527"/>
                <a:gd name="T2" fmla="*/ 942 w 1480"/>
                <a:gd name="T3" fmla="*/ 1400 h 5527"/>
                <a:gd name="T4" fmla="*/ 1130 w 1480"/>
                <a:gd name="T5" fmla="*/ 2725 h 5527"/>
                <a:gd name="T6" fmla="*/ 812 w 1480"/>
                <a:gd name="T7" fmla="*/ 4100 h 5527"/>
                <a:gd name="T8" fmla="*/ 327 w 1480"/>
                <a:gd name="T9" fmla="*/ 5405 h 5527"/>
                <a:gd name="T10" fmla="*/ 490 w 1480"/>
                <a:gd name="T11" fmla="*/ 5472 h 5527"/>
                <a:gd name="T12" fmla="*/ 871 w 1480"/>
                <a:gd name="T13" fmla="*/ 4820 h 5527"/>
                <a:gd name="T14" fmla="*/ 1173 w 1480"/>
                <a:gd name="T15" fmla="*/ 4104 h 5527"/>
                <a:gd name="T16" fmla="*/ 1471 w 1480"/>
                <a:gd name="T17" fmla="*/ 2598 h 5527"/>
                <a:gd name="T18" fmla="*/ 1185 w 1480"/>
                <a:gd name="T19" fmla="*/ 1252 h 5527"/>
                <a:gd name="T20" fmla="*/ 200 w 1480"/>
                <a:gd name="T21" fmla="*/ 77 h 5527"/>
                <a:gd name="T22" fmla="*/ 77 w 1480"/>
                <a:gd name="T23" fmla="*/ 200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0" h="5527">
                  <a:moveTo>
                    <a:pt x="77" y="200"/>
                  </a:moveTo>
                  <a:cubicBezTo>
                    <a:pt x="416" y="557"/>
                    <a:pt x="754" y="938"/>
                    <a:pt x="942" y="1400"/>
                  </a:cubicBezTo>
                  <a:cubicBezTo>
                    <a:pt x="1111" y="1819"/>
                    <a:pt x="1157" y="2277"/>
                    <a:pt x="1130" y="2725"/>
                  </a:cubicBezTo>
                  <a:cubicBezTo>
                    <a:pt x="1102" y="3199"/>
                    <a:pt x="974" y="3656"/>
                    <a:pt x="812" y="4100"/>
                  </a:cubicBezTo>
                  <a:cubicBezTo>
                    <a:pt x="657" y="4522"/>
                    <a:pt x="387" y="4958"/>
                    <a:pt x="327" y="5405"/>
                  </a:cubicBezTo>
                  <a:cubicBezTo>
                    <a:pt x="316" y="5489"/>
                    <a:pt x="437" y="5527"/>
                    <a:pt x="490" y="5472"/>
                  </a:cubicBezTo>
                  <a:cubicBezTo>
                    <a:pt x="664" y="5288"/>
                    <a:pt x="764" y="5047"/>
                    <a:pt x="871" y="4820"/>
                  </a:cubicBezTo>
                  <a:cubicBezTo>
                    <a:pt x="981" y="4585"/>
                    <a:pt x="1087" y="4349"/>
                    <a:pt x="1173" y="4104"/>
                  </a:cubicBezTo>
                  <a:cubicBezTo>
                    <a:pt x="1343" y="3620"/>
                    <a:pt x="1461" y="3113"/>
                    <a:pt x="1471" y="2598"/>
                  </a:cubicBezTo>
                  <a:cubicBezTo>
                    <a:pt x="1480" y="2135"/>
                    <a:pt x="1391" y="1668"/>
                    <a:pt x="1185" y="1252"/>
                  </a:cubicBezTo>
                  <a:cubicBezTo>
                    <a:pt x="955" y="786"/>
                    <a:pt x="575" y="427"/>
                    <a:pt x="200" y="77"/>
                  </a:cubicBezTo>
                  <a:cubicBezTo>
                    <a:pt x="118" y="0"/>
                    <a:pt x="0" y="119"/>
                    <a:pt x="77" y="20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6BD5BBF1-1232-0B13-B750-9E98D3F55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403" y="4264737"/>
              <a:ext cx="636588" cy="368300"/>
            </a:xfrm>
            <a:custGeom>
              <a:avLst/>
              <a:gdLst>
                <a:gd name="T0" fmla="*/ 119 w 3093"/>
                <a:gd name="T1" fmla="*/ 1783 h 1798"/>
                <a:gd name="T2" fmla="*/ 792 w 3093"/>
                <a:gd name="T3" fmla="*/ 1498 h 1798"/>
                <a:gd name="T4" fmla="*/ 1577 w 3093"/>
                <a:gd name="T5" fmla="*/ 1049 h 1798"/>
                <a:gd name="T6" fmla="*/ 3004 w 3093"/>
                <a:gd name="T7" fmla="*/ 189 h 1798"/>
                <a:gd name="T8" fmla="*/ 2934 w 3093"/>
                <a:gd name="T9" fmla="*/ 24 h 1798"/>
                <a:gd name="T10" fmla="*/ 1480 w 3093"/>
                <a:gd name="T11" fmla="*/ 755 h 1798"/>
                <a:gd name="T12" fmla="*/ 744 w 3093"/>
                <a:gd name="T13" fmla="*/ 1219 h 1798"/>
                <a:gd name="T14" fmla="*/ 395 w 3093"/>
                <a:gd name="T15" fmla="*/ 1424 h 1798"/>
                <a:gd name="T16" fmla="*/ 68 w 3093"/>
                <a:gd name="T17" fmla="*/ 1598 h 1798"/>
                <a:gd name="T18" fmla="*/ 119 w 3093"/>
                <a:gd name="T19" fmla="*/ 1783 h 1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3" h="1798">
                  <a:moveTo>
                    <a:pt x="119" y="1783"/>
                  </a:moveTo>
                  <a:cubicBezTo>
                    <a:pt x="346" y="1753"/>
                    <a:pt x="592" y="1605"/>
                    <a:pt x="792" y="1498"/>
                  </a:cubicBezTo>
                  <a:cubicBezTo>
                    <a:pt x="1058" y="1356"/>
                    <a:pt x="1317" y="1202"/>
                    <a:pt x="1577" y="1049"/>
                  </a:cubicBezTo>
                  <a:cubicBezTo>
                    <a:pt x="2056" y="768"/>
                    <a:pt x="2525" y="471"/>
                    <a:pt x="3004" y="189"/>
                  </a:cubicBezTo>
                  <a:cubicBezTo>
                    <a:pt x="3093" y="136"/>
                    <a:pt x="3033" y="0"/>
                    <a:pt x="2934" y="24"/>
                  </a:cubicBezTo>
                  <a:cubicBezTo>
                    <a:pt x="2408" y="149"/>
                    <a:pt x="1931" y="467"/>
                    <a:pt x="1480" y="755"/>
                  </a:cubicBezTo>
                  <a:cubicBezTo>
                    <a:pt x="1236" y="912"/>
                    <a:pt x="993" y="1070"/>
                    <a:pt x="744" y="1219"/>
                  </a:cubicBezTo>
                  <a:cubicBezTo>
                    <a:pt x="629" y="1288"/>
                    <a:pt x="513" y="1358"/>
                    <a:pt x="395" y="1424"/>
                  </a:cubicBezTo>
                  <a:cubicBezTo>
                    <a:pt x="290" y="1483"/>
                    <a:pt x="164" y="1527"/>
                    <a:pt x="68" y="1598"/>
                  </a:cubicBezTo>
                  <a:cubicBezTo>
                    <a:pt x="0" y="1648"/>
                    <a:pt x="9" y="1798"/>
                    <a:pt x="119" y="17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6F5E0336-D7F1-B843-BAD5-A1BF9B5E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691" y="4439362"/>
              <a:ext cx="469900" cy="528638"/>
            </a:xfrm>
            <a:custGeom>
              <a:avLst/>
              <a:gdLst>
                <a:gd name="T0" fmla="*/ 173 w 2285"/>
                <a:gd name="T1" fmla="*/ 2495 h 2569"/>
                <a:gd name="T2" fmla="*/ 1088 w 2285"/>
                <a:gd name="T3" fmla="*/ 1268 h 2569"/>
                <a:gd name="T4" fmla="*/ 2023 w 2285"/>
                <a:gd name="T5" fmla="*/ 397 h 2569"/>
                <a:gd name="T6" fmla="*/ 2155 w 2285"/>
                <a:gd name="T7" fmla="*/ 334 h 2569"/>
                <a:gd name="T8" fmla="*/ 2145 w 2285"/>
                <a:gd name="T9" fmla="*/ 335 h 2569"/>
                <a:gd name="T10" fmla="*/ 2196 w 2285"/>
                <a:gd name="T11" fmla="*/ 323 h 2569"/>
                <a:gd name="T12" fmla="*/ 2254 w 2285"/>
                <a:gd name="T13" fmla="*/ 280 h 2569"/>
                <a:gd name="T14" fmla="*/ 2267 w 2285"/>
                <a:gd name="T15" fmla="*/ 258 h 2569"/>
                <a:gd name="T16" fmla="*/ 2278 w 2285"/>
                <a:gd name="T17" fmla="*/ 179 h 2569"/>
                <a:gd name="T18" fmla="*/ 1904 w 2285"/>
                <a:gd name="T19" fmla="*/ 144 h 2569"/>
                <a:gd name="T20" fmla="*/ 1467 w 2285"/>
                <a:gd name="T21" fmla="*/ 473 h 2569"/>
                <a:gd name="T22" fmla="*/ 965 w 2285"/>
                <a:gd name="T23" fmla="*/ 993 h 2569"/>
                <a:gd name="T24" fmla="*/ 34 w 2285"/>
                <a:gd name="T25" fmla="*/ 2436 h 2569"/>
                <a:gd name="T26" fmla="*/ 173 w 2285"/>
                <a:gd name="T27" fmla="*/ 2495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5" h="2569">
                  <a:moveTo>
                    <a:pt x="173" y="2495"/>
                  </a:moveTo>
                  <a:cubicBezTo>
                    <a:pt x="425" y="2057"/>
                    <a:pt x="755" y="1648"/>
                    <a:pt x="1088" y="1268"/>
                  </a:cubicBezTo>
                  <a:cubicBezTo>
                    <a:pt x="1364" y="953"/>
                    <a:pt x="1663" y="617"/>
                    <a:pt x="2023" y="397"/>
                  </a:cubicBezTo>
                  <a:cubicBezTo>
                    <a:pt x="2082" y="361"/>
                    <a:pt x="2103" y="348"/>
                    <a:pt x="2155" y="334"/>
                  </a:cubicBezTo>
                  <a:cubicBezTo>
                    <a:pt x="2171" y="330"/>
                    <a:pt x="2146" y="335"/>
                    <a:pt x="2145" y="335"/>
                  </a:cubicBezTo>
                  <a:cubicBezTo>
                    <a:pt x="2163" y="330"/>
                    <a:pt x="2178" y="331"/>
                    <a:pt x="2196" y="323"/>
                  </a:cubicBezTo>
                  <a:cubicBezTo>
                    <a:pt x="2219" y="314"/>
                    <a:pt x="2238" y="300"/>
                    <a:pt x="2254" y="280"/>
                  </a:cubicBezTo>
                  <a:cubicBezTo>
                    <a:pt x="2270" y="259"/>
                    <a:pt x="2279" y="219"/>
                    <a:pt x="2267" y="258"/>
                  </a:cubicBezTo>
                  <a:cubicBezTo>
                    <a:pt x="2276" y="230"/>
                    <a:pt x="2285" y="210"/>
                    <a:pt x="2278" y="179"/>
                  </a:cubicBezTo>
                  <a:cubicBezTo>
                    <a:pt x="2239" y="0"/>
                    <a:pt x="2007" y="93"/>
                    <a:pt x="1904" y="144"/>
                  </a:cubicBezTo>
                  <a:cubicBezTo>
                    <a:pt x="1743" y="225"/>
                    <a:pt x="1600" y="353"/>
                    <a:pt x="1467" y="473"/>
                  </a:cubicBezTo>
                  <a:cubicBezTo>
                    <a:pt x="1288" y="634"/>
                    <a:pt x="1123" y="810"/>
                    <a:pt x="965" y="993"/>
                  </a:cubicBezTo>
                  <a:cubicBezTo>
                    <a:pt x="587" y="1431"/>
                    <a:pt x="257" y="1900"/>
                    <a:pt x="34" y="2436"/>
                  </a:cubicBezTo>
                  <a:cubicBezTo>
                    <a:pt x="0" y="2517"/>
                    <a:pt x="131" y="2569"/>
                    <a:pt x="173" y="249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226DB14B-66B0-AF99-6BDE-09673C4E7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1078" y="4239337"/>
              <a:ext cx="504825" cy="355600"/>
            </a:xfrm>
            <a:custGeom>
              <a:avLst/>
              <a:gdLst>
                <a:gd name="T0" fmla="*/ 117 w 2454"/>
                <a:gd name="T1" fmla="*/ 244 h 1727"/>
                <a:gd name="T2" fmla="*/ 669 w 2454"/>
                <a:gd name="T3" fmla="*/ 304 h 1727"/>
                <a:gd name="T4" fmla="*/ 1341 w 2454"/>
                <a:gd name="T5" fmla="*/ 634 h 1727"/>
                <a:gd name="T6" fmla="*/ 1862 w 2454"/>
                <a:gd name="T7" fmla="*/ 1039 h 1727"/>
                <a:gd name="T8" fmla="*/ 2208 w 2454"/>
                <a:gd name="T9" fmla="*/ 1604 h 1727"/>
                <a:gd name="T10" fmla="*/ 2328 w 2454"/>
                <a:gd name="T11" fmla="*/ 1654 h 1727"/>
                <a:gd name="T12" fmla="*/ 2134 w 2454"/>
                <a:gd name="T13" fmla="*/ 951 h 1727"/>
                <a:gd name="T14" fmla="*/ 1516 w 2454"/>
                <a:gd name="T15" fmla="*/ 456 h 1727"/>
                <a:gd name="T16" fmla="*/ 712 w 2454"/>
                <a:gd name="T17" fmla="*/ 95 h 1727"/>
                <a:gd name="T18" fmla="*/ 64 w 2454"/>
                <a:gd name="T19" fmla="*/ 119 h 1727"/>
                <a:gd name="T20" fmla="*/ 117 w 2454"/>
                <a:gd name="T21" fmla="*/ 244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4" h="1727">
                  <a:moveTo>
                    <a:pt x="117" y="244"/>
                  </a:moveTo>
                  <a:cubicBezTo>
                    <a:pt x="296" y="192"/>
                    <a:pt x="498" y="248"/>
                    <a:pt x="669" y="304"/>
                  </a:cubicBezTo>
                  <a:cubicBezTo>
                    <a:pt x="906" y="382"/>
                    <a:pt x="1129" y="503"/>
                    <a:pt x="1341" y="634"/>
                  </a:cubicBezTo>
                  <a:cubicBezTo>
                    <a:pt x="1530" y="752"/>
                    <a:pt x="1695" y="891"/>
                    <a:pt x="1862" y="1039"/>
                  </a:cubicBezTo>
                  <a:cubicBezTo>
                    <a:pt x="2023" y="1183"/>
                    <a:pt x="2249" y="1359"/>
                    <a:pt x="2208" y="1604"/>
                  </a:cubicBezTo>
                  <a:cubicBezTo>
                    <a:pt x="2197" y="1670"/>
                    <a:pt x="2294" y="1727"/>
                    <a:pt x="2328" y="1654"/>
                  </a:cubicBezTo>
                  <a:cubicBezTo>
                    <a:pt x="2454" y="1388"/>
                    <a:pt x="2330" y="1144"/>
                    <a:pt x="2134" y="951"/>
                  </a:cubicBezTo>
                  <a:cubicBezTo>
                    <a:pt x="1946" y="766"/>
                    <a:pt x="1738" y="597"/>
                    <a:pt x="1516" y="456"/>
                  </a:cubicBezTo>
                  <a:cubicBezTo>
                    <a:pt x="1269" y="300"/>
                    <a:pt x="995" y="172"/>
                    <a:pt x="712" y="95"/>
                  </a:cubicBezTo>
                  <a:cubicBezTo>
                    <a:pt x="507" y="40"/>
                    <a:pt x="256" y="0"/>
                    <a:pt x="64" y="119"/>
                  </a:cubicBezTo>
                  <a:cubicBezTo>
                    <a:pt x="0" y="159"/>
                    <a:pt x="41" y="267"/>
                    <a:pt x="117" y="24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536C9B39-8C0D-D0DD-FBC1-5377E808B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3328" y="4652087"/>
              <a:ext cx="581025" cy="355600"/>
            </a:xfrm>
            <a:custGeom>
              <a:avLst/>
              <a:gdLst>
                <a:gd name="T0" fmla="*/ 7 w 2826"/>
                <a:gd name="T1" fmla="*/ 271 h 1725"/>
                <a:gd name="T2" fmla="*/ 576 w 2826"/>
                <a:gd name="T3" fmla="*/ 1166 h 1725"/>
                <a:gd name="T4" fmla="*/ 1516 w 2826"/>
                <a:gd name="T5" fmla="*/ 1676 h 1725"/>
                <a:gd name="T6" fmla="*/ 2394 w 2826"/>
                <a:gd name="T7" fmla="*/ 1099 h 1725"/>
                <a:gd name="T8" fmla="*/ 2824 w 2826"/>
                <a:gd name="T9" fmla="*/ 57 h 1725"/>
                <a:gd name="T10" fmla="*/ 2743 w 2826"/>
                <a:gd name="T11" fmla="*/ 35 h 1725"/>
                <a:gd name="T12" fmla="*/ 2229 w 2826"/>
                <a:gd name="T13" fmla="*/ 857 h 1725"/>
                <a:gd name="T14" fmla="*/ 1497 w 2826"/>
                <a:gd name="T15" fmla="*/ 1391 h 1725"/>
                <a:gd name="T16" fmla="*/ 733 w 2826"/>
                <a:gd name="T17" fmla="*/ 944 h 1725"/>
                <a:gd name="T18" fmla="*/ 405 w 2826"/>
                <a:gd name="T19" fmla="*/ 596 h 1725"/>
                <a:gd name="T20" fmla="*/ 116 w 2826"/>
                <a:gd name="T21" fmla="*/ 226 h 1725"/>
                <a:gd name="T22" fmla="*/ 7 w 2826"/>
                <a:gd name="T23" fmla="*/ 271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6" h="1725">
                  <a:moveTo>
                    <a:pt x="7" y="271"/>
                  </a:moveTo>
                  <a:cubicBezTo>
                    <a:pt x="53" y="617"/>
                    <a:pt x="345" y="923"/>
                    <a:pt x="576" y="1166"/>
                  </a:cubicBezTo>
                  <a:cubicBezTo>
                    <a:pt x="842" y="1447"/>
                    <a:pt x="1094" y="1725"/>
                    <a:pt x="1516" y="1676"/>
                  </a:cubicBezTo>
                  <a:cubicBezTo>
                    <a:pt x="1887" y="1633"/>
                    <a:pt x="2174" y="1386"/>
                    <a:pt x="2394" y="1099"/>
                  </a:cubicBezTo>
                  <a:cubicBezTo>
                    <a:pt x="2621" y="804"/>
                    <a:pt x="2810" y="434"/>
                    <a:pt x="2824" y="57"/>
                  </a:cubicBezTo>
                  <a:cubicBezTo>
                    <a:pt x="2826" y="11"/>
                    <a:pt x="2766" y="0"/>
                    <a:pt x="2743" y="35"/>
                  </a:cubicBezTo>
                  <a:cubicBezTo>
                    <a:pt x="2565" y="305"/>
                    <a:pt x="2427" y="598"/>
                    <a:pt x="2229" y="857"/>
                  </a:cubicBezTo>
                  <a:cubicBezTo>
                    <a:pt x="2044" y="1099"/>
                    <a:pt x="1817" y="1351"/>
                    <a:pt x="1497" y="1391"/>
                  </a:cubicBezTo>
                  <a:cubicBezTo>
                    <a:pt x="1160" y="1432"/>
                    <a:pt x="947" y="1158"/>
                    <a:pt x="733" y="944"/>
                  </a:cubicBezTo>
                  <a:cubicBezTo>
                    <a:pt x="621" y="831"/>
                    <a:pt x="507" y="718"/>
                    <a:pt x="405" y="596"/>
                  </a:cubicBezTo>
                  <a:cubicBezTo>
                    <a:pt x="303" y="476"/>
                    <a:pt x="224" y="340"/>
                    <a:pt x="116" y="226"/>
                  </a:cubicBezTo>
                  <a:cubicBezTo>
                    <a:pt x="82" y="188"/>
                    <a:pt x="0" y="214"/>
                    <a:pt x="7" y="27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155140A0-D9D1-F440-36BC-9D10163B1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391" y="4448887"/>
              <a:ext cx="588963" cy="322263"/>
            </a:xfrm>
            <a:custGeom>
              <a:avLst/>
              <a:gdLst>
                <a:gd name="T0" fmla="*/ 220 w 2862"/>
                <a:gd name="T1" fmla="*/ 1468 h 1567"/>
                <a:gd name="T2" fmla="*/ 694 w 2862"/>
                <a:gd name="T3" fmla="*/ 862 h 1567"/>
                <a:gd name="T4" fmla="*/ 958 w 2862"/>
                <a:gd name="T5" fmla="*/ 576 h 1567"/>
                <a:gd name="T6" fmla="*/ 1097 w 2862"/>
                <a:gd name="T7" fmla="*/ 441 h 1567"/>
                <a:gd name="T8" fmla="*/ 1224 w 2862"/>
                <a:gd name="T9" fmla="*/ 332 h 1567"/>
                <a:gd name="T10" fmla="*/ 1408 w 2862"/>
                <a:gd name="T11" fmla="*/ 366 h 1567"/>
                <a:gd name="T12" fmla="*/ 1617 w 2862"/>
                <a:gd name="T13" fmla="*/ 433 h 1567"/>
                <a:gd name="T14" fmla="*/ 2012 w 2862"/>
                <a:gd name="T15" fmla="*/ 548 h 1567"/>
                <a:gd name="T16" fmla="*/ 2620 w 2862"/>
                <a:gd name="T17" fmla="*/ 379 h 1567"/>
                <a:gd name="T18" fmla="*/ 2442 w 2862"/>
                <a:gd name="T19" fmla="*/ 379 h 1567"/>
                <a:gd name="T20" fmla="*/ 1600 w 2862"/>
                <a:gd name="T21" fmla="*/ 1005 h 1567"/>
                <a:gd name="T22" fmla="*/ 1600 w 2862"/>
                <a:gd name="T23" fmla="*/ 1122 h 1567"/>
                <a:gd name="T24" fmla="*/ 2514 w 2862"/>
                <a:gd name="T25" fmla="*/ 900 h 1567"/>
                <a:gd name="T26" fmla="*/ 2620 w 2862"/>
                <a:gd name="T27" fmla="*/ 201 h 1567"/>
                <a:gd name="T28" fmla="*/ 2442 w 2862"/>
                <a:gd name="T29" fmla="*/ 201 h 1567"/>
                <a:gd name="T30" fmla="*/ 1729 w 2862"/>
                <a:gd name="T31" fmla="*/ 207 h 1567"/>
                <a:gd name="T32" fmla="*/ 1007 w 2862"/>
                <a:gd name="T33" fmla="*/ 168 h 1567"/>
                <a:gd name="T34" fmla="*/ 485 w 2862"/>
                <a:gd name="T35" fmla="*/ 714 h 1567"/>
                <a:gd name="T36" fmla="*/ 58 w 2862"/>
                <a:gd name="T37" fmla="*/ 1373 h 1567"/>
                <a:gd name="T38" fmla="*/ 220 w 2862"/>
                <a:gd name="T39" fmla="*/ 1468 h 1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2" h="1567">
                  <a:moveTo>
                    <a:pt x="220" y="1468"/>
                  </a:moveTo>
                  <a:cubicBezTo>
                    <a:pt x="364" y="1254"/>
                    <a:pt x="527" y="1058"/>
                    <a:pt x="694" y="862"/>
                  </a:cubicBezTo>
                  <a:cubicBezTo>
                    <a:pt x="779" y="764"/>
                    <a:pt x="866" y="668"/>
                    <a:pt x="958" y="576"/>
                  </a:cubicBezTo>
                  <a:cubicBezTo>
                    <a:pt x="1003" y="530"/>
                    <a:pt x="1050" y="485"/>
                    <a:pt x="1097" y="441"/>
                  </a:cubicBezTo>
                  <a:cubicBezTo>
                    <a:pt x="1133" y="407"/>
                    <a:pt x="1177" y="350"/>
                    <a:pt x="1224" y="332"/>
                  </a:cubicBezTo>
                  <a:cubicBezTo>
                    <a:pt x="1280" y="311"/>
                    <a:pt x="1354" y="349"/>
                    <a:pt x="1408" y="366"/>
                  </a:cubicBezTo>
                  <a:cubicBezTo>
                    <a:pt x="1478" y="388"/>
                    <a:pt x="1547" y="411"/>
                    <a:pt x="1617" y="433"/>
                  </a:cubicBezTo>
                  <a:cubicBezTo>
                    <a:pt x="1746" y="475"/>
                    <a:pt x="1877" y="524"/>
                    <a:pt x="2012" y="548"/>
                  </a:cubicBezTo>
                  <a:cubicBezTo>
                    <a:pt x="2231" y="587"/>
                    <a:pt x="2466" y="554"/>
                    <a:pt x="2620" y="379"/>
                  </a:cubicBezTo>
                  <a:lnTo>
                    <a:pt x="2442" y="379"/>
                  </a:lnTo>
                  <a:cubicBezTo>
                    <a:pt x="2778" y="661"/>
                    <a:pt x="1734" y="951"/>
                    <a:pt x="1600" y="1005"/>
                  </a:cubicBezTo>
                  <a:cubicBezTo>
                    <a:pt x="1549" y="1026"/>
                    <a:pt x="1536" y="1107"/>
                    <a:pt x="1600" y="1122"/>
                  </a:cubicBezTo>
                  <a:cubicBezTo>
                    <a:pt x="1907" y="1198"/>
                    <a:pt x="2264" y="1086"/>
                    <a:pt x="2514" y="900"/>
                  </a:cubicBezTo>
                  <a:cubicBezTo>
                    <a:pt x="2728" y="741"/>
                    <a:pt x="2862" y="404"/>
                    <a:pt x="2620" y="201"/>
                  </a:cubicBezTo>
                  <a:cubicBezTo>
                    <a:pt x="2571" y="159"/>
                    <a:pt x="2490" y="146"/>
                    <a:pt x="2442" y="201"/>
                  </a:cubicBezTo>
                  <a:cubicBezTo>
                    <a:pt x="2258" y="409"/>
                    <a:pt x="1949" y="277"/>
                    <a:pt x="1729" y="207"/>
                  </a:cubicBezTo>
                  <a:cubicBezTo>
                    <a:pt x="1487" y="131"/>
                    <a:pt x="1238" y="0"/>
                    <a:pt x="1007" y="168"/>
                  </a:cubicBezTo>
                  <a:cubicBezTo>
                    <a:pt x="809" y="312"/>
                    <a:pt x="638" y="524"/>
                    <a:pt x="485" y="714"/>
                  </a:cubicBezTo>
                  <a:cubicBezTo>
                    <a:pt x="322" y="918"/>
                    <a:pt x="184" y="1144"/>
                    <a:pt x="58" y="1373"/>
                  </a:cubicBezTo>
                  <a:cubicBezTo>
                    <a:pt x="0" y="1480"/>
                    <a:pt x="153" y="1567"/>
                    <a:pt x="220" y="14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9CB46FB0-D83C-DFBD-F1A7-785F50F0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253" y="4428249"/>
              <a:ext cx="136525" cy="112713"/>
            </a:xfrm>
            <a:custGeom>
              <a:avLst/>
              <a:gdLst>
                <a:gd name="T0" fmla="*/ 163 w 664"/>
                <a:gd name="T1" fmla="*/ 319 h 553"/>
                <a:gd name="T2" fmla="*/ 201 w 664"/>
                <a:gd name="T3" fmla="*/ 297 h 553"/>
                <a:gd name="T4" fmla="*/ 239 w 664"/>
                <a:gd name="T5" fmla="*/ 272 h 553"/>
                <a:gd name="T6" fmla="*/ 259 w 664"/>
                <a:gd name="T7" fmla="*/ 262 h 553"/>
                <a:gd name="T8" fmla="*/ 245 w 664"/>
                <a:gd name="T9" fmla="*/ 268 h 553"/>
                <a:gd name="T10" fmla="*/ 255 w 664"/>
                <a:gd name="T11" fmla="*/ 265 h 553"/>
                <a:gd name="T12" fmla="*/ 303 w 664"/>
                <a:gd name="T13" fmla="*/ 254 h 553"/>
                <a:gd name="T14" fmla="*/ 270 w 664"/>
                <a:gd name="T15" fmla="*/ 258 h 553"/>
                <a:gd name="T16" fmla="*/ 340 w 664"/>
                <a:gd name="T17" fmla="*/ 258 h 553"/>
                <a:gd name="T18" fmla="*/ 307 w 664"/>
                <a:gd name="T19" fmla="*/ 254 h 553"/>
                <a:gd name="T20" fmla="*/ 374 w 664"/>
                <a:gd name="T21" fmla="*/ 272 h 553"/>
                <a:gd name="T22" fmla="*/ 344 w 664"/>
                <a:gd name="T23" fmla="*/ 259 h 553"/>
                <a:gd name="T24" fmla="*/ 391 w 664"/>
                <a:gd name="T25" fmla="*/ 286 h 553"/>
                <a:gd name="T26" fmla="*/ 365 w 664"/>
                <a:gd name="T27" fmla="*/ 266 h 553"/>
                <a:gd name="T28" fmla="*/ 407 w 664"/>
                <a:gd name="T29" fmla="*/ 308 h 553"/>
                <a:gd name="T30" fmla="*/ 387 w 664"/>
                <a:gd name="T31" fmla="*/ 283 h 553"/>
                <a:gd name="T32" fmla="*/ 420 w 664"/>
                <a:gd name="T33" fmla="*/ 339 h 553"/>
                <a:gd name="T34" fmla="*/ 407 w 664"/>
                <a:gd name="T35" fmla="*/ 308 h 553"/>
                <a:gd name="T36" fmla="*/ 435 w 664"/>
                <a:gd name="T37" fmla="*/ 367 h 553"/>
                <a:gd name="T38" fmla="*/ 432 w 664"/>
                <a:gd name="T39" fmla="*/ 358 h 553"/>
                <a:gd name="T40" fmla="*/ 438 w 664"/>
                <a:gd name="T41" fmla="*/ 376 h 553"/>
                <a:gd name="T42" fmla="*/ 446 w 664"/>
                <a:gd name="T43" fmla="*/ 409 h 553"/>
                <a:gd name="T44" fmla="*/ 503 w 664"/>
                <a:gd name="T45" fmla="*/ 489 h 553"/>
                <a:gd name="T46" fmla="*/ 462 w 664"/>
                <a:gd name="T47" fmla="*/ 437 h 553"/>
                <a:gd name="T48" fmla="*/ 462 w 664"/>
                <a:gd name="T49" fmla="*/ 450 h 553"/>
                <a:gd name="T50" fmla="*/ 462 w 664"/>
                <a:gd name="T51" fmla="*/ 465 h 553"/>
                <a:gd name="T52" fmla="*/ 462 w 664"/>
                <a:gd name="T53" fmla="*/ 468 h 553"/>
                <a:gd name="T54" fmla="*/ 491 w 664"/>
                <a:gd name="T55" fmla="*/ 540 h 553"/>
                <a:gd name="T56" fmla="*/ 568 w 664"/>
                <a:gd name="T57" fmla="*/ 530 h 553"/>
                <a:gd name="T58" fmla="*/ 622 w 664"/>
                <a:gd name="T59" fmla="*/ 457 h 553"/>
                <a:gd name="T60" fmla="*/ 570 w 664"/>
                <a:gd name="T61" fmla="*/ 498 h 553"/>
                <a:gd name="T62" fmla="*/ 651 w 664"/>
                <a:gd name="T63" fmla="*/ 417 h 553"/>
                <a:gd name="T64" fmla="*/ 660 w 664"/>
                <a:gd name="T65" fmla="*/ 359 h 553"/>
                <a:gd name="T66" fmla="*/ 656 w 664"/>
                <a:gd name="T67" fmla="*/ 262 h 553"/>
                <a:gd name="T68" fmla="*/ 618 w 664"/>
                <a:gd name="T69" fmla="*/ 172 h 553"/>
                <a:gd name="T70" fmla="*/ 557 w 664"/>
                <a:gd name="T71" fmla="*/ 97 h 553"/>
                <a:gd name="T72" fmla="*/ 356 w 664"/>
                <a:gd name="T73" fmla="*/ 7 h 553"/>
                <a:gd name="T74" fmla="*/ 176 w 664"/>
                <a:gd name="T75" fmla="*/ 36 h 553"/>
                <a:gd name="T76" fmla="*/ 76 w 664"/>
                <a:gd name="T77" fmla="*/ 96 h 553"/>
                <a:gd name="T78" fmla="*/ 12 w 664"/>
                <a:gd name="T79" fmla="*/ 203 h 553"/>
                <a:gd name="T80" fmla="*/ 49 w 664"/>
                <a:gd name="T81" fmla="*/ 311 h 553"/>
                <a:gd name="T82" fmla="*/ 163 w 664"/>
                <a:gd name="T83" fmla="*/ 319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553">
                  <a:moveTo>
                    <a:pt x="163" y="319"/>
                  </a:moveTo>
                  <a:cubicBezTo>
                    <a:pt x="175" y="310"/>
                    <a:pt x="188" y="304"/>
                    <a:pt x="201" y="297"/>
                  </a:cubicBezTo>
                  <a:cubicBezTo>
                    <a:pt x="214" y="290"/>
                    <a:pt x="226" y="279"/>
                    <a:pt x="239" y="272"/>
                  </a:cubicBezTo>
                  <a:cubicBezTo>
                    <a:pt x="242" y="271"/>
                    <a:pt x="256" y="261"/>
                    <a:pt x="259" y="262"/>
                  </a:cubicBezTo>
                  <a:cubicBezTo>
                    <a:pt x="259" y="262"/>
                    <a:pt x="229" y="274"/>
                    <a:pt x="245" y="268"/>
                  </a:cubicBezTo>
                  <a:cubicBezTo>
                    <a:pt x="248" y="267"/>
                    <a:pt x="252" y="266"/>
                    <a:pt x="255" y="265"/>
                  </a:cubicBezTo>
                  <a:cubicBezTo>
                    <a:pt x="271" y="260"/>
                    <a:pt x="287" y="256"/>
                    <a:pt x="303" y="254"/>
                  </a:cubicBezTo>
                  <a:lnTo>
                    <a:pt x="270" y="258"/>
                  </a:lnTo>
                  <a:cubicBezTo>
                    <a:pt x="293" y="255"/>
                    <a:pt x="317" y="255"/>
                    <a:pt x="340" y="258"/>
                  </a:cubicBezTo>
                  <a:cubicBezTo>
                    <a:pt x="329" y="257"/>
                    <a:pt x="318" y="255"/>
                    <a:pt x="307" y="254"/>
                  </a:cubicBezTo>
                  <a:cubicBezTo>
                    <a:pt x="330" y="258"/>
                    <a:pt x="353" y="263"/>
                    <a:pt x="374" y="272"/>
                  </a:cubicBezTo>
                  <a:cubicBezTo>
                    <a:pt x="364" y="268"/>
                    <a:pt x="354" y="264"/>
                    <a:pt x="344" y="259"/>
                  </a:cubicBezTo>
                  <a:cubicBezTo>
                    <a:pt x="361" y="267"/>
                    <a:pt x="376" y="275"/>
                    <a:pt x="391" y="286"/>
                  </a:cubicBezTo>
                  <a:cubicBezTo>
                    <a:pt x="382" y="280"/>
                    <a:pt x="374" y="273"/>
                    <a:pt x="365" y="266"/>
                  </a:cubicBezTo>
                  <a:cubicBezTo>
                    <a:pt x="381" y="279"/>
                    <a:pt x="395" y="293"/>
                    <a:pt x="407" y="308"/>
                  </a:cubicBezTo>
                  <a:cubicBezTo>
                    <a:pt x="401" y="300"/>
                    <a:pt x="394" y="291"/>
                    <a:pt x="387" y="283"/>
                  </a:cubicBezTo>
                  <a:cubicBezTo>
                    <a:pt x="401" y="300"/>
                    <a:pt x="411" y="319"/>
                    <a:pt x="420" y="339"/>
                  </a:cubicBezTo>
                  <a:cubicBezTo>
                    <a:pt x="416" y="328"/>
                    <a:pt x="412" y="318"/>
                    <a:pt x="407" y="308"/>
                  </a:cubicBezTo>
                  <a:cubicBezTo>
                    <a:pt x="416" y="329"/>
                    <a:pt x="425" y="347"/>
                    <a:pt x="435" y="367"/>
                  </a:cubicBezTo>
                  <a:cubicBezTo>
                    <a:pt x="440" y="377"/>
                    <a:pt x="442" y="391"/>
                    <a:pt x="432" y="358"/>
                  </a:cubicBezTo>
                  <a:cubicBezTo>
                    <a:pt x="434" y="364"/>
                    <a:pt x="436" y="370"/>
                    <a:pt x="438" y="376"/>
                  </a:cubicBezTo>
                  <a:cubicBezTo>
                    <a:pt x="442" y="387"/>
                    <a:pt x="445" y="398"/>
                    <a:pt x="446" y="409"/>
                  </a:cubicBezTo>
                  <a:cubicBezTo>
                    <a:pt x="453" y="445"/>
                    <a:pt x="474" y="468"/>
                    <a:pt x="503" y="489"/>
                  </a:cubicBezTo>
                  <a:cubicBezTo>
                    <a:pt x="489" y="471"/>
                    <a:pt x="476" y="454"/>
                    <a:pt x="462" y="437"/>
                  </a:cubicBezTo>
                  <a:cubicBezTo>
                    <a:pt x="458" y="408"/>
                    <a:pt x="462" y="442"/>
                    <a:pt x="462" y="450"/>
                  </a:cubicBezTo>
                  <a:cubicBezTo>
                    <a:pt x="462" y="455"/>
                    <a:pt x="462" y="460"/>
                    <a:pt x="462" y="465"/>
                  </a:cubicBezTo>
                  <a:cubicBezTo>
                    <a:pt x="462" y="479"/>
                    <a:pt x="464" y="452"/>
                    <a:pt x="462" y="468"/>
                  </a:cubicBezTo>
                  <a:cubicBezTo>
                    <a:pt x="457" y="495"/>
                    <a:pt x="464" y="526"/>
                    <a:pt x="491" y="540"/>
                  </a:cubicBezTo>
                  <a:cubicBezTo>
                    <a:pt x="516" y="553"/>
                    <a:pt x="547" y="551"/>
                    <a:pt x="568" y="530"/>
                  </a:cubicBezTo>
                  <a:cubicBezTo>
                    <a:pt x="590" y="509"/>
                    <a:pt x="609" y="484"/>
                    <a:pt x="622" y="457"/>
                  </a:cubicBezTo>
                  <a:cubicBezTo>
                    <a:pt x="605" y="471"/>
                    <a:pt x="588" y="484"/>
                    <a:pt x="570" y="498"/>
                  </a:cubicBezTo>
                  <a:cubicBezTo>
                    <a:pt x="609" y="481"/>
                    <a:pt x="639" y="461"/>
                    <a:pt x="651" y="417"/>
                  </a:cubicBezTo>
                  <a:cubicBezTo>
                    <a:pt x="656" y="398"/>
                    <a:pt x="658" y="378"/>
                    <a:pt x="660" y="359"/>
                  </a:cubicBezTo>
                  <a:cubicBezTo>
                    <a:pt x="664" y="326"/>
                    <a:pt x="660" y="295"/>
                    <a:pt x="656" y="262"/>
                  </a:cubicBezTo>
                  <a:cubicBezTo>
                    <a:pt x="651" y="231"/>
                    <a:pt x="635" y="199"/>
                    <a:pt x="618" y="172"/>
                  </a:cubicBezTo>
                  <a:cubicBezTo>
                    <a:pt x="602" y="146"/>
                    <a:pt x="581" y="119"/>
                    <a:pt x="557" y="97"/>
                  </a:cubicBezTo>
                  <a:cubicBezTo>
                    <a:pt x="500" y="45"/>
                    <a:pt x="433" y="16"/>
                    <a:pt x="356" y="7"/>
                  </a:cubicBezTo>
                  <a:cubicBezTo>
                    <a:pt x="295" y="0"/>
                    <a:pt x="232" y="12"/>
                    <a:pt x="176" y="36"/>
                  </a:cubicBezTo>
                  <a:cubicBezTo>
                    <a:pt x="138" y="51"/>
                    <a:pt x="108" y="70"/>
                    <a:pt x="76" y="96"/>
                  </a:cubicBezTo>
                  <a:cubicBezTo>
                    <a:pt x="43" y="123"/>
                    <a:pt x="25" y="163"/>
                    <a:pt x="12" y="203"/>
                  </a:cubicBezTo>
                  <a:cubicBezTo>
                    <a:pt x="0" y="242"/>
                    <a:pt x="18" y="287"/>
                    <a:pt x="49" y="311"/>
                  </a:cubicBezTo>
                  <a:cubicBezTo>
                    <a:pt x="79" y="334"/>
                    <a:pt x="131" y="343"/>
                    <a:pt x="163" y="3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2E588C90-E749-854E-6BF6-67337860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316" y="4920374"/>
              <a:ext cx="376238" cy="369888"/>
            </a:xfrm>
            <a:custGeom>
              <a:avLst/>
              <a:gdLst>
                <a:gd name="T0" fmla="*/ 354 w 1824"/>
                <a:gd name="T1" fmla="*/ 335 h 1803"/>
                <a:gd name="T2" fmla="*/ 1631 w 1824"/>
                <a:gd name="T3" fmla="*/ 257 h 1803"/>
                <a:gd name="T4" fmla="*/ 1506 w 1824"/>
                <a:gd name="T5" fmla="*/ 131 h 1803"/>
                <a:gd name="T6" fmla="*/ 1541 w 1824"/>
                <a:gd name="T7" fmla="*/ 876 h 1803"/>
                <a:gd name="T8" fmla="*/ 1559 w 1824"/>
                <a:gd name="T9" fmla="*/ 1256 h 1803"/>
                <a:gd name="T10" fmla="*/ 1554 w 1824"/>
                <a:gd name="T11" fmla="*/ 1394 h 1803"/>
                <a:gd name="T12" fmla="*/ 1447 w 1824"/>
                <a:gd name="T13" fmla="*/ 1438 h 1803"/>
                <a:gd name="T14" fmla="*/ 187 w 1824"/>
                <a:gd name="T15" fmla="*/ 1446 h 1803"/>
                <a:gd name="T16" fmla="*/ 243 w 1824"/>
                <a:gd name="T17" fmla="*/ 1583 h 1803"/>
                <a:gd name="T18" fmla="*/ 340 w 1824"/>
                <a:gd name="T19" fmla="*/ 882 h 1803"/>
                <a:gd name="T20" fmla="*/ 372 w 1824"/>
                <a:gd name="T21" fmla="*/ 545 h 1803"/>
                <a:gd name="T22" fmla="*/ 348 w 1824"/>
                <a:gd name="T23" fmla="*/ 189 h 1803"/>
                <a:gd name="T24" fmla="*/ 179 w 1824"/>
                <a:gd name="T25" fmla="*/ 189 h 1803"/>
                <a:gd name="T26" fmla="*/ 122 w 1824"/>
                <a:gd name="T27" fmla="*/ 515 h 1803"/>
                <a:gd name="T28" fmla="*/ 96 w 1824"/>
                <a:gd name="T29" fmla="*/ 851 h 1803"/>
                <a:gd name="T30" fmla="*/ 8 w 1824"/>
                <a:gd name="T31" fmla="*/ 1519 h 1803"/>
                <a:gd name="T32" fmla="*/ 64 w 1824"/>
                <a:gd name="T33" fmla="*/ 1656 h 1803"/>
                <a:gd name="T34" fmla="*/ 816 w 1824"/>
                <a:gd name="T35" fmla="*/ 1788 h 1803"/>
                <a:gd name="T36" fmla="*/ 1559 w 1824"/>
                <a:gd name="T37" fmla="*/ 1664 h 1803"/>
                <a:gd name="T38" fmla="*/ 1801 w 1824"/>
                <a:gd name="T39" fmla="*/ 1420 h 1803"/>
                <a:gd name="T40" fmla="*/ 1795 w 1824"/>
                <a:gd name="T41" fmla="*/ 1013 h 1803"/>
                <a:gd name="T42" fmla="*/ 1757 w 1824"/>
                <a:gd name="T43" fmla="*/ 131 h 1803"/>
                <a:gd name="T44" fmla="*/ 1631 w 1824"/>
                <a:gd name="T45" fmla="*/ 6 h 1803"/>
                <a:gd name="T46" fmla="*/ 332 w 1824"/>
                <a:gd name="T47" fmla="*/ 173 h 1803"/>
                <a:gd name="T48" fmla="*/ 354 w 1824"/>
                <a:gd name="T49" fmla="*/ 335 h 1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24" h="1803">
                  <a:moveTo>
                    <a:pt x="354" y="335"/>
                  </a:moveTo>
                  <a:cubicBezTo>
                    <a:pt x="781" y="329"/>
                    <a:pt x="1205" y="294"/>
                    <a:pt x="1631" y="257"/>
                  </a:cubicBezTo>
                  <a:lnTo>
                    <a:pt x="1506" y="131"/>
                  </a:lnTo>
                  <a:cubicBezTo>
                    <a:pt x="1517" y="379"/>
                    <a:pt x="1529" y="628"/>
                    <a:pt x="1541" y="876"/>
                  </a:cubicBezTo>
                  <a:cubicBezTo>
                    <a:pt x="1547" y="1003"/>
                    <a:pt x="1553" y="1130"/>
                    <a:pt x="1559" y="1256"/>
                  </a:cubicBezTo>
                  <a:cubicBezTo>
                    <a:pt x="1561" y="1294"/>
                    <a:pt x="1575" y="1359"/>
                    <a:pt x="1554" y="1394"/>
                  </a:cubicBezTo>
                  <a:cubicBezTo>
                    <a:pt x="1536" y="1425"/>
                    <a:pt x="1478" y="1431"/>
                    <a:pt x="1447" y="1438"/>
                  </a:cubicBezTo>
                  <a:cubicBezTo>
                    <a:pt x="1044" y="1531"/>
                    <a:pt x="579" y="1630"/>
                    <a:pt x="187" y="1446"/>
                  </a:cubicBezTo>
                  <a:lnTo>
                    <a:pt x="243" y="1583"/>
                  </a:lnTo>
                  <a:cubicBezTo>
                    <a:pt x="282" y="1351"/>
                    <a:pt x="314" y="1117"/>
                    <a:pt x="340" y="882"/>
                  </a:cubicBezTo>
                  <a:cubicBezTo>
                    <a:pt x="353" y="770"/>
                    <a:pt x="363" y="658"/>
                    <a:pt x="372" y="545"/>
                  </a:cubicBezTo>
                  <a:cubicBezTo>
                    <a:pt x="382" y="426"/>
                    <a:pt x="411" y="298"/>
                    <a:pt x="348" y="189"/>
                  </a:cubicBezTo>
                  <a:cubicBezTo>
                    <a:pt x="310" y="122"/>
                    <a:pt x="220" y="131"/>
                    <a:pt x="179" y="189"/>
                  </a:cubicBezTo>
                  <a:cubicBezTo>
                    <a:pt x="114" y="283"/>
                    <a:pt x="129" y="405"/>
                    <a:pt x="122" y="515"/>
                  </a:cubicBezTo>
                  <a:cubicBezTo>
                    <a:pt x="115" y="627"/>
                    <a:pt x="106" y="739"/>
                    <a:pt x="96" y="851"/>
                  </a:cubicBezTo>
                  <a:cubicBezTo>
                    <a:pt x="75" y="1075"/>
                    <a:pt x="45" y="1297"/>
                    <a:pt x="8" y="1519"/>
                  </a:cubicBezTo>
                  <a:cubicBezTo>
                    <a:pt x="0" y="1569"/>
                    <a:pt x="12" y="1632"/>
                    <a:pt x="64" y="1656"/>
                  </a:cubicBezTo>
                  <a:cubicBezTo>
                    <a:pt x="300" y="1768"/>
                    <a:pt x="556" y="1803"/>
                    <a:pt x="816" y="1788"/>
                  </a:cubicBezTo>
                  <a:cubicBezTo>
                    <a:pt x="1062" y="1773"/>
                    <a:pt x="1322" y="1732"/>
                    <a:pt x="1559" y="1664"/>
                  </a:cubicBezTo>
                  <a:cubicBezTo>
                    <a:pt x="1681" y="1628"/>
                    <a:pt x="1778" y="1550"/>
                    <a:pt x="1801" y="1420"/>
                  </a:cubicBezTo>
                  <a:cubicBezTo>
                    <a:pt x="1824" y="1288"/>
                    <a:pt x="1801" y="1145"/>
                    <a:pt x="1795" y="1013"/>
                  </a:cubicBezTo>
                  <a:lnTo>
                    <a:pt x="1757" y="131"/>
                  </a:lnTo>
                  <a:cubicBezTo>
                    <a:pt x="1754" y="68"/>
                    <a:pt x="1701" y="0"/>
                    <a:pt x="1631" y="6"/>
                  </a:cubicBezTo>
                  <a:cubicBezTo>
                    <a:pt x="1195" y="42"/>
                    <a:pt x="762" y="89"/>
                    <a:pt x="332" y="173"/>
                  </a:cubicBezTo>
                  <a:cubicBezTo>
                    <a:pt x="240" y="191"/>
                    <a:pt x="262" y="337"/>
                    <a:pt x="354" y="33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67E80C57-E717-0D0B-7CED-2DF9DE13C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253" y="5263274"/>
              <a:ext cx="414338" cy="998538"/>
            </a:xfrm>
            <a:custGeom>
              <a:avLst/>
              <a:gdLst>
                <a:gd name="T0" fmla="*/ 355 w 2009"/>
                <a:gd name="T1" fmla="*/ 99 h 4858"/>
                <a:gd name="T2" fmla="*/ 193 w 2009"/>
                <a:gd name="T3" fmla="*/ 1841 h 4858"/>
                <a:gd name="T4" fmla="*/ 83 w 2009"/>
                <a:gd name="T5" fmla="*/ 3708 h 4858"/>
                <a:gd name="T6" fmla="*/ 16 w 2009"/>
                <a:gd name="T7" fmla="*/ 4603 h 4858"/>
                <a:gd name="T8" fmla="*/ 325 w 2009"/>
                <a:gd name="T9" fmla="*/ 4832 h 4858"/>
                <a:gd name="T10" fmla="*/ 1948 w 2009"/>
                <a:gd name="T11" fmla="*/ 4659 h 4858"/>
                <a:gd name="T12" fmla="*/ 1933 w 2009"/>
                <a:gd name="T13" fmla="*/ 4549 h 4858"/>
                <a:gd name="T14" fmla="*/ 515 w 2009"/>
                <a:gd name="T15" fmla="*/ 4603 h 4858"/>
                <a:gd name="T16" fmla="*/ 305 w 2009"/>
                <a:gd name="T17" fmla="*/ 4591 h 4858"/>
                <a:gd name="T18" fmla="*/ 291 w 2009"/>
                <a:gd name="T19" fmla="*/ 4561 h 4858"/>
                <a:gd name="T20" fmla="*/ 298 w 2009"/>
                <a:gd name="T21" fmla="*/ 4476 h 4858"/>
                <a:gd name="T22" fmla="*/ 327 w 2009"/>
                <a:gd name="T23" fmla="*/ 4094 h 4858"/>
                <a:gd name="T24" fmla="*/ 380 w 2009"/>
                <a:gd name="T25" fmla="*/ 3276 h 4858"/>
                <a:gd name="T26" fmla="*/ 460 w 2009"/>
                <a:gd name="T27" fmla="*/ 1710 h 4858"/>
                <a:gd name="T28" fmla="*/ 526 w 2009"/>
                <a:gd name="T29" fmla="*/ 123 h 4858"/>
                <a:gd name="T30" fmla="*/ 355 w 2009"/>
                <a:gd name="T31" fmla="*/ 99 h 4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9" h="4858">
                  <a:moveTo>
                    <a:pt x="355" y="99"/>
                  </a:moveTo>
                  <a:cubicBezTo>
                    <a:pt x="248" y="669"/>
                    <a:pt x="231" y="1263"/>
                    <a:pt x="193" y="1841"/>
                  </a:cubicBezTo>
                  <a:cubicBezTo>
                    <a:pt x="151" y="2463"/>
                    <a:pt x="124" y="3086"/>
                    <a:pt x="83" y="3708"/>
                  </a:cubicBezTo>
                  <a:cubicBezTo>
                    <a:pt x="64" y="3998"/>
                    <a:pt x="0" y="4314"/>
                    <a:pt x="16" y="4603"/>
                  </a:cubicBezTo>
                  <a:cubicBezTo>
                    <a:pt x="27" y="4795"/>
                    <a:pt x="152" y="4823"/>
                    <a:pt x="325" y="4832"/>
                  </a:cubicBezTo>
                  <a:cubicBezTo>
                    <a:pt x="859" y="4858"/>
                    <a:pt x="1446" y="4853"/>
                    <a:pt x="1948" y="4659"/>
                  </a:cubicBezTo>
                  <a:cubicBezTo>
                    <a:pt x="2009" y="4635"/>
                    <a:pt x="1996" y="4557"/>
                    <a:pt x="1933" y="4549"/>
                  </a:cubicBezTo>
                  <a:cubicBezTo>
                    <a:pt x="1463" y="4487"/>
                    <a:pt x="991" y="4627"/>
                    <a:pt x="515" y="4603"/>
                  </a:cubicBezTo>
                  <a:cubicBezTo>
                    <a:pt x="541" y="4604"/>
                    <a:pt x="306" y="4592"/>
                    <a:pt x="305" y="4591"/>
                  </a:cubicBezTo>
                  <a:cubicBezTo>
                    <a:pt x="281" y="4614"/>
                    <a:pt x="276" y="4604"/>
                    <a:pt x="291" y="4561"/>
                  </a:cubicBezTo>
                  <a:cubicBezTo>
                    <a:pt x="293" y="4533"/>
                    <a:pt x="296" y="4505"/>
                    <a:pt x="298" y="4476"/>
                  </a:cubicBezTo>
                  <a:cubicBezTo>
                    <a:pt x="308" y="4349"/>
                    <a:pt x="318" y="4221"/>
                    <a:pt x="327" y="4094"/>
                  </a:cubicBezTo>
                  <a:cubicBezTo>
                    <a:pt x="347" y="3821"/>
                    <a:pt x="364" y="3548"/>
                    <a:pt x="380" y="3276"/>
                  </a:cubicBezTo>
                  <a:cubicBezTo>
                    <a:pt x="410" y="2754"/>
                    <a:pt x="437" y="2232"/>
                    <a:pt x="460" y="1710"/>
                  </a:cubicBezTo>
                  <a:cubicBezTo>
                    <a:pt x="483" y="1183"/>
                    <a:pt x="534" y="650"/>
                    <a:pt x="526" y="123"/>
                  </a:cubicBezTo>
                  <a:cubicBezTo>
                    <a:pt x="525" y="28"/>
                    <a:pt x="373" y="0"/>
                    <a:pt x="355" y="9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73AB4FEC-A6BF-2A7D-D296-FF25ED9BE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066" y="5225174"/>
              <a:ext cx="138113" cy="1003300"/>
            </a:xfrm>
            <a:custGeom>
              <a:avLst/>
              <a:gdLst>
                <a:gd name="T0" fmla="*/ 5 w 676"/>
                <a:gd name="T1" fmla="*/ 75 h 4877"/>
                <a:gd name="T2" fmla="*/ 232 w 676"/>
                <a:gd name="T3" fmla="*/ 2488 h 4877"/>
                <a:gd name="T4" fmla="*/ 544 w 676"/>
                <a:gd name="T5" fmla="*/ 4829 h 4877"/>
                <a:gd name="T6" fmla="*/ 630 w 676"/>
                <a:gd name="T7" fmla="*/ 4817 h 4877"/>
                <a:gd name="T8" fmla="*/ 440 w 676"/>
                <a:gd name="T9" fmla="*/ 2401 h 4877"/>
                <a:gd name="T10" fmla="*/ 113 w 676"/>
                <a:gd name="T11" fmla="*/ 60 h 4877"/>
                <a:gd name="T12" fmla="*/ 5 w 676"/>
                <a:gd name="T13" fmla="*/ 75 h 4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6" h="4877">
                  <a:moveTo>
                    <a:pt x="5" y="75"/>
                  </a:moveTo>
                  <a:cubicBezTo>
                    <a:pt x="76" y="880"/>
                    <a:pt x="151" y="1684"/>
                    <a:pt x="232" y="2488"/>
                  </a:cubicBezTo>
                  <a:cubicBezTo>
                    <a:pt x="310" y="3257"/>
                    <a:pt x="324" y="4084"/>
                    <a:pt x="544" y="4829"/>
                  </a:cubicBezTo>
                  <a:cubicBezTo>
                    <a:pt x="558" y="4877"/>
                    <a:pt x="627" y="4866"/>
                    <a:pt x="630" y="4817"/>
                  </a:cubicBezTo>
                  <a:cubicBezTo>
                    <a:pt x="676" y="4022"/>
                    <a:pt x="523" y="3192"/>
                    <a:pt x="440" y="2401"/>
                  </a:cubicBezTo>
                  <a:cubicBezTo>
                    <a:pt x="357" y="1617"/>
                    <a:pt x="260" y="835"/>
                    <a:pt x="113" y="60"/>
                  </a:cubicBezTo>
                  <a:cubicBezTo>
                    <a:pt x="101" y="0"/>
                    <a:pt x="0" y="13"/>
                    <a:pt x="5" y="7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9CFC9953-1A4C-1817-A9E8-5C0EFA67E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5244224"/>
              <a:ext cx="182563" cy="914400"/>
            </a:xfrm>
            <a:custGeom>
              <a:avLst/>
              <a:gdLst>
                <a:gd name="T0" fmla="*/ 19 w 888"/>
                <a:gd name="T1" fmla="*/ 126 h 4451"/>
                <a:gd name="T2" fmla="*/ 432 w 888"/>
                <a:gd name="T3" fmla="*/ 2259 h 4451"/>
                <a:gd name="T4" fmla="*/ 762 w 888"/>
                <a:gd name="T5" fmla="*/ 4398 h 4451"/>
                <a:gd name="T6" fmla="*/ 854 w 888"/>
                <a:gd name="T7" fmla="*/ 4385 h 4451"/>
                <a:gd name="T8" fmla="*/ 610 w 888"/>
                <a:gd name="T9" fmla="*/ 2250 h 4451"/>
                <a:gd name="T10" fmla="*/ 154 w 888"/>
                <a:gd name="T11" fmla="*/ 88 h 4451"/>
                <a:gd name="T12" fmla="*/ 19 w 888"/>
                <a:gd name="T13" fmla="*/ 126 h 4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4451">
                  <a:moveTo>
                    <a:pt x="19" y="126"/>
                  </a:moveTo>
                  <a:cubicBezTo>
                    <a:pt x="173" y="833"/>
                    <a:pt x="312" y="1545"/>
                    <a:pt x="432" y="2259"/>
                  </a:cubicBezTo>
                  <a:cubicBezTo>
                    <a:pt x="551" y="2966"/>
                    <a:pt x="598" y="3700"/>
                    <a:pt x="762" y="4398"/>
                  </a:cubicBezTo>
                  <a:cubicBezTo>
                    <a:pt x="774" y="4451"/>
                    <a:pt x="851" y="4436"/>
                    <a:pt x="854" y="4385"/>
                  </a:cubicBezTo>
                  <a:cubicBezTo>
                    <a:pt x="888" y="3680"/>
                    <a:pt x="731" y="2942"/>
                    <a:pt x="610" y="2250"/>
                  </a:cubicBezTo>
                  <a:cubicBezTo>
                    <a:pt x="482" y="1524"/>
                    <a:pt x="329" y="804"/>
                    <a:pt x="154" y="88"/>
                  </a:cubicBezTo>
                  <a:cubicBezTo>
                    <a:pt x="133" y="0"/>
                    <a:pt x="0" y="38"/>
                    <a:pt x="19" y="1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EB97B026-C354-217E-9FC8-21395760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41" y="1188162"/>
              <a:ext cx="1570038" cy="4948238"/>
            </a:xfrm>
            <a:custGeom>
              <a:avLst/>
              <a:gdLst>
                <a:gd name="T0" fmla="*/ 7529 w 7641"/>
                <a:gd name="T1" fmla="*/ 336 h 24063"/>
                <a:gd name="T2" fmla="*/ 3364 w 7641"/>
                <a:gd name="T3" fmla="*/ 2336 h 24063"/>
                <a:gd name="T4" fmla="*/ 2286 w 7641"/>
                <a:gd name="T5" fmla="*/ 4714 h 24063"/>
                <a:gd name="T6" fmla="*/ 2064 w 7641"/>
                <a:gd name="T7" fmla="*/ 7784 h 24063"/>
                <a:gd name="T8" fmla="*/ 1591 w 7641"/>
                <a:gd name="T9" fmla="*/ 11121 h 24063"/>
                <a:gd name="T10" fmla="*/ 251 w 7641"/>
                <a:gd name="T11" fmla="*/ 13440 h 24063"/>
                <a:gd name="T12" fmla="*/ 1165 w 7641"/>
                <a:gd name="T13" fmla="*/ 16006 h 24063"/>
                <a:gd name="T14" fmla="*/ 1956 w 7641"/>
                <a:gd name="T15" fmla="*/ 17575 h 24063"/>
                <a:gd name="T16" fmla="*/ 1958 w 7641"/>
                <a:gd name="T17" fmla="*/ 19080 h 24063"/>
                <a:gd name="T18" fmla="*/ 1345 w 7641"/>
                <a:gd name="T19" fmla="*/ 19625 h 24063"/>
                <a:gd name="T20" fmla="*/ 1016 w 7641"/>
                <a:gd name="T21" fmla="*/ 20254 h 24063"/>
                <a:gd name="T22" fmla="*/ 1189 w 7641"/>
                <a:gd name="T23" fmla="*/ 21638 h 24063"/>
                <a:gd name="T24" fmla="*/ 2310 w 7641"/>
                <a:gd name="T25" fmla="*/ 22468 h 24063"/>
                <a:gd name="T26" fmla="*/ 3157 w 7641"/>
                <a:gd name="T27" fmla="*/ 22831 h 24063"/>
                <a:gd name="T28" fmla="*/ 3207 w 7641"/>
                <a:gd name="T29" fmla="*/ 23244 h 24063"/>
                <a:gd name="T30" fmla="*/ 2902 w 7641"/>
                <a:gd name="T31" fmla="*/ 23254 h 24063"/>
                <a:gd name="T32" fmla="*/ 2682 w 7641"/>
                <a:gd name="T33" fmla="*/ 23423 h 24063"/>
                <a:gd name="T34" fmla="*/ 4838 w 7641"/>
                <a:gd name="T35" fmla="*/ 23476 h 24063"/>
                <a:gd name="T36" fmla="*/ 4747 w 7641"/>
                <a:gd name="T37" fmla="*/ 21327 h 24063"/>
                <a:gd name="T38" fmla="*/ 4562 w 7641"/>
                <a:gd name="T39" fmla="*/ 21512 h 24063"/>
                <a:gd name="T40" fmla="*/ 4639 w 7641"/>
                <a:gd name="T41" fmla="*/ 23277 h 24063"/>
                <a:gd name="T42" fmla="*/ 2880 w 7641"/>
                <a:gd name="T43" fmla="*/ 23225 h 24063"/>
                <a:gd name="T44" fmla="*/ 2660 w 7641"/>
                <a:gd name="T45" fmla="*/ 23395 h 24063"/>
                <a:gd name="T46" fmla="*/ 3381 w 7641"/>
                <a:gd name="T47" fmla="*/ 23488 h 24063"/>
                <a:gd name="T48" fmla="*/ 3281 w 7641"/>
                <a:gd name="T49" fmla="*/ 22552 h 24063"/>
                <a:gd name="T50" fmla="*/ 1919 w 7641"/>
                <a:gd name="T51" fmla="*/ 22014 h 24063"/>
                <a:gd name="T52" fmla="*/ 1219 w 7641"/>
                <a:gd name="T53" fmla="*/ 20698 h 24063"/>
                <a:gd name="T54" fmla="*/ 2024 w 7641"/>
                <a:gd name="T55" fmla="*/ 19425 h 24063"/>
                <a:gd name="T56" fmla="*/ 2446 w 7641"/>
                <a:gd name="T57" fmla="*/ 18267 h 24063"/>
                <a:gd name="T58" fmla="*/ 1924 w 7641"/>
                <a:gd name="T59" fmla="*/ 16810 h 24063"/>
                <a:gd name="T60" fmla="*/ 1070 w 7641"/>
                <a:gd name="T61" fmla="*/ 15373 h 24063"/>
                <a:gd name="T62" fmla="*/ 459 w 7641"/>
                <a:gd name="T63" fmla="*/ 13921 h 24063"/>
                <a:gd name="T64" fmla="*/ 935 w 7641"/>
                <a:gd name="T65" fmla="*/ 12624 h 24063"/>
                <a:gd name="T66" fmla="*/ 1742 w 7641"/>
                <a:gd name="T67" fmla="*/ 11420 h 24063"/>
                <a:gd name="T68" fmla="*/ 2223 w 7641"/>
                <a:gd name="T69" fmla="*/ 9977 h 24063"/>
                <a:gd name="T70" fmla="*/ 2352 w 7641"/>
                <a:gd name="T71" fmla="*/ 6598 h 24063"/>
                <a:gd name="T72" fmla="*/ 2930 w 7641"/>
                <a:gd name="T73" fmla="*/ 3700 h 24063"/>
                <a:gd name="T74" fmla="*/ 4744 w 7641"/>
                <a:gd name="T75" fmla="*/ 1325 h 24063"/>
                <a:gd name="T76" fmla="*/ 7502 w 7641"/>
                <a:gd name="T77" fmla="*/ 535 h 24063"/>
                <a:gd name="T78" fmla="*/ 7529 w 7641"/>
                <a:gd name="T79" fmla="*/ 336 h 24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41" h="24063">
                  <a:moveTo>
                    <a:pt x="7529" y="336"/>
                  </a:moveTo>
                  <a:cubicBezTo>
                    <a:pt x="5848" y="0"/>
                    <a:pt x="4307" y="1012"/>
                    <a:pt x="3364" y="2336"/>
                  </a:cubicBezTo>
                  <a:cubicBezTo>
                    <a:pt x="2857" y="3047"/>
                    <a:pt x="2492" y="3866"/>
                    <a:pt x="2286" y="4714"/>
                  </a:cubicBezTo>
                  <a:cubicBezTo>
                    <a:pt x="2041" y="5719"/>
                    <a:pt x="2062" y="6758"/>
                    <a:pt x="2064" y="7784"/>
                  </a:cubicBezTo>
                  <a:cubicBezTo>
                    <a:pt x="2065" y="8879"/>
                    <a:pt x="2105" y="10121"/>
                    <a:pt x="1591" y="11121"/>
                  </a:cubicBezTo>
                  <a:cubicBezTo>
                    <a:pt x="1185" y="11911"/>
                    <a:pt x="471" y="12559"/>
                    <a:pt x="251" y="13440"/>
                  </a:cubicBezTo>
                  <a:cubicBezTo>
                    <a:pt x="0" y="14444"/>
                    <a:pt x="669" y="15211"/>
                    <a:pt x="1165" y="16006"/>
                  </a:cubicBezTo>
                  <a:cubicBezTo>
                    <a:pt x="1475" y="16503"/>
                    <a:pt x="1743" y="17029"/>
                    <a:pt x="1956" y="17575"/>
                  </a:cubicBezTo>
                  <a:cubicBezTo>
                    <a:pt x="2137" y="18039"/>
                    <a:pt x="2343" y="18662"/>
                    <a:pt x="1958" y="19080"/>
                  </a:cubicBezTo>
                  <a:cubicBezTo>
                    <a:pt x="1772" y="19282"/>
                    <a:pt x="1522" y="19410"/>
                    <a:pt x="1345" y="19625"/>
                  </a:cubicBezTo>
                  <a:cubicBezTo>
                    <a:pt x="1194" y="19809"/>
                    <a:pt x="1083" y="20025"/>
                    <a:pt x="1016" y="20254"/>
                  </a:cubicBezTo>
                  <a:cubicBezTo>
                    <a:pt x="881" y="20717"/>
                    <a:pt x="944" y="21222"/>
                    <a:pt x="1189" y="21638"/>
                  </a:cubicBezTo>
                  <a:cubicBezTo>
                    <a:pt x="1438" y="22062"/>
                    <a:pt x="1839" y="22343"/>
                    <a:pt x="2310" y="22468"/>
                  </a:cubicBezTo>
                  <a:cubicBezTo>
                    <a:pt x="2603" y="22547"/>
                    <a:pt x="2948" y="22585"/>
                    <a:pt x="3157" y="22831"/>
                  </a:cubicBezTo>
                  <a:cubicBezTo>
                    <a:pt x="3252" y="22942"/>
                    <a:pt x="3322" y="23121"/>
                    <a:pt x="3207" y="23244"/>
                  </a:cubicBezTo>
                  <a:cubicBezTo>
                    <a:pt x="3130" y="23326"/>
                    <a:pt x="2966" y="23367"/>
                    <a:pt x="2902" y="23254"/>
                  </a:cubicBezTo>
                  <a:cubicBezTo>
                    <a:pt x="2828" y="23310"/>
                    <a:pt x="2755" y="23367"/>
                    <a:pt x="2682" y="23423"/>
                  </a:cubicBezTo>
                  <a:cubicBezTo>
                    <a:pt x="3234" y="23996"/>
                    <a:pt x="4267" y="24063"/>
                    <a:pt x="4838" y="23476"/>
                  </a:cubicBezTo>
                  <a:cubicBezTo>
                    <a:pt x="5410" y="22890"/>
                    <a:pt x="5348" y="21866"/>
                    <a:pt x="4747" y="21327"/>
                  </a:cubicBezTo>
                  <a:cubicBezTo>
                    <a:pt x="4622" y="21215"/>
                    <a:pt x="4437" y="21398"/>
                    <a:pt x="4562" y="21512"/>
                  </a:cubicBezTo>
                  <a:cubicBezTo>
                    <a:pt x="5048" y="21956"/>
                    <a:pt x="5116" y="22796"/>
                    <a:pt x="4639" y="23277"/>
                  </a:cubicBezTo>
                  <a:cubicBezTo>
                    <a:pt x="4161" y="23759"/>
                    <a:pt x="3328" y="23721"/>
                    <a:pt x="2880" y="23225"/>
                  </a:cubicBezTo>
                  <a:cubicBezTo>
                    <a:pt x="2769" y="23103"/>
                    <a:pt x="2588" y="23259"/>
                    <a:pt x="2660" y="23395"/>
                  </a:cubicBezTo>
                  <a:cubicBezTo>
                    <a:pt x="2802" y="23667"/>
                    <a:pt x="3160" y="23664"/>
                    <a:pt x="3381" y="23488"/>
                  </a:cubicBezTo>
                  <a:cubicBezTo>
                    <a:pt x="3700" y="23233"/>
                    <a:pt x="3545" y="22783"/>
                    <a:pt x="3281" y="22552"/>
                  </a:cubicBezTo>
                  <a:cubicBezTo>
                    <a:pt x="2898" y="22216"/>
                    <a:pt x="2342" y="22274"/>
                    <a:pt x="1919" y="22014"/>
                  </a:cubicBezTo>
                  <a:cubicBezTo>
                    <a:pt x="1467" y="21738"/>
                    <a:pt x="1183" y="21230"/>
                    <a:pt x="1219" y="20698"/>
                  </a:cubicBezTo>
                  <a:cubicBezTo>
                    <a:pt x="1257" y="20116"/>
                    <a:pt x="1608" y="19779"/>
                    <a:pt x="2024" y="19425"/>
                  </a:cubicBezTo>
                  <a:cubicBezTo>
                    <a:pt x="2380" y="19123"/>
                    <a:pt x="2507" y="18725"/>
                    <a:pt x="2446" y="18267"/>
                  </a:cubicBezTo>
                  <a:cubicBezTo>
                    <a:pt x="2378" y="17758"/>
                    <a:pt x="2147" y="17268"/>
                    <a:pt x="1924" y="16810"/>
                  </a:cubicBezTo>
                  <a:cubicBezTo>
                    <a:pt x="1679" y="16306"/>
                    <a:pt x="1385" y="15835"/>
                    <a:pt x="1070" y="15373"/>
                  </a:cubicBezTo>
                  <a:cubicBezTo>
                    <a:pt x="773" y="14937"/>
                    <a:pt x="461" y="14469"/>
                    <a:pt x="459" y="13921"/>
                  </a:cubicBezTo>
                  <a:cubicBezTo>
                    <a:pt x="458" y="13445"/>
                    <a:pt x="684" y="13014"/>
                    <a:pt x="935" y="12624"/>
                  </a:cubicBezTo>
                  <a:cubicBezTo>
                    <a:pt x="1197" y="12218"/>
                    <a:pt x="1501" y="11840"/>
                    <a:pt x="1742" y="11420"/>
                  </a:cubicBezTo>
                  <a:cubicBezTo>
                    <a:pt x="1999" y="10974"/>
                    <a:pt x="2146" y="10486"/>
                    <a:pt x="2223" y="9977"/>
                  </a:cubicBezTo>
                  <a:cubicBezTo>
                    <a:pt x="2392" y="8858"/>
                    <a:pt x="2323" y="7725"/>
                    <a:pt x="2352" y="6598"/>
                  </a:cubicBezTo>
                  <a:cubicBezTo>
                    <a:pt x="2377" y="5597"/>
                    <a:pt x="2527" y="4622"/>
                    <a:pt x="2930" y="3700"/>
                  </a:cubicBezTo>
                  <a:cubicBezTo>
                    <a:pt x="3331" y="2783"/>
                    <a:pt x="3934" y="1924"/>
                    <a:pt x="4744" y="1325"/>
                  </a:cubicBezTo>
                  <a:cubicBezTo>
                    <a:pt x="5555" y="724"/>
                    <a:pt x="6499" y="477"/>
                    <a:pt x="7502" y="535"/>
                  </a:cubicBezTo>
                  <a:cubicBezTo>
                    <a:pt x="7615" y="541"/>
                    <a:pt x="7641" y="358"/>
                    <a:pt x="7529" y="33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8091E593-1B86-778B-4579-C4879934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353" y="4105987"/>
              <a:ext cx="452438" cy="1717675"/>
            </a:xfrm>
            <a:custGeom>
              <a:avLst/>
              <a:gdLst>
                <a:gd name="T0" fmla="*/ 1953 w 2202"/>
                <a:gd name="T1" fmla="*/ 68 h 8350"/>
                <a:gd name="T2" fmla="*/ 1182 w 2202"/>
                <a:gd name="T3" fmla="*/ 2385 h 8350"/>
                <a:gd name="T4" fmla="*/ 53 w 2202"/>
                <a:gd name="T5" fmla="*/ 4272 h 8350"/>
                <a:gd name="T6" fmla="*/ 196 w 2202"/>
                <a:gd name="T7" fmla="*/ 5181 h 8350"/>
                <a:gd name="T8" fmla="*/ 850 w 2202"/>
                <a:gd name="T9" fmla="*/ 6017 h 8350"/>
                <a:gd name="T10" fmla="*/ 1231 w 2202"/>
                <a:gd name="T11" fmla="*/ 8231 h 8350"/>
                <a:gd name="T12" fmla="*/ 1354 w 2202"/>
                <a:gd name="T13" fmla="*/ 8282 h 8350"/>
                <a:gd name="T14" fmla="*/ 1272 w 2202"/>
                <a:gd name="T15" fmla="*/ 6320 h 8350"/>
                <a:gd name="T16" fmla="*/ 700 w 2202"/>
                <a:gd name="T17" fmla="*/ 5437 h 8350"/>
                <a:gd name="T18" fmla="*/ 337 w 2202"/>
                <a:gd name="T19" fmla="*/ 4267 h 8350"/>
                <a:gd name="T20" fmla="*/ 1607 w 2202"/>
                <a:gd name="T21" fmla="*/ 2245 h 8350"/>
                <a:gd name="T22" fmla="*/ 2050 w 2202"/>
                <a:gd name="T23" fmla="*/ 55 h 8350"/>
                <a:gd name="T24" fmla="*/ 1953 w 2202"/>
                <a:gd name="T25" fmla="*/ 68 h 8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2" h="8350">
                  <a:moveTo>
                    <a:pt x="1953" y="68"/>
                  </a:moveTo>
                  <a:cubicBezTo>
                    <a:pt x="1970" y="891"/>
                    <a:pt x="1629" y="1709"/>
                    <a:pt x="1182" y="2385"/>
                  </a:cubicBezTo>
                  <a:cubicBezTo>
                    <a:pt x="776" y="2998"/>
                    <a:pt x="181" y="3513"/>
                    <a:pt x="53" y="4272"/>
                  </a:cubicBezTo>
                  <a:cubicBezTo>
                    <a:pt x="0" y="4585"/>
                    <a:pt x="37" y="4903"/>
                    <a:pt x="196" y="5181"/>
                  </a:cubicBezTo>
                  <a:cubicBezTo>
                    <a:pt x="373" y="5488"/>
                    <a:pt x="652" y="5724"/>
                    <a:pt x="850" y="6017"/>
                  </a:cubicBezTo>
                  <a:cubicBezTo>
                    <a:pt x="1312" y="6702"/>
                    <a:pt x="1406" y="7435"/>
                    <a:pt x="1231" y="8231"/>
                  </a:cubicBezTo>
                  <a:cubicBezTo>
                    <a:pt x="1215" y="8303"/>
                    <a:pt x="1314" y="8350"/>
                    <a:pt x="1354" y="8282"/>
                  </a:cubicBezTo>
                  <a:cubicBezTo>
                    <a:pt x="1705" y="7681"/>
                    <a:pt x="1542" y="6922"/>
                    <a:pt x="1272" y="6320"/>
                  </a:cubicBezTo>
                  <a:cubicBezTo>
                    <a:pt x="1126" y="5995"/>
                    <a:pt x="926" y="5710"/>
                    <a:pt x="700" y="5437"/>
                  </a:cubicBezTo>
                  <a:cubicBezTo>
                    <a:pt x="405" y="5083"/>
                    <a:pt x="227" y="4738"/>
                    <a:pt x="337" y="4267"/>
                  </a:cubicBezTo>
                  <a:cubicBezTo>
                    <a:pt x="521" y="3482"/>
                    <a:pt x="1228" y="2932"/>
                    <a:pt x="1607" y="2245"/>
                  </a:cubicBezTo>
                  <a:cubicBezTo>
                    <a:pt x="1979" y="1569"/>
                    <a:pt x="2202" y="827"/>
                    <a:pt x="2050" y="55"/>
                  </a:cubicBezTo>
                  <a:cubicBezTo>
                    <a:pt x="2040" y="0"/>
                    <a:pt x="1951" y="13"/>
                    <a:pt x="1953" y="6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F889F3B3-3CF8-96A8-6768-BA150116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441" y="5642687"/>
              <a:ext cx="550863" cy="234950"/>
            </a:xfrm>
            <a:custGeom>
              <a:avLst/>
              <a:gdLst>
                <a:gd name="T0" fmla="*/ 8 w 2682"/>
                <a:gd name="T1" fmla="*/ 90 h 1138"/>
                <a:gd name="T2" fmla="*/ 1241 w 2682"/>
                <a:gd name="T3" fmla="*/ 1138 h 1138"/>
                <a:gd name="T4" fmla="*/ 1354 w 2682"/>
                <a:gd name="T5" fmla="*/ 940 h 1138"/>
                <a:gd name="T6" fmla="*/ 1128 w 2682"/>
                <a:gd name="T7" fmla="*/ 325 h 1138"/>
                <a:gd name="T8" fmla="*/ 953 w 2682"/>
                <a:gd name="T9" fmla="*/ 372 h 1138"/>
                <a:gd name="T10" fmla="*/ 2600 w 2682"/>
                <a:gd name="T11" fmla="*/ 775 h 1138"/>
                <a:gd name="T12" fmla="*/ 2534 w 2682"/>
                <a:gd name="T13" fmla="*/ 619 h 1138"/>
                <a:gd name="T14" fmla="*/ 1101 w 2682"/>
                <a:gd name="T15" fmla="*/ 258 h 1138"/>
                <a:gd name="T16" fmla="*/ 940 w 2682"/>
                <a:gd name="T17" fmla="*/ 325 h 1138"/>
                <a:gd name="T18" fmla="*/ 1128 w 2682"/>
                <a:gd name="T19" fmla="*/ 1073 h 1138"/>
                <a:gd name="T20" fmla="*/ 1276 w 2682"/>
                <a:gd name="T21" fmla="*/ 880 h 1138"/>
                <a:gd name="T22" fmla="*/ 599 w 2682"/>
                <a:gd name="T23" fmla="*/ 622 h 1138"/>
                <a:gd name="T24" fmla="*/ 136 w 2682"/>
                <a:gd name="T25" fmla="*/ 55 h 1138"/>
                <a:gd name="T26" fmla="*/ 8 w 2682"/>
                <a:gd name="T27" fmla="*/ 90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82" h="1138">
                  <a:moveTo>
                    <a:pt x="8" y="90"/>
                  </a:moveTo>
                  <a:cubicBezTo>
                    <a:pt x="77" y="666"/>
                    <a:pt x="670" y="1134"/>
                    <a:pt x="1241" y="1138"/>
                  </a:cubicBezTo>
                  <a:cubicBezTo>
                    <a:pt x="1340" y="1138"/>
                    <a:pt x="1405" y="1026"/>
                    <a:pt x="1354" y="940"/>
                  </a:cubicBezTo>
                  <a:cubicBezTo>
                    <a:pt x="1242" y="751"/>
                    <a:pt x="1157" y="544"/>
                    <a:pt x="1128" y="325"/>
                  </a:cubicBezTo>
                  <a:cubicBezTo>
                    <a:pt x="1070" y="341"/>
                    <a:pt x="1012" y="356"/>
                    <a:pt x="953" y="372"/>
                  </a:cubicBezTo>
                  <a:cubicBezTo>
                    <a:pt x="1318" y="866"/>
                    <a:pt x="2050" y="1096"/>
                    <a:pt x="2600" y="775"/>
                  </a:cubicBezTo>
                  <a:cubicBezTo>
                    <a:pt x="2682" y="728"/>
                    <a:pt x="2628" y="587"/>
                    <a:pt x="2534" y="619"/>
                  </a:cubicBezTo>
                  <a:cubicBezTo>
                    <a:pt x="2024" y="790"/>
                    <a:pt x="1450" y="688"/>
                    <a:pt x="1101" y="258"/>
                  </a:cubicBezTo>
                  <a:cubicBezTo>
                    <a:pt x="1051" y="197"/>
                    <a:pt x="932" y="246"/>
                    <a:pt x="940" y="325"/>
                  </a:cubicBezTo>
                  <a:cubicBezTo>
                    <a:pt x="968" y="586"/>
                    <a:pt x="1024" y="831"/>
                    <a:pt x="1128" y="1073"/>
                  </a:cubicBezTo>
                  <a:cubicBezTo>
                    <a:pt x="1177" y="1009"/>
                    <a:pt x="1227" y="944"/>
                    <a:pt x="1276" y="880"/>
                  </a:cubicBezTo>
                  <a:cubicBezTo>
                    <a:pt x="1029" y="843"/>
                    <a:pt x="800" y="776"/>
                    <a:pt x="599" y="622"/>
                  </a:cubicBezTo>
                  <a:cubicBezTo>
                    <a:pt x="405" y="474"/>
                    <a:pt x="255" y="266"/>
                    <a:pt x="136" y="55"/>
                  </a:cubicBezTo>
                  <a:cubicBezTo>
                    <a:pt x="105" y="0"/>
                    <a:pt x="0" y="20"/>
                    <a:pt x="8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C248A451-5F94-CF10-9E76-F43488751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803" y="5652212"/>
              <a:ext cx="106363" cy="119063"/>
            </a:xfrm>
            <a:custGeom>
              <a:avLst/>
              <a:gdLst>
                <a:gd name="T0" fmla="*/ 14 w 519"/>
                <a:gd name="T1" fmla="*/ 106 h 578"/>
                <a:gd name="T2" fmla="*/ 331 w 519"/>
                <a:gd name="T3" fmla="*/ 506 h 578"/>
                <a:gd name="T4" fmla="*/ 467 w 519"/>
                <a:gd name="T5" fmla="*/ 563 h 578"/>
                <a:gd name="T6" fmla="*/ 511 w 519"/>
                <a:gd name="T7" fmla="*/ 487 h 578"/>
                <a:gd name="T8" fmla="*/ 448 w 519"/>
                <a:gd name="T9" fmla="*/ 420 h 578"/>
                <a:gd name="T10" fmla="*/ 401 w 519"/>
                <a:gd name="T11" fmla="*/ 385 h 578"/>
                <a:gd name="T12" fmla="*/ 399 w 519"/>
                <a:gd name="T13" fmla="*/ 384 h 578"/>
                <a:gd name="T14" fmla="*/ 385 w 519"/>
                <a:gd name="T15" fmla="*/ 373 h 578"/>
                <a:gd name="T16" fmla="*/ 359 w 519"/>
                <a:gd name="T17" fmla="*/ 351 h 578"/>
                <a:gd name="T18" fmla="*/ 271 w 519"/>
                <a:gd name="T19" fmla="*/ 264 h 578"/>
                <a:gd name="T20" fmla="*/ 127 w 519"/>
                <a:gd name="T21" fmla="*/ 40 h 578"/>
                <a:gd name="T22" fmla="*/ 37 w 519"/>
                <a:gd name="T23" fmla="*/ 17 h 578"/>
                <a:gd name="T24" fmla="*/ 14 w 519"/>
                <a:gd name="T25" fmla="*/ 106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9" h="578">
                  <a:moveTo>
                    <a:pt x="14" y="106"/>
                  </a:moveTo>
                  <a:cubicBezTo>
                    <a:pt x="83" y="264"/>
                    <a:pt x="194" y="401"/>
                    <a:pt x="331" y="506"/>
                  </a:cubicBezTo>
                  <a:cubicBezTo>
                    <a:pt x="367" y="533"/>
                    <a:pt x="419" y="578"/>
                    <a:pt x="467" y="563"/>
                  </a:cubicBezTo>
                  <a:cubicBezTo>
                    <a:pt x="501" y="554"/>
                    <a:pt x="519" y="520"/>
                    <a:pt x="511" y="487"/>
                  </a:cubicBezTo>
                  <a:cubicBezTo>
                    <a:pt x="503" y="453"/>
                    <a:pt x="473" y="439"/>
                    <a:pt x="448" y="420"/>
                  </a:cubicBezTo>
                  <a:cubicBezTo>
                    <a:pt x="433" y="408"/>
                    <a:pt x="417" y="397"/>
                    <a:pt x="401" y="385"/>
                  </a:cubicBezTo>
                  <a:cubicBezTo>
                    <a:pt x="390" y="377"/>
                    <a:pt x="396" y="382"/>
                    <a:pt x="399" y="384"/>
                  </a:cubicBezTo>
                  <a:cubicBezTo>
                    <a:pt x="394" y="380"/>
                    <a:pt x="390" y="377"/>
                    <a:pt x="385" y="373"/>
                  </a:cubicBezTo>
                  <a:cubicBezTo>
                    <a:pt x="376" y="366"/>
                    <a:pt x="368" y="358"/>
                    <a:pt x="359" y="351"/>
                  </a:cubicBezTo>
                  <a:cubicBezTo>
                    <a:pt x="328" y="324"/>
                    <a:pt x="299" y="295"/>
                    <a:pt x="271" y="264"/>
                  </a:cubicBezTo>
                  <a:cubicBezTo>
                    <a:pt x="216" y="201"/>
                    <a:pt x="166" y="124"/>
                    <a:pt x="127" y="40"/>
                  </a:cubicBezTo>
                  <a:cubicBezTo>
                    <a:pt x="112" y="8"/>
                    <a:pt x="66" y="0"/>
                    <a:pt x="37" y="17"/>
                  </a:cubicBezTo>
                  <a:cubicBezTo>
                    <a:pt x="4" y="36"/>
                    <a:pt x="0" y="74"/>
                    <a:pt x="14" y="10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980B5587-D628-E5B4-B824-0BE59C94D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391" y="3313824"/>
              <a:ext cx="1243013" cy="2679700"/>
            </a:xfrm>
            <a:custGeom>
              <a:avLst/>
              <a:gdLst>
                <a:gd name="T0" fmla="*/ 2626 w 6045"/>
                <a:gd name="T1" fmla="*/ 40 h 13035"/>
                <a:gd name="T2" fmla="*/ 3878 w 6045"/>
                <a:gd name="T3" fmla="*/ 3174 h 13035"/>
                <a:gd name="T4" fmla="*/ 5352 w 6045"/>
                <a:gd name="T5" fmla="*/ 6264 h 13035"/>
                <a:gd name="T6" fmla="*/ 4832 w 6045"/>
                <a:gd name="T7" fmla="*/ 9198 h 13035"/>
                <a:gd name="T8" fmla="*/ 3540 w 6045"/>
                <a:gd name="T9" fmla="*/ 9546 h 13035"/>
                <a:gd name="T10" fmla="*/ 2491 w 6045"/>
                <a:gd name="T11" fmla="*/ 10156 h 13035"/>
                <a:gd name="T12" fmla="*/ 3135 w 6045"/>
                <a:gd name="T13" fmla="*/ 11292 h 13035"/>
                <a:gd name="T14" fmla="*/ 3671 w 6045"/>
                <a:gd name="T15" fmla="*/ 11260 h 13035"/>
                <a:gd name="T16" fmla="*/ 3744 w 6045"/>
                <a:gd name="T17" fmla="*/ 10805 h 13035"/>
                <a:gd name="T18" fmla="*/ 3509 w 6045"/>
                <a:gd name="T19" fmla="*/ 10869 h 13035"/>
                <a:gd name="T20" fmla="*/ 2886 w 6045"/>
                <a:gd name="T21" fmla="*/ 11889 h 13035"/>
                <a:gd name="T22" fmla="*/ 1806 w 6045"/>
                <a:gd name="T23" fmla="*/ 11385 h 13035"/>
                <a:gd name="T24" fmla="*/ 1563 w 6045"/>
                <a:gd name="T25" fmla="*/ 11451 h 13035"/>
                <a:gd name="T26" fmla="*/ 1118 w 6045"/>
                <a:gd name="T27" fmla="*/ 12552 h 13035"/>
                <a:gd name="T28" fmla="*/ 266 w 6045"/>
                <a:gd name="T29" fmla="*/ 12410 h 13035"/>
                <a:gd name="T30" fmla="*/ 62 w 6045"/>
                <a:gd name="T31" fmla="*/ 12530 h 13035"/>
                <a:gd name="T32" fmla="*/ 1156 w 6045"/>
                <a:gd name="T33" fmla="*/ 12849 h 13035"/>
                <a:gd name="T34" fmla="*/ 1823 w 6045"/>
                <a:gd name="T35" fmla="*/ 11451 h 13035"/>
                <a:gd name="T36" fmla="*/ 1581 w 6045"/>
                <a:gd name="T37" fmla="*/ 11517 h 13035"/>
                <a:gd name="T38" fmla="*/ 2991 w 6045"/>
                <a:gd name="T39" fmla="*/ 12145 h 13035"/>
                <a:gd name="T40" fmla="*/ 3757 w 6045"/>
                <a:gd name="T41" fmla="*/ 10835 h 13035"/>
                <a:gd name="T42" fmla="*/ 3526 w 6045"/>
                <a:gd name="T43" fmla="*/ 10933 h 13035"/>
                <a:gd name="T44" fmla="*/ 3262 w 6045"/>
                <a:gd name="T45" fmla="*/ 11074 h 13035"/>
                <a:gd name="T46" fmla="*/ 3096 w 6045"/>
                <a:gd name="T47" fmla="*/ 10956 h 13035"/>
                <a:gd name="T48" fmla="*/ 2875 w 6045"/>
                <a:gd name="T49" fmla="*/ 10735 h 13035"/>
                <a:gd name="T50" fmla="*/ 2716 w 6045"/>
                <a:gd name="T51" fmla="*/ 10329 h 13035"/>
                <a:gd name="T52" fmla="*/ 3068 w 6045"/>
                <a:gd name="T53" fmla="*/ 10019 h 13035"/>
                <a:gd name="T54" fmla="*/ 4208 w 6045"/>
                <a:gd name="T55" fmla="*/ 9721 h 13035"/>
                <a:gd name="T56" fmla="*/ 5830 w 6045"/>
                <a:gd name="T57" fmla="*/ 8408 h 13035"/>
                <a:gd name="T58" fmla="*/ 5523 w 6045"/>
                <a:gd name="T59" fmla="*/ 5713 h 13035"/>
                <a:gd name="T60" fmla="*/ 4172 w 6045"/>
                <a:gd name="T61" fmla="*/ 3106 h 13035"/>
                <a:gd name="T62" fmla="*/ 2668 w 6045"/>
                <a:gd name="T63" fmla="*/ 28 h 13035"/>
                <a:gd name="T64" fmla="*/ 2626 w 6045"/>
                <a:gd name="T65" fmla="*/ 40 h 13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045" h="13035">
                  <a:moveTo>
                    <a:pt x="2626" y="40"/>
                  </a:moveTo>
                  <a:cubicBezTo>
                    <a:pt x="2831" y="1184"/>
                    <a:pt x="3315" y="2166"/>
                    <a:pt x="3878" y="3174"/>
                  </a:cubicBezTo>
                  <a:cubicBezTo>
                    <a:pt x="4436" y="4173"/>
                    <a:pt x="5028" y="5158"/>
                    <a:pt x="5352" y="6264"/>
                  </a:cubicBezTo>
                  <a:cubicBezTo>
                    <a:pt x="5618" y="7170"/>
                    <a:pt x="5870" y="8674"/>
                    <a:pt x="4832" y="9198"/>
                  </a:cubicBezTo>
                  <a:cubicBezTo>
                    <a:pt x="4433" y="9399"/>
                    <a:pt x="3969" y="9438"/>
                    <a:pt x="3540" y="9546"/>
                  </a:cubicBezTo>
                  <a:cubicBezTo>
                    <a:pt x="3180" y="9636"/>
                    <a:pt x="2667" y="9793"/>
                    <a:pt x="2491" y="10156"/>
                  </a:cubicBezTo>
                  <a:cubicBezTo>
                    <a:pt x="2281" y="10592"/>
                    <a:pt x="2784" y="11104"/>
                    <a:pt x="3135" y="11292"/>
                  </a:cubicBezTo>
                  <a:cubicBezTo>
                    <a:pt x="3308" y="11386"/>
                    <a:pt x="3518" y="11397"/>
                    <a:pt x="3671" y="11260"/>
                  </a:cubicBezTo>
                  <a:cubicBezTo>
                    <a:pt x="3805" y="11141"/>
                    <a:pt x="3845" y="10956"/>
                    <a:pt x="3744" y="10805"/>
                  </a:cubicBezTo>
                  <a:cubicBezTo>
                    <a:pt x="3682" y="10713"/>
                    <a:pt x="3491" y="10734"/>
                    <a:pt x="3509" y="10869"/>
                  </a:cubicBezTo>
                  <a:cubicBezTo>
                    <a:pt x="3566" y="11302"/>
                    <a:pt x="3321" y="11762"/>
                    <a:pt x="2886" y="11889"/>
                  </a:cubicBezTo>
                  <a:cubicBezTo>
                    <a:pt x="2461" y="12014"/>
                    <a:pt x="1994" y="11772"/>
                    <a:pt x="1806" y="11385"/>
                  </a:cubicBezTo>
                  <a:cubicBezTo>
                    <a:pt x="1746" y="11264"/>
                    <a:pt x="1567" y="11330"/>
                    <a:pt x="1563" y="11451"/>
                  </a:cubicBezTo>
                  <a:cubicBezTo>
                    <a:pt x="1552" y="11836"/>
                    <a:pt x="1466" y="12321"/>
                    <a:pt x="1118" y="12552"/>
                  </a:cubicBezTo>
                  <a:cubicBezTo>
                    <a:pt x="856" y="12725"/>
                    <a:pt x="429" y="12704"/>
                    <a:pt x="266" y="12410"/>
                  </a:cubicBezTo>
                  <a:cubicBezTo>
                    <a:pt x="191" y="12274"/>
                    <a:pt x="0" y="12394"/>
                    <a:pt x="62" y="12530"/>
                  </a:cubicBezTo>
                  <a:cubicBezTo>
                    <a:pt x="249" y="12946"/>
                    <a:pt x="771" y="13035"/>
                    <a:pt x="1156" y="12849"/>
                  </a:cubicBezTo>
                  <a:cubicBezTo>
                    <a:pt x="1675" y="12598"/>
                    <a:pt x="1801" y="11972"/>
                    <a:pt x="1823" y="11451"/>
                  </a:cubicBezTo>
                  <a:cubicBezTo>
                    <a:pt x="1743" y="11473"/>
                    <a:pt x="1662" y="11495"/>
                    <a:pt x="1581" y="11517"/>
                  </a:cubicBezTo>
                  <a:cubicBezTo>
                    <a:pt x="1824" y="12034"/>
                    <a:pt x="2438" y="12335"/>
                    <a:pt x="2991" y="12145"/>
                  </a:cubicBezTo>
                  <a:cubicBezTo>
                    <a:pt x="3534" y="11959"/>
                    <a:pt x="3836" y="11389"/>
                    <a:pt x="3757" y="10835"/>
                  </a:cubicBezTo>
                  <a:cubicBezTo>
                    <a:pt x="3680" y="10868"/>
                    <a:pt x="3603" y="10900"/>
                    <a:pt x="3526" y="10933"/>
                  </a:cubicBezTo>
                  <a:cubicBezTo>
                    <a:pt x="3672" y="11150"/>
                    <a:pt x="3307" y="11090"/>
                    <a:pt x="3262" y="11074"/>
                  </a:cubicBezTo>
                  <a:cubicBezTo>
                    <a:pt x="3205" y="11055"/>
                    <a:pt x="3142" y="10995"/>
                    <a:pt x="3096" y="10956"/>
                  </a:cubicBezTo>
                  <a:cubicBezTo>
                    <a:pt x="3017" y="10889"/>
                    <a:pt x="2940" y="10815"/>
                    <a:pt x="2875" y="10735"/>
                  </a:cubicBezTo>
                  <a:cubicBezTo>
                    <a:pt x="2789" y="10630"/>
                    <a:pt x="2681" y="10474"/>
                    <a:pt x="2716" y="10329"/>
                  </a:cubicBezTo>
                  <a:cubicBezTo>
                    <a:pt x="2753" y="10177"/>
                    <a:pt x="2939" y="10083"/>
                    <a:pt x="3068" y="10019"/>
                  </a:cubicBezTo>
                  <a:cubicBezTo>
                    <a:pt x="3420" y="9843"/>
                    <a:pt x="3826" y="9796"/>
                    <a:pt x="4208" y="9721"/>
                  </a:cubicBezTo>
                  <a:cubicBezTo>
                    <a:pt x="4984" y="9570"/>
                    <a:pt x="5628" y="9228"/>
                    <a:pt x="5830" y="8408"/>
                  </a:cubicBezTo>
                  <a:cubicBezTo>
                    <a:pt x="6045" y="7531"/>
                    <a:pt x="5834" y="6540"/>
                    <a:pt x="5523" y="5713"/>
                  </a:cubicBezTo>
                  <a:cubicBezTo>
                    <a:pt x="5177" y="4794"/>
                    <a:pt x="4677" y="3944"/>
                    <a:pt x="4172" y="3106"/>
                  </a:cubicBezTo>
                  <a:cubicBezTo>
                    <a:pt x="3592" y="2142"/>
                    <a:pt x="2970" y="1120"/>
                    <a:pt x="2668" y="28"/>
                  </a:cubicBezTo>
                  <a:cubicBezTo>
                    <a:pt x="2661" y="0"/>
                    <a:pt x="2621" y="12"/>
                    <a:pt x="2626" y="4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6144FD83-E664-6F14-1F19-F0E8E5A6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728" y="3956762"/>
              <a:ext cx="130175" cy="549275"/>
            </a:xfrm>
            <a:custGeom>
              <a:avLst/>
              <a:gdLst>
                <a:gd name="T0" fmla="*/ 11 w 632"/>
                <a:gd name="T1" fmla="*/ 79 h 2667"/>
                <a:gd name="T2" fmla="*/ 126 w 632"/>
                <a:gd name="T3" fmla="*/ 709 h 2667"/>
                <a:gd name="T4" fmla="*/ 251 w 632"/>
                <a:gd name="T5" fmla="*/ 1344 h 2667"/>
                <a:gd name="T6" fmla="*/ 344 w 632"/>
                <a:gd name="T7" fmla="*/ 1998 h 2667"/>
                <a:gd name="T8" fmla="*/ 387 w 632"/>
                <a:gd name="T9" fmla="*/ 2316 h 2667"/>
                <a:gd name="T10" fmla="*/ 461 w 632"/>
                <a:gd name="T11" fmla="*/ 2607 h 2667"/>
                <a:gd name="T12" fmla="*/ 595 w 632"/>
                <a:gd name="T13" fmla="*/ 2590 h 2667"/>
                <a:gd name="T14" fmla="*/ 621 w 632"/>
                <a:gd name="T15" fmla="*/ 2284 h 2667"/>
                <a:gd name="T16" fmla="*/ 594 w 632"/>
                <a:gd name="T17" fmla="*/ 1951 h 2667"/>
                <a:gd name="T18" fmla="*/ 492 w 632"/>
                <a:gd name="T19" fmla="*/ 1302 h 2667"/>
                <a:gd name="T20" fmla="*/ 344 w 632"/>
                <a:gd name="T21" fmla="*/ 649 h 2667"/>
                <a:gd name="T22" fmla="*/ 124 w 632"/>
                <a:gd name="T23" fmla="*/ 48 h 2667"/>
                <a:gd name="T24" fmla="*/ 11 w 632"/>
                <a:gd name="T25" fmla="*/ 79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2" h="2667">
                  <a:moveTo>
                    <a:pt x="11" y="79"/>
                  </a:moveTo>
                  <a:cubicBezTo>
                    <a:pt x="0" y="286"/>
                    <a:pt x="84" y="508"/>
                    <a:pt x="126" y="709"/>
                  </a:cubicBezTo>
                  <a:cubicBezTo>
                    <a:pt x="170" y="920"/>
                    <a:pt x="214" y="1132"/>
                    <a:pt x="251" y="1344"/>
                  </a:cubicBezTo>
                  <a:cubicBezTo>
                    <a:pt x="289" y="1562"/>
                    <a:pt x="316" y="1780"/>
                    <a:pt x="344" y="1998"/>
                  </a:cubicBezTo>
                  <a:cubicBezTo>
                    <a:pt x="358" y="2104"/>
                    <a:pt x="371" y="2210"/>
                    <a:pt x="387" y="2316"/>
                  </a:cubicBezTo>
                  <a:cubicBezTo>
                    <a:pt x="403" y="2413"/>
                    <a:pt x="412" y="2521"/>
                    <a:pt x="461" y="2607"/>
                  </a:cubicBezTo>
                  <a:cubicBezTo>
                    <a:pt x="495" y="2667"/>
                    <a:pt x="573" y="2645"/>
                    <a:pt x="595" y="2590"/>
                  </a:cubicBezTo>
                  <a:cubicBezTo>
                    <a:pt x="632" y="2497"/>
                    <a:pt x="623" y="2383"/>
                    <a:pt x="621" y="2284"/>
                  </a:cubicBezTo>
                  <a:cubicBezTo>
                    <a:pt x="618" y="2173"/>
                    <a:pt x="607" y="2061"/>
                    <a:pt x="594" y="1951"/>
                  </a:cubicBezTo>
                  <a:cubicBezTo>
                    <a:pt x="568" y="1734"/>
                    <a:pt x="532" y="1517"/>
                    <a:pt x="492" y="1302"/>
                  </a:cubicBezTo>
                  <a:cubicBezTo>
                    <a:pt x="451" y="1083"/>
                    <a:pt x="404" y="865"/>
                    <a:pt x="344" y="649"/>
                  </a:cubicBezTo>
                  <a:cubicBezTo>
                    <a:pt x="290" y="454"/>
                    <a:pt x="246" y="214"/>
                    <a:pt x="124" y="48"/>
                  </a:cubicBezTo>
                  <a:cubicBezTo>
                    <a:pt x="89" y="0"/>
                    <a:pt x="14" y="15"/>
                    <a:pt x="11" y="7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A5874042-1125-AE28-DE6C-1F37E54B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378" y="4748924"/>
              <a:ext cx="327025" cy="1282700"/>
            </a:xfrm>
            <a:custGeom>
              <a:avLst/>
              <a:gdLst>
                <a:gd name="T0" fmla="*/ 1191 w 1593"/>
                <a:gd name="T1" fmla="*/ 86 h 6240"/>
                <a:gd name="T2" fmla="*/ 109 w 1593"/>
                <a:gd name="T3" fmla="*/ 4060 h 6240"/>
                <a:gd name="T4" fmla="*/ 335 w 1593"/>
                <a:gd name="T5" fmla="*/ 5617 h 6240"/>
                <a:gd name="T6" fmla="*/ 1539 w 1593"/>
                <a:gd name="T7" fmla="*/ 5951 h 6240"/>
                <a:gd name="T8" fmla="*/ 1511 w 1593"/>
                <a:gd name="T9" fmla="*/ 5846 h 6240"/>
                <a:gd name="T10" fmla="*/ 374 w 1593"/>
                <a:gd name="T11" fmla="*/ 5026 h 6240"/>
                <a:gd name="T12" fmla="*/ 626 w 1593"/>
                <a:gd name="T13" fmla="*/ 3323 h 6240"/>
                <a:gd name="T14" fmla="*/ 1317 w 1593"/>
                <a:gd name="T15" fmla="*/ 69 h 6240"/>
                <a:gd name="T16" fmla="*/ 1191 w 1593"/>
                <a:gd name="T17" fmla="*/ 86 h 6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3" h="6240">
                  <a:moveTo>
                    <a:pt x="1191" y="86"/>
                  </a:moveTo>
                  <a:cubicBezTo>
                    <a:pt x="1284" y="1513"/>
                    <a:pt x="376" y="2708"/>
                    <a:pt x="109" y="4060"/>
                  </a:cubicBezTo>
                  <a:cubicBezTo>
                    <a:pt x="7" y="4577"/>
                    <a:pt x="0" y="5178"/>
                    <a:pt x="335" y="5617"/>
                  </a:cubicBezTo>
                  <a:cubicBezTo>
                    <a:pt x="606" y="5972"/>
                    <a:pt x="1135" y="6240"/>
                    <a:pt x="1539" y="5951"/>
                  </a:cubicBezTo>
                  <a:cubicBezTo>
                    <a:pt x="1580" y="5921"/>
                    <a:pt x="1571" y="5843"/>
                    <a:pt x="1511" y="5846"/>
                  </a:cubicBezTo>
                  <a:cubicBezTo>
                    <a:pt x="962" y="5874"/>
                    <a:pt x="499" y="5575"/>
                    <a:pt x="374" y="5026"/>
                  </a:cubicBezTo>
                  <a:cubicBezTo>
                    <a:pt x="244" y="4458"/>
                    <a:pt x="433" y="3855"/>
                    <a:pt x="626" y="3323"/>
                  </a:cubicBezTo>
                  <a:cubicBezTo>
                    <a:pt x="1011" y="2267"/>
                    <a:pt x="1593" y="1225"/>
                    <a:pt x="1317" y="69"/>
                  </a:cubicBezTo>
                  <a:cubicBezTo>
                    <a:pt x="1300" y="0"/>
                    <a:pt x="1187" y="14"/>
                    <a:pt x="1191" y="8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6B7E497D-D88A-B855-AC08-9DCFF06DF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5785562"/>
              <a:ext cx="80963" cy="146050"/>
            </a:xfrm>
            <a:custGeom>
              <a:avLst/>
              <a:gdLst>
                <a:gd name="T0" fmla="*/ 20 w 397"/>
                <a:gd name="T1" fmla="*/ 60 h 711"/>
                <a:gd name="T2" fmla="*/ 4 w 397"/>
                <a:gd name="T3" fmla="*/ 242 h 711"/>
                <a:gd name="T4" fmla="*/ 55 w 397"/>
                <a:gd name="T5" fmla="*/ 428 h 711"/>
                <a:gd name="T6" fmla="*/ 295 w 397"/>
                <a:gd name="T7" fmla="*/ 698 h 711"/>
                <a:gd name="T8" fmla="*/ 378 w 397"/>
                <a:gd name="T9" fmla="*/ 681 h 711"/>
                <a:gd name="T10" fmla="*/ 373 w 397"/>
                <a:gd name="T11" fmla="*/ 597 h 711"/>
                <a:gd name="T12" fmla="*/ 185 w 397"/>
                <a:gd name="T13" fmla="*/ 361 h 711"/>
                <a:gd name="T14" fmla="*/ 128 w 397"/>
                <a:gd name="T15" fmla="*/ 74 h 711"/>
                <a:gd name="T16" fmla="*/ 20 w 397"/>
                <a:gd name="T17" fmla="*/ 6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7" h="711">
                  <a:moveTo>
                    <a:pt x="20" y="60"/>
                  </a:moveTo>
                  <a:cubicBezTo>
                    <a:pt x="6" y="119"/>
                    <a:pt x="0" y="181"/>
                    <a:pt x="4" y="242"/>
                  </a:cubicBezTo>
                  <a:cubicBezTo>
                    <a:pt x="8" y="306"/>
                    <a:pt x="29" y="368"/>
                    <a:pt x="55" y="428"/>
                  </a:cubicBezTo>
                  <a:cubicBezTo>
                    <a:pt x="103" y="539"/>
                    <a:pt x="183" y="646"/>
                    <a:pt x="295" y="698"/>
                  </a:cubicBezTo>
                  <a:cubicBezTo>
                    <a:pt x="324" y="711"/>
                    <a:pt x="358" y="708"/>
                    <a:pt x="378" y="681"/>
                  </a:cubicBezTo>
                  <a:cubicBezTo>
                    <a:pt x="397" y="657"/>
                    <a:pt x="397" y="619"/>
                    <a:pt x="373" y="597"/>
                  </a:cubicBezTo>
                  <a:cubicBezTo>
                    <a:pt x="295" y="525"/>
                    <a:pt x="230" y="456"/>
                    <a:pt x="185" y="361"/>
                  </a:cubicBezTo>
                  <a:cubicBezTo>
                    <a:pt x="147" y="280"/>
                    <a:pt x="123" y="170"/>
                    <a:pt x="128" y="74"/>
                  </a:cubicBezTo>
                  <a:cubicBezTo>
                    <a:pt x="130" y="13"/>
                    <a:pt x="34" y="0"/>
                    <a:pt x="2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26D4221B-BEDB-90E3-EBCF-AB35CDD1F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791" y="5833187"/>
              <a:ext cx="198438" cy="136525"/>
            </a:xfrm>
            <a:custGeom>
              <a:avLst/>
              <a:gdLst>
                <a:gd name="T0" fmla="*/ 800 w 968"/>
                <a:gd name="T1" fmla="*/ 89 h 659"/>
                <a:gd name="T2" fmla="*/ 763 w 968"/>
                <a:gd name="T3" fmla="*/ 176 h 659"/>
                <a:gd name="T4" fmla="*/ 712 w 968"/>
                <a:gd name="T5" fmla="*/ 245 h 659"/>
                <a:gd name="T6" fmla="*/ 670 w 968"/>
                <a:gd name="T7" fmla="*/ 284 h 659"/>
                <a:gd name="T8" fmla="*/ 668 w 968"/>
                <a:gd name="T9" fmla="*/ 286 h 659"/>
                <a:gd name="T10" fmla="*/ 645 w 968"/>
                <a:gd name="T11" fmla="*/ 302 h 659"/>
                <a:gd name="T12" fmla="*/ 553 w 968"/>
                <a:gd name="T13" fmla="*/ 357 h 659"/>
                <a:gd name="T14" fmla="*/ 543 w 968"/>
                <a:gd name="T15" fmla="*/ 362 h 659"/>
                <a:gd name="T16" fmla="*/ 526 w 968"/>
                <a:gd name="T17" fmla="*/ 367 h 659"/>
                <a:gd name="T18" fmla="*/ 474 w 968"/>
                <a:gd name="T19" fmla="*/ 381 h 659"/>
                <a:gd name="T20" fmla="*/ 469 w 968"/>
                <a:gd name="T21" fmla="*/ 382 h 659"/>
                <a:gd name="T22" fmla="*/ 445 w 968"/>
                <a:gd name="T23" fmla="*/ 384 h 659"/>
                <a:gd name="T24" fmla="*/ 386 w 968"/>
                <a:gd name="T25" fmla="*/ 384 h 659"/>
                <a:gd name="T26" fmla="*/ 362 w 968"/>
                <a:gd name="T27" fmla="*/ 382 h 659"/>
                <a:gd name="T28" fmla="*/ 357 w 968"/>
                <a:gd name="T29" fmla="*/ 381 h 659"/>
                <a:gd name="T30" fmla="*/ 303 w 968"/>
                <a:gd name="T31" fmla="*/ 374 h 659"/>
                <a:gd name="T32" fmla="*/ 303 w 968"/>
                <a:gd name="T33" fmla="*/ 373 h 659"/>
                <a:gd name="T34" fmla="*/ 246 w 968"/>
                <a:gd name="T35" fmla="*/ 359 h 659"/>
                <a:gd name="T36" fmla="*/ 120 w 968"/>
                <a:gd name="T37" fmla="*/ 394 h 659"/>
                <a:gd name="T38" fmla="*/ 171 w 968"/>
                <a:gd name="T39" fmla="*/ 364 h 659"/>
                <a:gd name="T40" fmla="*/ 162 w 968"/>
                <a:gd name="T41" fmla="*/ 367 h 659"/>
                <a:gd name="T42" fmla="*/ 219 w 968"/>
                <a:gd name="T43" fmla="*/ 367 h 659"/>
                <a:gd name="T44" fmla="*/ 132 w 968"/>
                <a:gd name="T45" fmla="*/ 335 h 659"/>
                <a:gd name="T46" fmla="*/ 34 w 968"/>
                <a:gd name="T47" fmla="*/ 347 h 659"/>
                <a:gd name="T48" fmla="*/ 22 w 968"/>
                <a:gd name="T49" fmla="*/ 446 h 659"/>
                <a:gd name="T50" fmla="*/ 115 w 968"/>
                <a:gd name="T51" fmla="*/ 546 h 659"/>
                <a:gd name="T52" fmla="*/ 88 w 968"/>
                <a:gd name="T53" fmla="*/ 498 h 659"/>
                <a:gd name="T54" fmla="*/ 89 w 968"/>
                <a:gd name="T55" fmla="*/ 497 h 659"/>
                <a:gd name="T56" fmla="*/ 104 w 968"/>
                <a:gd name="T57" fmla="*/ 543 h 659"/>
                <a:gd name="T58" fmla="*/ 159 w 968"/>
                <a:gd name="T59" fmla="*/ 595 h 659"/>
                <a:gd name="T60" fmla="*/ 233 w 968"/>
                <a:gd name="T61" fmla="*/ 627 h 659"/>
                <a:gd name="T62" fmla="*/ 386 w 968"/>
                <a:gd name="T63" fmla="*/ 656 h 659"/>
                <a:gd name="T64" fmla="*/ 686 w 968"/>
                <a:gd name="T65" fmla="*/ 585 h 659"/>
                <a:gd name="T66" fmla="*/ 965 w 968"/>
                <a:gd name="T67" fmla="*/ 112 h 659"/>
                <a:gd name="T68" fmla="*/ 800 w 968"/>
                <a:gd name="T69" fmla="*/ 89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68" h="659">
                  <a:moveTo>
                    <a:pt x="800" y="89"/>
                  </a:moveTo>
                  <a:cubicBezTo>
                    <a:pt x="790" y="122"/>
                    <a:pt x="780" y="147"/>
                    <a:pt x="763" y="176"/>
                  </a:cubicBezTo>
                  <a:cubicBezTo>
                    <a:pt x="743" y="210"/>
                    <a:pt x="736" y="220"/>
                    <a:pt x="712" y="245"/>
                  </a:cubicBezTo>
                  <a:cubicBezTo>
                    <a:pt x="699" y="259"/>
                    <a:pt x="685" y="271"/>
                    <a:pt x="670" y="284"/>
                  </a:cubicBezTo>
                  <a:cubicBezTo>
                    <a:pt x="656" y="297"/>
                    <a:pt x="684" y="275"/>
                    <a:pt x="668" y="286"/>
                  </a:cubicBezTo>
                  <a:cubicBezTo>
                    <a:pt x="661" y="291"/>
                    <a:pt x="653" y="297"/>
                    <a:pt x="645" y="302"/>
                  </a:cubicBezTo>
                  <a:cubicBezTo>
                    <a:pt x="615" y="321"/>
                    <a:pt x="585" y="341"/>
                    <a:pt x="553" y="357"/>
                  </a:cubicBezTo>
                  <a:cubicBezTo>
                    <a:pt x="550" y="358"/>
                    <a:pt x="529" y="367"/>
                    <a:pt x="543" y="362"/>
                  </a:cubicBezTo>
                  <a:cubicBezTo>
                    <a:pt x="559" y="356"/>
                    <a:pt x="529" y="366"/>
                    <a:pt x="526" y="367"/>
                  </a:cubicBezTo>
                  <a:cubicBezTo>
                    <a:pt x="509" y="373"/>
                    <a:pt x="492" y="377"/>
                    <a:pt x="474" y="381"/>
                  </a:cubicBezTo>
                  <a:cubicBezTo>
                    <a:pt x="462" y="383"/>
                    <a:pt x="449" y="384"/>
                    <a:pt x="469" y="382"/>
                  </a:cubicBezTo>
                  <a:cubicBezTo>
                    <a:pt x="461" y="383"/>
                    <a:pt x="453" y="384"/>
                    <a:pt x="445" y="384"/>
                  </a:cubicBezTo>
                  <a:cubicBezTo>
                    <a:pt x="425" y="385"/>
                    <a:pt x="405" y="385"/>
                    <a:pt x="386" y="384"/>
                  </a:cubicBezTo>
                  <a:cubicBezTo>
                    <a:pt x="378" y="383"/>
                    <a:pt x="370" y="383"/>
                    <a:pt x="362" y="382"/>
                  </a:cubicBezTo>
                  <a:cubicBezTo>
                    <a:pt x="391" y="384"/>
                    <a:pt x="363" y="382"/>
                    <a:pt x="357" y="381"/>
                  </a:cubicBezTo>
                  <a:cubicBezTo>
                    <a:pt x="339" y="378"/>
                    <a:pt x="321" y="377"/>
                    <a:pt x="303" y="374"/>
                  </a:cubicBezTo>
                  <a:cubicBezTo>
                    <a:pt x="316" y="376"/>
                    <a:pt x="317" y="376"/>
                    <a:pt x="303" y="373"/>
                  </a:cubicBezTo>
                  <a:cubicBezTo>
                    <a:pt x="284" y="369"/>
                    <a:pt x="265" y="363"/>
                    <a:pt x="246" y="359"/>
                  </a:cubicBezTo>
                  <a:cubicBezTo>
                    <a:pt x="198" y="349"/>
                    <a:pt x="157" y="361"/>
                    <a:pt x="120" y="394"/>
                  </a:cubicBezTo>
                  <a:cubicBezTo>
                    <a:pt x="137" y="384"/>
                    <a:pt x="154" y="374"/>
                    <a:pt x="171" y="364"/>
                  </a:cubicBezTo>
                  <a:cubicBezTo>
                    <a:pt x="168" y="365"/>
                    <a:pt x="165" y="366"/>
                    <a:pt x="162" y="367"/>
                  </a:cubicBezTo>
                  <a:lnTo>
                    <a:pt x="219" y="367"/>
                  </a:lnTo>
                  <a:cubicBezTo>
                    <a:pt x="188" y="359"/>
                    <a:pt x="161" y="350"/>
                    <a:pt x="132" y="335"/>
                  </a:cubicBezTo>
                  <a:cubicBezTo>
                    <a:pt x="100" y="318"/>
                    <a:pt x="60" y="321"/>
                    <a:pt x="34" y="347"/>
                  </a:cubicBezTo>
                  <a:cubicBezTo>
                    <a:pt x="11" y="371"/>
                    <a:pt x="0" y="418"/>
                    <a:pt x="22" y="446"/>
                  </a:cubicBezTo>
                  <a:cubicBezTo>
                    <a:pt x="50" y="482"/>
                    <a:pt x="79" y="516"/>
                    <a:pt x="115" y="546"/>
                  </a:cubicBezTo>
                  <a:cubicBezTo>
                    <a:pt x="106" y="530"/>
                    <a:pt x="97" y="514"/>
                    <a:pt x="88" y="498"/>
                  </a:cubicBezTo>
                  <a:cubicBezTo>
                    <a:pt x="86" y="474"/>
                    <a:pt x="86" y="474"/>
                    <a:pt x="89" y="497"/>
                  </a:cubicBezTo>
                  <a:cubicBezTo>
                    <a:pt x="90" y="513"/>
                    <a:pt x="95" y="529"/>
                    <a:pt x="104" y="543"/>
                  </a:cubicBezTo>
                  <a:cubicBezTo>
                    <a:pt x="118" y="565"/>
                    <a:pt x="136" y="582"/>
                    <a:pt x="159" y="595"/>
                  </a:cubicBezTo>
                  <a:cubicBezTo>
                    <a:pt x="182" y="608"/>
                    <a:pt x="208" y="618"/>
                    <a:pt x="233" y="627"/>
                  </a:cubicBezTo>
                  <a:cubicBezTo>
                    <a:pt x="282" y="647"/>
                    <a:pt x="333" y="654"/>
                    <a:pt x="386" y="656"/>
                  </a:cubicBezTo>
                  <a:cubicBezTo>
                    <a:pt x="490" y="659"/>
                    <a:pt x="594" y="634"/>
                    <a:pt x="686" y="585"/>
                  </a:cubicBezTo>
                  <a:cubicBezTo>
                    <a:pt x="857" y="495"/>
                    <a:pt x="958" y="301"/>
                    <a:pt x="965" y="112"/>
                  </a:cubicBezTo>
                  <a:cubicBezTo>
                    <a:pt x="968" y="15"/>
                    <a:pt x="826" y="0"/>
                    <a:pt x="800" y="8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100FAACB-814B-5DBF-38D1-5952AD3F0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628" y="6063374"/>
              <a:ext cx="422275" cy="222250"/>
            </a:xfrm>
            <a:custGeom>
              <a:avLst/>
              <a:gdLst>
                <a:gd name="T0" fmla="*/ 344 w 2052"/>
                <a:gd name="T1" fmla="*/ 82 h 1078"/>
                <a:gd name="T2" fmla="*/ 46 w 2052"/>
                <a:gd name="T3" fmla="*/ 849 h 1078"/>
                <a:gd name="T4" fmla="*/ 164 w 2052"/>
                <a:gd name="T5" fmla="*/ 1054 h 1078"/>
                <a:gd name="T6" fmla="*/ 1062 w 2052"/>
                <a:gd name="T7" fmla="*/ 1038 h 1078"/>
                <a:gd name="T8" fmla="*/ 1579 w 2052"/>
                <a:gd name="T9" fmla="*/ 1017 h 1078"/>
                <a:gd name="T10" fmla="*/ 1955 w 2052"/>
                <a:gd name="T11" fmla="*/ 975 h 1078"/>
                <a:gd name="T12" fmla="*/ 1989 w 2052"/>
                <a:gd name="T13" fmla="*/ 851 h 1078"/>
                <a:gd name="T14" fmla="*/ 1085 w 2052"/>
                <a:gd name="T15" fmla="*/ 751 h 1078"/>
                <a:gd name="T16" fmla="*/ 164 w 2052"/>
                <a:gd name="T17" fmla="*/ 781 h 1078"/>
                <a:gd name="T18" fmla="*/ 282 w 2052"/>
                <a:gd name="T19" fmla="*/ 987 h 1078"/>
                <a:gd name="T20" fmla="*/ 494 w 2052"/>
                <a:gd name="T21" fmla="*/ 102 h 1078"/>
                <a:gd name="T22" fmla="*/ 344 w 2052"/>
                <a:gd name="T23" fmla="*/ 8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52" h="1078">
                  <a:moveTo>
                    <a:pt x="344" y="82"/>
                  </a:moveTo>
                  <a:cubicBezTo>
                    <a:pt x="274" y="346"/>
                    <a:pt x="164" y="602"/>
                    <a:pt x="46" y="849"/>
                  </a:cubicBezTo>
                  <a:cubicBezTo>
                    <a:pt x="0" y="946"/>
                    <a:pt x="57" y="1046"/>
                    <a:pt x="164" y="1054"/>
                  </a:cubicBezTo>
                  <a:cubicBezTo>
                    <a:pt x="462" y="1078"/>
                    <a:pt x="764" y="1050"/>
                    <a:pt x="1062" y="1038"/>
                  </a:cubicBezTo>
                  <a:cubicBezTo>
                    <a:pt x="1234" y="1030"/>
                    <a:pt x="1407" y="1023"/>
                    <a:pt x="1579" y="1017"/>
                  </a:cubicBezTo>
                  <a:cubicBezTo>
                    <a:pt x="1706" y="1012"/>
                    <a:pt x="1829" y="984"/>
                    <a:pt x="1955" y="975"/>
                  </a:cubicBezTo>
                  <a:cubicBezTo>
                    <a:pt x="2016" y="971"/>
                    <a:pt x="2052" y="883"/>
                    <a:pt x="1989" y="851"/>
                  </a:cubicBezTo>
                  <a:cubicBezTo>
                    <a:pt x="1714" y="711"/>
                    <a:pt x="1385" y="741"/>
                    <a:pt x="1085" y="751"/>
                  </a:cubicBezTo>
                  <a:cubicBezTo>
                    <a:pt x="780" y="761"/>
                    <a:pt x="470" y="793"/>
                    <a:pt x="164" y="781"/>
                  </a:cubicBezTo>
                  <a:cubicBezTo>
                    <a:pt x="204" y="850"/>
                    <a:pt x="243" y="918"/>
                    <a:pt x="282" y="987"/>
                  </a:cubicBezTo>
                  <a:cubicBezTo>
                    <a:pt x="406" y="700"/>
                    <a:pt x="465" y="412"/>
                    <a:pt x="494" y="102"/>
                  </a:cubicBezTo>
                  <a:cubicBezTo>
                    <a:pt x="502" y="15"/>
                    <a:pt x="365" y="0"/>
                    <a:pt x="344" y="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3FB67458-8463-6D45-CF93-4D55F3AF8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103" y="6020512"/>
              <a:ext cx="442913" cy="254000"/>
            </a:xfrm>
            <a:custGeom>
              <a:avLst/>
              <a:gdLst>
                <a:gd name="T0" fmla="*/ 1588 w 2150"/>
                <a:gd name="T1" fmla="*/ 178 h 1238"/>
                <a:gd name="T2" fmla="*/ 1743 w 2150"/>
                <a:gd name="T3" fmla="*/ 700 h 1238"/>
                <a:gd name="T4" fmla="*/ 1792 w 2150"/>
                <a:gd name="T5" fmla="*/ 837 h 1238"/>
                <a:gd name="T6" fmla="*/ 1825 w 2150"/>
                <a:gd name="T7" fmla="*/ 930 h 1238"/>
                <a:gd name="T8" fmla="*/ 1845 w 2150"/>
                <a:gd name="T9" fmla="*/ 879 h 1238"/>
                <a:gd name="T10" fmla="*/ 1825 w 2150"/>
                <a:gd name="T11" fmla="*/ 884 h 1238"/>
                <a:gd name="T12" fmla="*/ 1778 w 2150"/>
                <a:gd name="T13" fmla="*/ 894 h 1238"/>
                <a:gd name="T14" fmla="*/ 1261 w 2150"/>
                <a:gd name="T15" fmla="*/ 932 h 1238"/>
                <a:gd name="T16" fmla="*/ 108 w 2150"/>
                <a:gd name="T17" fmla="*/ 959 h 1238"/>
                <a:gd name="T18" fmla="*/ 71 w 2150"/>
                <a:gd name="T19" fmla="*/ 1096 h 1238"/>
                <a:gd name="T20" fmla="*/ 1055 w 2150"/>
                <a:gd name="T21" fmla="*/ 1221 h 1238"/>
                <a:gd name="T22" fmla="*/ 1611 w 2150"/>
                <a:gd name="T23" fmla="*/ 1193 h 1238"/>
                <a:gd name="T24" fmla="*/ 2060 w 2150"/>
                <a:gd name="T25" fmla="*/ 1047 h 1238"/>
                <a:gd name="T26" fmla="*/ 1986 w 2150"/>
                <a:gd name="T27" fmla="*/ 595 h 1238"/>
                <a:gd name="T28" fmla="*/ 1767 w 2150"/>
                <a:gd name="T29" fmla="*/ 102 h 1238"/>
                <a:gd name="T30" fmla="*/ 1588 w 2150"/>
                <a:gd name="T31" fmla="*/ 17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50" h="1238">
                  <a:moveTo>
                    <a:pt x="1588" y="178"/>
                  </a:moveTo>
                  <a:cubicBezTo>
                    <a:pt x="1639" y="352"/>
                    <a:pt x="1685" y="528"/>
                    <a:pt x="1743" y="700"/>
                  </a:cubicBezTo>
                  <a:cubicBezTo>
                    <a:pt x="1759" y="746"/>
                    <a:pt x="1776" y="791"/>
                    <a:pt x="1792" y="837"/>
                  </a:cubicBezTo>
                  <a:cubicBezTo>
                    <a:pt x="1794" y="843"/>
                    <a:pt x="1817" y="927"/>
                    <a:pt x="1825" y="930"/>
                  </a:cubicBezTo>
                  <a:cubicBezTo>
                    <a:pt x="1865" y="887"/>
                    <a:pt x="1872" y="870"/>
                    <a:pt x="1845" y="879"/>
                  </a:cubicBezTo>
                  <a:cubicBezTo>
                    <a:pt x="1838" y="881"/>
                    <a:pt x="1831" y="883"/>
                    <a:pt x="1825" y="884"/>
                  </a:cubicBezTo>
                  <a:cubicBezTo>
                    <a:pt x="1810" y="884"/>
                    <a:pt x="1792" y="892"/>
                    <a:pt x="1778" y="894"/>
                  </a:cubicBezTo>
                  <a:cubicBezTo>
                    <a:pt x="1629" y="923"/>
                    <a:pt x="1432" y="928"/>
                    <a:pt x="1261" y="932"/>
                  </a:cubicBezTo>
                  <a:cubicBezTo>
                    <a:pt x="876" y="940"/>
                    <a:pt x="493" y="933"/>
                    <a:pt x="108" y="959"/>
                  </a:cubicBezTo>
                  <a:cubicBezTo>
                    <a:pt x="42" y="964"/>
                    <a:pt x="0" y="1062"/>
                    <a:pt x="71" y="1096"/>
                  </a:cubicBezTo>
                  <a:cubicBezTo>
                    <a:pt x="367" y="1238"/>
                    <a:pt x="736" y="1224"/>
                    <a:pt x="1055" y="1221"/>
                  </a:cubicBezTo>
                  <a:cubicBezTo>
                    <a:pt x="1241" y="1220"/>
                    <a:pt x="1427" y="1211"/>
                    <a:pt x="1611" y="1193"/>
                  </a:cubicBezTo>
                  <a:cubicBezTo>
                    <a:pt x="1748" y="1179"/>
                    <a:pt x="1975" y="1175"/>
                    <a:pt x="2060" y="1047"/>
                  </a:cubicBezTo>
                  <a:cubicBezTo>
                    <a:pt x="2150" y="913"/>
                    <a:pt x="2039" y="725"/>
                    <a:pt x="1986" y="595"/>
                  </a:cubicBezTo>
                  <a:cubicBezTo>
                    <a:pt x="1918" y="429"/>
                    <a:pt x="1840" y="266"/>
                    <a:pt x="1767" y="102"/>
                  </a:cubicBezTo>
                  <a:cubicBezTo>
                    <a:pt x="1722" y="0"/>
                    <a:pt x="1557" y="73"/>
                    <a:pt x="1588" y="17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F4E0B7DB-472E-AFB3-9242-39E334E2D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391" y="6244349"/>
              <a:ext cx="369888" cy="268288"/>
            </a:xfrm>
            <a:custGeom>
              <a:avLst/>
              <a:gdLst>
                <a:gd name="T0" fmla="*/ 1543 w 1793"/>
                <a:gd name="T1" fmla="*/ 79 h 1301"/>
                <a:gd name="T2" fmla="*/ 1515 w 1793"/>
                <a:gd name="T3" fmla="*/ 848 h 1301"/>
                <a:gd name="T4" fmla="*/ 1513 w 1793"/>
                <a:gd name="T5" fmla="*/ 938 h 1301"/>
                <a:gd name="T6" fmla="*/ 1540 w 1793"/>
                <a:gd name="T7" fmla="*/ 927 h 1301"/>
                <a:gd name="T8" fmla="*/ 1506 w 1793"/>
                <a:gd name="T9" fmla="*/ 936 h 1301"/>
                <a:gd name="T10" fmla="*/ 1324 w 1793"/>
                <a:gd name="T11" fmla="*/ 973 h 1301"/>
                <a:gd name="T12" fmla="*/ 966 w 1793"/>
                <a:gd name="T13" fmla="*/ 1005 h 1301"/>
                <a:gd name="T14" fmla="*/ 608 w 1793"/>
                <a:gd name="T15" fmla="*/ 974 h 1301"/>
                <a:gd name="T16" fmla="*/ 523 w 1793"/>
                <a:gd name="T17" fmla="*/ 930 h 1301"/>
                <a:gd name="T18" fmla="*/ 443 w 1793"/>
                <a:gd name="T19" fmla="*/ 763 h 1301"/>
                <a:gd name="T20" fmla="*/ 193 w 1793"/>
                <a:gd name="T21" fmla="*/ 87 h 1301"/>
                <a:gd name="T22" fmla="*/ 25 w 1793"/>
                <a:gd name="T23" fmla="*/ 133 h 1301"/>
                <a:gd name="T24" fmla="*/ 247 w 1793"/>
                <a:gd name="T25" fmla="*/ 1007 h 1301"/>
                <a:gd name="T26" fmla="*/ 531 w 1793"/>
                <a:gd name="T27" fmla="*/ 1251 h 1301"/>
                <a:gd name="T28" fmla="*/ 995 w 1793"/>
                <a:gd name="T29" fmla="*/ 1301 h 1301"/>
                <a:gd name="T30" fmla="*/ 1458 w 1793"/>
                <a:gd name="T31" fmla="*/ 1247 h 1301"/>
                <a:gd name="T32" fmla="*/ 1778 w 1793"/>
                <a:gd name="T33" fmla="*/ 1023 h 1301"/>
                <a:gd name="T34" fmla="*/ 1768 w 1793"/>
                <a:gd name="T35" fmla="*/ 788 h 1301"/>
                <a:gd name="T36" fmla="*/ 1750 w 1793"/>
                <a:gd name="T37" fmla="*/ 549 h 1301"/>
                <a:gd name="T38" fmla="*/ 1690 w 1793"/>
                <a:gd name="T39" fmla="*/ 79 h 1301"/>
                <a:gd name="T40" fmla="*/ 1543 w 1793"/>
                <a:gd name="T41" fmla="*/ 79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93" h="1301">
                  <a:moveTo>
                    <a:pt x="1543" y="79"/>
                  </a:moveTo>
                  <a:cubicBezTo>
                    <a:pt x="1502" y="333"/>
                    <a:pt x="1518" y="592"/>
                    <a:pt x="1515" y="848"/>
                  </a:cubicBezTo>
                  <a:cubicBezTo>
                    <a:pt x="1514" y="872"/>
                    <a:pt x="1504" y="915"/>
                    <a:pt x="1513" y="938"/>
                  </a:cubicBezTo>
                  <a:cubicBezTo>
                    <a:pt x="1506" y="976"/>
                    <a:pt x="1515" y="972"/>
                    <a:pt x="1540" y="927"/>
                  </a:cubicBezTo>
                  <a:cubicBezTo>
                    <a:pt x="1528" y="930"/>
                    <a:pt x="1517" y="933"/>
                    <a:pt x="1506" y="936"/>
                  </a:cubicBezTo>
                  <a:cubicBezTo>
                    <a:pt x="1446" y="951"/>
                    <a:pt x="1385" y="963"/>
                    <a:pt x="1324" y="973"/>
                  </a:cubicBezTo>
                  <a:cubicBezTo>
                    <a:pt x="1205" y="992"/>
                    <a:pt x="1086" y="1005"/>
                    <a:pt x="966" y="1005"/>
                  </a:cubicBezTo>
                  <a:cubicBezTo>
                    <a:pt x="846" y="1006"/>
                    <a:pt x="725" y="998"/>
                    <a:pt x="608" y="974"/>
                  </a:cubicBezTo>
                  <a:cubicBezTo>
                    <a:pt x="568" y="966"/>
                    <a:pt x="545" y="963"/>
                    <a:pt x="523" y="930"/>
                  </a:cubicBezTo>
                  <a:cubicBezTo>
                    <a:pt x="489" y="881"/>
                    <a:pt x="466" y="817"/>
                    <a:pt x="443" y="763"/>
                  </a:cubicBezTo>
                  <a:cubicBezTo>
                    <a:pt x="345" y="542"/>
                    <a:pt x="298" y="304"/>
                    <a:pt x="193" y="87"/>
                  </a:cubicBezTo>
                  <a:cubicBezTo>
                    <a:pt x="151" y="0"/>
                    <a:pt x="31" y="52"/>
                    <a:pt x="25" y="133"/>
                  </a:cubicBezTo>
                  <a:cubicBezTo>
                    <a:pt x="0" y="430"/>
                    <a:pt x="129" y="740"/>
                    <a:pt x="247" y="1007"/>
                  </a:cubicBezTo>
                  <a:cubicBezTo>
                    <a:pt x="305" y="1140"/>
                    <a:pt x="388" y="1219"/>
                    <a:pt x="531" y="1251"/>
                  </a:cubicBezTo>
                  <a:cubicBezTo>
                    <a:pt x="682" y="1285"/>
                    <a:pt x="840" y="1301"/>
                    <a:pt x="995" y="1301"/>
                  </a:cubicBezTo>
                  <a:cubicBezTo>
                    <a:pt x="1150" y="1301"/>
                    <a:pt x="1307" y="1285"/>
                    <a:pt x="1458" y="1247"/>
                  </a:cubicBezTo>
                  <a:cubicBezTo>
                    <a:pt x="1589" y="1213"/>
                    <a:pt x="1748" y="1177"/>
                    <a:pt x="1778" y="1023"/>
                  </a:cubicBezTo>
                  <a:cubicBezTo>
                    <a:pt x="1793" y="947"/>
                    <a:pt x="1774" y="864"/>
                    <a:pt x="1768" y="788"/>
                  </a:cubicBezTo>
                  <a:cubicBezTo>
                    <a:pt x="1762" y="708"/>
                    <a:pt x="1756" y="629"/>
                    <a:pt x="1750" y="549"/>
                  </a:cubicBezTo>
                  <a:cubicBezTo>
                    <a:pt x="1739" y="391"/>
                    <a:pt x="1727" y="233"/>
                    <a:pt x="1690" y="79"/>
                  </a:cubicBezTo>
                  <a:cubicBezTo>
                    <a:pt x="1674" y="10"/>
                    <a:pt x="1556" y="4"/>
                    <a:pt x="1543" y="7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1DE4CF0E-ACA0-CB8F-06B0-B03E262E5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241" y="6215774"/>
              <a:ext cx="334963" cy="277813"/>
            </a:xfrm>
            <a:custGeom>
              <a:avLst/>
              <a:gdLst>
                <a:gd name="T0" fmla="*/ 157 w 1629"/>
                <a:gd name="T1" fmla="*/ 141 h 1354"/>
                <a:gd name="T2" fmla="*/ 18 w 1629"/>
                <a:gd name="T3" fmla="*/ 1107 h 1354"/>
                <a:gd name="T4" fmla="*/ 107 w 1629"/>
                <a:gd name="T5" fmla="*/ 1264 h 1354"/>
                <a:gd name="T6" fmla="*/ 773 w 1629"/>
                <a:gd name="T7" fmla="*/ 1348 h 1354"/>
                <a:gd name="T8" fmla="*/ 1104 w 1629"/>
                <a:gd name="T9" fmla="*/ 1343 h 1354"/>
                <a:gd name="T10" fmla="*/ 1356 w 1629"/>
                <a:gd name="T11" fmla="*/ 1279 h 1354"/>
                <a:gd name="T12" fmla="*/ 1480 w 1629"/>
                <a:gd name="T13" fmla="*/ 1060 h 1354"/>
                <a:gd name="T14" fmla="*/ 1534 w 1629"/>
                <a:gd name="T15" fmla="*/ 717 h 1354"/>
                <a:gd name="T16" fmla="*/ 1579 w 1629"/>
                <a:gd name="T17" fmla="*/ 61 h 1354"/>
                <a:gd name="T18" fmla="*/ 1463 w 1629"/>
                <a:gd name="T19" fmla="*/ 45 h 1354"/>
                <a:gd name="T20" fmla="*/ 1321 w 1629"/>
                <a:gd name="T21" fmla="*/ 603 h 1354"/>
                <a:gd name="T22" fmla="*/ 1279 w 1629"/>
                <a:gd name="T23" fmla="*/ 881 h 1354"/>
                <a:gd name="T24" fmla="*/ 1231 w 1629"/>
                <a:gd name="T25" fmla="*/ 1084 h 1354"/>
                <a:gd name="T26" fmla="*/ 1038 w 1629"/>
                <a:gd name="T27" fmla="*/ 1096 h 1354"/>
                <a:gd name="T28" fmla="*/ 746 w 1629"/>
                <a:gd name="T29" fmla="*/ 1083 h 1354"/>
                <a:gd name="T30" fmla="*/ 175 w 1629"/>
                <a:gd name="T31" fmla="*/ 1017 h 1354"/>
                <a:gd name="T32" fmla="*/ 265 w 1629"/>
                <a:gd name="T33" fmla="*/ 1175 h 1354"/>
                <a:gd name="T34" fmla="*/ 352 w 1629"/>
                <a:gd name="T35" fmla="*/ 645 h 1354"/>
                <a:gd name="T36" fmla="*/ 307 w 1629"/>
                <a:gd name="T37" fmla="*/ 121 h 1354"/>
                <a:gd name="T38" fmla="*/ 157 w 1629"/>
                <a:gd name="T39" fmla="*/ 141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9" h="1354">
                  <a:moveTo>
                    <a:pt x="157" y="141"/>
                  </a:moveTo>
                  <a:cubicBezTo>
                    <a:pt x="152" y="465"/>
                    <a:pt x="106" y="795"/>
                    <a:pt x="18" y="1107"/>
                  </a:cubicBezTo>
                  <a:cubicBezTo>
                    <a:pt x="0" y="1170"/>
                    <a:pt x="39" y="1251"/>
                    <a:pt x="107" y="1264"/>
                  </a:cubicBezTo>
                  <a:cubicBezTo>
                    <a:pt x="327" y="1307"/>
                    <a:pt x="549" y="1335"/>
                    <a:pt x="773" y="1348"/>
                  </a:cubicBezTo>
                  <a:cubicBezTo>
                    <a:pt x="883" y="1354"/>
                    <a:pt x="993" y="1350"/>
                    <a:pt x="1104" y="1343"/>
                  </a:cubicBezTo>
                  <a:cubicBezTo>
                    <a:pt x="1189" y="1337"/>
                    <a:pt x="1282" y="1329"/>
                    <a:pt x="1356" y="1279"/>
                  </a:cubicBezTo>
                  <a:cubicBezTo>
                    <a:pt x="1433" y="1228"/>
                    <a:pt x="1465" y="1149"/>
                    <a:pt x="1480" y="1060"/>
                  </a:cubicBezTo>
                  <a:cubicBezTo>
                    <a:pt x="1499" y="946"/>
                    <a:pt x="1516" y="831"/>
                    <a:pt x="1534" y="717"/>
                  </a:cubicBezTo>
                  <a:cubicBezTo>
                    <a:pt x="1567" y="508"/>
                    <a:pt x="1629" y="269"/>
                    <a:pt x="1579" y="61"/>
                  </a:cubicBezTo>
                  <a:cubicBezTo>
                    <a:pt x="1566" y="6"/>
                    <a:pt x="1490" y="0"/>
                    <a:pt x="1463" y="45"/>
                  </a:cubicBezTo>
                  <a:cubicBezTo>
                    <a:pt x="1366" y="207"/>
                    <a:pt x="1349" y="419"/>
                    <a:pt x="1321" y="603"/>
                  </a:cubicBezTo>
                  <a:cubicBezTo>
                    <a:pt x="1307" y="695"/>
                    <a:pt x="1293" y="788"/>
                    <a:pt x="1279" y="881"/>
                  </a:cubicBezTo>
                  <a:cubicBezTo>
                    <a:pt x="1271" y="931"/>
                    <a:pt x="1276" y="1051"/>
                    <a:pt x="1231" y="1084"/>
                  </a:cubicBezTo>
                  <a:cubicBezTo>
                    <a:pt x="1185" y="1117"/>
                    <a:pt x="1088" y="1098"/>
                    <a:pt x="1038" y="1096"/>
                  </a:cubicBezTo>
                  <a:cubicBezTo>
                    <a:pt x="941" y="1092"/>
                    <a:pt x="843" y="1088"/>
                    <a:pt x="746" y="1083"/>
                  </a:cubicBezTo>
                  <a:cubicBezTo>
                    <a:pt x="555" y="1073"/>
                    <a:pt x="364" y="1051"/>
                    <a:pt x="175" y="1017"/>
                  </a:cubicBezTo>
                  <a:lnTo>
                    <a:pt x="265" y="1175"/>
                  </a:lnTo>
                  <a:cubicBezTo>
                    <a:pt x="312" y="1002"/>
                    <a:pt x="339" y="824"/>
                    <a:pt x="352" y="645"/>
                  </a:cubicBezTo>
                  <a:cubicBezTo>
                    <a:pt x="365" y="470"/>
                    <a:pt x="340" y="293"/>
                    <a:pt x="307" y="121"/>
                  </a:cubicBezTo>
                  <a:cubicBezTo>
                    <a:pt x="291" y="34"/>
                    <a:pt x="158" y="57"/>
                    <a:pt x="157" y="14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06">
              <a:extLst>
                <a:ext uri="{FF2B5EF4-FFF2-40B4-BE49-F238E27FC236}">
                  <a16:creationId xmlns:a16="http://schemas.microsoft.com/office/drawing/2014/main" id="{79FFDE1E-2938-BBCD-7736-03341FE33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716" y="6333249"/>
              <a:ext cx="306388" cy="138113"/>
            </a:xfrm>
            <a:custGeom>
              <a:avLst/>
              <a:gdLst>
                <a:gd name="T0" fmla="*/ 95 w 1491"/>
                <a:gd name="T1" fmla="*/ 367 h 669"/>
                <a:gd name="T2" fmla="*/ 472 w 1491"/>
                <a:gd name="T3" fmla="*/ 420 h 669"/>
                <a:gd name="T4" fmla="*/ 790 w 1491"/>
                <a:gd name="T5" fmla="*/ 609 h 669"/>
                <a:gd name="T6" fmla="*/ 972 w 1491"/>
                <a:gd name="T7" fmla="*/ 561 h 669"/>
                <a:gd name="T8" fmla="*/ 1169 w 1491"/>
                <a:gd name="T9" fmla="*/ 308 h 669"/>
                <a:gd name="T10" fmla="*/ 1300 w 1491"/>
                <a:gd name="T11" fmla="*/ 230 h 669"/>
                <a:gd name="T12" fmla="*/ 1449 w 1491"/>
                <a:gd name="T13" fmla="*/ 137 h 669"/>
                <a:gd name="T14" fmla="*/ 1418 w 1491"/>
                <a:gd name="T15" fmla="*/ 20 h 669"/>
                <a:gd name="T16" fmla="*/ 1202 w 1491"/>
                <a:gd name="T17" fmla="*/ 42 h 669"/>
                <a:gd name="T18" fmla="*/ 1028 w 1491"/>
                <a:gd name="T19" fmla="*/ 148 h 669"/>
                <a:gd name="T20" fmla="*/ 773 w 1491"/>
                <a:gd name="T21" fmla="*/ 477 h 669"/>
                <a:gd name="T22" fmla="*/ 944 w 1491"/>
                <a:gd name="T23" fmla="*/ 455 h 669"/>
                <a:gd name="T24" fmla="*/ 525 w 1491"/>
                <a:gd name="T25" fmla="*/ 226 h 669"/>
                <a:gd name="T26" fmla="*/ 298 w 1491"/>
                <a:gd name="T27" fmla="*/ 194 h 669"/>
                <a:gd name="T28" fmla="*/ 63 w 1491"/>
                <a:gd name="T29" fmla="*/ 248 h 669"/>
                <a:gd name="T30" fmla="*/ 95 w 1491"/>
                <a:gd name="T31" fmla="*/ 36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1" h="669">
                  <a:moveTo>
                    <a:pt x="95" y="367"/>
                  </a:moveTo>
                  <a:cubicBezTo>
                    <a:pt x="220" y="376"/>
                    <a:pt x="351" y="383"/>
                    <a:pt x="472" y="420"/>
                  </a:cubicBezTo>
                  <a:cubicBezTo>
                    <a:pt x="593" y="457"/>
                    <a:pt x="697" y="523"/>
                    <a:pt x="790" y="609"/>
                  </a:cubicBezTo>
                  <a:cubicBezTo>
                    <a:pt x="855" y="669"/>
                    <a:pt x="941" y="637"/>
                    <a:pt x="972" y="561"/>
                  </a:cubicBezTo>
                  <a:cubicBezTo>
                    <a:pt x="1013" y="462"/>
                    <a:pt x="1084" y="373"/>
                    <a:pt x="1169" y="308"/>
                  </a:cubicBezTo>
                  <a:cubicBezTo>
                    <a:pt x="1209" y="277"/>
                    <a:pt x="1254" y="251"/>
                    <a:pt x="1300" y="230"/>
                  </a:cubicBezTo>
                  <a:cubicBezTo>
                    <a:pt x="1357" y="203"/>
                    <a:pt x="1400" y="177"/>
                    <a:pt x="1449" y="137"/>
                  </a:cubicBezTo>
                  <a:cubicBezTo>
                    <a:pt x="1491" y="104"/>
                    <a:pt x="1465" y="32"/>
                    <a:pt x="1418" y="20"/>
                  </a:cubicBezTo>
                  <a:cubicBezTo>
                    <a:pt x="1339" y="0"/>
                    <a:pt x="1276" y="10"/>
                    <a:pt x="1202" y="42"/>
                  </a:cubicBezTo>
                  <a:cubicBezTo>
                    <a:pt x="1139" y="70"/>
                    <a:pt x="1082" y="106"/>
                    <a:pt x="1028" y="148"/>
                  </a:cubicBezTo>
                  <a:cubicBezTo>
                    <a:pt x="917" y="234"/>
                    <a:pt x="828" y="347"/>
                    <a:pt x="773" y="477"/>
                  </a:cubicBezTo>
                  <a:lnTo>
                    <a:pt x="944" y="455"/>
                  </a:lnTo>
                  <a:cubicBezTo>
                    <a:pt x="827" y="345"/>
                    <a:pt x="680" y="267"/>
                    <a:pt x="525" y="226"/>
                  </a:cubicBezTo>
                  <a:cubicBezTo>
                    <a:pt x="451" y="207"/>
                    <a:pt x="374" y="196"/>
                    <a:pt x="298" y="194"/>
                  </a:cubicBezTo>
                  <a:cubicBezTo>
                    <a:pt x="212" y="191"/>
                    <a:pt x="140" y="214"/>
                    <a:pt x="63" y="248"/>
                  </a:cubicBezTo>
                  <a:cubicBezTo>
                    <a:pt x="0" y="276"/>
                    <a:pt x="38" y="363"/>
                    <a:pt x="95" y="36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07">
              <a:extLst>
                <a:ext uri="{FF2B5EF4-FFF2-40B4-BE49-F238E27FC236}">
                  <a16:creationId xmlns:a16="http://schemas.microsoft.com/office/drawing/2014/main" id="{F6AD62D5-393E-C131-E984-586B7C1C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753" y="6333249"/>
              <a:ext cx="246063" cy="138113"/>
            </a:xfrm>
            <a:custGeom>
              <a:avLst/>
              <a:gdLst>
                <a:gd name="T0" fmla="*/ 57 w 1198"/>
                <a:gd name="T1" fmla="*/ 114 h 668"/>
                <a:gd name="T2" fmla="*/ 332 w 1198"/>
                <a:gd name="T3" fmla="*/ 530 h 668"/>
                <a:gd name="T4" fmla="*/ 507 w 1198"/>
                <a:gd name="T5" fmla="*/ 603 h 668"/>
                <a:gd name="T6" fmla="*/ 798 w 1198"/>
                <a:gd name="T7" fmla="*/ 338 h 668"/>
                <a:gd name="T8" fmla="*/ 954 w 1198"/>
                <a:gd name="T9" fmla="*/ 293 h 668"/>
                <a:gd name="T10" fmla="*/ 1053 w 1198"/>
                <a:gd name="T11" fmla="*/ 294 h 668"/>
                <a:gd name="T12" fmla="*/ 1155 w 1198"/>
                <a:gd name="T13" fmla="*/ 284 h 668"/>
                <a:gd name="T14" fmla="*/ 1194 w 1198"/>
                <a:gd name="T15" fmla="*/ 217 h 668"/>
                <a:gd name="T16" fmla="*/ 988 w 1198"/>
                <a:gd name="T17" fmla="*/ 78 h 668"/>
                <a:gd name="T18" fmla="*/ 734 w 1198"/>
                <a:gd name="T19" fmla="*/ 128 h 668"/>
                <a:gd name="T20" fmla="*/ 362 w 1198"/>
                <a:gd name="T21" fmla="*/ 458 h 668"/>
                <a:gd name="T22" fmla="*/ 537 w 1198"/>
                <a:gd name="T23" fmla="*/ 530 h 668"/>
                <a:gd name="T24" fmla="*/ 71 w 1198"/>
                <a:gd name="T25" fmla="*/ 7 h 668"/>
                <a:gd name="T26" fmla="*/ 57 w 1198"/>
                <a:gd name="T27" fmla="*/ 114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8" h="668">
                  <a:moveTo>
                    <a:pt x="57" y="114"/>
                  </a:moveTo>
                  <a:cubicBezTo>
                    <a:pt x="235" y="167"/>
                    <a:pt x="345" y="349"/>
                    <a:pt x="332" y="530"/>
                  </a:cubicBezTo>
                  <a:cubicBezTo>
                    <a:pt x="326" y="617"/>
                    <a:pt x="450" y="668"/>
                    <a:pt x="507" y="603"/>
                  </a:cubicBezTo>
                  <a:cubicBezTo>
                    <a:pt x="593" y="504"/>
                    <a:pt x="681" y="400"/>
                    <a:pt x="798" y="338"/>
                  </a:cubicBezTo>
                  <a:cubicBezTo>
                    <a:pt x="846" y="312"/>
                    <a:pt x="900" y="298"/>
                    <a:pt x="954" y="293"/>
                  </a:cubicBezTo>
                  <a:cubicBezTo>
                    <a:pt x="987" y="290"/>
                    <a:pt x="1021" y="289"/>
                    <a:pt x="1053" y="294"/>
                  </a:cubicBezTo>
                  <a:cubicBezTo>
                    <a:pt x="1092" y="299"/>
                    <a:pt x="1120" y="308"/>
                    <a:pt x="1155" y="284"/>
                  </a:cubicBezTo>
                  <a:cubicBezTo>
                    <a:pt x="1176" y="270"/>
                    <a:pt x="1198" y="244"/>
                    <a:pt x="1194" y="217"/>
                  </a:cubicBezTo>
                  <a:cubicBezTo>
                    <a:pt x="1181" y="117"/>
                    <a:pt x="1076" y="88"/>
                    <a:pt x="988" y="78"/>
                  </a:cubicBezTo>
                  <a:cubicBezTo>
                    <a:pt x="900" y="68"/>
                    <a:pt x="814" y="92"/>
                    <a:pt x="734" y="128"/>
                  </a:cubicBezTo>
                  <a:cubicBezTo>
                    <a:pt x="581" y="198"/>
                    <a:pt x="468" y="330"/>
                    <a:pt x="362" y="458"/>
                  </a:cubicBezTo>
                  <a:cubicBezTo>
                    <a:pt x="421" y="482"/>
                    <a:pt x="479" y="506"/>
                    <a:pt x="537" y="530"/>
                  </a:cubicBezTo>
                  <a:cubicBezTo>
                    <a:pt x="548" y="262"/>
                    <a:pt x="333" y="34"/>
                    <a:pt x="71" y="7"/>
                  </a:cubicBezTo>
                  <a:cubicBezTo>
                    <a:pt x="8" y="0"/>
                    <a:pt x="0" y="97"/>
                    <a:pt x="57" y="11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08">
              <a:extLst>
                <a:ext uri="{FF2B5EF4-FFF2-40B4-BE49-F238E27FC236}">
                  <a16:creationId xmlns:a16="http://schemas.microsoft.com/office/drawing/2014/main" id="{CD008D9D-BE76-7720-730B-C92A2AE7B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0366" y="1891424"/>
              <a:ext cx="190500" cy="1060450"/>
            </a:xfrm>
            <a:custGeom>
              <a:avLst/>
              <a:gdLst>
                <a:gd name="T0" fmla="*/ 46 w 924"/>
                <a:gd name="T1" fmla="*/ 70 h 5157"/>
                <a:gd name="T2" fmla="*/ 186 w 924"/>
                <a:gd name="T3" fmla="*/ 2631 h 5157"/>
                <a:gd name="T4" fmla="*/ 432 w 924"/>
                <a:gd name="T5" fmla="*/ 3926 h 5157"/>
                <a:gd name="T6" fmla="*/ 808 w 924"/>
                <a:gd name="T7" fmla="*/ 5108 h 5157"/>
                <a:gd name="T8" fmla="*/ 918 w 924"/>
                <a:gd name="T9" fmla="*/ 5078 h 5157"/>
                <a:gd name="T10" fmla="*/ 644 w 924"/>
                <a:gd name="T11" fmla="*/ 3868 h 5157"/>
                <a:gd name="T12" fmla="*/ 408 w 924"/>
                <a:gd name="T13" fmla="*/ 2667 h 5157"/>
                <a:gd name="T14" fmla="*/ 155 w 924"/>
                <a:gd name="T15" fmla="*/ 70 h 5157"/>
                <a:gd name="T16" fmla="*/ 46 w 924"/>
                <a:gd name="T17" fmla="*/ 70 h 5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4" h="5157">
                  <a:moveTo>
                    <a:pt x="46" y="70"/>
                  </a:moveTo>
                  <a:cubicBezTo>
                    <a:pt x="0" y="922"/>
                    <a:pt x="59" y="1787"/>
                    <a:pt x="186" y="2631"/>
                  </a:cubicBezTo>
                  <a:cubicBezTo>
                    <a:pt x="251" y="3066"/>
                    <a:pt x="333" y="3498"/>
                    <a:pt x="432" y="3926"/>
                  </a:cubicBezTo>
                  <a:cubicBezTo>
                    <a:pt x="523" y="4319"/>
                    <a:pt x="613" y="4751"/>
                    <a:pt x="808" y="5108"/>
                  </a:cubicBezTo>
                  <a:cubicBezTo>
                    <a:pt x="835" y="5157"/>
                    <a:pt x="924" y="5137"/>
                    <a:pt x="918" y="5078"/>
                  </a:cubicBezTo>
                  <a:cubicBezTo>
                    <a:pt x="878" y="4671"/>
                    <a:pt x="737" y="4265"/>
                    <a:pt x="644" y="3868"/>
                  </a:cubicBezTo>
                  <a:cubicBezTo>
                    <a:pt x="551" y="3470"/>
                    <a:pt x="472" y="3070"/>
                    <a:pt x="408" y="2667"/>
                  </a:cubicBezTo>
                  <a:cubicBezTo>
                    <a:pt x="271" y="1805"/>
                    <a:pt x="204" y="941"/>
                    <a:pt x="155" y="70"/>
                  </a:cubicBezTo>
                  <a:cubicBezTo>
                    <a:pt x="151" y="0"/>
                    <a:pt x="50" y="0"/>
                    <a:pt x="46" y="7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09">
              <a:extLst>
                <a:ext uri="{FF2B5EF4-FFF2-40B4-BE49-F238E27FC236}">
                  <a16:creationId xmlns:a16="http://schemas.microsoft.com/office/drawing/2014/main" id="{F9F3FB27-9E94-7E76-5FDC-B28061D51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203" y="1818399"/>
              <a:ext cx="312738" cy="1138238"/>
            </a:xfrm>
            <a:custGeom>
              <a:avLst/>
              <a:gdLst>
                <a:gd name="T0" fmla="*/ 13 w 1522"/>
                <a:gd name="T1" fmla="*/ 53 h 5540"/>
                <a:gd name="T2" fmla="*/ 953 w 1522"/>
                <a:gd name="T3" fmla="*/ 2712 h 5540"/>
                <a:gd name="T4" fmla="*/ 1368 w 1522"/>
                <a:gd name="T5" fmla="*/ 5497 h 5540"/>
                <a:gd name="T6" fmla="*/ 1433 w 1522"/>
                <a:gd name="T7" fmla="*/ 5497 h 5540"/>
                <a:gd name="T8" fmla="*/ 1119 w 1522"/>
                <a:gd name="T9" fmla="*/ 2666 h 5540"/>
                <a:gd name="T10" fmla="*/ 56 w 1522"/>
                <a:gd name="T11" fmla="*/ 28 h 5540"/>
                <a:gd name="T12" fmla="*/ 13 w 1522"/>
                <a:gd name="T13" fmla="*/ 53 h 5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2" h="5540">
                  <a:moveTo>
                    <a:pt x="13" y="53"/>
                  </a:moveTo>
                  <a:cubicBezTo>
                    <a:pt x="404" y="910"/>
                    <a:pt x="728" y="1797"/>
                    <a:pt x="953" y="2712"/>
                  </a:cubicBezTo>
                  <a:cubicBezTo>
                    <a:pt x="1178" y="3631"/>
                    <a:pt x="1250" y="4562"/>
                    <a:pt x="1368" y="5497"/>
                  </a:cubicBezTo>
                  <a:cubicBezTo>
                    <a:pt x="1373" y="5538"/>
                    <a:pt x="1429" y="5540"/>
                    <a:pt x="1433" y="5497"/>
                  </a:cubicBezTo>
                  <a:cubicBezTo>
                    <a:pt x="1522" y="4555"/>
                    <a:pt x="1351" y="3577"/>
                    <a:pt x="1119" y="2666"/>
                  </a:cubicBezTo>
                  <a:cubicBezTo>
                    <a:pt x="884" y="1743"/>
                    <a:pt x="531" y="854"/>
                    <a:pt x="56" y="28"/>
                  </a:cubicBezTo>
                  <a:cubicBezTo>
                    <a:pt x="40" y="0"/>
                    <a:pt x="0" y="24"/>
                    <a:pt x="13" y="53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10">
              <a:extLst>
                <a:ext uri="{FF2B5EF4-FFF2-40B4-BE49-F238E27FC236}">
                  <a16:creationId xmlns:a16="http://schemas.microsoft.com/office/drawing/2014/main" id="{5A57B804-5C41-4130-B3A4-01266FC5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228" y="1846974"/>
              <a:ext cx="269875" cy="1095375"/>
            </a:xfrm>
            <a:custGeom>
              <a:avLst/>
              <a:gdLst>
                <a:gd name="T0" fmla="*/ 8 w 1311"/>
                <a:gd name="T1" fmla="*/ 34 h 5328"/>
                <a:gd name="T2" fmla="*/ 728 w 1311"/>
                <a:gd name="T3" fmla="*/ 2640 h 5328"/>
                <a:gd name="T4" fmla="*/ 1245 w 1311"/>
                <a:gd name="T5" fmla="*/ 5292 h 5328"/>
                <a:gd name="T6" fmla="*/ 1309 w 1311"/>
                <a:gd name="T7" fmla="*/ 5283 h 5328"/>
                <a:gd name="T8" fmla="*/ 884 w 1311"/>
                <a:gd name="T9" fmla="*/ 2647 h 5328"/>
                <a:gd name="T10" fmla="*/ 47 w 1311"/>
                <a:gd name="T11" fmla="*/ 24 h 5328"/>
                <a:gd name="T12" fmla="*/ 8 w 1311"/>
                <a:gd name="T13" fmla="*/ 34 h 5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1" h="5328">
                  <a:moveTo>
                    <a:pt x="8" y="34"/>
                  </a:moveTo>
                  <a:cubicBezTo>
                    <a:pt x="285" y="892"/>
                    <a:pt x="522" y="1763"/>
                    <a:pt x="728" y="2640"/>
                  </a:cubicBezTo>
                  <a:cubicBezTo>
                    <a:pt x="935" y="3518"/>
                    <a:pt x="1067" y="4408"/>
                    <a:pt x="1245" y="5292"/>
                  </a:cubicBezTo>
                  <a:cubicBezTo>
                    <a:pt x="1252" y="5328"/>
                    <a:pt x="1311" y="5320"/>
                    <a:pt x="1309" y="5283"/>
                  </a:cubicBezTo>
                  <a:cubicBezTo>
                    <a:pt x="1269" y="4395"/>
                    <a:pt x="1089" y="3509"/>
                    <a:pt x="884" y="2647"/>
                  </a:cubicBezTo>
                  <a:cubicBezTo>
                    <a:pt x="671" y="1752"/>
                    <a:pt x="385" y="879"/>
                    <a:pt x="47" y="24"/>
                  </a:cubicBezTo>
                  <a:cubicBezTo>
                    <a:pt x="38" y="0"/>
                    <a:pt x="0" y="9"/>
                    <a:pt x="8" y="3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11">
              <a:extLst>
                <a:ext uri="{FF2B5EF4-FFF2-40B4-BE49-F238E27FC236}">
                  <a16:creationId xmlns:a16="http://schemas.microsoft.com/office/drawing/2014/main" id="{980E4DDB-D389-8427-0367-66172040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028" y="2909012"/>
              <a:ext cx="239713" cy="50800"/>
            </a:xfrm>
            <a:custGeom>
              <a:avLst/>
              <a:gdLst>
                <a:gd name="T0" fmla="*/ 83 w 1166"/>
                <a:gd name="T1" fmla="*/ 237 h 247"/>
                <a:gd name="T2" fmla="*/ 605 w 1166"/>
                <a:gd name="T3" fmla="*/ 242 h 247"/>
                <a:gd name="T4" fmla="*/ 859 w 1166"/>
                <a:gd name="T5" fmla="*/ 223 h 247"/>
                <a:gd name="T6" fmla="*/ 994 w 1166"/>
                <a:gd name="T7" fmla="*/ 201 h 247"/>
                <a:gd name="T8" fmla="*/ 1050 w 1166"/>
                <a:gd name="T9" fmla="*/ 184 h 247"/>
                <a:gd name="T10" fmla="*/ 1118 w 1166"/>
                <a:gd name="T11" fmla="*/ 144 h 247"/>
                <a:gd name="T12" fmla="*/ 1102 w 1166"/>
                <a:gd name="T13" fmla="*/ 21 h 247"/>
                <a:gd name="T14" fmla="*/ 1038 w 1166"/>
                <a:gd name="T15" fmla="*/ 4 h 247"/>
                <a:gd name="T16" fmla="*/ 967 w 1166"/>
                <a:gd name="T17" fmla="*/ 2 h 247"/>
                <a:gd name="T18" fmla="*/ 841 w 1166"/>
                <a:gd name="T19" fmla="*/ 16 h 247"/>
                <a:gd name="T20" fmla="*/ 589 w 1166"/>
                <a:gd name="T21" fmla="*/ 51 h 247"/>
                <a:gd name="T22" fmla="*/ 83 w 1166"/>
                <a:gd name="T23" fmla="*/ 110 h 247"/>
                <a:gd name="T24" fmla="*/ 83 w 1166"/>
                <a:gd name="T25" fmla="*/ 23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6" h="247">
                  <a:moveTo>
                    <a:pt x="83" y="237"/>
                  </a:moveTo>
                  <a:cubicBezTo>
                    <a:pt x="256" y="245"/>
                    <a:pt x="431" y="247"/>
                    <a:pt x="605" y="242"/>
                  </a:cubicBezTo>
                  <a:cubicBezTo>
                    <a:pt x="690" y="240"/>
                    <a:pt x="775" y="232"/>
                    <a:pt x="859" y="223"/>
                  </a:cubicBezTo>
                  <a:cubicBezTo>
                    <a:pt x="905" y="218"/>
                    <a:pt x="950" y="214"/>
                    <a:pt x="994" y="201"/>
                  </a:cubicBezTo>
                  <a:cubicBezTo>
                    <a:pt x="1013" y="196"/>
                    <a:pt x="1032" y="191"/>
                    <a:pt x="1050" y="184"/>
                  </a:cubicBezTo>
                  <a:cubicBezTo>
                    <a:pt x="1076" y="175"/>
                    <a:pt x="1094" y="156"/>
                    <a:pt x="1118" y="144"/>
                  </a:cubicBezTo>
                  <a:cubicBezTo>
                    <a:pt x="1166" y="119"/>
                    <a:pt x="1159" y="30"/>
                    <a:pt x="1102" y="21"/>
                  </a:cubicBezTo>
                  <a:cubicBezTo>
                    <a:pt x="1079" y="18"/>
                    <a:pt x="1060" y="8"/>
                    <a:pt x="1038" y="4"/>
                  </a:cubicBezTo>
                  <a:cubicBezTo>
                    <a:pt x="1015" y="0"/>
                    <a:pt x="990" y="2"/>
                    <a:pt x="967" y="2"/>
                  </a:cubicBezTo>
                  <a:cubicBezTo>
                    <a:pt x="925" y="3"/>
                    <a:pt x="883" y="10"/>
                    <a:pt x="841" y="16"/>
                  </a:cubicBezTo>
                  <a:cubicBezTo>
                    <a:pt x="757" y="28"/>
                    <a:pt x="673" y="39"/>
                    <a:pt x="589" y="51"/>
                  </a:cubicBezTo>
                  <a:cubicBezTo>
                    <a:pt x="421" y="77"/>
                    <a:pt x="252" y="96"/>
                    <a:pt x="83" y="110"/>
                  </a:cubicBezTo>
                  <a:cubicBezTo>
                    <a:pt x="1" y="116"/>
                    <a:pt x="0" y="234"/>
                    <a:pt x="83" y="2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12">
              <a:extLst>
                <a:ext uri="{FF2B5EF4-FFF2-40B4-BE49-F238E27FC236}">
                  <a16:creationId xmlns:a16="http://schemas.microsoft.com/office/drawing/2014/main" id="{542679AB-D920-4EED-B215-35E60FE88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91" y="1881899"/>
              <a:ext cx="115888" cy="1062038"/>
            </a:xfrm>
            <a:custGeom>
              <a:avLst/>
              <a:gdLst>
                <a:gd name="T0" fmla="*/ 450 w 563"/>
                <a:gd name="T1" fmla="*/ 60 h 5162"/>
                <a:gd name="T2" fmla="*/ 95 w 563"/>
                <a:gd name="T3" fmla="*/ 2595 h 5162"/>
                <a:gd name="T4" fmla="*/ 227 w 563"/>
                <a:gd name="T5" fmla="*/ 5122 h 5162"/>
                <a:gd name="T6" fmla="*/ 301 w 563"/>
                <a:gd name="T7" fmla="*/ 5112 h 5162"/>
                <a:gd name="T8" fmla="*/ 272 w 563"/>
                <a:gd name="T9" fmla="*/ 2595 h 5162"/>
                <a:gd name="T10" fmla="*/ 557 w 563"/>
                <a:gd name="T11" fmla="*/ 75 h 5162"/>
                <a:gd name="T12" fmla="*/ 450 w 563"/>
                <a:gd name="T13" fmla="*/ 60 h 5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162">
                  <a:moveTo>
                    <a:pt x="450" y="60"/>
                  </a:moveTo>
                  <a:cubicBezTo>
                    <a:pt x="280" y="896"/>
                    <a:pt x="159" y="1743"/>
                    <a:pt x="95" y="2595"/>
                  </a:cubicBezTo>
                  <a:cubicBezTo>
                    <a:pt x="35" y="3418"/>
                    <a:pt x="0" y="4320"/>
                    <a:pt x="227" y="5122"/>
                  </a:cubicBezTo>
                  <a:cubicBezTo>
                    <a:pt x="239" y="5162"/>
                    <a:pt x="302" y="5155"/>
                    <a:pt x="301" y="5112"/>
                  </a:cubicBezTo>
                  <a:cubicBezTo>
                    <a:pt x="268" y="4266"/>
                    <a:pt x="210" y="3443"/>
                    <a:pt x="272" y="2595"/>
                  </a:cubicBezTo>
                  <a:cubicBezTo>
                    <a:pt x="334" y="1751"/>
                    <a:pt x="468" y="915"/>
                    <a:pt x="557" y="75"/>
                  </a:cubicBezTo>
                  <a:cubicBezTo>
                    <a:pt x="563" y="14"/>
                    <a:pt x="462" y="0"/>
                    <a:pt x="450" y="6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13">
              <a:extLst>
                <a:ext uri="{FF2B5EF4-FFF2-40B4-BE49-F238E27FC236}">
                  <a16:creationId xmlns:a16="http://schemas.microsoft.com/office/drawing/2014/main" id="{015179AC-40BE-65EF-6BC2-8BAE299C2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903" y="1918412"/>
              <a:ext cx="166688" cy="1165225"/>
            </a:xfrm>
            <a:custGeom>
              <a:avLst/>
              <a:gdLst>
                <a:gd name="T0" fmla="*/ 368 w 811"/>
                <a:gd name="T1" fmla="*/ 72 h 5666"/>
                <a:gd name="T2" fmla="*/ 35 w 811"/>
                <a:gd name="T3" fmla="*/ 3134 h 5666"/>
                <a:gd name="T4" fmla="*/ 168 w 811"/>
                <a:gd name="T5" fmla="*/ 4550 h 5666"/>
                <a:gd name="T6" fmla="*/ 701 w 811"/>
                <a:gd name="T7" fmla="*/ 5630 h 5666"/>
                <a:gd name="T8" fmla="*/ 782 w 811"/>
                <a:gd name="T9" fmla="*/ 5567 h 5666"/>
                <a:gd name="T10" fmla="*/ 278 w 811"/>
                <a:gd name="T11" fmla="*/ 2993 h 5666"/>
                <a:gd name="T12" fmla="*/ 476 w 811"/>
                <a:gd name="T13" fmla="*/ 102 h 5666"/>
                <a:gd name="T14" fmla="*/ 368 w 811"/>
                <a:gd name="T15" fmla="*/ 72 h 5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5666">
                  <a:moveTo>
                    <a:pt x="368" y="72"/>
                  </a:moveTo>
                  <a:cubicBezTo>
                    <a:pt x="109" y="1071"/>
                    <a:pt x="0" y="2102"/>
                    <a:pt x="35" y="3134"/>
                  </a:cubicBezTo>
                  <a:cubicBezTo>
                    <a:pt x="51" y="3606"/>
                    <a:pt x="84" y="4084"/>
                    <a:pt x="168" y="4550"/>
                  </a:cubicBezTo>
                  <a:cubicBezTo>
                    <a:pt x="241" y="4957"/>
                    <a:pt x="375" y="5358"/>
                    <a:pt x="701" y="5630"/>
                  </a:cubicBezTo>
                  <a:cubicBezTo>
                    <a:pt x="745" y="5666"/>
                    <a:pt x="811" y="5621"/>
                    <a:pt x="782" y="5567"/>
                  </a:cubicBezTo>
                  <a:cubicBezTo>
                    <a:pt x="363" y="4776"/>
                    <a:pt x="299" y="3873"/>
                    <a:pt x="278" y="2993"/>
                  </a:cubicBezTo>
                  <a:cubicBezTo>
                    <a:pt x="254" y="2025"/>
                    <a:pt x="328" y="1058"/>
                    <a:pt x="476" y="102"/>
                  </a:cubicBezTo>
                  <a:cubicBezTo>
                    <a:pt x="486" y="32"/>
                    <a:pt x="386" y="0"/>
                    <a:pt x="368" y="7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314">
              <a:extLst>
                <a:ext uri="{FF2B5EF4-FFF2-40B4-BE49-F238E27FC236}">
                  <a16:creationId xmlns:a16="http://schemas.microsoft.com/office/drawing/2014/main" id="{3AE9D944-4204-149C-FAFF-90F1BFBFA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066" y="2724862"/>
              <a:ext cx="76200" cy="277813"/>
            </a:xfrm>
            <a:custGeom>
              <a:avLst/>
              <a:gdLst>
                <a:gd name="T0" fmla="*/ 3 w 369"/>
                <a:gd name="T1" fmla="*/ 50 h 1350"/>
                <a:gd name="T2" fmla="*/ 66 w 369"/>
                <a:gd name="T3" fmla="*/ 711 h 1350"/>
                <a:gd name="T4" fmla="*/ 309 w 369"/>
                <a:gd name="T5" fmla="*/ 1326 h 1350"/>
                <a:gd name="T6" fmla="*/ 360 w 369"/>
                <a:gd name="T7" fmla="*/ 1304 h 1350"/>
                <a:gd name="T8" fmla="*/ 171 w 369"/>
                <a:gd name="T9" fmla="*/ 694 h 1350"/>
                <a:gd name="T10" fmla="*/ 81 w 369"/>
                <a:gd name="T11" fmla="*/ 50 h 1350"/>
                <a:gd name="T12" fmla="*/ 3 w 369"/>
                <a:gd name="T13" fmla="*/ 50 h 1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" h="1350">
                  <a:moveTo>
                    <a:pt x="3" y="50"/>
                  </a:moveTo>
                  <a:cubicBezTo>
                    <a:pt x="0" y="272"/>
                    <a:pt x="21" y="494"/>
                    <a:pt x="66" y="711"/>
                  </a:cubicBezTo>
                  <a:cubicBezTo>
                    <a:pt x="112" y="929"/>
                    <a:pt x="177" y="1144"/>
                    <a:pt x="309" y="1326"/>
                  </a:cubicBezTo>
                  <a:cubicBezTo>
                    <a:pt x="326" y="1350"/>
                    <a:pt x="369" y="1337"/>
                    <a:pt x="360" y="1304"/>
                  </a:cubicBezTo>
                  <a:cubicBezTo>
                    <a:pt x="304" y="1099"/>
                    <a:pt x="224" y="901"/>
                    <a:pt x="171" y="694"/>
                  </a:cubicBezTo>
                  <a:cubicBezTo>
                    <a:pt x="117" y="484"/>
                    <a:pt x="87" y="268"/>
                    <a:pt x="81" y="50"/>
                  </a:cubicBezTo>
                  <a:cubicBezTo>
                    <a:pt x="80" y="0"/>
                    <a:pt x="4" y="0"/>
                    <a:pt x="3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315">
              <a:extLst>
                <a:ext uri="{FF2B5EF4-FFF2-40B4-BE49-F238E27FC236}">
                  <a16:creationId xmlns:a16="http://schemas.microsoft.com/office/drawing/2014/main" id="{543627EF-36AD-2E92-3527-C26F8966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991" y="1704099"/>
              <a:ext cx="463550" cy="1149350"/>
            </a:xfrm>
            <a:custGeom>
              <a:avLst/>
              <a:gdLst>
                <a:gd name="T0" fmla="*/ 39 w 2256"/>
                <a:gd name="T1" fmla="*/ 104 h 5584"/>
                <a:gd name="T2" fmla="*/ 1561 w 2256"/>
                <a:gd name="T3" fmla="*/ 2632 h 5584"/>
                <a:gd name="T4" fmla="*/ 1901 w 2256"/>
                <a:gd name="T5" fmla="*/ 3979 h 5584"/>
                <a:gd name="T6" fmla="*/ 2001 w 2256"/>
                <a:gd name="T7" fmla="*/ 5493 h 5584"/>
                <a:gd name="T8" fmla="*/ 2126 w 2256"/>
                <a:gd name="T9" fmla="*/ 5510 h 5584"/>
                <a:gd name="T10" fmla="*/ 2147 w 2256"/>
                <a:gd name="T11" fmla="*/ 3986 h 5584"/>
                <a:gd name="T12" fmla="*/ 1785 w 2256"/>
                <a:gd name="T13" fmla="*/ 2529 h 5584"/>
                <a:gd name="T14" fmla="*/ 105 w 2256"/>
                <a:gd name="T15" fmla="*/ 38 h 5584"/>
                <a:gd name="T16" fmla="*/ 39 w 2256"/>
                <a:gd name="T17" fmla="*/ 104 h 5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6" h="5584">
                  <a:moveTo>
                    <a:pt x="39" y="104"/>
                  </a:moveTo>
                  <a:cubicBezTo>
                    <a:pt x="680" y="878"/>
                    <a:pt x="1218" y="1680"/>
                    <a:pt x="1561" y="2632"/>
                  </a:cubicBezTo>
                  <a:cubicBezTo>
                    <a:pt x="1719" y="3070"/>
                    <a:pt x="1825" y="3521"/>
                    <a:pt x="1901" y="3979"/>
                  </a:cubicBezTo>
                  <a:cubicBezTo>
                    <a:pt x="1983" y="4484"/>
                    <a:pt x="1952" y="4987"/>
                    <a:pt x="2001" y="5493"/>
                  </a:cubicBezTo>
                  <a:cubicBezTo>
                    <a:pt x="2007" y="5561"/>
                    <a:pt x="2106" y="5584"/>
                    <a:pt x="2126" y="5510"/>
                  </a:cubicBezTo>
                  <a:cubicBezTo>
                    <a:pt x="2256" y="5027"/>
                    <a:pt x="2207" y="4476"/>
                    <a:pt x="2147" y="3986"/>
                  </a:cubicBezTo>
                  <a:cubicBezTo>
                    <a:pt x="2086" y="3489"/>
                    <a:pt x="1958" y="2999"/>
                    <a:pt x="1785" y="2529"/>
                  </a:cubicBezTo>
                  <a:cubicBezTo>
                    <a:pt x="1442" y="1599"/>
                    <a:pt x="877" y="673"/>
                    <a:pt x="105" y="38"/>
                  </a:cubicBezTo>
                  <a:cubicBezTo>
                    <a:pt x="58" y="0"/>
                    <a:pt x="0" y="58"/>
                    <a:pt x="39" y="104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316">
              <a:extLst>
                <a:ext uri="{FF2B5EF4-FFF2-40B4-BE49-F238E27FC236}">
                  <a16:creationId xmlns:a16="http://schemas.microsoft.com/office/drawing/2014/main" id="{F4A180C5-FAF4-DCB4-1A07-4D9384C7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266" y="2540712"/>
              <a:ext cx="169863" cy="336550"/>
            </a:xfrm>
            <a:custGeom>
              <a:avLst/>
              <a:gdLst>
                <a:gd name="T0" fmla="*/ 45 w 826"/>
                <a:gd name="T1" fmla="*/ 125 h 1636"/>
                <a:gd name="T2" fmla="*/ 418 w 826"/>
                <a:gd name="T3" fmla="*/ 874 h 1636"/>
                <a:gd name="T4" fmla="*/ 543 w 826"/>
                <a:gd name="T5" fmla="*/ 1265 h 1636"/>
                <a:gd name="T6" fmla="*/ 691 w 826"/>
                <a:gd name="T7" fmla="*/ 1620 h 1636"/>
                <a:gd name="T8" fmla="*/ 759 w 826"/>
                <a:gd name="T9" fmla="*/ 1602 h 1636"/>
                <a:gd name="T10" fmla="*/ 736 w 826"/>
                <a:gd name="T11" fmla="*/ 1212 h 1636"/>
                <a:gd name="T12" fmla="*/ 589 w 826"/>
                <a:gd name="T13" fmla="*/ 801 h 1636"/>
                <a:gd name="T14" fmla="*/ 152 w 826"/>
                <a:gd name="T15" fmla="*/ 62 h 1636"/>
                <a:gd name="T16" fmla="*/ 45 w 826"/>
                <a:gd name="T17" fmla="*/ 125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6" h="1636">
                  <a:moveTo>
                    <a:pt x="45" y="125"/>
                  </a:moveTo>
                  <a:cubicBezTo>
                    <a:pt x="197" y="360"/>
                    <a:pt x="324" y="610"/>
                    <a:pt x="418" y="874"/>
                  </a:cubicBezTo>
                  <a:cubicBezTo>
                    <a:pt x="464" y="1002"/>
                    <a:pt x="508" y="1132"/>
                    <a:pt x="543" y="1265"/>
                  </a:cubicBezTo>
                  <a:cubicBezTo>
                    <a:pt x="573" y="1378"/>
                    <a:pt x="592" y="1545"/>
                    <a:pt x="691" y="1620"/>
                  </a:cubicBezTo>
                  <a:cubicBezTo>
                    <a:pt x="713" y="1636"/>
                    <a:pt x="746" y="1622"/>
                    <a:pt x="759" y="1602"/>
                  </a:cubicBezTo>
                  <a:cubicBezTo>
                    <a:pt x="826" y="1498"/>
                    <a:pt x="768" y="1321"/>
                    <a:pt x="736" y="1212"/>
                  </a:cubicBezTo>
                  <a:cubicBezTo>
                    <a:pt x="696" y="1072"/>
                    <a:pt x="648" y="934"/>
                    <a:pt x="589" y="801"/>
                  </a:cubicBezTo>
                  <a:cubicBezTo>
                    <a:pt x="473" y="539"/>
                    <a:pt x="326" y="291"/>
                    <a:pt x="152" y="62"/>
                  </a:cubicBezTo>
                  <a:cubicBezTo>
                    <a:pt x="105" y="0"/>
                    <a:pt x="0" y="56"/>
                    <a:pt x="45" y="12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317">
              <a:extLst>
                <a:ext uri="{FF2B5EF4-FFF2-40B4-BE49-F238E27FC236}">
                  <a16:creationId xmlns:a16="http://schemas.microsoft.com/office/drawing/2014/main" id="{A1582806-0A7A-C82C-5D11-191BB5F8D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6016" y="2758199"/>
              <a:ext cx="53975" cy="112713"/>
            </a:xfrm>
            <a:custGeom>
              <a:avLst/>
              <a:gdLst>
                <a:gd name="T0" fmla="*/ 27 w 265"/>
                <a:gd name="T1" fmla="*/ 98 h 549"/>
                <a:gd name="T2" fmla="*/ 112 w 265"/>
                <a:gd name="T3" fmla="*/ 315 h 549"/>
                <a:gd name="T4" fmla="*/ 146 w 265"/>
                <a:gd name="T5" fmla="*/ 428 h 549"/>
                <a:gd name="T6" fmla="*/ 165 w 265"/>
                <a:gd name="T7" fmla="*/ 484 h 549"/>
                <a:gd name="T8" fmla="*/ 202 w 265"/>
                <a:gd name="T9" fmla="*/ 537 h 549"/>
                <a:gd name="T10" fmla="*/ 246 w 265"/>
                <a:gd name="T11" fmla="*/ 531 h 549"/>
                <a:gd name="T12" fmla="*/ 265 w 265"/>
                <a:gd name="T13" fmla="*/ 471 h 549"/>
                <a:gd name="T14" fmla="*/ 258 w 265"/>
                <a:gd name="T15" fmla="*/ 401 h 549"/>
                <a:gd name="T16" fmla="*/ 225 w 265"/>
                <a:gd name="T17" fmla="*/ 280 h 549"/>
                <a:gd name="T18" fmla="*/ 108 w 265"/>
                <a:gd name="T19" fmla="*/ 51 h 549"/>
                <a:gd name="T20" fmla="*/ 27 w 265"/>
                <a:gd name="T21" fmla="*/ 9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49">
                  <a:moveTo>
                    <a:pt x="27" y="98"/>
                  </a:moveTo>
                  <a:cubicBezTo>
                    <a:pt x="62" y="168"/>
                    <a:pt x="87" y="241"/>
                    <a:pt x="112" y="315"/>
                  </a:cubicBezTo>
                  <a:cubicBezTo>
                    <a:pt x="125" y="352"/>
                    <a:pt x="136" y="390"/>
                    <a:pt x="146" y="428"/>
                  </a:cubicBezTo>
                  <a:cubicBezTo>
                    <a:pt x="151" y="448"/>
                    <a:pt x="157" y="466"/>
                    <a:pt x="165" y="484"/>
                  </a:cubicBezTo>
                  <a:cubicBezTo>
                    <a:pt x="174" y="507"/>
                    <a:pt x="184" y="520"/>
                    <a:pt x="202" y="537"/>
                  </a:cubicBezTo>
                  <a:cubicBezTo>
                    <a:pt x="215" y="549"/>
                    <a:pt x="237" y="547"/>
                    <a:pt x="246" y="531"/>
                  </a:cubicBezTo>
                  <a:cubicBezTo>
                    <a:pt x="257" y="511"/>
                    <a:pt x="264" y="494"/>
                    <a:pt x="265" y="471"/>
                  </a:cubicBezTo>
                  <a:cubicBezTo>
                    <a:pt x="265" y="447"/>
                    <a:pt x="263" y="424"/>
                    <a:pt x="258" y="401"/>
                  </a:cubicBezTo>
                  <a:cubicBezTo>
                    <a:pt x="249" y="360"/>
                    <a:pt x="238" y="320"/>
                    <a:pt x="225" y="280"/>
                  </a:cubicBezTo>
                  <a:cubicBezTo>
                    <a:pt x="198" y="199"/>
                    <a:pt x="154" y="122"/>
                    <a:pt x="108" y="51"/>
                  </a:cubicBezTo>
                  <a:cubicBezTo>
                    <a:pt x="74" y="0"/>
                    <a:pt x="0" y="44"/>
                    <a:pt x="27" y="9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318">
              <a:extLst>
                <a:ext uri="{FF2B5EF4-FFF2-40B4-BE49-F238E27FC236}">
                  <a16:creationId xmlns:a16="http://schemas.microsoft.com/office/drawing/2014/main" id="{B09E45E7-3FCA-61D1-C9BF-D0079CAA7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216" y="2823287"/>
              <a:ext cx="257175" cy="53975"/>
            </a:xfrm>
            <a:custGeom>
              <a:avLst/>
              <a:gdLst>
                <a:gd name="T0" fmla="*/ 121 w 1252"/>
                <a:gd name="T1" fmla="*/ 252 h 264"/>
                <a:gd name="T2" fmla="*/ 669 w 1252"/>
                <a:gd name="T3" fmla="*/ 219 h 264"/>
                <a:gd name="T4" fmla="*/ 939 w 1252"/>
                <a:gd name="T5" fmla="*/ 218 h 264"/>
                <a:gd name="T6" fmla="*/ 1208 w 1252"/>
                <a:gd name="T7" fmla="*/ 180 h 264"/>
                <a:gd name="T8" fmla="*/ 1208 w 1252"/>
                <a:gd name="T9" fmla="*/ 78 h 264"/>
                <a:gd name="T10" fmla="*/ 929 w 1252"/>
                <a:gd name="T11" fmla="*/ 7 h 264"/>
                <a:gd name="T12" fmla="*/ 649 w 1252"/>
                <a:gd name="T13" fmla="*/ 12 h 264"/>
                <a:gd name="T14" fmla="*/ 85 w 1252"/>
                <a:gd name="T15" fmla="*/ 123 h 264"/>
                <a:gd name="T16" fmla="*/ 121 w 1252"/>
                <a:gd name="T17" fmla="*/ 25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2" h="264">
                  <a:moveTo>
                    <a:pt x="121" y="252"/>
                  </a:moveTo>
                  <a:cubicBezTo>
                    <a:pt x="303" y="226"/>
                    <a:pt x="485" y="225"/>
                    <a:pt x="669" y="219"/>
                  </a:cubicBezTo>
                  <a:cubicBezTo>
                    <a:pt x="759" y="216"/>
                    <a:pt x="850" y="222"/>
                    <a:pt x="939" y="218"/>
                  </a:cubicBezTo>
                  <a:cubicBezTo>
                    <a:pt x="1031" y="215"/>
                    <a:pt x="1122" y="219"/>
                    <a:pt x="1208" y="180"/>
                  </a:cubicBezTo>
                  <a:cubicBezTo>
                    <a:pt x="1252" y="160"/>
                    <a:pt x="1240" y="101"/>
                    <a:pt x="1208" y="78"/>
                  </a:cubicBezTo>
                  <a:cubicBezTo>
                    <a:pt x="1129" y="21"/>
                    <a:pt x="1023" y="14"/>
                    <a:pt x="929" y="7"/>
                  </a:cubicBezTo>
                  <a:cubicBezTo>
                    <a:pt x="836" y="0"/>
                    <a:pt x="741" y="6"/>
                    <a:pt x="649" y="12"/>
                  </a:cubicBezTo>
                  <a:cubicBezTo>
                    <a:pt x="459" y="24"/>
                    <a:pt x="268" y="71"/>
                    <a:pt x="85" y="123"/>
                  </a:cubicBezTo>
                  <a:cubicBezTo>
                    <a:pt x="0" y="147"/>
                    <a:pt x="38" y="264"/>
                    <a:pt x="121" y="2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319">
              <a:extLst>
                <a:ext uri="{FF2B5EF4-FFF2-40B4-BE49-F238E27FC236}">
                  <a16:creationId xmlns:a16="http://schemas.microsoft.com/office/drawing/2014/main" id="{E60854B3-4CA3-C926-9B27-6BC73D0A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903" y="2583574"/>
              <a:ext cx="120650" cy="323850"/>
            </a:xfrm>
            <a:custGeom>
              <a:avLst/>
              <a:gdLst>
                <a:gd name="T0" fmla="*/ 39 w 586"/>
                <a:gd name="T1" fmla="*/ 137 h 1579"/>
                <a:gd name="T2" fmla="*/ 301 w 586"/>
                <a:gd name="T3" fmla="*/ 836 h 1579"/>
                <a:gd name="T4" fmla="*/ 373 w 586"/>
                <a:gd name="T5" fmla="*/ 1193 h 1579"/>
                <a:gd name="T6" fmla="*/ 401 w 586"/>
                <a:gd name="T7" fmla="*/ 1367 h 1579"/>
                <a:gd name="T8" fmla="*/ 421 w 586"/>
                <a:gd name="T9" fmla="*/ 1464 h 1579"/>
                <a:gd name="T10" fmla="*/ 456 w 586"/>
                <a:gd name="T11" fmla="*/ 1530 h 1579"/>
                <a:gd name="T12" fmla="*/ 549 w 586"/>
                <a:gd name="T13" fmla="*/ 1530 h 1579"/>
                <a:gd name="T14" fmla="*/ 580 w 586"/>
                <a:gd name="T15" fmla="*/ 1442 h 1579"/>
                <a:gd name="T16" fmla="*/ 585 w 586"/>
                <a:gd name="T17" fmla="*/ 1342 h 1579"/>
                <a:gd name="T18" fmla="*/ 568 w 586"/>
                <a:gd name="T19" fmla="*/ 1140 h 1579"/>
                <a:gd name="T20" fmla="*/ 484 w 586"/>
                <a:gd name="T21" fmla="*/ 772 h 1579"/>
                <a:gd name="T22" fmla="*/ 152 w 586"/>
                <a:gd name="T23" fmla="*/ 71 h 1579"/>
                <a:gd name="T24" fmla="*/ 39 w 586"/>
                <a:gd name="T25" fmla="*/ 137 h 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1579">
                  <a:moveTo>
                    <a:pt x="39" y="137"/>
                  </a:moveTo>
                  <a:cubicBezTo>
                    <a:pt x="156" y="358"/>
                    <a:pt x="244" y="592"/>
                    <a:pt x="301" y="836"/>
                  </a:cubicBezTo>
                  <a:cubicBezTo>
                    <a:pt x="329" y="954"/>
                    <a:pt x="356" y="1073"/>
                    <a:pt x="373" y="1193"/>
                  </a:cubicBezTo>
                  <a:cubicBezTo>
                    <a:pt x="382" y="1251"/>
                    <a:pt x="391" y="1309"/>
                    <a:pt x="401" y="1367"/>
                  </a:cubicBezTo>
                  <a:cubicBezTo>
                    <a:pt x="407" y="1397"/>
                    <a:pt x="409" y="1435"/>
                    <a:pt x="421" y="1464"/>
                  </a:cubicBezTo>
                  <a:cubicBezTo>
                    <a:pt x="431" y="1488"/>
                    <a:pt x="446" y="1506"/>
                    <a:pt x="456" y="1530"/>
                  </a:cubicBezTo>
                  <a:cubicBezTo>
                    <a:pt x="473" y="1574"/>
                    <a:pt x="533" y="1579"/>
                    <a:pt x="549" y="1530"/>
                  </a:cubicBezTo>
                  <a:cubicBezTo>
                    <a:pt x="559" y="1499"/>
                    <a:pt x="574" y="1474"/>
                    <a:pt x="580" y="1442"/>
                  </a:cubicBezTo>
                  <a:cubicBezTo>
                    <a:pt x="586" y="1410"/>
                    <a:pt x="586" y="1375"/>
                    <a:pt x="585" y="1342"/>
                  </a:cubicBezTo>
                  <a:cubicBezTo>
                    <a:pt x="585" y="1274"/>
                    <a:pt x="579" y="1207"/>
                    <a:pt x="568" y="1140"/>
                  </a:cubicBezTo>
                  <a:cubicBezTo>
                    <a:pt x="549" y="1015"/>
                    <a:pt x="523" y="891"/>
                    <a:pt x="484" y="772"/>
                  </a:cubicBezTo>
                  <a:cubicBezTo>
                    <a:pt x="403" y="526"/>
                    <a:pt x="292" y="290"/>
                    <a:pt x="152" y="71"/>
                  </a:cubicBezTo>
                  <a:cubicBezTo>
                    <a:pt x="107" y="0"/>
                    <a:pt x="0" y="63"/>
                    <a:pt x="39" y="137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320">
              <a:extLst>
                <a:ext uri="{FF2B5EF4-FFF2-40B4-BE49-F238E27FC236}">
                  <a16:creationId xmlns:a16="http://schemas.microsoft.com/office/drawing/2014/main" id="{2DCC70A6-9542-E6B0-BDC4-2B9C2E7A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003" y="3544012"/>
              <a:ext cx="390525" cy="944563"/>
            </a:xfrm>
            <a:custGeom>
              <a:avLst/>
              <a:gdLst>
                <a:gd name="T0" fmla="*/ 1658 w 1896"/>
                <a:gd name="T1" fmla="*/ 55 h 4592"/>
                <a:gd name="T2" fmla="*/ 279 w 1896"/>
                <a:gd name="T3" fmla="*/ 2743 h 4592"/>
                <a:gd name="T4" fmla="*/ 723 w 1896"/>
                <a:gd name="T5" fmla="*/ 4566 h 4592"/>
                <a:gd name="T6" fmla="*/ 769 w 1896"/>
                <a:gd name="T7" fmla="*/ 4458 h 4592"/>
                <a:gd name="T8" fmla="*/ 306 w 1896"/>
                <a:gd name="T9" fmla="*/ 3469 h 4592"/>
                <a:gd name="T10" fmla="*/ 792 w 1896"/>
                <a:gd name="T11" fmla="*/ 2282 h 4592"/>
                <a:gd name="T12" fmla="*/ 1738 w 1896"/>
                <a:gd name="T13" fmla="*/ 44 h 4592"/>
                <a:gd name="T14" fmla="*/ 1658 w 1896"/>
                <a:gd name="T15" fmla="*/ 55 h 4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96" h="4592">
                  <a:moveTo>
                    <a:pt x="1658" y="55"/>
                  </a:moveTo>
                  <a:cubicBezTo>
                    <a:pt x="1746" y="1139"/>
                    <a:pt x="693" y="1843"/>
                    <a:pt x="279" y="2743"/>
                  </a:cubicBezTo>
                  <a:cubicBezTo>
                    <a:pt x="5" y="3338"/>
                    <a:pt x="0" y="4291"/>
                    <a:pt x="723" y="4566"/>
                  </a:cubicBezTo>
                  <a:cubicBezTo>
                    <a:pt x="790" y="4592"/>
                    <a:pt x="819" y="4494"/>
                    <a:pt x="769" y="4458"/>
                  </a:cubicBezTo>
                  <a:cubicBezTo>
                    <a:pt x="446" y="4225"/>
                    <a:pt x="299" y="3859"/>
                    <a:pt x="306" y="3469"/>
                  </a:cubicBezTo>
                  <a:cubicBezTo>
                    <a:pt x="313" y="3026"/>
                    <a:pt x="543" y="2633"/>
                    <a:pt x="792" y="2282"/>
                  </a:cubicBezTo>
                  <a:cubicBezTo>
                    <a:pt x="1270" y="1610"/>
                    <a:pt x="1896" y="936"/>
                    <a:pt x="1738" y="44"/>
                  </a:cubicBezTo>
                  <a:cubicBezTo>
                    <a:pt x="1730" y="0"/>
                    <a:pt x="1655" y="9"/>
                    <a:pt x="1658" y="55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321">
              <a:extLst>
                <a:ext uri="{FF2B5EF4-FFF2-40B4-BE49-F238E27FC236}">
                  <a16:creationId xmlns:a16="http://schemas.microsoft.com/office/drawing/2014/main" id="{CA64F970-9FE5-094C-4B64-808674535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5328" y="3640849"/>
              <a:ext cx="354013" cy="849313"/>
            </a:xfrm>
            <a:custGeom>
              <a:avLst/>
              <a:gdLst>
                <a:gd name="T0" fmla="*/ 1634 w 1724"/>
                <a:gd name="T1" fmla="*/ 46 h 4135"/>
                <a:gd name="T2" fmla="*/ 311 w 1724"/>
                <a:gd name="T3" fmla="*/ 2372 h 4135"/>
                <a:gd name="T4" fmla="*/ 53 w 1724"/>
                <a:gd name="T5" fmla="*/ 3422 h 4135"/>
                <a:gd name="T6" fmla="*/ 568 w 1724"/>
                <a:gd name="T7" fmla="*/ 4130 h 4135"/>
                <a:gd name="T8" fmla="*/ 592 w 1724"/>
                <a:gd name="T9" fmla="*/ 4089 h 4135"/>
                <a:gd name="T10" fmla="*/ 200 w 1724"/>
                <a:gd name="T11" fmla="*/ 3118 h 4135"/>
                <a:gd name="T12" fmla="*/ 827 w 1724"/>
                <a:gd name="T13" fmla="*/ 2003 h 4135"/>
                <a:gd name="T14" fmla="*/ 1706 w 1724"/>
                <a:gd name="T15" fmla="*/ 46 h 4135"/>
                <a:gd name="T16" fmla="*/ 1634 w 1724"/>
                <a:gd name="T17" fmla="*/ 46 h 4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4" h="4135">
                  <a:moveTo>
                    <a:pt x="1634" y="46"/>
                  </a:moveTo>
                  <a:cubicBezTo>
                    <a:pt x="1567" y="980"/>
                    <a:pt x="774" y="1624"/>
                    <a:pt x="311" y="2372"/>
                  </a:cubicBezTo>
                  <a:cubicBezTo>
                    <a:pt x="117" y="2686"/>
                    <a:pt x="0" y="3052"/>
                    <a:pt x="53" y="3422"/>
                  </a:cubicBezTo>
                  <a:cubicBezTo>
                    <a:pt x="94" y="3707"/>
                    <a:pt x="257" y="4067"/>
                    <a:pt x="568" y="4130"/>
                  </a:cubicBezTo>
                  <a:cubicBezTo>
                    <a:pt x="591" y="4135"/>
                    <a:pt x="612" y="4107"/>
                    <a:pt x="592" y="4089"/>
                  </a:cubicBezTo>
                  <a:cubicBezTo>
                    <a:pt x="309" y="3824"/>
                    <a:pt x="124" y="3524"/>
                    <a:pt x="200" y="3118"/>
                  </a:cubicBezTo>
                  <a:cubicBezTo>
                    <a:pt x="279" y="2696"/>
                    <a:pt x="570" y="2333"/>
                    <a:pt x="827" y="2003"/>
                  </a:cubicBezTo>
                  <a:cubicBezTo>
                    <a:pt x="1277" y="1425"/>
                    <a:pt x="1724" y="813"/>
                    <a:pt x="1706" y="46"/>
                  </a:cubicBezTo>
                  <a:cubicBezTo>
                    <a:pt x="1704" y="0"/>
                    <a:pt x="1637" y="1"/>
                    <a:pt x="1634" y="4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322">
              <a:extLst>
                <a:ext uri="{FF2B5EF4-FFF2-40B4-BE49-F238E27FC236}">
                  <a16:creationId xmlns:a16="http://schemas.microsoft.com/office/drawing/2014/main" id="{20B8584A-6ACC-F496-FC4D-0482E4DF0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5766" y="3236037"/>
              <a:ext cx="601663" cy="1062038"/>
            </a:xfrm>
            <a:custGeom>
              <a:avLst/>
              <a:gdLst>
                <a:gd name="T0" fmla="*/ 29 w 2926"/>
                <a:gd name="T1" fmla="*/ 101 h 5164"/>
                <a:gd name="T2" fmla="*/ 1968 w 2926"/>
                <a:gd name="T3" fmla="*/ 2126 h 5164"/>
                <a:gd name="T4" fmla="*/ 2406 w 2926"/>
                <a:gd name="T5" fmla="*/ 3707 h 5164"/>
                <a:gd name="T6" fmla="*/ 1297 w 2926"/>
                <a:gd name="T7" fmla="*/ 5086 h 5164"/>
                <a:gd name="T8" fmla="*/ 1307 w 2926"/>
                <a:gd name="T9" fmla="*/ 5160 h 5164"/>
                <a:gd name="T10" fmla="*/ 2428 w 2926"/>
                <a:gd name="T11" fmla="*/ 2413 h 5164"/>
                <a:gd name="T12" fmla="*/ 105 w 2926"/>
                <a:gd name="T13" fmla="*/ 43 h 5164"/>
                <a:gd name="T14" fmla="*/ 29 w 2926"/>
                <a:gd name="T15" fmla="*/ 101 h 5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6" h="5164">
                  <a:moveTo>
                    <a:pt x="29" y="101"/>
                  </a:moveTo>
                  <a:cubicBezTo>
                    <a:pt x="541" y="907"/>
                    <a:pt x="1391" y="1380"/>
                    <a:pt x="1968" y="2126"/>
                  </a:cubicBezTo>
                  <a:cubicBezTo>
                    <a:pt x="2317" y="2578"/>
                    <a:pt x="2503" y="3135"/>
                    <a:pt x="2406" y="3707"/>
                  </a:cubicBezTo>
                  <a:cubicBezTo>
                    <a:pt x="2301" y="4319"/>
                    <a:pt x="1888" y="4872"/>
                    <a:pt x="1297" y="5086"/>
                  </a:cubicBezTo>
                  <a:cubicBezTo>
                    <a:pt x="1260" y="5100"/>
                    <a:pt x="1262" y="5164"/>
                    <a:pt x="1307" y="5160"/>
                  </a:cubicBezTo>
                  <a:cubicBezTo>
                    <a:pt x="2578" y="5040"/>
                    <a:pt x="2926" y="3382"/>
                    <a:pt x="2428" y="2413"/>
                  </a:cubicBezTo>
                  <a:cubicBezTo>
                    <a:pt x="1910" y="1404"/>
                    <a:pt x="794" y="909"/>
                    <a:pt x="105" y="43"/>
                  </a:cubicBezTo>
                  <a:cubicBezTo>
                    <a:pt x="71" y="0"/>
                    <a:pt x="0" y="55"/>
                    <a:pt x="29" y="1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323">
              <a:extLst>
                <a:ext uri="{FF2B5EF4-FFF2-40B4-BE49-F238E27FC236}">
                  <a16:creationId xmlns:a16="http://schemas.microsoft.com/office/drawing/2014/main" id="{07BEAB4E-5287-C979-42B9-74FEB6E5A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6091" y="3450349"/>
              <a:ext cx="501650" cy="720725"/>
            </a:xfrm>
            <a:custGeom>
              <a:avLst/>
              <a:gdLst>
                <a:gd name="T0" fmla="*/ 48 w 2446"/>
                <a:gd name="T1" fmla="*/ 113 h 3506"/>
                <a:gd name="T2" fmla="*/ 1672 w 2446"/>
                <a:gd name="T3" fmla="*/ 1539 h 3506"/>
                <a:gd name="T4" fmla="*/ 2054 w 2446"/>
                <a:gd name="T5" fmla="*/ 2442 h 3506"/>
                <a:gd name="T6" fmla="*/ 1971 w 2446"/>
                <a:gd name="T7" fmla="*/ 3473 h 3506"/>
                <a:gd name="T8" fmla="*/ 2008 w 2446"/>
                <a:gd name="T9" fmla="*/ 3489 h 3506"/>
                <a:gd name="T10" fmla="*/ 1894 w 2446"/>
                <a:gd name="T11" fmla="*/ 1501 h 3506"/>
                <a:gd name="T12" fmla="*/ 97 w 2446"/>
                <a:gd name="T13" fmla="*/ 29 h 3506"/>
                <a:gd name="T14" fmla="*/ 48 w 2446"/>
                <a:gd name="T15" fmla="*/ 113 h 3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46" h="3506">
                  <a:moveTo>
                    <a:pt x="48" y="113"/>
                  </a:moveTo>
                  <a:cubicBezTo>
                    <a:pt x="618" y="543"/>
                    <a:pt x="1260" y="941"/>
                    <a:pt x="1672" y="1539"/>
                  </a:cubicBezTo>
                  <a:cubicBezTo>
                    <a:pt x="1857" y="1808"/>
                    <a:pt x="1992" y="2121"/>
                    <a:pt x="2054" y="2442"/>
                  </a:cubicBezTo>
                  <a:cubicBezTo>
                    <a:pt x="2124" y="2802"/>
                    <a:pt x="2083" y="3128"/>
                    <a:pt x="1971" y="3473"/>
                  </a:cubicBezTo>
                  <a:cubicBezTo>
                    <a:pt x="1963" y="3497"/>
                    <a:pt x="1995" y="3506"/>
                    <a:pt x="2008" y="3489"/>
                  </a:cubicBezTo>
                  <a:cubicBezTo>
                    <a:pt x="2446" y="2914"/>
                    <a:pt x="2256" y="2060"/>
                    <a:pt x="1894" y="1501"/>
                  </a:cubicBezTo>
                  <a:cubicBezTo>
                    <a:pt x="1464" y="837"/>
                    <a:pt x="783" y="391"/>
                    <a:pt x="97" y="29"/>
                  </a:cubicBezTo>
                  <a:cubicBezTo>
                    <a:pt x="41" y="0"/>
                    <a:pt x="0" y="76"/>
                    <a:pt x="48" y="11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324">
              <a:extLst>
                <a:ext uri="{FF2B5EF4-FFF2-40B4-BE49-F238E27FC236}">
                  <a16:creationId xmlns:a16="http://schemas.microsoft.com/office/drawing/2014/main" id="{91C90DFF-A40E-688D-0280-108C2F9B6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1953" y="2031124"/>
              <a:ext cx="149225" cy="925513"/>
            </a:xfrm>
            <a:custGeom>
              <a:avLst/>
              <a:gdLst>
                <a:gd name="T0" fmla="*/ 115 w 724"/>
                <a:gd name="T1" fmla="*/ 20 h 4501"/>
                <a:gd name="T2" fmla="*/ 90 w 724"/>
                <a:gd name="T3" fmla="*/ 2431 h 4501"/>
                <a:gd name="T4" fmla="*/ 665 w 724"/>
                <a:gd name="T5" fmla="*/ 4475 h 4501"/>
                <a:gd name="T6" fmla="*/ 708 w 724"/>
                <a:gd name="T7" fmla="*/ 4450 h 4501"/>
                <a:gd name="T8" fmla="*/ 135 w 724"/>
                <a:gd name="T9" fmla="*/ 2262 h 4501"/>
                <a:gd name="T10" fmla="*/ 146 w 724"/>
                <a:gd name="T11" fmla="*/ 20 h 4501"/>
                <a:gd name="T12" fmla="*/ 115 w 724"/>
                <a:gd name="T13" fmla="*/ 20 h 4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4" h="4501">
                  <a:moveTo>
                    <a:pt x="115" y="20"/>
                  </a:moveTo>
                  <a:cubicBezTo>
                    <a:pt x="11" y="822"/>
                    <a:pt x="0" y="1626"/>
                    <a:pt x="90" y="2431"/>
                  </a:cubicBezTo>
                  <a:cubicBezTo>
                    <a:pt x="168" y="3121"/>
                    <a:pt x="269" y="3885"/>
                    <a:pt x="665" y="4475"/>
                  </a:cubicBezTo>
                  <a:cubicBezTo>
                    <a:pt x="682" y="4501"/>
                    <a:pt x="724" y="4478"/>
                    <a:pt x="708" y="4450"/>
                  </a:cubicBezTo>
                  <a:cubicBezTo>
                    <a:pt x="327" y="3788"/>
                    <a:pt x="207" y="3012"/>
                    <a:pt x="135" y="2262"/>
                  </a:cubicBezTo>
                  <a:cubicBezTo>
                    <a:pt x="63" y="1518"/>
                    <a:pt x="69" y="764"/>
                    <a:pt x="146" y="20"/>
                  </a:cubicBezTo>
                  <a:cubicBezTo>
                    <a:pt x="149" y="0"/>
                    <a:pt x="118" y="0"/>
                    <a:pt x="115" y="2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325">
              <a:extLst>
                <a:ext uri="{FF2B5EF4-FFF2-40B4-BE49-F238E27FC236}">
                  <a16:creationId xmlns:a16="http://schemas.microsoft.com/office/drawing/2014/main" id="{25998220-3026-2B94-3E81-DD8592EAE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7578" y="2474037"/>
              <a:ext cx="747713" cy="2476500"/>
            </a:xfrm>
            <a:custGeom>
              <a:avLst/>
              <a:gdLst>
                <a:gd name="T0" fmla="*/ 3619 w 3635"/>
                <a:gd name="T1" fmla="*/ 10 h 12043"/>
                <a:gd name="T2" fmla="*/ 3159 w 3635"/>
                <a:gd name="T3" fmla="*/ 3101 h 12043"/>
                <a:gd name="T4" fmla="*/ 2688 w 3635"/>
                <a:gd name="T5" fmla="*/ 4459 h 12043"/>
                <a:gd name="T6" fmla="*/ 1826 w 3635"/>
                <a:gd name="T7" fmla="*/ 5607 h 12043"/>
                <a:gd name="T8" fmla="*/ 506 w 3635"/>
                <a:gd name="T9" fmla="*/ 7652 h 12043"/>
                <a:gd name="T10" fmla="*/ 929 w 3635"/>
                <a:gd name="T11" fmla="*/ 9832 h 12043"/>
                <a:gd name="T12" fmla="*/ 2997 w 3635"/>
                <a:gd name="T13" fmla="*/ 12018 h 12043"/>
                <a:gd name="T14" fmla="*/ 3039 w 3635"/>
                <a:gd name="T15" fmla="*/ 11976 h 12043"/>
                <a:gd name="T16" fmla="*/ 639 w 3635"/>
                <a:gd name="T17" fmla="*/ 7562 h 12043"/>
                <a:gd name="T18" fmla="*/ 2155 w 3635"/>
                <a:gd name="T19" fmla="*/ 5391 h 12043"/>
                <a:gd name="T20" fmla="*/ 3241 w 3635"/>
                <a:gd name="T21" fmla="*/ 3170 h 12043"/>
                <a:gd name="T22" fmla="*/ 3634 w 3635"/>
                <a:gd name="T23" fmla="*/ 10 h 12043"/>
                <a:gd name="T24" fmla="*/ 3619 w 3635"/>
                <a:gd name="T25" fmla="*/ 10 h 1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35" h="12043">
                  <a:moveTo>
                    <a:pt x="3619" y="10"/>
                  </a:moveTo>
                  <a:cubicBezTo>
                    <a:pt x="3481" y="1041"/>
                    <a:pt x="3370" y="2082"/>
                    <a:pt x="3159" y="3101"/>
                  </a:cubicBezTo>
                  <a:cubicBezTo>
                    <a:pt x="3061" y="3573"/>
                    <a:pt x="2926" y="4038"/>
                    <a:pt x="2688" y="4459"/>
                  </a:cubicBezTo>
                  <a:cubicBezTo>
                    <a:pt x="2451" y="4877"/>
                    <a:pt x="2138" y="5244"/>
                    <a:pt x="1826" y="5607"/>
                  </a:cubicBezTo>
                  <a:cubicBezTo>
                    <a:pt x="1299" y="6222"/>
                    <a:pt x="735" y="6857"/>
                    <a:pt x="506" y="7652"/>
                  </a:cubicBezTo>
                  <a:cubicBezTo>
                    <a:pt x="284" y="8422"/>
                    <a:pt x="496" y="9179"/>
                    <a:pt x="929" y="9832"/>
                  </a:cubicBezTo>
                  <a:cubicBezTo>
                    <a:pt x="1480" y="10661"/>
                    <a:pt x="2265" y="11353"/>
                    <a:pt x="2997" y="12018"/>
                  </a:cubicBezTo>
                  <a:cubicBezTo>
                    <a:pt x="3025" y="12043"/>
                    <a:pt x="3066" y="12003"/>
                    <a:pt x="3039" y="11976"/>
                  </a:cubicBezTo>
                  <a:cubicBezTo>
                    <a:pt x="1902" y="10829"/>
                    <a:pt x="0" y="9416"/>
                    <a:pt x="639" y="7562"/>
                  </a:cubicBezTo>
                  <a:cubicBezTo>
                    <a:pt x="933" y="6709"/>
                    <a:pt x="1595" y="6072"/>
                    <a:pt x="2155" y="5391"/>
                  </a:cubicBezTo>
                  <a:cubicBezTo>
                    <a:pt x="2706" y="4722"/>
                    <a:pt x="3065" y="4023"/>
                    <a:pt x="3241" y="3170"/>
                  </a:cubicBezTo>
                  <a:cubicBezTo>
                    <a:pt x="3454" y="2129"/>
                    <a:pt x="3551" y="1068"/>
                    <a:pt x="3634" y="10"/>
                  </a:cubicBezTo>
                  <a:cubicBezTo>
                    <a:pt x="3635" y="0"/>
                    <a:pt x="3620" y="1"/>
                    <a:pt x="3619" y="1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326">
              <a:extLst>
                <a:ext uri="{FF2B5EF4-FFF2-40B4-BE49-F238E27FC236}">
                  <a16:creationId xmlns:a16="http://schemas.microsoft.com/office/drawing/2014/main" id="{C8771736-1B57-CE3A-169D-943125E8D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191" y="3239212"/>
              <a:ext cx="801688" cy="1919288"/>
            </a:xfrm>
            <a:custGeom>
              <a:avLst/>
              <a:gdLst>
                <a:gd name="T0" fmla="*/ 3 w 3900"/>
                <a:gd name="T1" fmla="*/ 11 h 9334"/>
                <a:gd name="T2" fmla="*/ 1225 w 3900"/>
                <a:gd name="T3" fmla="*/ 2374 h 9334"/>
                <a:gd name="T4" fmla="*/ 2792 w 3900"/>
                <a:gd name="T5" fmla="*/ 4628 h 9334"/>
                <a:gd name="T6" fmla="*/ 3604 w 3900"/>
                <a:gd name="T7" fmla="*/ 7207 h 9334"/>
                <a:gd name="T8" fmla="*/ 2410 w 3900"/>
                <a:gd name="T9" fmla="*/ 9271 h 9334"/>
                <a:gd name="T10" fmla="*/ 2432 w 3900"/>
                <a:gd name="T11" fmla="*/ 9322 h 9334"/>
                <a:gd name="T12" fmla="*/ 3629 w 3900"/>
                <a:gd name="T13" fmla="*/ 6209 h 9334"/>
                <a:gd name="T14" fmla="*/ 1349 w 3900"/>
                <a:gd name="T15" fmla="*/ 2354 h 9334"/>
                <a:gd name="T16" fmla="*/ 14 w 3900"/>
                <a:gd name="T17" fmla="*/ 7 h 9334"/>
                <a:gd name="T18" fmla="*/ 3 w 3900"/>
                <a:gd name="T19" fmla="*/ 11 h 9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00" h="9334">
                  <a:moveTo>
                    <a:pt x="3" y="11"/>
                  </a:moveTo>
                  <a:cubicBezTo>
                    <a:pt x="342" y="835"/>
                    <a:pt x="747" y="1622"/>
                    <a:pt x="1225" y="2374"/>
                  </a:cubicBezTo>
                  <a:cubicBezTo>
                    <a:pt x="1717" y="3146"/>
                    <a:pt x="2310" y="3849"/>
                    <a:pt x="2792" y="4628"/>
                  </a:cubicBezTo>
                  <a:cubicBezTo>
                    <a:pt x="3269" y="5399"/>
                    <a:pt x="3646" y="6282"/>
                    <a:pt x="3604" y="7207"/>
                  </a:cubicBezTo>
                  <a:cubicBezTo>
                    <a:pt x="3564" y="8068"/>
                    <a:pt x="3120" y="8796"/>
                    <a:pt x="2410" y="9271"/>
                  </a:cubicBezTo>
                  <a:cubicBezTo>
                    <a:pt x="2385" y="9287"/>
                    <a:pt x="2400" y="9334"/>
                    <a:pt x="2432" y="9322"/>
                  </a:cubicBezTo>
                  <a:cubicBezTo>
                    <a:pt x="3638" y="8871"/>
                    <a:pt x="3900" y="7312"/>
                    <a:pt x="3629" y="6209"/>
                  </a:cubicBezTo>
                  <a:cubicBezTo>
                    <a:pt x="3268" y="4733"/>
                    <a:pt x="2171" y="3586"/>
                    <a:pt x="1349" y="2354"/>
                  </a:cubicBezTo>
                  <a:cubicBezTo>
                    <a:pt x="850" y="1606"/>
                    <a:pt x="404" y="817"/>
                    <a:pt x="14" y="7"/>
                  </a:cubicBezTo>
                  <a:cubicBezTo>
                    <a:pt x="11" y="0"/>
                    <a:pt x="0" y="5"/>
                    <a:pt x="3" y="1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327">
              <a:extLst>
                <a:ext uri="{FF2B5EF4-FFF2-40B4-BE49-F238E27FC236}">
                  <a16:creationId xmlns:a16="http://schemas.microsoft.com/office/drawing/2014/main" id="{91C64A2F-34A3-52E4-B389-925050293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3828" y="4150437"/>
              <a:ext cx="542925" cy="1057275"/>
            </a:xfrm>
            <a:custGeom>
              <a:avLst/>
              <a:gdLst>
                <a:gd name="T0" fmla="*/ 2178 w 2645"/>
                <a:gd name="T1" fmla="*/ 152 h 5143"/>
                <a:gd name="T2" fmla="*/ 2029 w 2645"/>
                <a:gd name="T3" fmla="*/ 756 h 5143"/>
                <a:gd name="T4" fmla="*/ 1578 w 2645"/>
                <a:gd name="T5" fmla="*/ 979 h 5143"/>
                <a:gd name="T6" fmla="*/ 1013 w 2645"/>
                <a:gd name="T7" fmla="*/ 1144 h 5143"/>
                <a:gd name="T8" fmla="*/ 694 w 2645"/>
                <a:gd name="T9" fmla="*/ 1575 h 5143"/>
                <a:gd name="T10" fmla="*/ 381 w 2645"/>
                <a:gd name="T11" fmla="*/ 3153 h 5143"/>
                <a:gd name="T12" fmla="*/ 7 w 2645"/>
                <a:gd name="T13" fmla="*/ 5100 h 5143"/>
                <a:gd name="T14" fmla="*/ 55 w 2645"/>
                <a:gd name="T15" fmla="*/ 5114 h 5143"/>
                <a:gd name="T16" fmla="*/ 590 w 2645"/>
                <a:gd name="T17" fmla="*/ 3112 h 5143"/>
                <a:gd name="T18" fmla="*/ 738 w 2645"/>
                <a:gd name="T19" fmla="*/ 2313 h 5143"/>
                <a:gd name="T20" fmla="*/ 846 w 2645"/>
                <a:gd name="T21" fmla="*/ 1870 h 5143"/>
                <a:gd name="T22" fmla="*/ 1007 w 2645"/>
                <a:gd name="T23" fmla="*/ 1434 h 5143"/>
                <a:gd name="T24" fmla="*/ 1617 w 2645"/>
                <a:gd name="T25" fmla="*/ 1224 h 5143"/>
                <a:gd name="T26" fmla="*/ 2077 w 2645"/>
                <a:gd name="T27" fmla="*/ 1020 h 5143"/>
                <a:gd name="T28" fmla="*/ 2327 w 2645"/>
                <a:gd name="T29" fmla="*/ 66 h 5143"/>
                <a:gd name="T30" fmla="*/ 2178 w 2645"/>
                <a:gd name="T31" fmla="*/ 152 h 5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45" h="5143">
                  <a:moveTo>
                    <a:pt x="2178" y="152"/>
                  </a:moveTo>
                  <a:cubicBezTo>
                    <a:pt x="2248" y="413"/>
                    <a:pt x="2270" y="580"/>
                    <a:pt x="2029" y="756"/>
                  </a:cubicBezTo>
                  <a:cubicBezTo>
                    <a:pt x="1893" y="854"/>
                    <a:pt x="1734" y="920"/>
                    <a:pt x="1578" y="979"/>
                  </a:cubicBezTo>
                  <a:cubicBezTo>
                    <a:pt x="1395" y="1049"/>
                    <a:pt x="1191" y="1067"/>
                    <a:pt x="1013" y="1144"/>
                  </a:cubicBezTo>
                  <a:cubicBezTo>
                    <a:pt x="828" y="1225"/>
                    <a:pt x="750" y="1391"/>
                    <a:pt x="694" y="1575"/>
                  </a:cubicBezTo>
                  <a:cubicBezTo>
                    <a:pt x="536" y="2090"/>
                    <a:pt x="461" y="2623"/>
                    <a:pt x="381" y="3153"/>
                  </a:cubicBezTo>
                  <a:cubicBezTo>
                    <a:pt x="283" y="3807"/>
                    <a:pt x="161" y="4458"/>
                    <a:pt x="7" y="5100"/>
                  </a:cubicBezTo>
                  <a:cubicBezTo>
                    <a:pt x="0" y="5132"/>
                    <a:pt x="44" y="5143"/>
                    <a:pt x="55" y="5114"/>
                  </a:cubicBezTo>
                  <a:cubicBezTo>
                    <a:pt x="311" y="4461"/>
                    <a:pt x="470" y="3801"/>
                    <a:pt x="590" y="3112"/>
                  </a:cubicBezTo>
                  <a:cubicBezTo>
                    <a:pt x="636" y="2845"/>
                    <a:pt x="682" y="2578"/>
                    <a:pt x="738" y="2313"/>
                  </a:cubicBezTo>
                  <a:cubicBezTo>
                    <a:pt x="770" y="2164"/>
                    <a:pt x="806" y="2016"/>
                    <a:pt x="846" y="1870"/>
                  </a:cubicBezTo>
                  <a:cubicBezTo>
                    <a:pt x="884" y="1732"/>
                    <a:pt x="910" y="1541"/>
                    <a:pt x="1007" y="1434"/>
                  </a:cubicBezTo>
                  <a:cubicBezTo>
                    <a:pt x="1140" y="1288"/>
                    <a:pt x="1435" y="1289"/>
                    <a:pt x="1617" y="1224"/>
                  </a:cubicBezTo>
                  <a:cubicBezTo>
                    <a:pt x="1774" y="1167"/>
                    <a:pt x="1934" y="1108"/>
                    <a:pt x="2077" y="1020"/>
                  </a:cubicBezTo>
                  <a:cubicBezTo>
                    <a:pt x="2406" y="818"/>
                    <a:pt x="2645" y="400"/>
                    <a:pt x="2327" y="66"/>
                  </a:cubicBezTo>
                  <a:cubicBezTo>
                    <a:pt x="2265" y="0"/>
                    <a:pt x="2156" y="68"/>
                    <a:pt x="2178" y="15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28">
              <a:extLst>
                <a:ext uri="{FF2B5EF4-FFF2-40B4-BE49-F238E27FC236}">
                  <a16:creationId xmlns:a16="http://schemas.microsoft.com/office/drawing/2014/main" id="{AEE4B8D5-1B8B-7A5A-C68B-086F6041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766" y="4556837"/>
              <a:ext cx="141288" cy="377825"/>
            </a:xfrm>
            <a:custGeom>
              <a:avLst/>
              <a:gdLst>
                <a:gd name="T0" fmla="*/ 578 w 692"/>
                <a:gd name="T1" fmla="*/ 9 h 1839"/>
                <a:gd name="T2" fmla="*/ 174 w 692"/>
                <a:gd name="T3" fmla="*/ 217 h 1839"/>
                <a:gd name="T4" fmla="*/ 22 w 692"/>
                <a:gd name="T5" fmla="*/ 642 h 1839"/>
                <a:gd name="T6" fmla="*/ 233 w 692"/>
                <a:gd name="T7" fmla="*/ 1509 h 1839"/>
                <a:gd name="T8" fmla="*/ 490 w 692"/>
                <a:gd name="T9" fmla="*/ 1811 h 1839"/>
                <a:gd name="T10" fmla="*/ 622 w 692"/>
                <a:gd name="T11" fmla="*/ 1709 h 1839"/>
                <a:gd name="T12" fmla="*/ 448 w 692"/>
                <a:gd name="T13" fmla="*/ 1357 h 1839"/>
                <a:gd name="T14" fmla="*/ 308 w 692"/>
                <a:gd name="T15" fmla="*/ 909 h 1839"/>
                <a:gd name="T16" fmla="*/ 336 w 692"/>
                <a:gd name="T17" fmla="*/ 483 h 1839"/>
                <a:gd name="T18" fmla="*/ 622 w 692"/>
                <a:gd name="T19" fmla="*/ 175 h 1839"/>
                <a:gd name="T20" fmla="*/ 578 w 692"/>
                <a:gd name="T21" fmla="*/ 9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2" h="1839">
                  <a:moveTo>
                    <a:pt x="578" y="9"/>
                  </a:moveTo>
                  <a:cubicBezTo>
                    <a:pt x="411" y="26"/>
                    <a:pt x="280" y="85"/>
                    <a:pt x="174" y="217"/>
                  </a:cubicBezTo>
                  <a:cubicBezTo>
                    <a:pt x="76" y="341"/>
                    <a:pt x="34" y="486"/>
                    <a:pt x="22" y="642"/>
                  </a:cubicBezTo>
                  <a:cubicBezTo>
                    <a:pt x="0" y="939"/>
                    <a:pt x="100" y="1247"/>
                    <a:pt x="233" y="1509"/>
                  </a:cubicBezTo>
                  <a:cubicBezTo>
                    <a:pt x="293" y="1627"/>
                    <a:pt x="362" y="1757"/>
                    <a:pt x="490" y="1811"/>
                  </a:cubicBezTo>
                  <a:cubicBezTo>
                    <a:pt x="554" y="1839"/>
                    <a:pt x="651" y="1792"/>
                    <a:pt x="622" y="1709"/>
                  </a:cubicBezTo>
                  <a:cubicBezTo>
                    <a:pt x="579" y="1583"/>
                    <a:pt x="504" y="1477"/>
                    <a:pt x="448" y="1357"/>
                  </a:cubicBezTo>
                  <a:cubicBezTo>
                    <a:pt x="384" y="1220"/>
                    <a:pt x="334" y="1063"/>
                    <a:pt x="308" y="909"/>
                  </a:cubicBezTo>
                  <a:cubicBezTo>
                    <a:pt x="284" y="765"/>
                    <a:pt x="286" y="622"/>
                    <a:pt x="336" y="483"/>
                  </a:cubicBezTo>
                  <a:cubicBezTo>
                    <a:pt x="379" y="364"/>
                    <a:pt x="495" y="253"/>
                    <a:pt x="622" y="175"/>
                  </a:cubicBezTo>
                  <a:cubicBezTo>
                    <a:pt x="692" y="132"/>
                    <a:pt x="670" y="0"/>
                    <a:pt x="578" y="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329">
              <a:extLst>
                <a:ext uri="{FF2B5EF4-FFF2-40B4-BE49-F238E27FC236}">
                  <a16:creationId xmlns:a16="http://schemas.microsoft.com/office/drawing/2014/main" id="{70220E1E-20BA-8784-7B04-1493CB26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4178" y="4879099"/>
              <a:ext cx="144463" cy="219075"/>
            </a:xfrm>
            <a:custGeom>
              <a:avLst/>
              <a:gdLst>
                <a:gd name="T0" fmla="*/ 456 w 704"/>
                <a:gd name="T1" fmla="*/ 117 h 1066"/>
                <a:gd name="T2" fmla="*/ 190 w 704"/>
                <a:gd name="T3" fmla="*/ 541 h 1066"/>
                <a:gd name="T4" fmla="*/ 70 w 704"/>
                <a:gd name="T5" fmla="*/ 755 h 1066"/>
                <a:gd name="T6" fmla="*/ 16 w 704"/>
                <a:gd name="T7" fmla="*/ 1012 h 1066"/>
                <a:gd name="T8" fmla="*/ 93 w 704"/>
                <a:gd name="T9" fmla="*/ 1056 h 1066"/>
                <a:gd name="T10" fmla="*/ 281 w 704"/>
                <a:gd name="T11" fmla="*/ 888 h 1066"/>
                <a:gd name="T12" fmla="*/ 410 w 704"/>
                <a:gd name="T13" fmla="*/ 669 h 1066"/>
                <a:gd name="T14" fmla="*/ 641 w 704"/>
                <a:gd name="T15" fmla="*/ 226 h 1066"/>
                <a:gd name="T16" fmla="*/ 456 w 704"/>
                <a:gd name="T17" fmla="*/ 117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4" h="1066">
                  <a:moveTo>
                    <a:pt x="456" y="117"/>
                  </a:moveTo>
                  <a:cubicBezTo>
                    <a:pt x="366" y="257"/>
                    <a:pt x="272" y="396"/>
                    <a:pt x="190" y="541"/>
                  </a:cubicBezTo>
                  <a:cubicBezTo>
                    <a:pt x="150" y="612"/>
                    <a:pt x="107" y="682"/>
                    <a:pt x="70" y="755"/>
                  </a:cubicBezTo>
                  <a:cubicBezTo>
                    <a:pt x="33" y="829"/>
                    <a:pt x="0" y="929"/>
                    <a:pt x="16" y="1012"/>
                  </a:cubicBezTo>
                  <a:cubicBezTo>
                    <a:pt x="22" y="1044"/>
                    <a:pt x="63" y="1066"/>
                    <a:pt x="93" y="1056"/>
                  </a:cubicBezTo>
                  <a:cubicBezTo>
                    <a:pt x="169" y="1029"/>
                    <a:pt x="236" y="953"/>
                    <a:pt x="281" y="888"/>
                  </a:cubicBezTo>
                  <a:cubicBezTo>
                    <a:pt x="328" y="819"/>
                    <a:pt x="367" y="741"/>
                    <a:pt x="410" y="669"/>
                  </a:cubicBezTo>
                  <a:cubicBezTo>
                    <a:pt x="494" y="525"/>
                    <a:pt x="566" y="374"/>
                    <a:pt x="641" y="226"/>
                  </a:cubicBezTo>
                  <a:cubicBezTo>
                    <a:pt x="704" y="102"/>
                    <a:pt x="531" y="0"/>
                    <a:pt x="456" y="11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330">
              <a:extLst>
                <a:ext uri="{FF2B5EF4-FFF2-40B4-BE49-F238E27FC236}">
                  <a16:creationId xmlns:a16="http://schemas.microsoft.com/office/drawing/2014/main" id="{10FB5033-0C43-685A-4ED3-5C6ED6189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753" y="4899737"/>
              <a:ext cx="77788" cy="201613"/>
            </a:xfrm>
            <a:custGeom>
              <a:avLst/>
              <a:gdLst>
                <a:gd name="T0" fmla="*/ 221 w 378"/>
                <a:gd name="T1" fmla="*/ 90 h 978"/>
                <a:gd name="T2" fmla="*/ 94 w 378"/>
                <a:gd name="T3" fmla="*/ 492 h 978"/>
                <a:gd name="T4" fmla="*/ 51 w 378"/>
                <a:gd name="T5" fmla="*/ 694 h 978"/>
                <a:gd name="T6" fmla="*/ 67 w 378"/>
                <a:gd name="T7" fmla="*/ 943 h 978"/>
                <a:gd name="T8" fmla="*/ 184 w 378"/>
                <a:gd name="T9" fmla="*/ 958 h 978"/>
                <a:gd name="T10" fmla="*/ 270 w 378"/>
                <a:gd name="T11" fmla="*/ 738 h 978"/>
                <a:gd name="T12" fmla="*/ 301 w 378"/>
                <a:gd name="T13" fmla="*/ 541 h 978"/>
                <a:gd name="T14" fmla="*/ 362 w 378"/>
                <a:gd name="T15" fmla="*/ 129 h 978"/>
                <a:gd name="T16" fmla="*/ 221 w 378"/>
                <a:gd name="T17" fmla="*/ 9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978">
                  <a:moveTo>
                    <a:pt x="221" y="90"/>
                  </a:moveTo>
                  <a:cubicBezTo>
                    <a:pt x="174" y="222"/>
                    <a:pt x="126" y="355"/>
                    <a:pt x="94" y="492"/>
                  </a:cubicBezTo>
                  <a:cubicBezTo>
                    <a:pt x="79" y="559"/>
                    <a:pt x="64" y="626"/>
                    <a:pt x="51" y="694"/>
                  </a:cubicBezTo>
                  <a:cubicBezTo>
                    <a:pt x="35" y="773"/>
                    <a:pt x="0" y="878"/>
                    <a:pt x="67" y="943"/>
                  </a:cubicBezTo>
                  <a:cubicBezTo>
                    <a:pt x="99" y="974"/>
                    <a:pt x="145" y="978"/>
                    <a:pt x="184" y="958"/>
                  </a:cubicBezTo>
                  <a:cubicBezTo>
                    <a:pt x="262" y="918"/>
                    <a:pt x="259" y="814"/>
                    <a:pt x="270" y="738"/>
                  </a:cubicBezTo>
                  <a:cubicBezTo>
                    <a:pt x="279" y="672"/>
                    <a:pt x="289" y="606"/>
                    <a:pt x="301" y="541"/>
                  </a:cubicBezTo>
                  <a:cubicBezTo>
                    <a:pt x="324" y="404"/>
                    <a:pt x="339" y="266"/>
                    <a:pt x="362" y="129"/>
                  </a:cubicBezTo>
                  <a:cubicBezTo>
                    <a:pt x="378" y="36"/>
                    <a:pt x="253" y="0"/>
                    <a:pt x="221" y="9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331">
              <a:extLst>
                <a:ext uri="{FF2B5EF4-FFF2-40B4-BE49-F238E27FC236}">
                  <a16:creationId xmlns:a16="http://schemas.microsoft.com/office/drawing/2014/main" id="{D01124E5-8574-E543-DBDF-87BA5FB00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878" y="4656849"/>
              <a:ext cx="100013" cy="209550"/>
            </a:xfrm>
            <a:custGeom>
              <a:avLst/>
              <a:gdLst>
                <a:gd name="T0" fmla="*/ 109 w 485"/>
                <a:gd name="T1" fmla="*/ 51 h 1019"/>
                <a:gd name="T2" fmla="*/ 95 w 485"/>
                <a:gd name="T3" fmla="*/ 103 h 1019"/>
                <a:gd name="T4" fmla="*/ 106 w 485"/>
                <a:gd name="T5" fmla="*/ 169 h 1019"/>
                <a:gd name="T6" fmla="*/ 169 w 485"/>
                <a:gd name="T7" fmla="*/ 287 h 1019"/>
                <a:gd name="T8" fmla="*/ 240 w 485"/>
                <a:gd name="T9" fmla="*/ 488 h 1019"/>
                <a:gd name="T10" fmla="*/ 235 w 485"/>
                <a:gd name="T11" fmla="*/ 599 h 1019"/>
                <a:gd name="T12" fmla="*/ 231 w 485"/>
                <a:gd name="T13" fmla="*/ 617 h 1019"/>
                <a:gd name="T14" fmla="*/ 231 w 485"/>
                <a:gd name="T15" fmla="*/ 616 h 1019"/>
                <a:gd name="T16" fmla="*/ 220 w 485"/>
                <a:gd name="T17" fmla="*/ 635 h 1019"/>
                <a:gd name="T18" fmla="*/ 212 w 485"/>
                <a:gd name="T19" fmla="*/ 649 h 1019"/>
                <a:gd name="T20" fmla="*/ 69 w 485"/>
                <a:gd name="T21" fmla="*/ 829 h 1019"/>
                <a:gd name="T22" fmla="*/ 80 w 485"/>
                <a:gd name="T23" fmla="*/ 1016 h 1019"/>
                <a:gd name="T24" fmla="*/ 106 w 485"/>
                <a:gd name="T25" fmla="*/ 1017 h 1019"/>
                <a:gd name="T26" fmla="*/ 111 w 485"/>
                <a:gd name="T27" fmla="*/ 1016 h 1019"/>
                <a:gd name="T28" fmla="*/ 168 w 485"/>
                <a:gd name="T29" fmla="*/ 996 h 1019"/>
                <a:gd name="T30" fmla="*/ 262 w 485"/>
                <a:gd name="T31" fmla="*/ 923 h 1019"/>
                <a:gd name="T32" fmla="*/ 426 w 485"/>
                <a:gd name="T33" fmla="*/ 755 h 1019"/>
                <a:gd name="T34" fmla="*/ 483 w 485"/>
                <a:gd name="T35" fmla="*/ 510 h 1019"/>
                <a:gd name="T36" fmla="*/ 386 w 485"/>
                <a:gd name="T37" fmla="*/ 217 h 1019"/>
                <a:gd name="T38" fmla="*/ 289 w 485"/>
                <a:gd name="T39" fmla="*/ 100 h 1019"/>
                <a:gd name="T40" fmla="*/ 238 w 485"/>
                <a:gd name="T41" fmla="*/ 57 h 1019"/>
                <a:gd name="T42" fmla="*/ 213 w 485"/>
                <a:gd name="T43" fmla="*/ 36 h 1019"/>
                <a:gd name="T44" fmla="*/ 194 w 485"/>
                <a:gd name="T45" fmla="*/ 28 h 1019"/>
                <a:gd name="T46" fmla="*/ 197 w 485"/>
                <a:gd name="T47" fmla="*/ 27 h 1019"/>
                <a:gd name="T48" fmla="*/ 109 w 485"/>
                <a:gd name="T49" fmla="*/ 51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5" h="1019">
                  <a:moveTo>
                    <a:pt x="109" y="51"/>
                  </a:moveTo>
                  <a:cubicBezTo>
                    <a:pt x="104" y="68"/>
                    <a:pt x="96" y="84"/>
                    <a:pt x="95" y="103"/>
                  </a:cubicBezTo>
                  <a:cubicBezTo>
                    <a:pt x="94" y="125"/>
                    <a:pt x="100" y="148"/>
                    <a:pt x="106" y="169"/>
                  </a:cubicBezTo>
                  <a:cubicBezTo>
                    <a:pt x="119" y="215"/>
                    <a:pt x="142" y="249"/>
                    <a:pt x="169" y="287"/>
                  </a:cubicBezTo>
                  <a:cubicBezTo>
                    <a:pt x="215" y="352"/>
                    <a:pt x="239" y="412"/>
                    <a:pt x="240" y="488"/>
                  </a:cubicBezTo>
                  <a:cubicBezTo>
                    <a:pt x="241" y="525"/>
                    <a:pt x="242" y="568"/>
                    <a:pt x="235" y="599"/>
                  </a:cubicBezTo>
                  <a:cubicBezTo>
                    <a:pt x="234" y="605"/>
                    <a:pt x="232" y="611"/>
                    <a:pt x="231" y="617"/>
                  </a:cubicBezTo>
                  <a:cubicBezTo>
                    <a:pt x="232" y="612"/>
                    <a:pt x="242" y="596"/>
                    <a:pt x="231" y="616"/>
                  </a:cubicBezTo>
                  <a:cubicBezTo>
                    <a:pt x="227" y="623"/>
                    <a:pt x="224" y="629"/>
                    <a:pt x="220" y="635"/>
                  </a:cubicBezTo>
                  <a:cubicBezTo>
                    <a:pt x="220" y="635"/>
                    <a:pt x="200" y="664"/>
                    <a:pt x="212" y="649"/>
                  </a:cubicBezTo>
                  <a:cubicBezTo>
                    <a:pt x="166" y="710"/>
                    <a:pt x="113" y="758"/>
                    <a:pt x="69" y="829"/>
                  </a:cubicBezTo>
                  <a:cubicBezTo>
                    <a:pt x="41" y="876"/>
                    <a:pt x="0" y="993"/>
                    <a:pt x="80" y="1016"/>
                  </a:cubicBezTo>
                  <a:cubicBezTo>
                    <a:pt x="92" y="1019"/>
                    <a:pt x="95" y="1017"/>
                    <a:pt x="106" y="1017"/>
                  </a:cubicBezTo>
                  <a:cubicBezTo>
                    <a:pt x="130" y="1016"/>
                    <a:pt x="99" y="1018"/>
                    <a:pt x="111" y="1016"/>
                  </a:cubicBezTo>
                  <a:cubicBezTo>
                    <a:pt x="134" y="1013"/>
                    <a:pt x="148" y="1009"/>
                    <a:pt x="168" y="996"/>
                  </a:cubicBezTo>
                  <a:cubicBezTo>
                    <a:pt x="201" y="975"/>
                    <a:pt x="232" y="949"/>
                    <a:pt x="262" y="923"/>
                  </a:cubicBezTo>
                  <a:cubicBezTo>
                    <a:pt x="323" y="871"/>
                    <a:pt x="382" y="823"/>
                    <a:pt x="426" y="755"/>
                  </a:cubicBezTo>
                  <a:cubicBezTo>
                    <a:pt x="472" y="685"/>
                    <a:pt x="485" y="593"/>
                    <a:pt x="483" y="510"/>
                  </a:cubicBezTo>
                  <a:cubicBezTo>
                    <a:pt x="481" y="407"/>
                    <a:pt x="448" y="300"/>
                    <a:pt x="386" y="217"/>
                  </a:cubicBezTo>
                  <a:cubicBezTo>
                    <a:pt x="357" y="177"/>
                    <a:pt x="325" y="134"/>
                    <a:pt x="289" y="100"/>
                  </a:cubicBezTo>
                  <a:cubicBezTo>
                    <a:pt x="273" y="85"/>
                    <a:pt x="254" y="71"/>
                    <a:pt x="238" y="57"/>
                  </a:cubicBezTo>
                  <a:cubicBezTo>
                    <a:pt x="229" y="49"/>
                    <a:pt x="222" y="41"/>
                    <a:pt x="213" y="36"/>
                  </a:cubicBezTo>
                  <a:cubicBezTo>
                    <a:pt x="206" y="33"/>
                    <a:pt x="200" y="30"/>
                    <a:pt x="194" y="28"/>
                  </a:cubicBezTo>
                  <a:cubicBezTo>
                    <a:pt x="208" y="39"/>
                    <a:pt x="209" y="38"/>
                    <a:pt x="197" y="27"/>
                  </a:cubicBezTo>
                  <a:cubicBezTo>
                    <a:pt x="169" y="0"/>
                    <a:pt x="118" y="11"/>
                    <a:pt x="109" y="5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332">
              <a:extLst>
                <a:ext uri="{FF2B5EF4-FFF2-40B4-BE49-F238E27FC236}">
                  <a16:creationId xmlns:a16="http://schemas.microsoft.com/office/drawing/2014/main" id="{9050DAD8-8E4C-0B58-3608-9A722A19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078" y="4883862"/>
              <a:ext cx="314325" cy="252413"/>
            </a:xfrm>
            <a:custGeom>
              <a:avLst/>
              <a:gdLst>
                <a:gd name="T0" fmla="*/ 1462 w 1528"/>
                <a:gd name="T1" fmla="*/ 501 h 1228"/>
                <a:gd name="T2" fmla="*/ 1054 w 1528"/>
                <a:gd name="T3" fmla="*/ 247 h 1228"/>
                <a:gd name="T4" fmla="*/ 826 w 1528"/>
                <a:gd name="T5" fmla="*/ 136 h 1228"/>
                <a:gd name="T6" fmla="*/ 612 w 1528"/>
                <a:gd name="T7" fmla="*/ 41 h 1228"/>
                <a:gd name="T8" fmla="*/ 277 w 1528"/>
                <a:gd name="T9" fmla="*/ 322 h 1228"/>
                <a:gd name="T10" fmla="*/ 39 w 1528"/>
                <a:gd name="T11" fmla="*/ 743 h 1228"/>
                <a:gd name="T12" fmla="*/ 113 w 1528"/>
                <a:gd name="T13" fmla="*/ 924 h 1228"/>
                <a:gd name="T14" fmla="*/ 758 w 1528"/>
                <a:gd name="T15" fmla="*/ 1109 h 1228"/>
                <a:gd name="T16" fmla="*/ 1422 w 1528"/>
                <a:gd name="T17" fmla="*/ 1142 h 1228"/>
                <a:gd name="T18" fmla="*/ 1422 w 1528"/>
                <a:gd name="T19" fmla="*/ 1010 h 1228"/>
                <a:gd name="T20" fmla="*/ 1107 w 1528"/>
                <a:gd name="T21" fmla="*/ 922 h 1228"/>
                <a:gd name="T22" fmla="*/ 800 w 1528"/>
                <a:gd name="T23" fmla="*/ 868 h 1228"/>
                <a:gd name="T24" fmla="*/ 179 w 1528"/>
                <a:gd name="T25" fmla="*/ 687 h 1228"/>
                <a:gd name="T26" fmla="*/ 252 w 1528"/>
                <a:gd name="T27" fmla="*/ 868 h 1228"/>
                <a:gd name="T28" fmla="*/ 461 w 1528"/>
                <a:gd name="T29" fmla="*/ 516 h 1228"/>
                <a:gd name="T30" fmla="*/ 564 w 1528"/>
                <a:gd name="T31" fmla="*/ 346 h 1228"/>
                <a:gd name="T32" fmla="*/ 590 w 1528"/>
                <a:gd name="T33" fmla="*/ 304 h 1228"/>
                <a:gd name="T34" fmla="*/ 579 w 1528"/>
                <a:gd name="T35" fmla="*/ 286 h 1228"/>
                <a:gd name="T36" fmla="*/ 569 w 1528"/>
                <a:gd name="T37" fmla="*/ 300 h 1228"/>
                <a:gd name="T38" fmla="*/ 626 w 1528"/>
                <a:gd name="T39" fmla="*/ 327 h 1228"/>
                <a:gd name="T40" fmla="*/ 1004 w 1528"/>
                <a:gd name="T41" fmla="*/ 495 h 1228"/>
                <a:gd name="T42" fmla="*/ 1408 w 1528"/>
                <a:gd name="T43" fmla="*/ 629 h 1228"/>
                <a:gd name="T44" fmla="*/ 1462 w 1528"/>
                <a:gd name="T45" fmla="*/ 501 h 1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228">
                  <a:moveTo>
                    <a:pt x="1462" y="501"/>
                  </a:moveTo>
                  <a:cubicBezTo>
                    <a:pt x="1325" y="417"/>
                    <a:pt x="1194" y="325"/>
                    <a:pt x="1054" y="247"/>
                  </a:cubicBezTo>
                  <a:cubicBezTo>
                    <a:pt x="980" y="207"/>
                    <a:pt x="902" y="173"/>
                    <a:pt x="826" y="136"/>
                  </a:cubicBezTo>
                  <a:cubicBezTo>
                    <a:pt x="758" y="104"/>
                    <a:pt x="685" y="57"/>
                    <a:pt x="612" y="41"/>
                  </a:cubicBezTo>
                  <a:cubicBezTo>
                    <a:pt x="429" y="0"/>
                    <a:pt x="352" y="194"/>
                    <a:pt x="277" y="322"/>
                  </a:cubicBezTo>
                  <a:cubicBezTo>
                    <a:pt x="196" y="462"/>
                    <a:pt x="117" y="602"/>
                    <a:pt x="39" y="743"/>
                  </a:cubicBezTo>
                  <a:cubicBezTo>
                    <a:pt x="0" y="815"/>
                    <a:pt x="36" y="900"/>
                    <a:pt x="113" y="924"/>
                  </a:cubicBezTo>
                  <a:cubicBezTo>
                    <a:pt x="327" y="992"/>
                    <a:pt x="539" y="1061"/>
                    <a:pt x="758" y="1109"/>
                  </a:cubicBezTo>
                  <a:cubicBezTo>
                    <a:pt x="963" y="1153"/>
                    <a:pt x="1221" y="1228"/>
                    <a:pt x="1422" y="1142"/>
                  </a:cubicBezTo>
                  <a:cubicBezTo>
                    <a:pt x="1478" y="1119"/>
                    <a:pt x="1465" y="1038"/>
                    <a:pt x="1422" y="1010"/>
                  </a:cubicBezTo>
                  <a:cubicBezTo>
                    <a:pt x="1331" y="952"/>
                    <a:pt x="1212" y="937"/>
                    <a:pt x="1107" y="922"/>
                  </a:cubicBezTo>
                  <a:cubicBezTo>
                    <a:pt x="1004" y="907"/>
                    <a:pt x="902" y="889"/>
                    <a:pt x="800" y="868"/>
                  </a:cubicBezTo>
                  <a:cubicBezTo>
                    <a:pt x="589" y="824"/>
                    <a:pt x="377" y="769"/>
                    <a:pt x="179" y="687"/>
                  </a:cubicBezTo>
                  <a:cubicBezTo>
                    <a:pt x="203" y="747"/>
                    <a:pt x="228" y="807"/>
                    <a:pt x="252" y="868"/>
                  </a:cubicBezTo>
                  <a:cubicBezTo>
                    <a:pt x="321" y="750"/>
                    <a:pt x="390" y="632"/>
                    <a:pt x="461" y="516"/>
                  </a:cubicBezTo>
                  <a:cubicBezTo>
                    <a:pt x="495" y="459"/>
                    <a:pt x="529" y="403"/>
                    <a:pt x="564" y="346"/>
                  </a:cubicBezTo>
                  <a:cubicBezTo>
                    <a:pt x="573" y="332"/>
                    <a:pt x="581" y="318"/>
                    <a:pt x="590" y="304"/>
                  </a:cubicBezTo>
                  <a:cubicBezTo>
                    <a:pt x="604" y="282"/>
                    <a:pt x="622" y="274"/>
                    <a:pt x="579" y="286"/>
                  </a:cubicBezTo>
                  <a:cubicBezTo>
                    <a:pt x="529" y="300"/>
                    <a:pt x="555" y="288"/>
                    <a:pt x="569" y="300"/>
                  </a:cubicBezTo>
                  <a:cubicBezTo>
                    <a:pt x="581" y="312"/>
                    <a:pt x="611" y="320"/>
                    <a:pt x="626" y="327"/>
                  </a:cubicBezTo>
                  <a:cubicBezTo>
                    <a:pt x="751" y="385"/>
                    <a:pt x="875" y="446"/>
                    <a:pt x="1004" y="495"/>
                  </a:cubicBezTo>
                  <a:cubicBezTo>
                    <a:pt x="1136" y="546"/>
                    <a:pt x="1273" y="583"/>
                    <a:pt x="1408" y="629"/>
                  </a:cubicBezTo>
                  <a:cubicBezTo>
                    <a:pt x="1485" y="656"/>
                    <a:pt x="1528" y="542"/>
                    <a:pt x="1462" y="501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333">
              <a:extLst>
                <a:ext uri="{FF2B5EF4-FFF2-40B4-BE49-F238E27FC236}">
                  <a16:creationId xmlns:a16="http://schemas.microsoft.com/office/drawing/2014/main" id="{A45C1755-1360-52E0-BBFC-68C04AFC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766" y="5033087"/>
              <a:ext cx="104775" cy="49213"/>
            </a:xfrm>
            <a:custGeom>
              <a:avLst/>
              <a:gdLst>
                <a:gd name="T0" fmla="*/ 44 w 511"/>
                <a:gd name="T1" fmla="*/ 82 h 243"/>
                <a:gd name="T2" fmla="*/ 259 w 511"/>
                <a:gd name="T3" fmla="*/ 157 h 243"/>
                <a:gd name="T4" fmla="*/ 360 w 511"/>
                <a:gd name="T5" fmla="*/ 200 h 243"/>
                <a:gd name="T6" fmla="*/ 472 w 511"/>
                <a:gd name="T7" fmla="*/ 235 h 243"/>
                <a:gd name="T8" fmla="*/ 490 w 511"/>
                <a:gd name="T9" fmla="*/ 192 h 243"/>
                <a:gd name="T10" fmla="*/ 389 w 511"/>
                <a:gd name="T11" fmla="*/ 129 h 243"/>
                <a:gd name="T12" fmla="*/ 283 w 511"/>
                <a:gd name="T13" fmla="*/ 86 h 243"/>
                <a:gd name="T14" fmla="*/ 63 w 511"/>
                <a:gd name="T15" fmla="*/ 13 h 243"/>
                <a:gd name="T16" fmla="*/ 44 w 511"/>
                <a:gd name="T17" fmla="*/ 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43">
                  <a:moveTo>
                    <a:pt x="44" y="82"/>
                  </a:moveTo>
                  <a:cubicBezTo>
                    <a:pt x="116" y="104"/>
                    <a:pt x="188" y="129"/>
                    <a:pt x="259" y="157"/>
                  </a:cubicBezTo>
                  <a:cubicBezTo>
                    <a:pt x="293" y="171"/>
                    <a:pt x="327" y="185"/>
                    <a:pt x="360" y="200"/>
                  </a:cubicBezTo>
                  <a:cubicBezTo>
                    <a:pt x="396" y="216"/>
                    <a:pt x="435" y="224"/>
                    <a:pt x="472" y="235"/>
                  </a:cubicBezTo>
                  <a:cubicBezTo>
                    <a:pt x="499" y="243"/>
                    <a:pt x="511" y="207"/>
                    <a:pt x="490" y="192"/>
                  </a:cubicBezTo>
                  <a:cubicBezTo>
                    <a:pt x="457" y="169"/>
                    <a:pt x="425" y="144"/>
                    <a:pt x="389" y="129"/>
                  </a:cubicBezTo>
                  <a:cubicBezTo>
                    <a:pt x="354" y="114"/>
                    <a:pt x="318" y="99"/>
                    <a:pt x="283" y="86"/>
                  </a:cubicBezTo>
                  <a:cubicBezTo>
                    <a:pt x="211" y="59"/>
                    <a:pt x="137" y="34"/>
                    <a:pt x="63" y="13"/>
                  </a:cubicBezTo>
                  <a:cubicBezTo>
                    <a:pt x="18" y="0"/>
                    <a:pt x="0" y="69"/>
                    <a:pt x="44" y="8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334">
              <a:extLst>
                <a:ext uri="{FF2B5EF4-FFF2-40B4-BE49-F238E27FC236}">
                  <a16:creationId xmlns:a16="http://schemas.microsoft.com/office/drawing/2014/main" id="{EF5CF7B7-6955-F9D4-31F3-E0E487E3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16" y="4844174"/>
              <a:ext cx="393700" cy="206375"/>
            </a:xfrm>
            <a:custGeom>
              <a:avLst/>
              <a:gdLst>
                <a:gd name="T0" fmla="*/ 88 w 1920"/>
                <a:gd name="T1" fmla="*/ 630 h 997"/>
                <a:gd name="T2" fmla="*/ 1192 w 1920"/>
                <a:gd name="T3" fmla="*/ 265 h 997"/>
                <a:gd name="T4" fmla="*/ 1317 w 1920"/>
                <a:gd name="T5" fmla="*/ 225 h 997"/>
                <a:gd name="T6" fmla="*/ 1321 w 1920"/>
                <a:gd name="T7" fmla="*/ 241 h 997"/>
                <a:gd name="T8" fmla="*/ 1343 w 1920"/>
                <a:gd name="T9" fmla="*/ 299 h 997"/>
                <a:gd name="T10" fmla="*/ 1444 w 1920"/>
                <a:gd name="T11" fmla="*/ 540 h 997"/>
                <a:gd name="T12" fmla="*/ 1764 w 1920"/>
                <a:gd name="T13" fmla="*/ 963 h 997"/>
                <a:gd name="T14" fmla="*/ 1890 w 1920"/>
                <a:gd name="T15" fmla="*/ 866 h 997"/>
                <a:gd name="T16" fmla="*/ 1738 w 1920"/>
                <a:gd name="T17" fmla="*/ 624 h 997"/>
                <a:gd name="T18" fmla="*/ 1583 w 1920"/>
                <a:gd name="T19" fmla="*/ 357 h 997"/>
                <a:gd name="T20" fmla="*/ 1240 w 1920"/>
                <a:gd name="T21" fmla="*/ 28 h 997"/>
                <a:gd name="T22" fmla="*/ 935 w 1920"/>
                <a:gd name="T23" fmla="*/ 117 h 997"/>
                <a:gd name="T24" fmla="*/ 644 w 1920"/>
                <a:gd name="T25" fmla="*/ 232 h 997"/>
                <a:gd name="T26" fmla="*/ 49 w 1920"/>
                <a:gd name="T27" fmla="*/ 536 h 997"/>
                <a:gd name="T28" fmla="*/ 88 w 1920"/>
                <a:gd name="T29" fmla="*/ 63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0" h="997">
                  <a:moveTo>
                    <a:pt x="88" y="630"/>
                  </a:moveTo>
                  <a:cubicBezTo>
                    <a:pt x="446" y="483"/>
                    <a:pt x="819" y="367"/>
                    <a:pt x="1192" y="265"/>
                  </a:cubicBezTo>
                  <a:cubicBezTo>
                    <a:pt x="1217" y="258"/>
                    <a:pt x="1294" y="219"/>
                    <a:pt x="1317" y="225"/>
                  </a:cubicBezTo>
                  <a:cubicBezTo>
                    <a:pt x="1302" y="221"/>
                    <a:pt x="1316" y="234"/>
                    <a:pt x="1321" y="241"/>
                  </a:cubicBezTo>
                  <a:cubicBezTo>
                    <a:pt x="1333" y="256"/>
                    <a:pt x="1337" y="281"/>
                    <a:pt x="1343" y="299"/>
                  </a:cubicBezTo>
                  <a:cubicBezTo>
                    <a:pt x="1372" y="381"/>
                    <a:pt x="1406" y="462"/>
                    <a:pt x="1444" y="540"/>
                  </a:cubicBezTo>
                  <a:cubicBezTo>
                    <a:pt x="1519" y="693"/>
                    <a:pt x="1612" y="875"/>
                    <a:pt x="1764" y="963"/>
                  </a:cubicBezTo>
                  <a:cubicBezTo>
                    <a:pt x="1823" y="997"/>
                    <a:pt x="1920" y="939"/>
                    <a:pt x="1890" y="866"/>
                  </a:cubicBezTo>
                  <a:cubicBezTo>
                    <a:pt x="1852" y="775"/>
                    <a:pt x="1794" y="705"/>
                    <a:pt x="1738" y="624"/>
                  </a:cubicBezTo>
                  <a:cubicBezTo>
                    <a:pt x="1680" y="540"/>
                    <a:pt x="1627" y="450"/>
                    <a:pt x="1583" y="357"/>
                  </a:cubicBezTo>
                  <a:cubicBezTo>
                    <a:pt x="1505" y="196"/>
                    <a:pt x="1464" y="0"/>
                    <a:pt x="1240" y="28"/>
                  </a:cubicBezTo>
                  <a:cubicBezTo>
                    <a:pt x="1137" y="41"/>
                    <a:pt x="1033" y="84"/>
                    <a:pt x="935" y="117"/>
                  </a:cubicBezTo>
                  <a:cubicBezTo>
                    <a:pt x="836" y="151"/>
                    <a:pt x="739" y="189"/>
                    <a:pt x="644" y="232"/>
                  </a:cubicBezTo>
                  <a:cubicBezTo>
                    <a:pt x="440" y="324"/>
                    <a:pt x="242" y="426"/>
                    <a:pt x="49" y="536"/>
                  </a:cubicBezTo>
                  <a:cubicBezTo>
                    <a:pt x="0" y="564"/>
                    <a:pt x="33" y="653"/>
                    <a:pt x="88" y="63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335">
              <a:extLst>
                <a:ext uri="{FF2B5EF4-FFF2-40B4-BE49-F238E27FC236}">
                  <a16:creationId xmlns:a16="http://schemas.microsoft.com/office/drawing/2014/main" id="{FA720257-0415-16E4-0E8C-90295CE8F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6466" y="4971174"/>
              <a:ext cx="350838" cy="142875"/>
            </a:xfrm>
            <a:custGeom>
              <a:avLst/>
              <a:gdLst>
                <a:gd name="T0" fmla="*/ 118 w 1709"/>
                <a:gd name="T1" fmla="*/ 693 h 696"/>
                <a:gd name="T2" fmla="*/ 971 w 1709"/>
                <a:gd name="T3" fmla="*/ 514 h 696"/>
                <a:gd name="T4" fmla="*/ 1371 w 1709"/>
                <a:gd name="T5" fmla="*/ 333 h 696"/>
                <a:gd name="T6" fmla="*/ 1698 w 1709"/>
                <a:gd name="T7" fmla="*/ 78 h 696"/>
                <a:gd name="T8" fmla="*/ 1675 w 1709"/>
                <a:gd name="T9" fmla="*/ 21 h 696"/>
                <a:gd name="T10" fmla="*/ 1307 w 1709"/>
                <a:gd name="T11" fmla="*/ 109 h 696"/>
                <a:gd name="T12" fmla="*/ 903 w 1709"/>
                <a:gd name="T13" fmla="*/ 280 h 696"/>
                <a:gd name="T14" fmla="*/ 95 w 1709"/>
                <a:gd name="T15" fmla="*/ 525 h 696"/>
                <a:gd name="T16" fmla="*/ 118 w 1709"/>
                <a:gd name="T17" fmla="*/ 693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09" h="696">
                  <a:moveTo>
                    <a:pt x="118" y="693"/>
                  </a:moveTo>
                  <a:cubicBezTo>
                    <a:pt x="414" y="683"/>
                    <a:pt x="694" y="616"/>
                    <a:pt x="971" y="514"/>
                  </a:cubicBezTo>
                  <a:cubicBezTo>
                    <a:pt x="1109" y="463"/>
                    <a:pt x="1243" y="406"/>
                    <a:pt x="1371" y="333"/>
                  </a:cubicBezTo>
                  <a:cubicBezTo>
                    <a:pt x="1488" y="267"/>
                    <a:pt x="1635" y="202"/>
                    <a:pt x="1698" y="78"/>
                  </a:cubicBezTo>
                  <a:cubicBezTo>
                    <a:pt x="1709" y="58"/>
                    <a:pt x="1701" y="25"/>
                    <a:pt x="1675" y="21"/>
                  </a:cubicBezTo>
                  <a:cubicBezTo>
                    <a:pt x="1545" y="0"/>
                    <a:pt x="1426" y="63"/>
                    <a:pt x="1307" y="109"/>
                  </a:cubicBezTo>
                  <a:cubicBezTo>
                    <a:pt x="1170" y="163"/>
                    <a:pt x="1037" y="222"/>
                    <a:pt x="903" y="280"/>
                  </a:cubicBezTo>
                  <a:cubicBezTo>
                    <a:pt x="646" y="390"/>
                    <a:pt x="371" y="479"/>
                    <a:pt x="95" y="525"/>
                  </a:cubicBezTo>
                  <a:cubicBezTo>
                    <a:pt x="0" y="540"/>
                    <a:pt x="23" y="696"/>
                    <a:pt x="118" y="69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336">
              <a:extLst>
                <a:ext uri="{FF2B5EF4-FFF2-40B4-BE49-F238E27FC236}">
                  <a16:creationId xmlns:a16="http://schemas.microsoft.com/office/drawing/2014/main" id="{919C093D-2A5F-AD50-8D7F-F6BE5389F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328" y="4966412"/>
              <a:ext cx="120650" cy="60325"/>
            </a:xfrm>
            <a:custGeom>
              <a:avLst/>
              <a:gdLst>
                <a:gd name="T0" fmla="*/ 71 w 586"/>
                <a:gd name="T1" fmla="*/ 285 h 298"/>
                <a:gd name="T2" fmla="*/ 325 w 586"/>
                <a:gd name="T3" fmla="*/ 206 h 298"/>
                <a:gd name="T4" fmla="*/ 444 w 586"/>
                <a:gd name="T5" fmla="*/ 154 h 298"/>
                <a:gd name="T6" fmla="*/ 550 w 586"/>
                <a:gd name="T7" fmla="*/ 80 h 298"/>
                <a:gd name="T8" fmla="*/ 520 w 586"/>
                <a:gd name="T9" fmla="*/ 9 h 298"/>
                <a:gd name="T10" fmla="*/ 393 w 586"/>
                <a:gd name="T11" fmla="*/ 34 h 298"/>
                <a:gd name="T12" fmla="*/ 273 w 586"/>
                <a:gd name="T13" fmla="*/ 84 h 298"/>
                <a:gd name="T14" fmla="*/ 40 w 586"/>
                <a:gd name="T15" fmla="*/ 211 h 298"/>
                <a:gd name="T16" fmla="*/ 71 w 586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298">
                  <a:moveTo>
                    <a:pt x="71" y="285"/>
                  </a:moveTo>
                  <a:cubicBezTo>
                    <a:pt x="155" y="260"/>
                    <a:pt x="244" y="241"/>
                    <a:pt x="325" y="206"/>
                  </a:cubicBezTo>
                  <a:cubicBezTo>
                    <a:pt x="364" y="189"/>
                    <a:pt x="406" y="174"/>
                    <a:pt x="444" y="154"/>
                  </a:cubicBezTo>
                  <a:cubicBezTo>
                    <a:pt x="481" y="133"/>
                    <a:pt x="515" y="104"/>
                    <a:pt x="550" y="80"/>
                  </a:cubicBezTo>
                  <a:cubicBezTo>
                    <a:pt x="586" y="54"/>
                    <a:pt x="564" y="0"/>
                    <a:pt x="520" y="9"/>
                  </a:cubicBezTo>
                  <a:cubicBezTo>
                    <a:pt x="478" y="17"/>
                    <a:pt x="433" y="21"/>
                    <a:pt x="393" y="34"/>
                  </a:cubicBezTo>
                  <a:cubicBezTo>
                    <a:pt x="352" y="47"/>
                    <a:pt x="313" y="67"/>
                    <a:pt x="273" y="84"/>
                  </a:cubicBezTo>
                  <a:cubicBezTo>
                    <a:pt x="192" y="117"/>
                    <a:pt x="116" y="168"/>
                    <a:pt x="40" y="211"/>
                  </a:cubicBezTo>
                  <a:cubicBezTo>
                    <a:pt x="0" y="234"/>
                    <a:pt x="27" y="298"/>
                    <a:pt x="71" y="285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337">
              <a:extLst>
                <a:ext uri="{FF2B5EF4-FFF2-40B4-BE49-F238E27FC236}">
                  <a16:creationId xmlns:a16="http://schemas.microsoft.com/office/drawing/2014/main" id="{3AC70649-66F4-EAA0-EE4B-08B267E1D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991" y="4882274"/>
              <a:ext cx="188913" cy="711200"/>
            </a:xfrm>
            <a:custGeom>
              <a:avLst/>
              <a:gdLst>
                <a:gd name="T0" fmla="*/ 804 w 918"/>
                <a:gd name="T1" fmla="*/ 33 h 3453"/>
                <a:gd name="T2" fmla="*/ 194 w 918"/>
                <a:gd name="T3" fmla="*/ 2285 h 3453"/>
                <a:gd name="T4" fmla="*/ 28 w 918"/>
                <a:gd name="T5" fmla="*/ 2803 h 3453"/>
                <a:gd name="T6" fmla="*/ 77 w 918"/>
                <a:gd name="T7" fmla="*/ 3144 h 3453"/>
                <a:gd name="T8" fmla="*/ 896 w 918"/>
                <a:gd name="T9" fmla="*/ 3353 h 3453"/>
                <a:gd name="T10" fmla="*/ 896 w 918"/>
                <a:gd name="T11" fmla="*/ 3308 h 3453"/>
                <a:gd name="T12" fmla="*/ 456 w 918"/>
                <a:gd name="T13" fmla="*/ 3155 h 3453"/>
                <a:gd name="T14" fmla="*/ 249 w 918"/>
                <a:gd name="T15" fmla="*/ 2811 h 3453"/>
                <a:gd name="T16" fmla="*/ 508 w 918"/>
                <a:gd name="T17" fmla="*/ 1881 h 3453"/>
                <a:gd name="T18" fmla="*/ 863 w 918"/>
                <a:gd name="T19" fmla="*/ 41 h 3453"/>
                <a:gd name="T20" fmla="*/ 804 w 918"/>
                <a:gd name="T21" fmla="*/ 33 h 3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8" h="3453">
                  <a:moveTo>
                    <a:pt x="804" y="33"/>
                  </a:moveTo>
                  <a:cubicBezTo>
                    <a:pt x="638" y="790"/>
                    <a:pt x="454" y="1554"/>
                    <a:pt x="194" y="2285"/>
                  </a:cubicBezTo>
                  <a:cubicBezTo>
                    <a:pt x="135" y="2454"/>
                    <a:pt x="68" y="2628"/>
                    <a:pt x="28" y="2803"/>
                  </a:cubicBezTo>
                  <a:cubicBezTo>
                    <a:pt x="2" y="2919"/>
                    <a:pt x="0" y="3046"/>
                    <a:pt x="77" y="3144"/>
                  </a:cubicBezTo>
                  <a:cubicBezTo>
                    <a:pt x="244" y="3354"/>
                    <a:pt x="652" y="3453"/>
                    <a:pt x="896" y="3353"/>
                  </a:cubicBezTo>
                  <a:cubicBezTo>
                    <a:pt x="918" y="3344"/>
                    <a:pt x="918" y="3317"/>
                    <a:pt x="896" y="3308"/>
                  </a:cubicBezTo>
                  <a:cubicBezTo>
                    <a:pt x="752" y="3250"/>
                    <a:pt x="598" y="3221"/>
                    <a:pt x="456" y="3155"/>
                  </a:cubicBezTo>
                  <a:cubicBezTo>
                    <a:pt x="294" y="3080"/>
                    <a:pt x="199" y="3001"/>
                    <a:pt x="249" y="2811"/>
                  </a:cubicBezTo>
                  <a:cubicBezTo>
                    <a:pt x="330" y="2499"/>
                    <a:pt x="430" y="2193"/>
                    <a:pt x="508" y="1881"/>
                  </a:cubicBezTo>
                  <a:cubicBezTo>
                    <a:pt x="661" y="1273"/>
                    <a:pt x="780" y="662"/>
                    <a:pt x="863" y="41"/>
                  </a:cubicBezTo>
                  <a:cubicBezTo>
                    <a:pt x="867" y="8"/>
                    <a:pt x="811" y="0"/>
                    <a:pt x="804" y="3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338">
              <a:extLst>
                <a:ext uri="{FF2B5EF4-FFF2-40B4-BE49-F238E27FC236}">
                  <a16:creationId xmlns:a16="http://schemas.microsoft.com/office/drawing/2014/main" id="{7CEA6D37-886E-C4AD-60A6-7565262FB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903" y="4814012"/>
              <a:ext cx="98425" cy="304800"/>
            </a:xfrm>
            <a:custGeom>
              <a:avLst/>
              <a:gdLst>
                <a:gd name="T0" fmla="*/ 349 w 474"/>
                <a:gd name="T1" fmla="*/ 71 h 1478"/>
                <a:gd name="T2" fmla="*/ 141 w 474"/>
                <a:gd name="T3" fmla="*/ 726 h 1478"/>
                <a:gd name="T4" fmla="*/ 54 w 474"/>
                <a:gd name="T5" fmla="*/ 1051 h 1478"/>
                <a:gd name="T6" fmla="*/ 6 w 474"/>
                <a:gd name="T7" fmla="*/ 1391 h 1478"/>
                <a:gd name="T8" fmla="*/ 122 w 474"/>
                <a:gd name="T9" fmla="*/ 1422 h 1478"/>
                <a:gd name="T10" fmla="*/ 240 w 474"/>
                <a:gd name="T11" fmla="*/ 1116 h 1478"/>
                <a:gd name="T12" fmla="*/ 325 w 474"/>
                <a:gd name="T13" fmla="*/ 777 h 1478"/>
                <a:gd name="T14" fmla="*/ 460 w 474"/>
                <a:gd name="T15" fmla="*/ 102 h 1478"/>
                <a:gd name="T16" fmla="*/ 349 w 474"/>
                <a:gd name="T17" fmla="*/ 71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1478">
                  <a:moveTo>
                    <a:pt x="349" y="71"/>
                  </a:moveTo>
                  <a:cubicBezTo>
                    <a:pt x="277" y="289"/>
                    <a:pt x="199" y="505"/>
                    <a:pt x="141" y="726"/>
                  </a:cubicBezTo>
                  <a:cubicBezTo>
                    <a:pt x="112" y="834"/>
                    <a:pt x="82" y="943"/>
                    <a:pt x="54" y="1051"/>
                  </a:cubicBezTo>
                  <a:cubicBezTo>
                    <a:pt x="26" y="1164"/>
                    <a:pt x="16" y="1276"/>
                    <a:pt x="6" y="1391"/>
                  </a:cubicBezTo>
                  <a:cubicBezTo>
                    <a:pt x="0" y="1451"/>
                    <a:pt x="97" y="1478"/>
                    <a:pt x="122" y="1422"/>
                  </a:cubicBezTo>
                  <a:cubicBezTo>
                    <a:pt x="166" y="1321"/>
                    <a:pt x="210" y="1224"/>
                    <a:pt x="240" y="1116"/>
                  </a:cubicBezTo>
                  <a:cubicBezTo>
                    <a:pt x="271" y="1004"/>
                    <a:pt x="297" y="890"/>
                    <a:pt x="325" y="777"/>
                  </a:cubicBezTo>
                  <a:cubicBezTo>
                    <a:pt x="381" y="555"/>
                    <a:pt x="417" y="327"/>
                    <a:pt x="460" y="102"/>
                  </a:cubicBezTo>
                  <a:cubicBezTo>
                    <a:pt x="474" y="30"/>
                    <a:pt x="372" y="0"/>
                    <a:pt x="349" y="71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339">
              <a:extLst>
                <a:ext uri="{FF2B5EF4-FFF2-40B4-BE49-F238E27FC236}">
                  <a16:creationId xmlns:a16="http://schemas.microsoft.com/office/drawing/2014/main" id="{DDBF8738-C925-5761-263A-304AE5C5D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991" y="4266324"/>
              <a:ext cx="500063" cy="390525"/>
            </a:xfrm>
            <a:custGeom>
              <a:avLst/>
              <a:gdLst>
                <a:gd name="T0" fmla="*/ 27 w 2436"/>
                <a:gd name="T1" fmla="*/ 382 h 1896"/>
                <a:gd name="T2" fmla="*/ 215 w 2436"/>
                <a:gd name="T3" fmla="*/ 733 h 1896"/>
                <a:gd name="T4" fmla="*/ 514 w 2436"/>
                <a:gd name="T5" fmla="*/ 1114 h 1896"/>
                <a:gd name="T6" fmla="*/ 830 w 2436"/>
                <a:gd name="T7" fmla="*/ 1505 h 1896"/>
                <a:gd name="T8" fmla="*/ 1181 w 2436"/>
                <a:gd name="T9" fmla="*/ 1861 h 1896"/>
                <a:gd name="T10" fmla="*/ 1293 w 2436"/>
                <a:gd name="T11" fmla="*/ 1847 h 1896"/>
                <a:gd name="T12" fmla="*/ 1835 w 2436"/>
                <a:gd name="T13" fmla="*/ 887 h 1896"/>
                <a:gd name="T14" fmla="*/ 2158 w 2436"/>
                <a:gd name="T15" fmla="*/ 456 h 1896"/>
                <a:gd name="T16" fmla="*/ 2324 w 2436"/>
                <a:gd name="T17" fmla="*/ 245 h 1896"/>
                <a:gd name="T18" fmla="*/ 2414 w 2436"/>
                <a:gd name="T19" fmla="*/ 35 h 1896"/>
                <a:gd name="T20" fmla="*/ 2374 w 2436"/>
                <a:gd name="T21" fmla="*/ 4 h 1896"/>
                <a:gd name="T22" fmla="*/ 2185 w 2436"/>
                <a:gd name="T23" fmla="*/ 138 h 1896"/>
                <a:gd name="T24" fmla="*/ 1995 w 2436"/>
                <a:gd name="T25" fmla="*/ 370 h 1896"/>
                <a:gd name="T26" fmla="*/ 1681 w 2436"/>
                <a:gd name="T27" fmla="*/ 797 h 1896"/>
                <a:gd name="T28" fmla="*/ 1162 w 2436"/>
                <a:gd name="T29" fmla="*/ 1792 h 1896"/>
                <a:gd name="T30" fmla="*/ 1282 w 2436"/>
                <a:gd name="T31" fmla="*/ 1760 h 1896"/>
                <a:gd name="T32" fmla="*/ 988 w 2436"/>
                <a:gd name="T33" fmla="*/ 1326 h 1896"/>
                <a:gd name="T34" fmla="*/ 693 w 2436"/>
                <a:gd name="T35" fmla="*/ 968 h 1896"/>
                <a:gd name="T36" fmla="*/ 383 w 2436"/>
                <a:gd name="T37" fmla="*/ 603 h 1896"/>
                <a:gd name="T38" fmla="*/ 76 w 2436"/>
                <a:gd name="T39" fmla="*/ 344 h 1896"/>
                <a:gd name="T40" fmla="*/ 27 w 2436"/>
                <a:gd name="T41" fmla="*/ 38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36" h="1896">
                  <a:moveTo>
                    <a:pt x="27" y="382"/>
                  </a:moveTo>
                  <a:cubicBezTo>
                    <a:pt x="0" y="515"/>
                    <a:pt x="140" y="635"/>
                    <a:pt x="215" y="733"/>
                  </a:cubicBezTo>
                  <a:cubicBezTo>
                    <a:pt x="313" y="861"/>
                    <a:pt x="413" y="988"/>
                    <a:pt x="514" y="1114"/>
                  </a:cubicBezTo>
                  <a:cubicBezTo>
                    <a:pt x="619" y="1245"/>
                    <a:pt x="720" y="1380"/>
                    <a:pt x="830" y="1505"/>
                  </a:cubicBezTo>
                  <a:cubicBezTo>
                    <a:pt x="940" y="1631"/>
                    <a:pt x="1078" y="1731"/>
                    <a:pt x="1181" y="1861"/>
                  </a:cubicBezTo>
                  <a:cubicBezTo>
                    <a:pt x="1207" y="1896"/>
                    <a:pt x="1276" y="1886"/>
                    <a:pt x="1293" y="1847"/>
                  </a:cubicBezTo>
                  <a:cubicBezTo>
                    <a:pt x="1444" y="1510"/>
                    <a:pt x="1625" y="1191"/>
                    <a:pt x="1835" y="887"/>
                  </a:cubicBezTo>
                  <a:cubicBezTo>
                    <a:pt x="1937" y="739"/>
                    <a:pt x="2046" y="596"/>
                    <a:pt x="2158" y="456"/>
                  </a:cubicBezTo>
                  <a:cubicBezTo>
                    <a:pt x="2214" y="386"/>
                    <a:pt x="2269" y="316"/>
                    <a:pt x="2324" y="245"/>
                  </a:cubicBezTo>
                  <a:cubicBezTo>
                    <a:pt x="2373" y="181"/>
                    <a:pt x="2436" y="120"/>
                    <a:pt x="2414" y="35"/>
                  </a:cubicBezTo>
                  <a:cubicBezTo>
                    <a:pt x="2410" y="17"/>
                    <a:pt x="2392" y="5"/>
                    <a:pt x="2374" y="4"/>
                  </a:cubicBezTo>
                  <a:cubicBezTo>
                    <a:pt x="2288" y="0"/>
                    <a:pt x="2237" y="78"/>
                    <a:pt x="2185" y="138"/>
                  </a:cubicBezTo>
                  <a:cubicBezTo>
                    <a:pt x="2119" y="213"/>
                    <a:pt x="2057" y="291"/>
                    <a:pt x="1995" y="370"/>
                  </a:cubicBezTo>
                  <a:cubicBezTo>
                    <a:pt x="1886" y="509"/>
                    <a:pt x="1780" y="650"/>
                    <a:pt x="1681" y="797"/>
                  </a:cubicBezTo>
                  <a:cubicBezTo>
                    <a:pt x="1469" y="1107"/>
                    <a:pt x="1303" y="1444"/>
                    <a:pt x="1162" y="1792"/>
                  </a:cubicBezTo>
                  <a:cubicBezTo>
                    <a:pt x="1202" y="1781"/>
                    <a:pt x="1242" y="1770"/>
                    <a:pt x="1282" y="1760"/>
                  </a:cubicBezTo>
                  <a:cubicBezTo>
                    <a:pt x="1170" y="1627"/>
                    <a:pt x="1096" y="1464"/>
                    <a:pt x="988" y="1326"/>
                  </a:cubicBezTo>
                  <a:cubicBezTo>
                    <a:pt x="893" y="1204"/>
                    <a:pt x="791" y="1087"/>
                    <a:pt x="693" y="968"/>
                  </a:cubicBezTo>
                  <a:cubicBezTo>
                    <a:pt x="591" y="845"/>
                    <a:pt x="488" y="724"/>
                    <a:pt x="383" y="603"/>
                  </a:cubicBezTo>
                  <a:cubicBezTo>
                    <a:pt x="304" y="512"/>
                    <a:pt x="210" y="344"/>
                    <a:pt x="76" y="344"/>
                  </a:cubicBezTo>
                  <a:cubicBezTo>
                    <a:pt x="55" y="344"/>
                    <a:pt x="31" y="360"/>
                    <a:pt x="27" y="38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340">
              <a:extLst>
                <a:ext uri="{FF2B5EF4-FFF2-40B4-BE49-F238E27FC236}">
                  <a16:creationId xmlns:a16="http://schemas.microsoft.com/office/drawing/2014/main" id="{1436BF36-240E-7845-B47B-6331322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03" y="4610812"/>
              <a:ext cx="155575" cy="195263"/>
            </a:xfrm>
            <a:custGeom>
              <a:avLst/>
              <a:gdLst>
                <a:gd name="T0" fmla="*/ 355 w 760"/>
                <a:gd name="T1" fmla="*/ 383 h 951"/>
                <a:gd name="T2" fmla="*/ 386 w 760"/>
                <a:gd name="T3" fmla="*/ 353 h 951"/>
                <a:gd name="T4" fmla="*/ 407 w 760"/>
                <a:gd name="T5" fmla="*/ 348 h 951"/>
                <a:gd name="T6" fmla="*/ 411 w 760"/>
                <a:gd name="T7" fmla="*/ 348 h 951"/>
                <a:gd name="T8" fmla="*/ 437 w 760"/>
                <a:gd name="T9" fmla="*/ 348 h 951"/>
                <a:gd name="T10" fmla="*/ 449 w 760"/>
                <a:gd name="T11" fmla="*/ 352 h 951"/>
                <a:gd name="T12" fmla="*/ 475 w 760"/>
                <a:gd name="T13" fmla="*/ 368 h 951"/>
                <a:gd name="T14" fmla="*/ 489 w 760"/>
                <a:gd name="T15" fmla="*/ 382 h 951"/>
                <a:gd name="T16" fmla="*/ 493 w 760"/>
                <a:gd name="T17" fmla="*/ 388 h 951"/>
                <a:gd name="T18" fmla="*/ 504 w 760"/>
                <a:gd name="T19" fmla="*/ 405 h 951"/>
                <a:gd name="T20" fmla="*/ 512 w 760"/>
                <a:gd name="T21" fmla="*/ 419 h 951"/>
                <a:gd name="T22" fmla="*/ 524 w 760"/>
                <a:gd name="T23" fmla="*/ 457 h 951"/>
                <a:gd name="T24" fmla="*/ 528 w 760"/>
                <a:gd name="T25" fmla="*/ 474 h 951"/>
                <a:gd name="T26" fmla="*/ 530 w 760"/>
                <a:gd name="T27" fmla="*/ 487 h 951"/>
                <a:gd name="T28" fmla="*/ 530 w 760"/>
                <a:gd name="T29" fmla="*/ 532 h 951"/>
                <a:gd name="T30" fmla="*/ 530 w 760"/>
                <a:gd name="T31" fmla="*/ 536 h 951"/>
                <a:gd name="T32" fmla="*/ 524 w 760"/>
                <a:gd name="T33" fmla="*/ 566 h 951"/>
                <a:gd name="T34" fmla="*/ 498 w 760"/>
                <a:gd name="T35" fmla="*/ 629 h 951"/>
                <a:gd name="T36" fmla="*/ 485 w 760"/>
                <a:gd name="T37" fmla="*/ 650 h 951"/>
                <a:gd name="T38" fmla="*/ 482 w 760"/>
                <a:gd name="T39" fmla="*/ 653 h 951"/>
                <a:gd name="T40" fmla="*/ 469 w 760"/>
                <a:gd name="T41" fmla="*/ 668 h 951"/>
                <a:gd name="T42" fmla="*/ 459 w 760"/>
                <a:gd name="T43" fmla="*/ 678 h 951"/>
                <a:gd name="T44" fmla="*/ 428 w 760"/>
                <a:gd name="T45" fmla="*/ 697 h 951"/>
                <a:gd name="T46" fmla="*/ 426 w 760"/>
                <a:gd name="T47" fmla="*/ 698 h 951"/>
                <a:gd name="T48" fmla="*/ 404 w 760"/>
                <a:gd name="T49" fmla="*/ 705 h 951"/>
                <a:gd name="T50" fmla="*/ 386 w 760"/>
                <a:gd name="T51" fmla="*/ 709 h 951"/>
                <a:gd name="T52" fmla="*/ 380 w 760"/>
                <a:gd name="T53" fmla="*/ 709 h 951"/>
                <a:gd name="T54" fmla="*/ 362 w 760"/>
                <a:gd name="T55" fmla="*/ 709 h 951"/>
                <a:gd name="T56" fmla="*/ 352 w 760"/>
                <a:gd name="T57" fmla="*/ 709 h 951"/>
                <a:gd name="T58" fmla="*/ 316 w 760"/>
                <a:gd name="T59" fmla="*/ 700 h 951"/>
                <a:gd name="T60" fmla="*/ 315 w 760"/>
                <a:gd name="T61" fmla="*/ 700 h 951"/>
                <a:gd name="T62" fmla="*/ 299 w 760"/>
                <a:gd name="T63" fmla="*/ 692 h 951"/>
                <a:gd name="T64" fmla="*/ 287 w 760"/>
                <a:gd name="T65" fmla="*/ 684 h 951"/>
                <a:gd name="T66" fmla="*/ 280 w 760"/>
                <a:gd name="T67" fmla="*/ 677 h 951"/>
                <a:gd name="T68" fmla="*/ 274 w 760"/>
                <a:gd name="T69" fmla="*/ 671 h 951"/>
                <a:gd name="T70" fmla="*/ 260 w 760"/>
                <a:gd name="T71" fmla="*/ 649 h 951"/>
                <a:gd name="T72" fmla="*/ 256 w 760"/>
                <a:gd name="T73" fmla="*/ 640 h 951"/>
                <a:gd name="T74" fmla="*/ 250 w 760"/>
                <a:gd name="T75" fmla="*/ 620 h 951"/>
                <a:gd name="T76" fmla="*/ 246 w 760"/>
                <a:gd name="T77" fmla="*/ 600 h 951"/>
                <a:gd name="T78" fmla="*/ 245 w 760"/>
                <a:gd name="T79" fmla="*/ 595 h 951"/>
                <a:gd name="T80" fmla="*/ 248 w 760"/>
                <a:gd name="T81" fmla="*/ 500 h 951"/>
                <a:gd name="T82" fmla="*/ 290 w 760"/>
                <a:gd name="T83" fmla="*/ 331 h 951"/>
                <a:gd name="T84" fmla="*/ 297 w 760"/>
                <a:gd name="T85" fmla="*/ 313 h 951"/>
                <a:gd name="T86" fmla="*/ 297 w 760"/>
                <a:gd name="T87" fmla="*/ 313 h 951"/>
                <a:gd name="T88" fmla="*/ 303 w 760"/>
                <a:gd name="T89" fmla="*/ 300 h 951"/>
                <a:gd name="T90" fmla="*/ 325 w 760"/>
                <a:gd name="T91" fmla="*/ 257 h 951"/>
                <a:gd name="T92" fmla="*/ 350 w 760"/>
                <a:gd name="T93" fmla="*/ 218 h 951"/>
                <a:gd name="T94" fmla="*/ 352 w 760"/>
                <a:gd name="T95" fmla="*/ 214 h 951"/>
                <a:gd name="T96" fmla="*/ 369 w 760"/>
                <a:gd name="T97" fmla="*/ 193 h 951"/>
                <a:gd name="T98" fmla="*/ 490 w 760"/>
                <a:gd name="T99" fmla="*/ 104 h 951"/>
                <a:gd name="T100" fmla="*/ 499 w 760"/>
                <a:gd name="T101" fmla="*/ 36 h 951"/>
                <a:gd name="T102" fmla="*/ 282 w 760"/>
                <a:gd name="T103" fmla="*/ 45 h 951"/>
                <a:gd name="T104" fmla="*/ 131 w 760"/>
                <a:gd name="T105" fmla="*/ 238 h 951"/>
                <a:gd name="T106" fmla="*/ 97 w 760"/>
                <a:gd name="T107" fmla="*/ 763 h 951"/>
                <a:gd name="T108" fmla="*/ 589 w 760"/>
                <a:gd name="T109" fmla="*/ 830 h 951"/>
                <a:gd name="T110" fmla="*/ 670 w 760"/>
                <a:gd name="T111" fmla="*/ 331 h 951"/>
                <a:gd name="T112" fmla="*/ 420 w 760"/>
                <a:gd name="T113" fmla="*/ 181 h 951"/>
                <a:gd name="T114" fmla="*/ 224 w 760"/>
                <a:gd name="T115" fmla="*/ 365 h 951"/>
                <a:gd name="T116" fmla="*/ 282 w 760"/>
                <a:gd name="T117" fmla="*/ 431 h 951"/>
                <a:gd name="T118" fmla="*/ 355 w 760"/>
                <a:gd name="T119" fmla="*/ 38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60" h="951">
                  <a:moveTo>
                    <a:pt x="355" y="383"/>
                  </a:moveTo>
                  <a:cubicBezTo>
                    <a:pt x="360" y="368"/>
                    <a:pt x="369" y="361"/>
                    <a:pt x="386" y="353"/>
                  </a:cubicBezTo>
                  <a:cubicBezTo>
                    <a:pt x="379" y="356"/>
                    <a:pt x="402" y="349"/>
                    <a:pt x="407" y="348"/>
                  </a:cubicBezTo>
                  <a:cubicBezTo>
                    <a:pt x="395" y="350"/>
                    <a:pt x="409" y="348"/>
                    <a:pt x="411" y="348"/>
                  </a:cubicBezTo>
                  <a:cubicBezTo>
                    <a:pt x="420" y="347"/>
                    <a:pt x="428" y="347"/>
                    <a:pt x="437" y="348"/>
                  </a:cubicBezTo>
                  <a:cubicBezTo>
                    <a:pt x="426" y="347"/>
                    <a:pt x="450" y="352"/>
                    <a:pt x="449" y="352"/>
                  </a:cubicBezTo>
                  <a:cubicBezTo>
                    <a:pt x="463" y="358"/>
                    <a:pt x="468" y="362"/>
                    <a:pt x="475" y="368"/>
                  </a:cubicBezTo>
                  <a:cubicBezTo>
                    <a:pt x="480" y="373"/>
                    <a:pt x="485" y="378"/>
                    <a:pt x="489" y="382"/>
                  </a:cubicBezTo>
                  <a:cubicBezTo>
                    <a:pt x="489" y="383"/>
                    <a:pt x="499" y="395"/>
                    <a:pt x="493" y="388"/>
                  </a:cubicBezTo>
                  <a:cubicBezTo>
                    <a:pt x="497" y="393"/>
                    <a:pt x="501" y="399"/>
                    <a:pt x="504" y="405"/>
                  </a:cubicBezTo>
                  <a:cubicBezTo>
                    <a:pt x="504" y="404"/>
                    <a:pt x="516" y="429"/>
                    <a:pt x="512" y="419"/>
                  </a:cubicBezTo>
                  <a:cubicBezTo>
                    <a:pt x="517" y="431"/>
                    <a:pt x="521" y="444"/>
                    <a:pt x="524" y="457"/>
                  </a:cubicBezTo>
                  <a:cubicBezTo>
                    <a:pt x="524" y="454"/>
                    <a:pt x="530" y="486"/>
                    <a:pt x="528" y="474"/>
                  </a:cubicBezTo>
                  <a:cubicBezTo>
                    <a:pt x="527" y="464"/>
                    <a:pt x="529" y="485"/>
                    <a:pt x="530" y="487"/>
                  </a:cubicBezTo>
                  <a:cubicBezTo>
                    <a:pt x="531" y="502"/>
                    <a:pt x="530" y="517"/>
                    <a:pt x="530" y="532"/>
                  </a:cubicBezTo>
                  <a:cubicBezTo>
                    <a:pt x="530" y="534"/>
                    <a:pt x="528" y="551"/>
                    <a:pt x="530" y="536"/>
                  </a:cubicBezTo>
                  <a:cubicBezTo>
                    <a:pt x="528" y="546"/>
                    <a:pt x="526" y="556"/>
                    <a:pt x="524" y="566"/>
                  </a:cubicBezTo>
                  <a:cubicBezTo>
                    <a:pt x="515" y="602"/>
                    <a:pt x="515" y="599"/>
                    <a:pt x="498" y="629"/>
                  </a:cubicBezTo>
                  <a:cubicBezTo>
                    <a:pt x="493" y="636"/>
                    <a:pt x="489" y="643"/>
                    <a:pt x="485" y="650"/>
                  </a:cubicBezTo>
                  <a:cubicBezTo>
                    <a:pt x="483" y="653"/>
                    <a:pt x="473" y="665"/>
                    <a:pt x="482" y="653"/>
                  </a:cubicBezTo>
                  <a:cubicBezTo>
                    <a:pt x="478" y="658"/>
                    <a:pt x="474" y="663"/>
                    <a:pt x="469" y="668"/>
                  </a:cubicBezTo>
                  <a:cubicBezTo>
                    <a:pt x="469" y="668"/>
                    <a:pt x="446" y="688"/>
                    <a:pt x="459" y="678"/>
                  </a:cubicBezTo>
                  <a:cubicBezTo>
                    <a:pt x="449" y="686"/>
                    <a:pt x="438" y="691"/>
                    <a:pt x="428" y="697"/>
                  </a:cubicBezTo>
                  <a:cubicBezTo>
                    <a:pt x="411" y="707"/>
                    <a:pt x="422" y="699"/>
                    <a:pt x="426" y="698"/>
                  </a:cubicBezTo>
                  <a:cubicBezTo>
                    <a:pt x="419" y="700"/>
                    <a:pt x="412" y="703"/>
                    <a:pt x="404" y="705"/>
                  </a:cubicBezTo>
                  <a:cubicBezTo>
                    <a:pt x="398" y="706"/>
                    <a:pt x="392" y="708"/>
                    <a:pt x="386" y="709"/>
                  </a:cubicBezTo>
                  <a:cubicBezTo>
                    <a:pt x="370" y="712"/>
                    <a:pt x="408" y="710"/>
                    <a:pt x="380" y="709"/>
                  </a:cubicBezTo>
                  <a:cubicBezTo>
                    <a:pt x="374" y="709"/>
                    <a:pt x="368" y="709"/>
                    <a:pt x="362" y="709"/>
                  </a:cubicBezTo>
                  <a:cubicBezTo>
                    <a:pt x="357" y="709"/>
                    <a:pt x="331" y="706"/>
                    <a:pt x="352" y="709"/>
                  </a:cubicBezTo>
                  <a:cubicBezTo>
                    <a:pt x="340" y="707"/>
                    <a:pt x="328" y="704"/>
                    <a:pt x="316" y="700"/>
                  </a:cubicBezTo>
                  <a:cubicBezTo>
                    <a:pt x="299" y="695"/>
                    <a:pt x="311" y="698"/>
                    <a:pt x="315" y="700"/>
                  </a:cubicBezTo>
                  <a:cubicBezTo>
                    <a:pt x="310" y="698"/>
                    <a:pt x="304" y="695"/>
                    <a:pt x="299" y="692"/>
                  </a:cubicBezTo>
                  <a:cubicBezTo>
                    <a:pt x="300" y="692"/>
                    <a:pt x="276" y="676"/>
                    <a:pt x="287" y="684"/>
                  </a:cubicBezTo>
                  <a:cubicBezTo>
                    <a:pt x="296" y="691"/>
                    <a:pt x="282" y="679"/>
                    <a:pt x="280" y="677"/>
                  </a:cubicBezTo>
                  <a:cubicBezTo>
                    <a:pt x="277" y="674"/>
                    <a:pt x="265" y="660"/>
                    <a:pt x="274" y="671"/>
                  </a:cubicBezTo>
                  <a:cubicBezTo>
                    <a:pt x="269" y="664"/>
                    <a:pt x="264" y="657"/>
                    <a:pt x="260" y="649"/>
                  </a:cubicBezTo>
                  <a:cubicBezTo>
                    <a:pt x="252" y="634"/>
                    <a:pt x="266" y="669"/>
                    <a:pt x="256" y="640"/>
                  </a:cubicBezTo>
                  <a:cubicBezTo>
                    <a:pt x="254" y="633"/>
                    <a:pt x="252" y="627"/>
                    <a:pt x="250" y="620"/>
                  </a:cubicBezTo>
                  <a:cubicBezTo>
                    <a:pt x="248" y="613"/>
                    <a:pt x="247" y="607"/>
                    <a:pt x="246" y="600"/>
                  </a:cubicBezTo>
                  <a:cubicBezTo>
                    <a:pt x="248" y="614"/>
                    <a:pt x="245" y="597"/>
                    <a:pt x="245" y="595"/>
                  </a:cubicBezTo>
                  <a:cubicBezTo>
                    <a:pt x="243" y="564"/>
                    <a:pt x="245" y="524"/>
                    <a:pt x="248" y="500"/>
                  </a:cubicBezTo>
                  <a:cubicBezTo>
                    <a:pt x="254" y="451"/>
                    <a:pt x="271" y="385"/>
                    <a:pt x="290" y="331"/>
                  </a:cubicBezTo>
                  <a:cubicBezTo>
                    <a:pt x="292" y="325"/>
                    <a:pt x="295" y="319"/>
                    <a:pt x="297" y="313"/>
                  </a:cubicBezTo>
                  <a:cubicBezTo>
                    <a:pt x="299" y="308"/>
                    <a:pt x="299" y="307"/>
                    <a:pt x="297" y="313"/>
                  </a:cubicBezTo>
                  <a:cubicBezTo>
                    <a:pt x="299" y="309"/>
                    <a:pt x="301" y="304"/>
                    <a:pt x="303" y="300"/>
                  </a:cubicBezTo>
                  <a:cubicBezTo>
                    <a:pt x="310" y="285"/>
                    <a:pt x="317" y="271"/>
                    <a:pt x="325" y="257"/>
                  </a:cubicBezTo>
                  <a:cubicBezTo>
                    <a:pt x="332" y="244"/>
                    <a:pt x="341" y="231"/>
                    <a:pt x="350" y="218"/>
                  </a:cubicBezTo>
                  <a:cubicBezTo>
                    <a:pt x="358" y="206"/>
                    <a:pt x="343" y="226"/>
                    <a:pt x="352" y="214"/>
                  </a:cubicBezTo>
                  <a:cubicBezTo>
                    <a:pt x="358" y="207"/>
                    <a:pt x="364" y="200"/>
                    <a:pt x="369" y="193"/>
                  </a:cubicBezTo>
                  <a:cubicBezTo>
                    <a:pt x="406" y="150"/>
                    <a:pt x="436" y="120"/>
                    <a:pt x="490" y="104"/>
                  </a:cubicBezTo>
                  <a:cubicBezTo>
                    <a:pt x="520" y="95"/>
                    <a:pt x="527" y="52"/>
                    <a:pt x="499" y="36"/>
                  </a:cubicBezTo>
                  <a:cubicBezTo>
                    <a:pt x="434" y="0"/>
                    <a:pt x="343" y="3"/>
                    <a:pt x="282" y="45"/>
                  </a:cubicBezTo>
                  <a:cubicBezTo>
                    <a:pt x="214" y="92"/>
                    <a:pt x="166" y="164"/>
                    <a:pt x="131" y="238"/>
                  </a:cubicBezTo>
                  <a:cubicBezTo>
                    <a:pt x="59" y="393"/>
                    <a:pt x="0" y="606"/>
                    <a:pt x="97" y="763"/>
                  </a:cubicBezTo>
                  <a:cubicBezTo>
                    <a:pt x="201" y="932"/>
                    <a:pt x="441" y="951"/>
                    <a:pt x="589" y="830"/>
                  </a:cubicBezTo>
                  <a:cubicBezTo>
                    <a:pt x="733" y="713"/>
                    <a:pt x="760" y="489"/>
                    <a:pt x="670" y="331"/>
                  </a:cubicBezTo>
                  <a:cubicBezTo>
                    <a:pt x="619" y="243"/>
                    <a:pt x="525" y="173"/>
                    <a:pt x="420" y="181"/>
                  </a:cubicBezTo>
                  <a:cubicBezTo>
                    <a:pt x="317" y="190"/>
                    <a:pt x="237" y="263"/>
                    <a:pt x="224" y="365"/>
                  </a:cubicBezTo>
                  <a:cubicBezTo>
                    <a:pt x="220" y="398"/>
                    <a:pt x="252" y="427"/>
                    <a:pt x="282" y="431"/>
                  </a:cubicBezTo>
                  <a:cubicBezTo>
                    <a:pt x="316" y="435"/>
                    <a:pt x="345" y="415"/>
                    <a:pt x="355" y="3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341">
              <a:extLst>
                <a:ext uri="{FF2B5EF4-FFF2-40B4-BE49-F238E27FC236}">
                  <a16:creationId xmlns:a16="http://schemas.microsoft.com/office/drawing/2014/main" id="{C07948B0-1F7E-F5FB-5045-61CA53A19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9416" y="2578812"/>
              <a:ext cx="50800" cy="322263"/>
            </a:xfrm>
            <a:custGeom>
              <a:avLst/>
              <a:gdLst>
                <a:gd name="T0" fmla="*/ 55 w 250"/>
                <a:gd name="T1" fmla="*/ 8 h 1564"/>
                <a:gd name="T2" fmla="*/ 144 w 250"/>
                <a:gd name="T3" fmla="*/ 776 h 1564"/>
                <a:gd name="T4" fmla="*/ 97 w 250"/>
                <a:gd name="T5" fmla="*/ 1150 h 1564"/>
                <a:gd name="T6" fmla="*/ 6 w 250"/>
                <a:gd name="T7" fmla="*/ 1516 h 1564"/>
                <a:gd name="T8" fmla="*/ 82 w 250"/>
                <a:gd name="T9" fmla="*/ 1537 h 1564"/>
                <a:gd name="T10" fmla="*/ 215 w 250"/>
                <a:gd name="T11" fmla="*/ 1156 h 1564"/>
                <a:gd name="T12" fmla="*/ 248 w 250"/>
                <a:gd name="T13" fmla="*/ 763 h 1564"/>
                <a:gd name="T14" fmla="*/ 64 w 250"/>
                <a:gd name="T15" fmla="*/ 4 h 1564"/>
                <a:gd name="T16" fmla="*/ 55 w 250"/>
                <a:gd name="T17" fmla="*/ 8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1564">
                  <a:moveTo>
                    <a:pt x="55" y="8"/>
                  </a:moveTo>
                  <a:cubicBezTo>
                    <a:pt x="97" y="264"/>
                    <a:pt x="153" y="515"/>
                    <a:pt x="144" y="776"/>
                  </a:cubicBezTo>
                  <a:cubicBezTo>
                    <a:pt x="139" y="902"/>
                    <a:pt x="121" y="1026"/>
                    <a:pt x="97" y="1150"/>
                  </a:cubicBezTo>
                  <a:cubicBezTo>
                    <a:pt x="73" y="1273"/>
                    <a:pt x="22" y="1393"/>
                    <a:pt x="6" y="1516"/>
                  </a:cubicBezTo>
                  <a:cubicBezTo>
                    <a:pt x="0" y="1561"/>
                    <a:pt x="61" y="1564"/>
                    <a:pt x="82" y="1537"/>
                  </a:cubicBezTo>
                  <a:cubicBezTo>
                    <a:pt x="158" y="1432"/>
                    <a:pt x="190" y="1280"/>
                    <a:pt x="215" y="1156"/>
                  </a:cubicBezTo>
                  <a:cubicBezTo>
                    <a:pt x="241" y="1027"/>
                    <a:pt x="250" y="894"/>
                    <a:pt x="248" y="763"/>
                  </a:cubicBezTo>
                  <a:cubicBezTo>
                    <a:pt x="245" y="503"/>
                    <a:pt x="205" y="227"/>
                    <a:pt x="64" y="4"/>
                  </a:cubicBezTo>
                  <a:cubicBezTo>
                    <a:pt x="61" y="0"/>
                    <a:pt x="54" y="3"/>
                    <a:pt x="55" y="8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342">
              <a:extLst>
                <a:ext uri="{FF2B5EF4-FFF2-40B4-BE49-F238E27FC236}">
                  <a16:creationId xmlns:a16="http://schemas.microsoft.com/office/drawing/2014/main" id="{32B1FEC0-0E1C-F0EC-E3FC-A00023F8E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803" y="2508962"/>
              <a:ext cx="201613" cy="566738"/>
            </a:xfrm>
            <a:custGeom>
              <a:avLst/>
              <a:gdLst>
                <a:gd name="T0" fmla="*/ 888 w 982"/>
                <a:gd name="T1" fmla="*/ 59 h 2758"/>
                <a:gd name="T2" fmla="*/ 556 w 982"/>
                <a:gd name="T3" fmla="*/ 1434 h 2758"/>
                <a:gd name="T4" fmla="*/ 287 w 982"/>
                <a:gd name="T5" fmla="*/ 2086 h 2758"/>
                <a:gd name="T6" fmla="*/ 11 w 982"/>
                <a:gd name="T7" fmla="*/ 2697 h 2758"/>
                <a:gd name="T8" fmla="*/ 74 w 982"/>
                <a:gd name="T9" fmla="*/ 2733 h 2758"/>
                <a:gd name="T10" fmla="*/ 456 w 982"/>
                <a:gd name="T11" fmla="*/ 2131 h 2758"/>
                <a:gd name="T12" fmla="*/ 712 w 982"/>
                <a:gd name="T13" fmla="*/ 1477 h 2758"/>
                <a:gd name="T14" fmla="*/ 978 w 982"/>
                <a:gd name="T15" fmla="*/ 59 h 2758"/>
                <a:gd name="T16" fmla="*/ 888 w 982"/>
                <a:gd name="T17" fmla="*/ 59 h 2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2" h="2758">
                  <a:moveTo>
                    <a:pt x="888" y="59"/>
                  </a:moveTo>
                  <a:cubicBezTo>
                    <a:pt x="827" y="527"/>
                    <a:pt x="712" y="990"/>
                    <a:pt x="556" y="1434"/>
                  </a:cubicBezTo>
                  <a:cubicBezTo>
                    <a:pt x="479" y="1657"/>
                    <a:pt x="385" y="1872"/>
                    <a:pt x="287" y="2086"/>
                  </a:cubicBezTo>
                  <a:cubicBezTo>
                    <a:pt x="195" y="2288"/>
                    <a:pt x="75" y="2484"/>
                    <a:pt x="11" y="2697"/>
                  </a:cubicBezTo>
                  <a:cubicBezTo>
                    <a:pt x="0" y="2733"/>
                    <a:pt x="47" y="2758"/>
                    <a:pt x="74" y="2733"/>
                  </a:cubicBezTo>
                  <a:cubicBezTo>
                    <a:pt x="243" y="2570"/>
                    <a:pt x="356" y="2341"/>
                    <a:pt x="456" y="2131"/>
                  </a:cubicBezTo>
                  <a:cubicBezTo>
                    <a:pt x="557" y="1920"/>
                    <a:pt x="640" y="1699"/>
                    <a:pt x="712" y="1477"/>
                  </a:cubicBezTo>
                  <a:cubicBezTo>
                    <a:pt x="863" y="1017"/>
                    <a:pt x="947" y="542"/>
                    <a:pt x="978" y="59"/>
                  </a:cubicBezTo>
                  <a:cubicBezTo>
                    <a:pt x="982" y="0"/>
                    <a:pt x="895" y="3"/>
                    <a:pt x="888" y="5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343">
              <a:extLst>
                <a:ext uri="{FF2B5EF4-FFF2-40B4-BE49-F238E27FC236}">
                  <a16:creationId xmlns:a16="http://schemas.microsoft.com/office/drawing/2014/main" id="{2B773C67-8807-1784-ED24-4D479D566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491" y="2672474"/>
              <a:ext cx="50800" cy="360363"/>
            </a:xfrm>
            <a:custGeom>
              <a:avLst/>
              <a:gdLst>
                <a:gd name="T0" fmla="*/ 164 w 246"/>
                <a:gd name="T1" fmla="*/ 50 h 1756"/>
                <a:gd name="T2" fmla="*/ 72 w 246"/>
                <a:gd name="T3" fmla="*/ 885 h 1756"/>
                <a:gd name="T4" fmla="*/ 19 w 246"/>
                <a:gd name="T5" fmla="*/ 1719 h 1756"/>
                <a:gd name="T6" fmla="*/ 71 w 246"/>
                <a:gd name="T7" fmla="*/ 1726 h 1756"/>
                <a:gd name="T8" fmla="*/ 176 w 246"/>
                <a:gd name="T9" fmla="*/ 901 h 1756"/>
                <a:gd name="T10" fmla="*/ 242 w 246"/>
                <a:gd name="T11" fmla="*/ 50 h 1756"/>
                <a:gd name="T12" fmla="*/ 164 w 246"/>
                <a:gd name="T13" fmla="*/ 5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1756">
                  <a:moveTo>
                    <a:pt x="164" y="50"/>
                  </a:moveTo>
                  <a:cubicBezTo>
                    <a:pt x="133" y="329"/>
                    <a:pt x="103" y="607"/>
                    <a:pt x="72" y="885"/>
                  </a:cubicBezTo>
                  <a:cubicBezTo>
                    <a:pt x="41" y="1163"/>
                    <a:pt x="0" y="1439"/>
                    <a:pt x="19" y="1719"/>
                  </a:cubicBezTo>
                  <a:cubicBezTo>
                    <a:pt x="21" y="1748"/>
                    <a:pt x="63" y="1756"/>
                    <a:pt x="71" y="1726"/>
                  </a:cubicBezTo>
                  <a:cubicBezTo>
                    <a:pt x="142" y="1457"/>
                    <a:pt x="154" y="1179"/>
                    <a:pt x="176" y="901"/>
                  </a:cubicBezTo>
                  <a:cubicBezTo>
                    <a:pt x="198" y="618"/>
                    <a:pt x="220" y="334"/>
                    <a:pt x="242" y="50"/>
                  </a:cubicBezTo>
                  <a:cubicBezTo>
                    <a:pt x="246" y="0"/>
                    <a:pt x="170" y="2"/>
                    <a:pt x="164" y="50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344">
              <a:extLst>
                <a:ext uri="{FF2B5EF4-FFF2-40B4-BE49-F238E27FC236}">
                  <a16:creationId xmlns:a16="http://schemas.microsoft.com/office/drawing/2014/main" id="{CD237172-FA04-AC17-FE60-6A968E62D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3578" y="2866149"/>
              <a:ext cx="41275" cy="238125"/>
            </a:xfrm>
            <a:custGeom>
              <a:avLst/>
              <a:gdLst>
                <a:gd name="T0" fmla="*/ 31 w 203"/>
                <a:gd name="T1" fmla="*/ 32 h 1160"/>
                <a:gd name="T2" fmla="*/ 158 w 203"/>
                <a:gd name="T3" fmla="*/ 1137 h 1160"/>
                <a:gd name="T4" fmla="*/ 197 w 203"/>
                <a:gd name="T5" fmla="*/ 1126 h 1160"/>
                <a:gd name="T6" fmla="*/ 93 w 203"/>
                <a:gd name="T7" fmla="*/ 577 h 1160"/>
                <a:gd name="T8" fmla="*/ 81 w 203"/>
                <a:gd name="T9" fmla="*/ 32 h 1160"/>
                <a:gd name="T10" fmla="*/ 31 w 203"/>
                <a:gd name="T11" fmla="*/ 32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1160">
                  <a:moveTo>
                    <a:pt x="31" y="32"/>
                  </a:moveTo>
                  <a:cubicBezTo>
                    <a:pt x="0" y="398"/>
                    <a:pt x="22" y="793"/>
                    <a:pt x="158" y="1137"/>
                  </a:cubicBezTo>
                  <a:cubicBezTo>
                    <a:pt x="167" y="1160"/>
                    <a:pt x="203" y="1152"/>
                    <a:pt x="197" y="1126"/>
                  </a:cubicBezTo>
                  <a:cubicBezTo>
                    <a:pt x="157" y="944"/>
                    <a:pt x="114" y="762"/>
                    <a:pt x="93" y="577"/>
                  </a:cubicBezTo>
                  <a:cubicBezTo>
                    <a:pt x="72" y="396"/>
                    <a:pt x="68" y="214"/>
                    <a:pt x="81" y="32"/>
                  </a:cubicBezTo>
                  <a:cubicBezTo>
                    <a:pt x="83" y="0"/>
                    <a:pt x="33" y="1"/>
                    <a:pt x="31" y="32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345">
              <a:extLst>
                <a:ext uri="{FF2B5EF4-FFF2-40B4-BE49-F238E27FC236}">
                  <a16:creationId xmlns:a16="http://schemas.microsoft.com/office/drawing/2014/main" id="{31511336-7337-A14D-0A49-9B7F631E5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528" y="4115512"/>
              <a:ext cx="152400" cy="166688"/>
            </a:xfrm>
            <a:custGeom>
              <a:avLst/>
              <a:gdLst>
                <a:gd name="T0" fmla="*/ 88 w 743"/>
                <a:gd name="T1" fmla="*/ 26 h 809"/>
                <a:gd name="T2" fmla="*/ 28 w 743"/>
                <a:gd name="T3" fmla="*/ 89 h 809"/>
                <a:gd name="T4" fmla="*/ 2 w 743"/>
                <a:gd name="T5" fmla="*/ 190 h 809"/>
                <a:gd name="T6" fmla="*/ 14 w 743"/>
                <a:gd name="T7" fmla="*/ 335 h 809"/>
                <a:gd name="T8" fmla="*/ 132 w 743"/>
                <a:gd name="T9" fmla="*/ 592 h 809"/>
                <a:gd name="T10" fmla="*/ 373 w 743"/>
                <a:gd name="T11" fmla="*/ 770 h 809"/>
                <a:gd name="T12" fmla="*/ 512 w 743"/>
                <a:gd name="T13" fmla="*/ 806 h 809"/>
                <a:gd name="T14" fmla="*/ 656 w 743"/>
                <a:gd name="T15" fmla="*/ 780 h 809"/>
                <a:gd name="T16" fmla="*/ 656 w 743"/>
                <a:gd name="T17" fmla="*/ 612 h 809"/>
                <a:gd name="T18" fmla="*/ 630 w 743"/>
                <a:gd name="T19" fmla="*/ 605 h 809"/>
                <a:gd name="T20" fmla="*/ 617 w 743"/>
                <a:gd name="T21" fmla="*/ 601 h 809"/>
                <a:gd name="T22" fmla="*/ 621 w 743"/>
                <a:gd name="T23" fmla="*/ 603 h 809"/>
                <a:gd name="T24" fmla="*/ 553 w 743"/>
                <a:gd name="T25" fmla="*/ 573 h 809"/>
                <a:gd name="T26" fmla="*/ 504 w 743"/>
                <a:gd name="T27" fmla="*/ 559 h 809"/>
                <a:gd name="T28" fmla="*/ 477 w 743"/>
                <a:gd name="T29" fmla="*/ 549 h 809"/>
                <a:gd name="T30" fmla="*/ 477 w 743"/>
                <a:gd name="T31" fmla="*/ 549 h 809"/>
                <a:gd name="T32" fmla="*/ 381 w 743"/>
                <a:gd name="T33" fmla="*/ 491 h 809"/>
                <a:gd name="T34" fmla="*/ 377 w 743"/>
                <a:gd name="T35" fmla="*/ 488 h 809"/>
                <a:gd name="T36" fmla="*/ 359 w 743"/>
                <a:gd name="T37" fmla="*/ 473 h 809"/>
                <a:gd name="T38" fmla="*/ 320 w 743"/>
                <a:gd name="T39" fmla="*/ 433 h 809"/>
                <a:gd name="T40" fmla="*/ 305 w 743"/>
                <a:gd name="T41" fmla="*/ 415 h 809"/>
                <a:gd name="T42" fmla="*/ 302 w 743"/>
                <a:gd name="T43" fmla="*/ 409 h 809"/>
                <a:gd name="T44" fmla="*/ 273 w 743"/>
                <a:gd name="T45" fmla="*/ 360 h 809"/>
                <a:gd name="T46" fmla="*/ 260 w 743"/>
                <a:gd name="T47" fmla="*/ 334 h 809"/>
                <a:gd name="T48" fmla="*/ 258 w 743"/>
                <a:gd name="T49" fmla="*/ 327 h 809"/>
                <a:gd name="T50" fmla="*/ 243 w 743"/>
                <a:gd name="T51" fmla="*/ 277 h 809"/>
                <a:gd name="T52" fmla="*/ 238 w 743"/>
                <a:gd name="T53" fmla="*/ 254 h 809"/>
                <a:gd name="T54" fmla="*/ 237 w 743"/>
                <a:gd name="T55" fmla="*/ 247 h 809"/>
                <a:gd name="T56" fmla="*/ 233 w 743"/>
                <a:gd name="T57" fmla="*/ 190 h 809"/>
                <a:gd name="T58" fmla="*/ 224 w 743"/>
                <a:gd name="T59" fmla="*/ 114 h 809"/>
                <a:gd name="T60" fmla="*/ 216 w 743"/>
                <a:gd name="T61" fmla="*/ 85 h 809"/>
                <a:gd name="T62" fmla="*/ 195 w 743"/>
                <a:gd name="T63" fmla="*/ 52 h 809"/>
                <a:gd name="T64" fmla="*/ 198 w 743"/>
                <a:gd name="T65" fmla="*/ 55 h 809"/>
                <a:gd name="T66" fmla="*/ 88 w 743"/>
                <a:gd name="T67" fmla="*/ 26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43" h="809">
                  <a:moveTo>
                    <a:pt x="88" y="26"/>
                  </a:moveTo>
                  <a:cubicBezTo>
                    <a:pt x="62" y="44"/>
                    <a:pt x="41" y="60"/>
                    <a:pt x="28" y="89"/>
                  </a:cubicBezTo>
                  <a:cubicBezTo>
                    <a:pt x="12" y="123"/>
                    <a:pt x="3" y="152"/>
                    <a:pt x="2" y="190"/>
                  </a:cubicBezTo>
                  <a:cubicBezTo>
                    <a:pt x="0" y="239"/>
                    <a:pt x="5" y="288"/>
                    <a:pt x="14" y="335"/>
                  </a:cubicBezTo>
                  <a:cubicBezTo>
                    <a:pt x="32" y="429"/>
                    <a:pt x="74" y="516"/>
                    <a:pt x="132" y="592"/>
                  </a:cubicBezTo>
                  <a:cubicBezTo>
                    <a:pt x="196" y="674"/>
                    <a:pt x="277" y="731"/>
                    <a:pt x="373" y="770"/>
                  </a:cubicBezTo>
                  <a:cubicBezTo>
                    <a:pt x="417" y="788"/>
                    <a:pt x="465" y="803"/>
                    <a:pt x="512" y="806"/>
                  </a:cubicBezTo>
                  <a:cubicBezTo>
                    <a:pt x="561" y="809"/>
                    <a:pt x="609" y="794"/>
                    <a:pt x="656" y="780"/>
                  </a:cubicBezTo>
                  <a:cubicBezTo>
                    <a:pt x="735" y="756"/>
                    <a:pt x="743" y="632"/>
                    <a:pt x="656" y="612"/>
                  </a:cubicBezTo>
                  <a:cubicBezTo>
                    <a:pt x="647" y="610"/>
                    <a:pt x="638" y="608"/>
                    <a:pt x="630" y="605"/>
                  </a:cubicBezTo>
                  <a:cubicBezTo>
                    <a:pt x="625" y="604"/>
                    <a:pt x="621" y="603"/>
                    <a:pt x="617" y="601"/>
                  </a:cubicBezTo>
                  <a:cubicBezTo>
                    <a:pt x="610" y="599"/>
                    <a:pt x="611" y="600"/>
                    <a:pt x="621" y="603"/>
                  </a:cubicBezTo>
                  <a:cubicBezTo>
                    <a:pt x="602" y="587"/>
                    <a:pt x="576" y="581"/>
                    <a:pt x="553" y="573"/>
                  </a:cubicBezTo>
                  <a:cubicBezTo>
                    <a:pt x="537" y="568"/>
                    <a:pt x="520" y="564"/>
                    <a:pt x="504" y="559"/>
                  </a:cubicBezTo>
                  <a:cubicBezTo>
                    <a:pt x="495" y="556"/>
                    <a:pt x="486" y="552"/>
                    <a:pt x="477" y="549"/>
                  </a:cubicBezTo>
                  <a:cubicBezTo>
                    <a:pt x="463" y="544"/>
                    <a:pt x="497" y="559"/>
                    <a:pt x="477" y="549"/>
                  </a:cubicBezTo>
                  <a:cubicBezTo>
                    <a:pt x="443" y="532"/>
                    <a:pt x="412" y="513"/>
                    <a:pt x="381" y="491"/>
                  </a:cubicBezTo>
                  <a:cubicBezTo>
                    <a:pt x="374" y="485"/>
                    <a:pt x="351" y="477"/>
                    <a:pt x="377" y="488"/>
                  </a:cubicBezTo>
                  <a:cubicBezTo>
                    <a:pt x="371" y="485"/>
                    <a:pt x="364" y="477"/>
                    <a:pt x="359" y="473"/>
                  </a:cubicBezTo>
                  <a:cubicBezTo>
                    <a:pt x="345" y="460"/>
                    <a:pt x="332" y="447"/>
                    <a:pt x="320" y="433"/>
                  </a:cubicBezTo>
                  <a:cubicBezTo>
                    <a:pt x="315" y="427"/>
                    <a:pt x="309" y="421"/>
                    <a:pt x="305" y="415"/>
                  </a:cubicBezTo>
                  <a:cubicBezTo>
                    <a:pt x="322" y="439"/>
                    <a:pt x="305" y="414"/>
                    <a:pt x="302" y="409"/>
                  </a:cubicBezTo>
                  <a:cubicBezTo>
                    <a:pt x="291" y="393"/>
                    <a:pt x="281" y="376"/>
                    <a:pt x="273" y="360"/>
                  </a:cubicBezTo>
                  <a:cubicBezTo>
                    <a:pt x="268" y="351"/>
                    <a:pt x="263" y="343"/>
                    <a:pt x="260" y="334"/>
                  </a:cubicBezTo>
                  <a:cubicBezTo>
                    <a:pt x="266" y="354"/>
                    <a:pt x="262" y="338"/>
                    <a:pt x="258" y="327"/>
                  </a:cubicBezTo>
                  <a:cubicBezTo>
                    <a:pt x="253" y="311"/>
                    <a:pt x="248" y="294"/>
                    <a:pt x="243" y="277"/>
                  </a:cubicBezTo>
                  <a:cubicBezTo>
                    <a:pt x="242" y="269"/>
                    <a:pt x="240" y="262"/>
                    <a:pt x="238" y="254"/>
                  </a:cubicBezTo>
                  <a:cubicBezTo>
                    <a:pt x="236" y="242"/>
                    <a:pt x="232" y="227"/>
                    <a:pt x="237" y="247"/>
                  </a:cubicBezTo>
                  <a:cubicBezTo>
                    <a:pt x="233" y="230"/>
                    <a:pt x="233" y="209"/>
                    <a:pt x="233" y="190"/>
                  </a:cubicBezTo>
                  <a:cubicBezTo>
                    <a:pt x="233" y="165"/>
                    <a:pt x="229" y="140"/>
                    <a:pt x="224" y="114"/>
                  </a:cubicBezTo>
                  <a:cubicBezTo>
                    <a:pt x="222" y="104"/>
                    <a:pt x="220" y="95"/>
                    <a:pt x="216" y="85"/>
                  </a:cubicBezTo>
                  <a:cubicBezTo>
                    <a:pt x="212" y="72"/>
                    <a:pt x="205" y="61"/>
                    <a:pt x="195" y="52"/>
                  </a:cubicBezTo>
                  <a:cubicBezTo>
                    <a:pt x="203" y="63"/>
                    <a:pt x="204" y="64"/>
                    <a:pt x="198" y="55"/>
                  </a:cubicBezTo>
                  <a:cubicBezTo>
                    <a:pt x="177" y="20"/>
                    <a:pt x="124" y="0"/>
                    <a:pt x="88" y="26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346">
              <a:extLst>
                <a:ext uri="{FF2B5EF4-FFF2-40B4-BE49-F238E27FC236}">
                  <a16:creationId xmlns:a16="http://schemas.microsoft.com/office/drawing/2014/main" id="{4192ABE0-C110-D917-4CB0-C60C8CAB8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6953" y="6152274"/>
              <a:ext cx="95250" cy="50800"/>
            </a:xfrm>
            <a:custGeom>
              <a:avLst/>
              <a:gdLst>
                <a:gd name="T0" fmla="*/ 103 w 467"/>
                <a:gd name="T1" fmla="*/ 239 h 245"/>
                <a:gd name="T2" fmla="*/ 289 w 467"/>
                <a:gd name="T3" fmla="*/ 217 h 245"/>
                <a:gd name="T4" fmla="*/ 365 w 467"/>
                <a:gd name="T5" fmla="*/ 201 h 245"/>
                <a:gd name="T6" fmla="*/ 411 w 467"/>
                <a:gd name="T7" fmla="*/ 174 h 245"/>
                <a:gd name="T8" fmla="*/ 466 w 467"/>
                <a:gd name="T9" fmla="*/ 105 h 245"/>
                <a:gd name="T10" fmla="*/ 464 w 467"/>
                <a:gd name="T11" fmla="*/ 74 h 245"/>
                <a:gd name="T12" fmla="*/ 410 w 467"/>
                <a:gd name="T13" fmla="*/ 20 h 245"/>
                <a:gd name="T14" fmla="*/ 321 w 467"/>
                <a:gd name="T15" fmla="*/ 1 h 245"/>
                <a:gd name="T16" fmla="*/ 225 w 467"/>
                <a:gd name="T17" fmla="*/ 16 h 245"/>
                <a:gd name="T18" fmla="*/ 77 w 467"/>
                <a:gd name="T19" fmla="*/ 46 h 245"/>
                <a:gd name="T20" fmla="*/ 6 w 467"/>
                <a:gd name="T21" fmla="*/ 154 h 245"/>
                <a:gd name="T22" fmla="*/ 103 w 467"/>
                <a:gd name="T23" fmla="*/ 23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7" h="245">
                  <a:moveTo>
                    <a:pt x="103" y="239"/>
                  </a:moveTo>
                  <a:cubicBezTo>
                    <a:pt x="165" y="231"/>
                    <a:pt x="227" y="224"/>
                    <a:pt x="289" y="217"/>
                  </a:cubicBezTo>
                  <a:cubicBezTo>
                    <a:pt x="314" y="214"/>
                    <a:pt x="341" y="211"/>
                    <a:pt x="365" y="201"/>
                  </a:cubicBezTo>
                  <a:cubicBezTo>
                    <a:pt x="382" y="194"/>
                    <a:pt x="396" y="184"/>
                    <a:pt x="411" y="174"/>
                  </a:cubicBezTo>
                  <a:cubicBezTo>
                    <a:pt x="437" y="157"/>
                    <a:pt x="461" y="139"/>
                    <a:pt x="466" y="105"/>
                  </a:cubicBezTo>
                  <a:cubicBezTo>
                    <a:pt x="467" y="94"/>
                    <a:pt x="467" y="87"/>
                    <a:pt x="464" y="74"/>
                  </a:cubicBezTo>
                  <a:cubicBezTo>
                    <a:pt x="459" y="48"/>
                    <a:pt x="435" y="28"/>
                    <a:pt x="410" y="20"/>
                  </a:cubicBezTo>
                  <a:cubicBezTo>
                    <a:pt x="383" y="12"/>
                    <a:pt x="350" y="0"/>
                    <a:pt x="321" y="1"/>
                  </a:cubicBezTo>
                  <a:cubicBezTo>
                    <a:pt x="289" y="3"/>
                    <a:pt x="257" y="10"/>
                    <a:pt x="225" y="16"/>
                  </a:cubicBezTo>
                  <a:cubicBezTo>
                    <a:pt x="176" y="26"/>
                    <a:pt x="126" y="36"/>
                    <a:pt x="77" y="46"/>
                  </a:cubicBezTo>
                  <a:cubicBezTo>
                    <a:pt x="29" y="55"/>
                    <a:pt x="0" y="109"/>
                    <a:pt x="6" y="154"/>
                  </a:cubicBezTo>
                  <a:cubicBezTo>
                    <a:pt x="12" y="197"/>
                    <a:pt x="54" y="245"/>
                    <a:pt x="103" y="239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347">
              <a:extLst>
                <a:ext uri="{FF2B5EF4-FFF2-40B4-BE49-F238E27FC236}">
                  <a16:creationId xmlns:a16="http://schemas.microsoft.com/office/drawing/2014/main" id="{3EBDC567-92FB-3BBB-FBF8-0307A092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5541" y="5990349"/>
              <a:ext cx="107950" cy="77788"/>
            </a:xfrm>
            <a:custGeom>
              <a:avLst/>
              <a:gdLst>
                <a:gd name="T0" fmla="*/ 73 w 527"/>
                <a:gd name="T1" fmla="*/ 367 h 376"/>
                <a:gd name="T2" fmla="*/ 317 w 527"/>
                <a:gd name="T3" fmla="*/ 255 h 376"/>
                <a:gd name="T4" fmla="*/ 427 w 527"/>
                <a:gd name="T5" fmla="*/ 176 h 376"/>
                <a:gd name="T6" fmla="*/ 456 w 527"/>
                <a:gd name="T7" fmla="*/ 146 h 376"/>
                <a:gd name="T8" fmla="*/ 472 w 527"/>
                <a:gd name="T9" fmla="*/ 119 h 376"/>
                <a:gd name="T10" fmla="*/ 509 w 527"/>
                <a:gd name="T11" fmla="*/ 66 h 376"/>
                <a:gd name="T12" fmla="*/ 462 w 527"/>
                <a:gd name="T13" fmla="*/ 19 h 376"/>
                <a:gd name="T14" fmla="*/ 412 w 527"/>
                <a:gd name="T15" fmla="*/ 51 h 376"/>
                <a:gd name="T16" fmla="*/ 383 w 527"/>
                <a:gd name="T17" fmla="*/ 63 h 376"/>
                <a:gd name="T18" fmla="*/ 358 w 527"/>
                <a:gd name="T19" fmla="*/ 81 h 376"/>
                <a:gd name="T20" fmla="*/ 258 w 527"/>
                <a:gd name="T21" fmla="*/ 154 h 376"/>
                <a:gd name="T22" fmla="*/ 45 w 527"/>
                <a:gd name="T23" fmla="*/ 265 h 376"/>
                <a:gd name="T24" fmla="*/ 8 w 527"/>
                <a:gd name="T25" fmla="*/ 330 h 376"/>
                <a:gd name="T26" fmla="*/ 73 w 527"/>
                <a:gd name="T27" fmla="*/ 36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7" h="376">
                  <a:moveTo>
                    <a:pt x="73" y="367"/>
                  </a:moveTo>
                  <a:cubicBezTo>
                    <a:pt x="158" y="339"/>
                    <a:pt x="241" y="302"/>
                    <a:pt x="317" y="255"/>
                  </a:cubicBezTo>
                  <a:cubicBezTo>
                    <a:pt x="356" y="232"/>
                    <a:pt x="393" y="206"/>
                    <a:pt x="427" y="176"/>
                  </a:cubicBezTo>
                  <a:cubicBezTo>
                    <a:pt x="437" y="167"/>
                    <a:pt x="448" y="157"/>
                    <a:pt x="456" y="146"/>
                  </a:cubicBezTo>
                  <a:cubicBezTo>
                    <a:pt x="462" y="137"/>
                    <a:pt x="466" y="128"/>
                    <a:pt x="472" y="119"/>
                  </a:cubicBezTo>
                  <a:cubicBezTo>
                    <a:pt x="483" y="101"/>
                    <a:pt x="497" y="84"/>
                    <a:pt x="509" y="66"/>
                  </a:cubicBezTo>
                  <a:cubicBezTo>
                    <a:pt x="527" y="38"/>
                    <a:pt x="490" y="0"/>
                    <a:pt x="462" y="19"/>
                  </a:cubicBezTo>
                  <a:cubicBezTo>
                    <a:pt x="446" y="30"/>
                    <a:pt x="429" y="41"/>
                    <a:pt x="412" y="51"/>
                  </a:cubicBezTo>
                  <a:cubicBezTo>
                    <a:pt x="403" y="56"/>
                    <a:pt x="393" y="58"/>
                    <a:pt x="383" y="63"/>
                  </a:cubicBezTo>
                  <a:cubicBezTo>
                    <a:pt x="374" y="68"/>
                    <a:pt x="366" y="75"/>
                    <a:pt x="358" y="81"/>
                  </a:cubicBezTo>
                  <a:cubicBezTo>
                    <a:pt x="323" y="107"/>
                    <a:pt x="294" y="129"/>
                    <a:pt x="258" y="154"/>
                  </a:cubicBezTo>
                  <a:cubicBezTo>
                    <a:pt x="191" y="198"/>
                    <a:pt x="120" y="236"/>
                    <a:pt x="45" y="265"/>
                  </a:cubicBezTo>
                  <a:cubicBezTo>
                    <a:pt x="18" y="275"/>
                    <a:pt x="0" y="301"/>
                    <a:pt x="8" y="330"/>
                  </a:cubicBezTo>
                  <a:cubicBezTo>
                    <a:pt x="15" y="357"/>
                    <a:pt x="46" y="376"/>
                    <a:pt x="73" y="367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348">
              <a:extLst>
                <a:ext uri="{FF2B5EF4-FFF2-40B4-BE49-F238E27FC236}">
                  <a16:creationId xmlns:a16="http://schemas.microsoft.com/office/drawing/2014/main" id="{9A890936-2A67-02CA-3D61-22C3A05F5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41" y="5326774"/>
              <a:ext cx="174625" cy="112713"/>
            </a:xfrm>
            <a:custGeom>
              <a:avLst/>
              <a:gdLst>
                <a:gd name="T0" fmla="*/ 51 w 849"/>
                <a:gd name="T1" fmla="*/ 132 h 550"/>
                <a:gd name="T2" fmla="*/ 411 w 849"/>
                <a:gd name="T3" fmla="*/ 395 h 550"/>
                <a:gd name="T4" fmla="*/ 602 w 849"/>
                <a:gd name="T5" fmla="*/ 499 h 550"/>
                <a:gd name="T6" fmla="*/ 710 w 849"/>
                <a:gd name="T7" fmla="*/ 541 h 550"/>
                <a:gd name="T8" fmla="*/ 820 w 849"/>
                <a:gd name="T9" fmla="*/ 538 h 550"/>
                <a:gd name="T10" fmla="*/ 838 w 849"/>
                <a:gd name="T11" fmla="*/ 492 h 550"/>
                <a:gd name="T12" fmla="*/ 770 w 849"/>
                <a:gd name="T13" fmla="*/ 415 h 550"/>
                <a:gd name="T14" fmla="*/ 682 w 849"/>
                <a:gd name="T15" fmla="*/ 363 h 550"/>
                <a:gd name="T16" fmla="*/ 489 w 849"/>
                <a:gd name="T17" fmla="*/ 262 h 550"/>
                <a:gd name="T18" fmla="*/ 125 w 849"/>
                <a:gd name="T19" fmla="*/ 37 h 550"/>
                <a:gd name="T20" fmla="*/ 51 w 849"/>
                <a:gd name="T21" fmla="*/ 13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9" h="550">
                  <a:moveTo>
                    <a:pt x="51" y="132"/>
                  </a:moveTo>
                  <a:cubicBezTo>
                    <a:pt x="162" y="234"/>
                    <a:pt x="282" y="319"/>
                    <a:pt x="411" y="395"/>
                  </a:cubicBezTo>
                  <a:cubicBezTo>
                    <a:pt x="474" y="432"/>
                    <a:pt x="538" y="467"/>
                    <a:pt x="602" y="499"/>
                  </a:cubicBezTo>
                  <a:cubicBezTo>
                    <a:pt x="637" y="517"/>
                    <a:pt x="673" y="532"/>
                    <a:pt x="710" y="541"/>
                  </a:cubicBezTo>
                  <a:cubicBezTo>
                    <a:pt x="748" y="550"/>
                    <a:pt x="782" y="544"/>
                    <a:pt x="820" y="538"/>
                  </a:cubicBezTo>
                  <a:cubicBezTo>
                    <a:pt x="839" y="535"/>
                    <a:pt x="849" y="508"/>
                    <a:pt x="838" y="492"/>
                  </a:cubicBezTo>
                  <a:cubicBezTo>
                    <a:pt x="818" y="463"/>
                    <a:pt x="800" y="436"/>
                    <a:pt x="770" y="415"/>
                  </a:cubicBezTo>
                  <a:cubicBezTo>
                    <a:pt x="742" y="395"/>
                    <a:pt x="713" y="378"/>
                    <a:pt x="682" y="363"/>
                  </a:cubicBezTo>
                  <a:cubicBezTo>
                    <a:pt x="617" y="331"/>
                    <a:pt x="552" y="298"/>
                    <a:pt x="489" y="262"/>
                  </a:cubicBezTo>
                  <a:cubicBezTo>
                    <a:pt x="365" y="192"/>
                    <a:pt x="245" y="113"/>
                    <a:pt x="125" y="37"/>
                  </a:cubicBezTo>
                  <a:cubicBezTo>
                    <a:pt x="67" y="0"/>
                    <a:pt x="0" y="85"/>
                    <a:pt x="51" y="132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349">
              <a:extLst>
                <a:ext uri="{FF2B5EF4-FFF2-40B4-BE49-F238E27FC236}">
                  <a16:creationId xmlns:a16="http://schemas.microsoft.com/office/drawing/2014/main" id="{6A181FC2-680C-E13B-B6BF-2B725E5FE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678" y="5463299"/>
              <a:ext cx="55563" cy="26988"/>
            </a:xfrm>
            <a:custGeom>
              <a:avLst/>
              <a:gdLst>
                <a:gd name="T0" fmla="*/ 22 w 274"/>
                <a:gd name="T1" fmla="*/ 56 h 128"/>
                <a:gd name="T2" fmla="*/ 134 w 274"/>
                <a:gd name="T3" fmla="*/ 95 h 128"/>
                <a:gd name="T4" fmla="*/ 248 w 274"/>
                <a:gd name="T5" fmla="*/ 124 h 128"/>
                <a:gd name="T6" fmla="*/ 259 w 274"/>
                <a:gd name="T7" fmla="*/ 99 h 128"/>
                <a:gd name="T8" fmla="*/ 152 w 274"/>
                <a:gd name="T9" fmla="*/ 48 h 128"/>
                <a:gd name="T10" fmla="*/ 36 w 274"/>
                <a:gd name="T11" fmla="*/ 5 h 128"/>
                <a:gd name="T12" fmla="*/ 4 w 274"/>
                <a:gd name="T13" fmla="*/ 24 h 128"/>
                <a:gd name="T14" fmla="*/ 22 w 274"/>
                <a:gd name="T15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128">
                  <a:moveTo>
                    <a:pt x="22" y="56"/>
                  </a:moveTo>
                  <a:cubicBezTo>
                    <a:pt x="59" y="70"/>
                    <a:pt x="96" y="86"/>
                    <a:pt x="134" y="95"/>
                  </a:cubicBezTo>
                  <a:cubicBezTo>
                    <a:pt x="172" y="105"/>
                    <a:pt x="210" y="115"/>
                    <a:pt x="248" y="124"/>
                  </a:cubicBezTo>
                  <a:cubicBezTo>
                    <a:pt x="263" y="128"/>
                    <a:pt x="274" y="106"/>
                    <a:pt x="259" y="99"/>
                  </a:cubicBezTo>
                  <a:cubicBezTo>
                    <a:pt x="223" y="82"/>
                    <a:pt x="187" y="65"/>
                    <a:pt x="152" y="48"/>
                  </a:cubicBezTo>
                  <a:cubicBezTo>
                    <a:pt x="115" y="30"/>
                    <a:pt x="75" y="19"/>
                    <a:pt x="36" y="5"/>
                  </a:cubicBezTo>
                  <a:cubicBezTo>
                    <a:pt x="23" y="0"/>
                    <a:pt x="7" y="11"/>
                    <a:pt x="4" y="24"/>
                  </a:cubicBezTo>
                  <a:cubicBezTo>
                    <a:pt x="0" y="38"/>
                    <a:pt x="9" y="51"/>
                    <a:pt x="22" y="5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350">
              <a:extLst>
                <a:ext uri="{FF2B5EF4-FFF2-40B4-BE49-F238E27FC236}">
                  <a16:creationId xmlns:a16="http://schemas.microsoft.com/office/drawing/2014/main" id="{F45352B0-17F0-99CF-C1E2-D98ACA70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8378" y="5237874"/>
              <a:ext cx="144463" cy="153988"/>
            </a:xfrm>
            <a:custGeom>
              <a:avLst/>
              <a:gdLst>
                <a:gd name="T0" fmla="*/ 121 w 703"/>
                <a:gd name="T1" fmla="*/ 708 h 752"/>
                <a:gd name="T2" fmla="*/ 442 w 703"/>
                <a:gd name="T3" fmla="*/ 409 h 752"/>
                <a:gd name="T4" fmla="*/ 588 w 703"/>
                <a:gd name="T5" fmla="*/ 249 h 752"/>
                <a:gd name="T6" fmla="*/ 660 w 703"/>
                <a:gd name="T7" fmla="*/ 162 h 752"/>
                <a:gd name="T8" fmla="*/ 693 w 703"/>
                <a:gd name="T9" fmla="*/ 115 h 752"/>
                <a:gd name="T10" fmla="*/ 703 w 703"/>
                <a:gd name="T11" fmla="*/ 52 h 752"/>
                <a:gd name="T12" fmla="*/ 642 w 703"/>
                <a:gd name="T13" fmla="*/ 6 h 752"/>
                <a:gd name="T14" fmla="*/ 590 w 703"/>
                <a:gd name="T15" fmla="*/ 24 h 752"/>
                <a:gd name="T16" fmla="*/ 549 w 703"/>
                <a:gd name="T17" fmla="*/ 62 h 752"/>
                <a:gd name="T18" fmla="*/ 474 w 703"/>
                <a:gd name="T19" fmla="*/ 144 h 752"/>
                <a:gd name="T20" fmla="*/ 331 w 703"/>
                <a:gd name="T21" fmla="*/ 306 h 752"/>
                <a:gd name="T22" fmla="*/ 46 w 703"/>
                <a:gd name="T23" fmla="*/ 633 h 752"/>
                <a:gd name="T24" fmla="*/ 121 w 703"/>
                <a:gd name="T25" fmla="*/ 70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3" h="752">
                  <a:moveTo>
                    <a:pt x="121" y="708"/>
                  </a:moveTo>
                  <a:cubicBezTo>
                    <a:pt x="232" y="612"/>
                    <a:pt x="342" y="516"/>
                    <a:pt x="442" y="409"/>
                  </a:cubicBezTo>
                  <a:cubicBezTo>
                    <a:pt x="491" y="356"/>
                    <a:pt x="540" y="303"/>
                    <a:pt x="588" y="249"/>
                  </a:cubicBezTo>
                  <a:cubicBezTo>
                    <a:pt x="613" y="221"/>
                    <a:pt x="638" y="193"/>
                    <a:pt x="660" y="162"/>
                  </a:cubicBezTo>
                  <a:cubicBezTo>
                    <a:pt x="671" y="147"/>
                    <a:pt x="684" y="131"/>
                    <a:pt x="693" y="115"/>
                  </a:cubicBezTo>
                  <a:cubicBezTo>
                    <a:pt x="703" y="95"/>
                    <a:pt x="703" y="74"/>
                    <a:pt x="703" y="52"/>
                  </a:cubicBezTo>
                  <a:cubicBezTo>
                    <a:pt x="703" y="19"/>
                    <a:pt x="672" y="0"/>
                    <a:pt x="642" y="6"/>
                  </a:cubicBezTo>
                  <a:cubicBezTo>
                    <a:pt x="623" y="9"/>
                    <a:pt x="606" y="12"/>
                    <a:pt x="590" y="24"/>
                  </a:cubicBezTo>
                  <a:cubicBezTo>
                    <a:pt x="575" y="34"/>
                    <a:pt x="562" y="49"/>
                    <a:pt x="549" y="62"/>
                  </a:cubicBezTo>
                  <a:cubicBezTo>
                    <a:pt x="522" y="87"/>
                    <a:pt x="499" y="116"/>
                    <a:pt x="474" y="144"/>
                  </a:cubicBezTo>
                  <a:cubicBezTo>
                    <a:pt x="427" y="199"/>
                    <a:pt x="379" y="253"/>
                    <a:pt x="331" y="306"/>
                  </a:cubicBezTo>
                  <a:cubicBezTo>
                    <a:pt x="234" y="413"/>
                    <a:pt x="142" y="525"/>
                    <a:pt x="46" y="633"/>
                  </a:cubicBezTo>
                  <a:cubicBezTo>
                    <a:pt x="0" y="684"/>
                    <a:pt x="69" y="752"/>
                    <a:pt x="121" y="70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351">
              <a:extLst>
                <a:ext uri="{FF2B5EF4-FFF2-40B4-BE49-F238E27FC236}">
                  <a16:creationId xmlns:a16="http://schemas.microsoft.com/office/drawing/2014/main" id="{82B9C80E-B0EA-E09D-FDD1-C80D6FEB2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478" y="5377574"/>
              <a:ext cx="80963" cy="52388"/>
            </a:xfrm>
            <a:custGeom>
              <a:avLst/>
              <a:gdLst>
                <a:gd name="T0" fmla="*/ 77 w 394"/>
                <a:gd name="T1" fmla="*/ 239 h 251"/>
                <a:gd name="T2" fmla="*/ 236 w 394"/>
                <a:gd name="T3" fmla="*/ 157 h 251"/>
                <a:gd name="T4" fmla="*/ 314 w 394"/>
                <a:gd name="T5" fmla="*/ 116 h 251"/>
                <a:gd name="T6" fmla="*/ 387 w 394"/>
                <a:gd name="T7" fmla="*/ 51 h 251"/>
                <a:gd name="T8" fmla="*/ 367 w 394"/>
                <a:gd name="T9" fmla="*/ 3 h 251"/>
                <a:gd name="T10" fmla="*/ 314 w 394"/>
                <a:gd name="T11" fmla="*/ 6 h 251"/>
                <a:gd name="T12" fmla="*/ 268 w 394"/>
                <a:gd name="T13" fmla="*/ 25 h 251"/>
                <a:gd name="T14" fmla="*/ 189 w 394"/>
                <a:gd name="T15" fmla="*/ 69 h 251"/>
                <a:gd name="T16" fmla="*/ 30 w 394"/>
                <a:gd name="T17" fmla="*/ 159 h 251"/>
                <a:gd name="T18" fmla="*/ 13 w 394"/>
                <a:gd name="T19" fmla="*/ 223 h 251"/>
                <a:gd name="T20" fmla="*/ 77 w 394"/>
                <a:gd name="T21" fmla="*/ 23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4" h="251">
                  <a:moveTo>
                    <a:pt x="77" y="239"/>
                  </a:moveTo>
                  <a:cubicBezTo>
                    <a:pt x="130" y="212"/>
                    <a:pt x="183" y="184"/>
                    <a:pt x="236" y="157"/>
                  </a:cubicBezTo>
                  <a:cubicBezTo>
                    <a:pt x="262" y="143"/>
                    <a:pt x="288" y="129"/>
                    <a:pt x="314" y="116"/>
                  </a:cubicBezTo>
                  <a:cubicBezTo>
                    <a:pt x="343" y="101"/>
                    <a:pt x="372" y="81"/>
                    <a:pt x="387" y="51"/>
                  </a:cubicBezTo>
                  <a:cubicBezTo>
                    <a:pt x="394" y="34"/>
                    <a:pt x="390" y="6"/>
                    <a:pt x="367" y="3"/>
                  </a:cubicBezTo>
                  <a:cubicBezTo>
                    <a:pt x="348" y="0"/>
                    <a:pt x="332" y="3"/>
                    <a:pt x="314" y="6"/>
                  </a:cubicBezTo>
                  <a:cubicBezTo>
                    <a:pt x="296" y="9"/>
                    <a:pt x="283" y="17"/>
                    <a:pt x="268" y="25"/>
                  </a:cubicBezTo>
                  <a:cubicBezTo>
                    <a:pt x="242" y="40"/>
                    <a:pt x="215" y="55"/>
                    <a:pt x="189" y="69"/>
                  </a:cubicBezTo>
                  <a:cubicBezTo>
                    <a:pt x="136" y="99"/>
                    <a:pt x="83" y="129"/>
                    <a:pt x="30" y="159"/>
                  </a:cubicBezTo>
                  <a:cubicBezTo>
                    <a:pt x="8" y="171"/>
                    <a:pt x="0" y="201"/>
                    <a:pt x="13" y="223"/>
                  </a:cubicBezTo>
                  <a:cubicBezTo>
                    <a:pt x="26" y="245"/>
                    <a:pt x="54" y="251"/>
                    <a:pt x="77" y="2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352">
              <a:extLst>
                <a:ext uri="{FF2B5EF4-FFF2-40B4-BE49-F238E27FC236}">
                  <a16:creationId xmlns:a16="http://schemas.microsoft.com/office/drawing/2014/main" id="{64074DD2-7CCC-FDE9-2FE4-7107A1D17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503" y="4463174"/>
              <a:ext cx="179388" cy="238125"/>
            </a:xfrm>
            <a:custGeom>
              <a:avLst/>
              <a:gdLst>
                <a:gd name="T0" fmla="*/ 53 w 871"/>
                <a:gd name="T1" fmla="*/ 154 h 1154"/>
                <a:gd name="T2" fmla="*/ 409 w 871"/>
                <a:gd name="T3" fmla="*/ 596 h 1154"/>
                <a:gd name="T4" fmla="*/ 553 w 871"/>
                <a:gd name="T5" fmla="*/ 837 h 1154"/>
                <a:gd name="T6" fmla="*/ 616 w 871"/>
                <a:gd name="T7" fmla="*/ 968 h 1154"/>
                <a:gd name="T8" fmla="*/ 719 w 871"/>
                <a:gd name="T9" fmla="*/ 1096 h 1154"/>
                <a:gd name="T10" fmla="*/ 687 w 871"/>
                <a:gd name="T11" fmla="*/ 1065 h 1154"/>
                <a:gd name="T12" fmla="*/ 740 w 871"/>
                <a:gd name="T13" fmla="*/ 1126 h 1154"/>
                <a:gd name="T14" fmla="*/ 850 w 871"/>
                <a:gd name="T15" fmla="*/ 1097 h 1154"/>
                <a:gd name="T16" fmla="*/ 775 w 871"/>
                <a:gd name="T17" fmla="*/ 773 h 1154"/>
                <a:gd name="T18" fmla="*/ 604 w 871"/>
                <a:gd name="T19" fmla="*/ 501 h 1154"/>
                <a:gd name="T20" fmla="*/ 136 w 871"/>
                <a:gd name="T21" fmla="*/ 46 h 1154"/>
                <a:gd name="T22" fmla="*/ 53 w 871"/>
                <a:gd name="T23" fmla="*/ 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1" h="1154">
                  <a:moveTo>
                    <a:pt x="53" y="154"/>
                  </a:moveTo>
                  <a:cubicBezTo>
                    <a:pt x="187" y="288"/>
                    <a:pt x="303" y="440"/>
                    <a:pt x="409" y="596"/>
                  </a:cubicBezTo>
                  <a:cubicBezTo>
                    <a:pt x="462" y="674"/>
                    <a:pt x="510" y="754"/>
                    <a:pt x="553" y="837"/>
                  </a:cubicBezTo>
                  <a:cubicBezTo>
                    <a:pt x="575" y="880"/>
                    <a:pt x="594" y="925"/>
                    <a:pt x="616" y="968"/>
                  </a:cubicBezTo>
                  <a:cubicBezTo>
                    <a:pt x="640" y="1014"/>
                    <a:pt x="669" y="1075"/>
                    <a:pt x="719" y="1096"/>
                  </a:cubicBezTo>
                  <a:lnTo>
                    <a:pt x="687" y="1065"/>
                  </a:lnTo>
                  <a:cubicBezTo>
                    <a:pt x="704" y="1087"/>
                    <a:pt x="718" y="1109"/>
                    <a:pt x="740" y="1126"/>
                  </a:cubicBezTo>
                  <a:cubicBezTo>
                    <a:pt x="775" y="1154"/>
                    <a:pt x="840" y="1151"/>
                    <a:pt x="850" y="1097"/>
                  </a:cubicBezTo>
                  <a:cubicBezTo>
                    <a:pt x="871" y="979"/>
                    <a:pt x="830" y="877"/>
                    <a:pt x="775" y="773"/>
                  </a:cubicBezTo>
                  <a:cubicBezTo>
                    <a:pt x="724" y="679"/>
                    <a:pt x="667" y="588"/>
                    <a:pt x="604" y="501"/>
                  </a:cubicBezTo>
                  <a:cubicBezTo>
                    <a:pt x="474" y="322"/>
                    <a:pt x="316" y="175"/>
                    <a:pt x="136" y="46"/>
                  </a:cubicBezTo>
                  <a:cubicBezTo>
                    <a:pt x="72" y="0"/>
                    <a:pt x="0" y="100"/>
                    <a:pt x="53" y="154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353">
              <a:extLst>
                <a:ext uri="{FF2B5EF4-FFF2-40B4-BE49-F238E27FC236}">
                  <a16:creationId xmlns:a16="http://schemas.microsoft.com/office/drawing/2014/main" id="{6D5DEFD3-72C3-846C-C9ED-57DCEDCC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7266" y="5820487"/>
              <a:ext cx="177800" cy="123825"/>
            </a:xfrm>
            <a:custGeom>
              <a:avLst/>
              <a:gdLst>
                <a:gd name="T0" fmla="*/ 9 w 862"/>
                <a:gd name="T1" fmla="*/ 183 h 596"/>
                <a:gd name="T2" fmla="*/ 38 w 862"/>
                <a:gd name="T3" fmla="*/ 347 h 596"/>
                <a:gd name="T4" fmla="*/ 132 w 862"/>
                <a:gd name="T5" fmla="*/ 493 h 596"/>
                <a:gd name="T6" fmla="*/ 469 w 862"/>
                <a:gd name="T7" fmla="*/ 570 h 596"/>
                <a:gd name="T8" fmla="*/ 756 w 862"/>
                <a:gd name="T9" fmla="*/ 375 h 596"/>
                <a:gd name="T10" fmla="*/ 830 w 862"/>
                <a:gd name="T11" fmla="*/ 227 h 596"/>
                <a:gd name="T12" fmla="*/ 857 w 862"/>
                <a:gd name="T13" fmla="*/ 65 h 596"/>
                <a:gd name="T14" fmla="*/ 770 w 862"/>
                <a:gd name="T15" fmla="*/ 29 h 596"/>
                <a:gd name="T16" fmla="*/ 681 w 862"/>
                <a:gd name="T17" fmla="*/ 114 h 596"/>
                <a:gd name="T18" fmla="*/ 598 w 862"/>
                <a:gd name="T19" fmla="*/ 209 h 596"/>
                <a:gd name="T20" fmla="*/ 506 w 862"/>
                <a:gd name="T21" fmla="*/ 298 h 596"/>
                <a:gd name="T22" fmla="*/ 495 w 862"/>
                <a:gd name="T23" fmla="*/ 305 h 596"/>
                <a:gd name="T24" fmla="*/ 468 w 862"/>
                <a:gd name="T25" fmla="*/ 321 h 596"/>
                <a:gd name="T26" fmla="*/ 453 w 862"/>
                <a:gd name="T27" fmla="*/ 329 h 596"/>
                <a:gd name="T28" fmla="*/ 432 w 862"/>
                <a:gd name="T29" fmla="*/ 336 h 596"/>
                <a:gd name="T30" fmla="*/ 406 w 862"/>
                <a:gd name="T31" fmla="*/ 343 h 596"/>
                <a:gd name="T32" fmla="*/ 396 w 862"/>
                <a:gd name="T33" fmla="*/ 346 h 596"/>
                <a:gd name="T34" fmla="*/ 339 w 862"/>
                <a:gd name="T35" fmla="*/ 346 h 596"/>
                <a:gd name="T36" fmla="*/ 335 w 862"/>
                <a:gd name="T37" fmla="*/ 345 h 596"/>
                <a:gd name="T38" fmla="*/ 305 w 862"/>
                <a:gd name="T39" fmla="*/ 336 h 596"/>
                <a:gd name="T40" fmla="*/ 295 w 862"/>
                <a:gd name="T41" fmla="*/ 333 h 596"/>
                <a:gd name="T42" fmla="*/ 273 w 862"/>
                <a:gd name="T43" fmla="*/ 320 h 596"/>
                <a:gd name="T44" fmla="*/ 274 w 862"/>
                <a:gd name="T45" fmla="*/ 321 h 596"/>
                <a:gd name="T46" fmla="*/ 265 w 862"/>
                <a:gd name="T47" fmla="*/ 314 h 596"/>
                <a:gd name="T48" fmla="*/ 242 w 862"/>
                <a:gd name="T49" fmla="*/ 290 h 596"/>
                <a:gd name="T50" fmla="*/ 233 w 862"/>
                <a:gd name="T51" fmla="*/ 277 h 596"/>
                <a:gd name="T52" fmla="*/ 217 w 862"/>
                <a:gd name="T53" fmla="*/ 254 h 596"/>
                <a:gd name="T54" fmla="*/ 151 w 862"/>
                <a:gd name="T55" fmla="*/ 145 h 596"/>
                <a:gd name="T56" fmla="*/ 9 w 862"/>
                <a:gd name="T57" fmla="*/ 18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2" h="596">
                  <a:moveTo>
                    <a:pt x="9" y="183"/>
                  </a:moveTo>
                  <a:cubicBezTo>
                    <a:pt x="15" y="237"/>
                    <a:pt x="19" y="295"/>
                    <a:pt x="38" y="347"/>
                  </a:cubicBezTo>
                  <a:cubicBezTo>
                    <a:pt x="57" y="401"/>
                    <a:pt x="90" y="454"/>
                    <a:pt x="132" y="493"/>
                  </a:cubicBezTo>
                  <a:cubicBezTo>
                    <a:pt x="224" y="578"/>
                    <a:pt x="349" y="596"/>
                    <a:pt x="469" y="570"/>
                  </a:cubicBezTo>
                  <a:cubicBezTo>
                    <a:pt x="584" y="544"/>
                    <a:pt x="688" y="471"/>
                    <a:pt x="756" y="375"/>
                  </a:cubicBezTo>
                  <a:cubicBezTo>
                    <a:pt x="789" y="329"/>
                    <a:pt x="811" y="280"/>
                    <a:pt x="830" y="227"/>
                  </a:cubicBezTo>
                  <a:cubicBezTo>
                    <a:pt x="849" y="173"/>
                    <a:pt x="851" y="122"/>
                    <a:pt x="857" y="65"/>
                  </a:cubicBezTo>
                  <a:cubicBezTo>
                    <a:pt x="862" y="19"/>
                    <a:pt x="799" y="0"/>
                    <a:pt x="770" y="29"/>
                  </a:cubicBezTo>
                  <a:cubicBezTo>
                    <a:pt x="740" y="58"/>
                    <a:pt x="708" y="82"/>
                    <a:pt x="681" y="114"/>
                  </a:cubicBezTo>
                  <a:cubicBezTo>
                    <a:pt x="654" y="147"/>
                    <a:pt x="626" y="178"/>
                    <a:pt x="598" y="209"/>
                  </a:cubicBezTo>
                  <a:cubicBezTo>
                    <a:pt x="569" y="240"/>
                    <a:pt x="539" y="272"/>
                    <a:pt x="506" y="298"/>
                  </a:cubicBezTo>
                  <a:cubicBezTo>
                    <a:pt x="523" y="285"/>
                    <a:pt x="499" y="303"/>
                    <a:pt x="495" y="305"/>
                  </a:cubicBezTo>
                  <a:cubicBezTo>
                    <a:pt x="486" y="311"/>
                    <a:pt x="477" y="316"/>
                    <a:pt x="468" y="321"/>
                  </a:cubicBezTo>
                  <a:cubicBezTo>
                    <a:pt x="465" y="323"/>
                    <a:pt x="439" y="335"/>
                    <a:pt x="453" y="329"/>
                  </a:cubicBezTo>
                  <a:cubicBezTo>
                    <a:pt x="464" y="324"/>
                    <a:pt x="435" y="335"/>
                    <a:pt x="432" y="336"/>
                  </a:cubicBezTo>
                  <a:cubicBezTo>
                    <a:pt x="423" y="339"/>
                    <a:pt x="415" y="341"/>
                    <a:pt x="406" y="343"/>
                  </a:cubicBezTo>
                  <a:cubicBezTo>
                    <a:pt x="402" y="344"/>
                    <a:pt x="370" y="347"/>
                    <a:pt x="396" y="346"/>
                  </a:cubicBezTo>
                  <a:cubicBezTo>
                    <a:pt x="376" y="347"/>
                    <a:pt x="358" y="347"/>
                    <a:pt x="339" y="346"/>
                  </a:cubicBezTo>
                  <a:cubicBezTo>
                    <a:pt x="325" y="346"/>
                    <a:pt x="356" y="351"/>
                    <a:pt x="335" y="345"/>
                  </a:cubicBezTo>
                  <a:cubicBezTo>
                    <a:pt x="325" y="342"/>
                    <a:pt x="315" y="340"/>
                    <a:pt x="305" y="336"/>
                  </a:cubicBezTo>
                  <a:cubicBezTo>
                    <a:pt x="300" y="334"/>
                    <a:pt x="274" y="322"/>
                    <a:pt x="295" y="333"/>
                  </a:cubicBezTo>
                  <a:cubicBezTo>
                    <a:pt x="288" y="329"/>
                    <a:pt x="280" y="324"/>
                    <a:pt x="273" y="320"/>
                  </a:cubicBezTo>
                  <a:cubicBezTo>
                    <a:pt x="267" y="316"/>
                    <a:pt x="267" y="316"/>
                    <a:pt x="274" y="321"/>
                  </a:cubicBezTo>
                  <a:cubicBezTo>
                    <a:pt x="271" y="319"/>
                    <a:pt x="268" y="316"/>
                    <a:pt x="265" y="314"/>
                  </a:cubicBezTo>
                  <a:cubicBezTo>
                    <a:pt x="257" y="306"/>
                    <a:pt x="250" y="299"/>
                    <a:pt x="242" y="290"/>
                  </a:cubicBezTo>
                  <a:cubicBezTo>
                    <a:pt x="253" y="303"/>
                    <a:pt x="233" y="278"/>
                    <a:pt x="233" y="277"/>
                  </a:cubicBezTo>
                  <a:cubicBezTo>
                    <a:pt x="228" y="269"/>
                    <a:pt x="223" y="261"/>
                    <a:pt x="217" y="254"/>
                  </a:cubicBezTo>
                  <a:cubicBezTo>
                    <a:pt x="193" y="218"/>
                    <a:pt x="172" y="182"/>
                    <a:pt x="151" y="145"/>
                  </a:cubicBezTo>
                  <a:cubicBezTo>
                    <a:pt x="117" y="82"/>
                    <a:pt x="0" y="106"/>
                    <a:pt x="9" y="183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354">
              <a:extLst>
                <a:ext uri="{FF2B5EF4-FFF2-40B4-BE49-F238E27FC236}">
                  <a16:creationId xmlns:a16="http://schemas.microsoft.com/office/drawing/2014/main" id="{D54659E7-D856-D8BF-CA88-5638B5C14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766" y="5774449"/>
              <a:ext cx="84138" cy="117475"/>
            </a:xfrm>
            <a:custGeom>
              <a:avLst/>
              <a:gdLst>
                <a:gd name="T0" fmla="*/ 73 w 410"/>
                <a:gd name="T1" fmla="*/ 39 h 574"/>
                <a:gd name="T2" fmla="*/ 59 w 410"/>
                <a:gd name="T3" fmla="*/ 404 h 574"/>
                <a:gd name="T4" fmla="*/ 183 w 410"/>
                <a:gd name="T5" fmla="*/ 538 h 574"/>
                <a:gd name="T6" fmla="*/ 280 w 410"/>
                <a:gd name="T7" fmla="*/ 571 h 574"/>
                <a:gd name="T8" fmla="*/ 372 w 410"/>
                <a:gd name="T9" fmla="*/ 519 h 574"/>
                <a:gd name="T10" fmla="*/ 351 w 410"/>
                <a:gd name="T11" fmla="*/ 547 h 574"/>
                <a:gd name="T12" fmla="*/ 391 w 410"/>
                <a:gd name="T13" fmla="*/ 518 h 574"/>
                <a:gd name="T14" fmla="*/ 368 w 410"/>
                <a:gd name="T15" fmla="*/ 462 h 574"/>
                <a:gd name="T16" fmla="*/ 340 w 410"/>
                <a:gd name="T17" fmla="*/ 462 h 574"/>
                <a:gd name="T18" fmla="*/ 372 w 410"/>
                <a:gd name="T19" fmla="*/ 495 h 574"/>
                <a:gd name="T20" fmla="*/ 304 w 410"/>
                <a:gd name="T21" fmla="*/ 442 h 574"/>
                <a:gd name="T22" fmla="*/ 272 w 410"/>
                <a:gd name="T23" fmla="*/ 431 h 574"/>
                <a:gd name="T24" fmla="*/ 269 w 410"/>
                <a:gd name="T25" fmla="*/ 429 h 574"/>
                <a:gd name="T26" fmla="*/ 252 w 410"/>
                <a:gd name="T27" fmla="*/ 420 h 574"/>
                <a:gd name="T28" fmla="*/ 239 w 410"/>
                <a:gd name="T29" fmla="*/ 411 h 574"/>
                <a:gd name="T30" fmla="*/ 235 w 410"/>
                <a:gd name="T31" fmla="*/ 408 h 574"/>
                <a:gd name="T32" fmla="*/ 210 w 410"/>
                <a:gd name="T33" fmla="*/ 383 h 574"/>
                <a:gd name="T34" fmla="*/ 199 w 410"/>
                <a:gd name="T35" fmla="*/ 371 h 574"/>
                <a:gd name="T36" fmla="*/ 195 w 410"/>
                <a:gd name="T37" fmla="*/ 364 h 574"/>
                <a:gd name="T38" fmla="*/ 176 w 410"/>
                <a:gd name="T39" fmla="*/ 331 h 574"/>
                <a:gd name="T40" fmla="*/ 160 w 410"/>
                <a:gd name="T41" fmla="*/ 298 h 574"/>
                <a:gd name="T42" fmla="*/ 157 w 410"/>
                <a:gd name="T43" fmla="*/ 292 h 574"/>
                <a:gd name="T44" fmla="*/ 151 w 410"/>
                <a:gd name="T45" fmla="*/ 276 h 574"/>
                <a:gd name="T46" fmla="*/ 135 w 410"/>
                <a:gd name="T47" fmla="*/ 203 h 574"/>
                <a:gd name="T48" fmla="*/ 134 w 410"/>
                <a:gd name="T49" fmla="*/ 138 h 574"/>
                <a:gd name="T50" fmla="*/ 147 w 410"/>
                <a:gd name="T51" fmla="*/ 70 h 574"/>
                <a:gd name="T52" fmla="*/ 73 w 410"/>
                <a:gd name="T53" fmla="*/ 39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574">
                  <a:moveTo>
                    <a:pt x="73" y="39"/>
                  </a:moveTo>
                  <a:cubicBezTo>
                    <a:pt x="11" y="149"/>
                    <a:pt x="0" y="290"/>
                    <a:pt x="59" y="404"/>
                  </a:cubicBezTo>
                  <a:cubicBezTo>
                    <a:pt x="88" y="458"/>
                    <a:pt x="130" y="506"/>
                    <a:pt x="183" y="538"/>
                  </a:cubicBezTo>
                  <a:cubicBezTo>
                    <a:pt x="213" y="556"/>
                    <a:pt x="245" y="568"/>
                    <a:pt x="280" y="571"/>
                  </a:cubicBezTo>
                  <a:cubicBezTo>
                    <a:pt x="314" y="574"/>
                    <a:pt x="367" y="560"/>
                    <a:pt x="372" y="519"/>
                  </a:cubicBezTo>
                  <a:cubicBezTo>
                    <a:pt x="365" y="528"/>
                    <a:pt x="358" y="538"/>
                    <a:pt x="351" y="547"/>
                  </a:cubicBezTo>
                  <a:cubicBezTo>
                    <a:pt x="366" y="539"/>
                    <a:pt x="379" y="529"/>
                    <a:pt x="391" y="518"/>
                  </a:cubicBezTo>
                  <a:cubicBezTo>
                    <a:pt x="410" y="500"/>
                    <a:pt x="397" y="459"/>
                    <a:pt x="368" y="462"/>
                  </a:cubicBezTo>
                  <a:cubicBezTo>
                    <a:pt x="359" y="463"/>
                    <a:pt x="347" y="464"/>
                    <a:pt x="340" y="462"/>
                  </a:cubicBezTo>
                  <a:cubicBezTo>
                    <a:pt x="351" y="473"/>
                    <a:pt x="362" y="484"/>
                    <a:pt x="372" y="495"/>
                  </a:cubicBezTo>
                  <a:cubicBezTo>
                    <a:pt x="362" y="463"/>
                    <a:pt x="333" y="451"/>
                    <a:pt x="304" y="442"/>
                  </a:cubicBezTo>
                  <a:cubicBezTo>
                    <a:pt x="293" y="439"/>
                    <a:pt x="283" y="435"/>
                    <a:pt x="272" y="431"/>
                  </a:cubicBezTo>
                  <a:cubicBezTo>
                    <a:pt x="265" y="428"/>
                    <a:pt x="280" y="435"/>
                    <a:pt x="269" y="429"/>
                  </a:cubicBezTo>
                  <a:cubicBezTo>
                    <a:pt x="263" y="426"/>
                    <a:pt x="257" y="423"/>
                    <a:pt x="252" y="420"/>
                  </a:cubicBezTo>
                  <a:cubicBezTo>
                    <a:pt x="247" y="417"/>
                    <a:pt x="243" y="414"/>
                    <a:pt x="239" y="411"/>
                  </a:cubicBezTo>
                  <a:cubicBezTo>
                    <a:pt x="233" y="407"/>
                    <a:pt x="244" y="416"/>
                    <a:pt x="235" y="408"/>
                  </a:cubicBezTo>
                  <a:cubicBezTo>
                    <a:pt x="226" y="400"/>
                    <a:pt x="217" y="392"/>
                    <a:pt x="210" y="383"/>
                  </a:cubicBezTo>
                  <a:cubicBezTo>
                    <a:pt x="206" y="379"/>
                    <a:pt x="202" y="375"/>
                    <a:pt x="199" y="371"/>
                  </a:cubicBezTo>
                  <a:cubicBezTo>
                    <a:pt x="208" y="382"/>
                    <a:pt x="195" y="364"/>
                    <a:pt x="195" y="364"/>
                  </a:cubicBezTo>
                  <a:cubicBezTo>
                    <a:pt x="188" y="353"/>
                    <a:pt x="182" y="343"/>
                    <a:pt x="176" y="331"/>
                  </a:cubicBezTo>
                  <a:cubicBezTo>
                    <a:pt x="170" y="320"/>
                    <a:pt x="165" y="309"/>
                    <a:pt x="160" y="298"/>
                  </a:cubicBezTo>
                  <a:cubicBezTo>
                    <a:pt x="155" y="288"/>
                    <a:pt x="159" y="298"/>
                    <a:pt x="157" y="292"/>
                  </a:cubicBezTo>
                  <a:cubicBezTo>
                    <a:pt x="155" y="287"/>
                    <a:pt x="153" y="281"/>
                    <a:pt x="151" y="276"/>
                  </a:cubicBezTo>
                  <a:cubicBezTo>
                    <a:pt x="144" y="252"/>
                    <a:pt x="138" y="228"/>
                    <a:pt x="135" y="203"/>
                  </a:cubicBezTo>
                  <a:cubicBezTo>
                    <a:pt x="133" y="189"/>
                    <a:pt x="132" y="158"/>
                    <a:pt x="134" y="138"/>
                  </a:cubicBezTo>
                  <a:cubicBezTo>
                    <a:pt x="135" y="115"/>
                    <a:pt x="140" y="92"/>
                    <a:pt x="147" y="70"/>
                  </a:cubicBezTo>
                  <a:cubicBezTo>
                    <a:pt x="161" y="26"/>
                    <a:pt x="96" y="0"/>
                    <a:pt x="73" y="3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355">
              <a:extLst>
                <a:ext uri="{FF2B5EF4-FFF2-40B4-BE49-F238E27FC236}">
                  <a16:creationId xmlns:a16="http://schemas.microsoft.com/office/drawing/2014/main" id="{180F66E6-C52C-27C2-7C19-458906D2E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341" y="5750637"/>
              <a:ext cx="61913" cy="103188"/>
            </a:xfrm>
            <a:custGeom>
              <a:avLst/>
              <a:gdLst>
                <a:gd name="T0" fmla="*/ 5 w 304"/>
                <a:gd name="T1" fmla="*/ 58 h 503"/>
                <a:gd name="T2" fmla="*/ 78 w 304"/>
                <a:gd name="T3" fmla="*/ 313 h 503"/>
                <a:gd name="T4" fmla="*/ 143 w 304"/>
                <a:gd name="T5" fmla="*/ 419 h 503"/>
                <a:gd name="T6" fmla="*/ 199 w 304"/>
                <a:gd name="T7" fmla="*/ 477 h 503"/>
                <a:gd name="T8" fmla="*/ 264 w 304"/>
                <a:gd name="T9" fmla="*/ 503 h 503"/>
                <a:gd name="T10" fmla="*/ 302 w 304"/>
                <a:gd name="T11" fmla="*/ 466 h 503"/>
                <a:gd name="T12" fmla="*/ 237 w 304"/>
                <a:gd name="T13" fmla="*/ 354 h 503"/>
                <a:gd name="T14" fmla="*/ 170 w 304"/>
                <a:gd name="T15" fmla="*/ 263 h 503"/>
                <a:gd name="T16" fmla="*/ 88 w 304"/>
                <a:gd name="T17" fmla="*/ 46 h 503"/>
                <a:gd name="T18" fmla="*/ 5 w 304"/>
                <a:gd name="T19" fmla="*/ 58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503">
                  <a:moveTo>
                    <a:pt x="5" y="58"/>
                  </a:moveTo>
                  <a:cubicBezTo>
                    <a:pt x="14" y="147"/>
                    <a:pt x="38" y="232"/>
                    <a:pt x="78" y="313"/>
                  </a:cubicBezTo>
                  <a:cubicBezTo>
                    <a:pt x="96" y="350"/>
                    <a:pt x="118" y="386"/>
                    <a:pt x="143" y="419"/>
                  </a:cubicBezTo>
                  <a:cubicBezTo>
                    <a:pt x="159" y="441"/>
                    <a:pt x="176" y="463"/>
                    <a:pt x="199" y="477"/>
                  </a:cubicBezTo>
                  <a:cubicBezTo>
                    <a:pt x="219" y="489"/>
                    <a:pt x="241" y="503"/>
                    <a:pt x="264" y="503"/>
                  </a:cubicBezTo>
                  <a:cubicBezTo>
                    <a:pt x="283" y="503"/>
                    <a:pt x="304" y="486"/>
                    <a:pt x="302" y="466"/>
                  </a:cubicBezTo>
                  <a:cubicBezTo>
                    <a:pt x="297" y="423"/>
                    <a:pt x="264" y="386"/>
                    <a:pt x="237" y="354"/>
                  </a:cubicBezTo>
                  <a:cubicBezTo>
                    <a:pt x="211" y="325"/>
                    <a:pt x="190" y="298"/>
                    <a:pt x="170" y="263"/>
                  </a:cubicBezTo>
                  <a:cubicBezTo>
                    <a:pt x="129" y="196"/>
                    <a:pt x="102" y="123"/>
                    <a:pt x="88" y="46"/>
                  </a:cubicBezTo>
                  <a:cubicBezTo>
                    <a:pt x="79" y="0"/>
                    <a:pt x="0" y="10"/>
                    <a:pt x="5" y="58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356">
              <a:extLst>
                <a:ext uri="{FF2B5EF4-FFF2-40B4-BE49-F238E27FC236}">
                  <a16:creationId xmlns:a16="http://schemas.microsoft.com/office/drawing/2014/main" id="{D861BD1A-8D22-A897-074F-A9863912C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928" y="5809374"/>
              <a:ext cx="20638" cy="49213"/>
            </a:xfrm>
            <a:custGeom>
              <a:avLst/>
              <a:gdLst>
                <a:gd name="T0" fmla="*/ 66 w 98"/>
                <a:gd name="T1" fmla="*/ 16 h 237"/>
                <a:gd name="T2" fmla="*/ 23 w 98"/>
                <a:gd name="T3" fmla="*/ 113 h 237"/>
                <a:gd name="T4" fmla="*/ 3 w 98"/>
                <a:gd name="T5" fmla="*/ 218 h 237"/>
                <a:gd name="T6" fmla="*/ 30 w 98"/>
                <a:gd name="T7" fmla="*/ 221 h 237"/>
                <a:gd name="T8" fmla="*/ 41 w 98"/>
                <a:gd name="T9" fmla="*/ 173 h 237"/>
                <a:gd name="T10" fmla="*/ 53 w 98"/>
                <a:gd name="T11" fmla="*/ 123 h 237"/>
                <a:gd name="T12" fmla="*/ 90 w 98"/>
                <a:gd name="T13" fmla="*/ 30 h 237"/>
                <a:gd name="T14" fmla="*/ 66 w 98"/>
                <a:gd name="T15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237">
                  <a:moveTo>
                    <a:pt x="66" y="16"/>
                  </a:moveTo>
                  <a:cubicBezTo>
                    <a:pt x="49" y="47"/>
                    <a:pt x="34" y="80"/>
                    <a:pt x="23" y="113"/>
                  </a:cubicBezTo>
                  <a:cubicBezTo>
                    <a:pt x="12" y="146"/>
                    <a:pt x="0" y="183"/>
                    <a:pt x="3" y="218"/>
                  </a:cubicBezTo>
                  <a:cubicBezTo>
                    <a:pt x="4" y="233"/>
                    <a:pt x="25" y="237"/>
                    <a:pt x="30" y="221"/>
                  </a:cubicBezTo>
                  <a:cubicBezTo>
                    <a:pt x="35" y="205"/>
                    <a:pt x="38" y="190"/>
                    <a:pt x="41" y="173"/>
                  </a:cubicBezTo>
                  <a:cubicBezTo>
                    <a:pt x="44" y="156"/>
                    <a:pt x="48" y="140"/>
                    <a:pt x="53" y="123"/>
                  </a:cubicBezTo>
                  <a:cubicBezTo>
                    <a:pt x="62" y="91"/>
                    <a:pt x="75" y="60"/>
                    <a:pt x="90" y="30"/>
                  </a:cubicBezTo>
                  <a:cubicBezTo>
                    <a:pt x="98" y="14"/>
                    <a:pt x="74" y="0"/>
                    <a:pt x="66" y="16"/>
                  </a:cubicBezTo>
                  <a:close/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357">
              <a:extLst>
                <a:ext uri="{FF2B5EF4-FFF2-40B4-BE49-F238E27FC236}">
                  <a16:creationId xmlns:a16="http://schemas.microsoft.com/office/drawing/2014/main" id="{43D84B7E-69EF-10AF-6BC1-A89862165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803" y="5825249"/>
              <a:ext cx="15875" cy="46038"/>
            </a:xfrm>
            <a:custGeom>
              <a:avLst/>
              <a:gdLst>
                <a:gd name="T0" fmla="*/ 43 w 78"/>
                <a:gd name="T1" fmla="*/ 19 h 220"/>
                <a:gd name="T2" fmla="*/ 4 w 78"/>
                <a:gd name="T3" fmla="*/ 195 h 220"/>
                <a:gd name="T4" fmla="*/ 31 w 78"/>
                <a:gd name="T5" fmla="*/ 202 h 220"/>
                <a:gd name="T6" fmla="*/ 73 w 78"/>
                <a:gd name="T7" fmla="*/ 27 h 220"/>
                <a:gd name="T8" fmla="*/ 43 w 78"/>
                <a:gd name="T9" fmla="*/ 1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20">
                  <a:moveTo>
                    <a:pt x="43" y="19"/>
                  </a:moveTo>
                  <a:cubicBezTo>
                    <a:pt x="30" y="78"/>
                    <a:pt x="17" y="136"/>
                    <a:pt x="4" y="195"/>
                  </a:cubicBezTo>
                  <a:cubicBezTo>
                    <a:pt x="0" y="212"/>
                    <a:pt x="27" y="220"/>
                    <a:pt x="31" y="202"/>
                  </a:cubicBezTo>
                  <a:cubicBezTo>
                    <a:pt x="45" y="144"/>
                    <a:pt x="59" y="86"/>
                    <a:pt x="73" y="27"/>
                  </a:cubicBezTo>
                  <a:cubicBezTo>
                    <a:pt x="78" y="8"/>
                    <a:pt x="48" y="0"/>
                    <a:pt x="43" y="19"/>
                  </a:cubicBezTo>
                </a:path>
              </a:pathLst>
            </a:custGeom>
            <a:solidFill>
              <a:srgbClr val="691B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358">
              <a:extLst>
                <a:ext uri="{FF2B5EF4-FFF2-40B4-BE49-F238E27FC236}">
                  <a16:creationId xmlns:a16="http://schemas.microsoft.com/office/drawing/2014/main" id="{482268A1-B9E8-8C32-F088-62E783ED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628" y="3663074"/>
              <a:ext cx="212725" cy="274638"/>
            </a:xfrm>
            <a:custGeom>
              <a:avLst/>
              <a:gdLst>
                <a:gd name="T0" fmla="*/ 1030 w 1030"/>
                <a:gd name="T1" fmla="*/ 668 h 1335"/>
                <a:gd name="T2" fmla="*/ 516 w 1030"/>
                <a:gd name="T3" fmla="*/ 1335 h 1335"/>
                <a:gd name="T4" fmla="*/ 0 w 1030"/>
                <a:gd name="T5" fmla="*/ 668 h 1335"/>
                <a:gd name="T6" fmla="*/ 516 w 1030"/>
                <a:gd name="T7" fmla="*/ 0 h 1335"/>
                <a:gd name="T8" fmla="*/ 1030 w 1030"/>
                <a:gd name="T9" fmla="*/ 668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1030" y="668"/>
                  </a:moveTo>
                  <a:cubicBezTo>
                    <a:pt x="803" y="837"/>
                    <a:pt x="623" y="1067"/>
                    <a:pt x="516" y="1335"/>
                  </a:cubicBezTo>
                  <a:cubicBezTo>
                    <a:pt x="408" y="1067"/>
                    <a:pt x="228" y="837"/>
                    <a:pt x="0" y="668"/>
                  </a:cubicBezTo>
                  <a:cubicBezTo>
                    <a:pt x="228" y="499"/>
                    <a:pt x="408" y="268"/>
                    <a:pt x="516" y="0"/>
                  </a:cubicBezTo>
                  <a:cubicBezTo>
                    <a:pt x="623" y="268"/>
                    <a:pt x="803" y="499"/>
                    <a:pt x="1030" y="668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359">
              <a:extLst>
                <a:ext uri="{FF2B5EF4-FFF2-40B4-BE49-F238E27FC236}">
                  <a16:creationId xmlns:a16="http://schemas.microsoft.com/office/drawing/2014/main" id="{62AB328E-D5AC-1CC4-3245-92FC33A1D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953" y="4145674"/>
              <a:ext cx="103188" cy="133350"/>
            </a:xfrm>
            <a:custGeom>
              <a:avLst/>
              <a:gdLst>
                <a:gd name="T0" fmla="*/ 501 w 501"/>
                <a:gd name="T1" fmla="*/ 325 h 649"/>
                <a:gd name="T2" fmla="*/ 251 w 501"/>
                <a:gd name="T3" fmla="*/ 649 h 649"/>
                <a:gd name="T4" fmla="*/ 0 w 501"/>
                <a:gd name="T5" fmla="*/ 325 h 649"/>
                <a:gd name="T6" fmla="*/ 251 w 501"/>
                <a:gd name="T7" fmla="*/ 0 h 649"/>
                <a:gd name="T8" fmla="*/ 501 w 501"/>
                <a:gd name="T9" fmla="*/ 325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9">
                  <a:moveTo>
                    <a:pt x="501" y="325"/>
                  </a:moveTo>
                  <a:cubicBezTo>
                    <a:pt x="391" y="407"/>
                    <a:pt x="303" y="519"/>
                    <a:pt x="251" y="649"/>
                  </a:cubicBezTo>
                  <a:cubicBezTo>
                    <a:pt x="199" y="519"/>
                    <a:pt x="111" y="407"/>
                    <a:pt x="0" y="325"/>
                  </a:cubicBezTo>
                  <a:cubicBezTo>
                    <a:pt x="111" y="242"/>
                    <a:pt x="199" y="130"/>
                    <a:pt x="251" y="0"/>
                  </a:cubicBezTo>
                  <a:cubicBezTo>
                    <a:pt x="303" y="130"/>
                    <a:pt x="391" y="242"/>
                    <a:pt x="501" y="325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360">
              <a:extLst>
                <a:ext uri="{FF2B5EF4-FFF2-40B4-BE49-F238E27FC236}">
                  <a16:creationId xmlns:a16="http://schemas.microsoft.com/office/drawing/2014/main" id="{3E510C38-4123-CF01-8409-F641C58BD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3578" y="3928187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361">
              <a:extLst>
                <a:ext uri="{FF2B5EF4-FFF2-40B4-BE49-F238E27FC236}">
                  <a16:creationId xmlns:a16="http://schemas.microsoft.com/office/drawing/2014/main" id="{BE7901EC-70EF-BB8F-B3A5-56C7F29AD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241" y="4098049"/>
              <a:ext cx="211138" cy="274638"/>
            </a:xfrm>
            <a:custGeom>
              <a:avLst/>
              <a:gdLst>
                <a:gd name="T0" fmla="*/ 0 w 1030"/>
                <a:gd name="T1" fmla="*/ 667 h 1335"/>
                <a:gd name="T2" fmla="*/ 514 w 1030"/>
                <a:gd name="T3" fmla="*/ 0 h 1335"/>
                <a:gd name="T4" fmla="*/ 1030 w 1030"/>
                <a:gd name="T5" fmla="*/ 667 h 1335"/>
                <a:gd name="T6" fmla="*/ 514 w 1030"/>
                <a:gd name="T7" fmla="*/ 1335 h 1335"/>
                <a:gd name="T8" fmla="*/ 0 w 1030"/>
                <a:gd name="T9" fmla="*/ 667 h 1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0" h="1335">
                  <a:moveTo>
                    <a:pt x="0" y="667"/>
                  </a:moveTo>
                  <a:cubicBezTo>
                    <a:pt x="227" y="498"/>
                    <a:pt x="407" y="268"/>
                    <a:pt x="514" y="0"/>
                  </a:cubicBezTo>
                  <a:cubicBezTo>
                    <a:pt x="622" y="268"/>
                    <a:pt x="802" y="498"/>
                    <a:pt x="1030" y="667"/>
                  </a:cubicBezTo>
                  <a:cubicBezTo>
                    <a:pt x="802" y="837"/>
                    <a:pt x="622" y="1067"/>
                    <a:pt x="514" y="1335"/>
                  </a:cubicBezTo>
                  <a:cubicBezTo>
                    <a:pt x="407" y="1067"/>
                    <a:pt x="227" y="837"/>
                    <a:pt x="0" y="667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362">
              <a:extLst>
                <a:ext uri="{FF2B5EF4-FFF2-40B4-BE49-F238E27FC236}">
                  <a16:creationId xmlns:a16="http://schemas.microsoft.com/office/drawing/2014/main" id="{5030D1D1-EF8A-D579-AEE5-EDEE4CE0B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1453" y="3758324"/>
              <a:ext cx="103188" cy="133350"/>
            </a:xfrm>
            <a:custGeom>
              <a:avLst/>
              <a:gdLst>
                <a:gd name="T0" fmla="*/ 0 w 501"/>
                <a:gd name="T1" fmla="*/ 324 h 648"/>
                <a:gd name="T2" fmla="*/ 250 w 501"/>
                <a:gd name="T3" fmla="*/ 0 h 648"/>
                <a:gd name="T4" fmla="*/ 501 w 501"/>
                <a:gd name="T5" fmla="*/ 324 h 648"/>
                <a:gd name="T6" fmla="*/ 250 w 501"/>
                <a:gd name="T7" fmla="*/ 648 h 648"/>
                <a:gd name="T8" fmla="*/ 0 w 501"/>
                <a:gd name="T9" fmla="*/ 32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648">
                  <a:moveTo>
                    <a:pt x="0" y="324"/>
                  </a:moveTo>
                  <a:cubicBezTo>
                    <a:pt x="111" y="242"/>
                    <a:pt x="198" y="130"/>
                    <a:pt x="250" y="0"/>
                  </a:cubicBezTo>
                  <a:cubicBezTo>
                    <a:pt x="302" y="130"/>
                    <a:pt x="390" y="242"/>
                    <a:pt x="501" y="324"/>
                  </a:cubicBezTo>
                  <a:cubicBezTo>
                    <a:pt x="390" y="406"/>
                    <a:pt x="302" y="518"/>
                    <a:pt x="250" y="648"/>
                  </a:cubicBezTo>
                  <a:cubicBezTo>
                    <a:pt x="198" y="518"/>
                    <a:pt x="111" y="406"/>
                    <a:pt x="0" y="324"/>
                  </a:cubicBezTo>
                  <a:close/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363">
              <a:extLst>
                <a:ext uri="{FF2B5EF4-FFF2-40B4-BE49-F238E27FC236}">
                  <a16:creationId xmlns:a16="http://schemas.microsoft.com/office/drawing/2014/main" id="{E30E6F8D-F039-8C85-D290-DDD292D4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8153" y="4063124"/>
              <a:ext cx="42863" cy="44450"/>
            </a:xfrm>
            <a:prstGeom prst="ellipse">
              <a:avLst/>
            </a:pr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C284C57-A85F-D3F4-F24D-0661C9B417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9341" y="4347076"/>
            <a:ext cx="787061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9717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58072F-C10C-4A2B-8BB7-7EB337B8B0FA}"/>
              </a:ext>
            </a:extLst>
          </p:cNvPr>
          <p:cNvSpPr txBox="1">
            <a:spLocks/>
          </p:cNvSpPr>
          <p:nvPr/>
        </p:nvSpPr>
        <p:spPr>
          <a:xfrm>
            <a:off x="1381008" y="5396916"/>
            <a:ext cx="9694315" cy="740352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alt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tụ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đầm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altLang="en-US" sz="2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38711-EFD1-49AF-BED4-4C8ED092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81"/>
          <a:stretch>
            <a:fillRect/>
          </a:stretch>
        </p:blipFill>
        <p:spPr bwMode="auto">
          <a:xfrm>
            <a:off x="7189788" y="1757595"/>
            <a:ext cx="3370671" cy="358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0815F2-AA68-4D76-B17F-1E1ADA3CD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2303" r="5244" b="20769"/>
          <a:stretch>
            <a:fillRect/>
          </a:stretch>
        </p:blipFill>
        <p:spPr bwMode="auto">
          <a:xfrm>
            <a:off x="1550020" y="1696331"/>
            <a:ext cx="5639768" cy="33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0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4555029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478E17-FA64-4F2A-8BB2-BC6D76B2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4E5C75A-CDF4-48C9-8C18-08BA4D41D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FFC4812-CE03-4DFD-A5E7-642D7925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099054F-9C5A-4C5D-BC03-B6C0444DD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1650" y="1301377"/>
            <a:ext cx="3107850" cy="52784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517377"/>
            <a:ext cx="1971675" cy="1857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21CF713-4C4A-44D7-A313-4FBB6542D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" y="2440728"/>
            <a:ext cx="1181100" cy="164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7323BD-A499-4060-8DFA-E5C47CDAC7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553"/>
            <a:ext cx="5162138" cy="27697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629E14-48CD-4A10-A884-2F1A2CC5FD15}"/>
              </a:ext>
            </a:extLst>
          </p:cNvPr>
          <p:cNvSpPr txBox="1"/>
          <p:nvPr/>
        </p:nvSpPr>
        <p:spPr>
          <a:xfrm>
            <a:off x="3430323" y="1284909"/>
            <a:ext cx="4857750" cy="74908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A5EC3-FAD6-4A3D-9FA6-598FE9D7A3C5}"/>
              </a:ext>
            </a:extLst>
          </p:cNvPr>
          <p:cNvSpPr txBox="1"/>
          <p:nvPr/>
        </p:nvSpPr>
        <p:spPr>
          <a:xfrm>
            <a:off x="1918759" y="2355162"/>
            <a:ext cx="8885244" cy="677060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BD11B-C122-4314-A0A7-22AD50964089}"/>
              </a:ext>
            </a:extLst>
          </p:cNvPr>
          <p:cNvCxnSpPr/>
          <p:nvPr/>
        </p:nvCxnSpPr>
        <p:spPr>
          <a:xfrm flipH="1">
            <a:off x="5942361" y="2423692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7B3C684-EEE2-4261-8BC0-F30DA2A35E97}"/>
              </a:ext>
            </a:extLst>
          </p:cNvPr>
          <p:cNvSpPr txBox="1"/>
          <p:nvPr/>
        </p:nvSpPr>
        <p:spPr>
          <a:xfrm>
            <a:off x="1918759" y="3321757"/>
            <a:ext cx="6264798" cy="1231058"/>
          </a:xfrm>
          <a:prstGeom prst="rect">
            <a:avLst/>
          </a:prstGeom>
          <a:noFill/>
        </p:spPr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C3AD9E-B3F8-44F1-8D92-5D0C36F23EB6}"/>
              </a:ext>
            </a:extLst>
          </p:cNvPr>
          <p:cNvGrpSpPr>
            <a:grpSpLocks/>
          </p:cNvGrpSpPr>
          <p:nvPr/>
        </p:nvGrpSpPr>
        <p:grpSpPr bwMode="auto">
          <a:xfrm>
            <a:off x="6798323" y="3922328"/>
            <a:ext cx="142875" cy="571500"/>
            <a:chOff x="5029200" y="3423349"/>
            <a:chExt cx="107372" cy="429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34A906-2DA6-410F-89D9-3534C4D04769}"/>
                </a:ext>
              </a:extLst>
            </p:cNvPr>
            <p:cNvCxnSpPr/>
            <p:nvPr/>
          </p:nvCxnSpPr>
          <p:spPr>
            <a:xfrm flipH="1">
              <a:off x="5029200" y="3423349"/>
              <a:ext cx="38177" cy="4257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A8D37B4-505A-4F69-A72D-C219E28716F8}"/>
                </a:ext>
              </a:extLst>
            </p:cNvPr>
            <p:cNvCxnSpPr/>
            <p:nvPr/>
          </p:nvCxnSpPr>
          <p:spPr>
            <a:xfrm flipH="1">
              <a:off x="5098395" y="3426927"/>
              <a:ext cx="38177" cy="42571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0649340-28AD-41EF-B64D-425D1923E59D}"/>
              </a:ext>
            </a:extLst>
          </p:cNvPr>
          <p:cNvGrpSpPr>
            <a:grpSpLocks/>
          </p:cNvGrpSpPr>
          <p:nvPr/>
        </p:nvGrpSpPr>
        <p:grpSpPr bwMode="auto">
          <a:xfrm>
            <a:off x="9132359" y="2374752"/>
            <a:ext cx="131762" cy="581025"/>
            <a:chOff x="2590800" y="2272159"/>
            <a:chExt cx="98712" cy="4356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708BF06-976D-4897-848D-760588014BFF}"/>
                </a:ext>
              </a:extLst>
            </p:cNvPr>
            <p:cNvCxnSpPr/>
            <p:nvPr/>
          </p:nvCxnSpPr>
          <p:spPr>
            <a:xfrm flipH="1">
              <a:off x="2590800" y="2272159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1A0B9D-3CE0-49AC-87E3-605450A707C9}"/>
                </a:ext>
              </a:extLst>
            </p:cNvPr>
            <p:cNvCxnSpPr/>
            <p:nvPr/>
          </p:nvCxnSpPr>
          <p:spPr>
            <a:xfrm flipH="1">
              <a:off x="2651454" y="2282871"/>
              <a:ext cx="38058" cy="4249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E171DA-108C-41FC-BCCA-7D6BBDA5AD55}"/>
              </a:ext>
            </a:extLst>
          </p:cNvPr>
          <p:cNvCxnSpPr/>
          <p:nvPr/>
        </p:nvCxnSpPr>
        <p:spPr>
          <a:xfrm flipH="1">
            <a:off x="3995195" y="3355591"/>
            <a:ext cx="50800" cy="566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CE7E79-5CF9-46FE-961E-9D40AA8A96B1}"/>
              </a:ext>
            </a:extLst>
          </p:cNvPr>
          <p:cNvCxnSpPr/>
          <p:nvPr/>
        </p:nvCxnSpPr>
        <p:spPr>
          <a:xfrm flipH="1">
            <a:off x="8095207" y="3309273"/>
            <a:ext cx="50800" cy="5667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5047471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alt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>
            <a:extLst>
              <a:ext uri="{FF2B5EF4-FFF2-40B4-BE49-F238E27FC236}">
                <a16:creationId xmlns:a16="http://schemas.microsoft.com/office/drawing/2014/main" id="{7A893CDC-374B-492F-A4AA-A0433E871FEB}"/>
              </a:ext>
            </a:extLst>
          </p:cNvPr>
          <p:cNvSpPr txBox="1"/>
          <p:nvPr/>
        </p:nvSpPr>
        <p:spPr>
          <a:xfrm>
            <a:off x="2851390" y="174751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0" name="Rounded Rectangle 19">
            <a:extLst>
              <a:ext uri="{FF2B5EF4-FFF2-40B4-BE49-F238E27FC236}">
                <a16:creationId xmlns:a16="http://schemas.microsoft.com/office/drawing/2014/main" id="{810DF123-6824-434C-9C64-A9AAA4420DCF}"/>
              </a:ext>
            </a:extLst>
          </p:cNvPr>
          <p:cNvSpPr/>
          <p:nvPr/>
        </p:nvSpPr>
        <p:spPr>
          <a:xfrm>
            <a:off x="2255195" y="725867"/>
            <a:ext cx="7950030" cy="715089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6B9ABC8-E5E6-4E11-A8E8-D6B3DA057B91}"/>
              </a:ext>
            </a:extLst>
          </p:cNvPr>
          <p:cNvGrpSpPr/>
          <p:nvPr/>
        </p:nvGrpSpPr>
        <p:grpSpPr>
          <a:xfrm>
            <a:off x="2694589" y="1684208"/>
            <a:ext cx="6768251" cy="4220293"/>
            <a:chOff x="4157490" y="498269"/>
            <a:chExt cx="6195713" cy="465272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57ACD6F-5251-40FF-877C-AF258645293B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A34D620-92CA-488F-A664-927F1F7A879A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13097326-CC7D-4F72-A178-6B401B372C2B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7F80ED09-0C59-47F4-BC29-C54F588C03F5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id="{76179D4D-CEDC-46E5-A106-B30BDF66D3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88" name="Rectangle: Rounded Corners 87">
                        <a:extLst>
                          <a:ext uri="{FF2B5EF4-FFF2-40B4-BE49-F238E27FC236}">
                            <a16:creationId xmlns:a16="http://schemas.microsoft.com/office/drawing/2014/main" id="{258BFA97-240F-4B71-95C2-C37847889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89" name="Oval 88">
                        <a:extLst>
                          <a:ext uri="{FF2B5EF4-FFF2-40B4-BE49-F238E27FC236}">
                            <a16:creationId xmlns:a16="http://schemas.microsoft.com/office/drawing/2014/main" id="{509F61FA-9DE2-43F4-9CAA-ADCD4E8BF4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id="{632EA5E0-F91C-4B4A-9B71-6888FDF648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25C5FBF0-42CC-415B-A9B5-7BCE47B9F3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86" name="Rectangle: Rounded Corners 85">
                          <a:extLst>
                            <a:ext uri="{FF2B5EF4-FFF2-40B4-BE49-F238E27FC236}">
                              <a16:creationId xmlns:a16="http://schemas.microsoft.com/office/drawing/2014/main" id="{678816BC-4034-4990-8D2C-1491CDBD3F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:a16="http://schemas.microsoft.com/office/drawing/2014/main" id="{1C236056-4868-416F-9487-1B47361084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83" name="Picture 82">
                        <a:extLst>
                          <a:ext uri="{FF2B5EF4-FFF2-40B4-BE49-F238E27FC236}">
                            <a16:creationId xmlns:a16="http://schemas.microsoft.com/office/drawing/2014/main" id="{0E7031EF-8245-49EF-AE2C-2F53D9818BA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4" name="Picture 83">
                        <a:extLst>
                          <a:ext uri="{FF2B5EF4-FFF2-40B4-BE49-F238E27FC236}">
                            <a16:creationId xmlns:a16="http://schemas.microsoft.com/office/drawing/2014/main" id="{2D78CCAB-BCDE-4B05-BD11-4F0325333B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5" name="Picture 84">
                        <a:extLst>
                          <a:ext uri="{FF2B5EF4-FFF2-40B4-BE49-F238E27FC236}">
                            <a16:creationId xmlns:a16="http://schemas.microsoft.com/office/drawing/2014/main" id="{BDD5DAA1-D766-4810-ADEA-3EAD3F7AF2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3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79" name="Picture 78">
                      <a:extLst>
                        <a:ext uri="{FF2B5EF4-FFF2-40B4-BE49-F238E27FC236}">
                          <a16:creationId xmlns:a16="http://schemas.microsoft.com/office/drawing/2014/main" id="{DFD45EAF-CFBD-4126-A7E6-4EA6C42299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57A3EDDC-DC22-46B9-81F5-0EEAA388D2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F1C1E64B-FB55-47DA-ABC4-B8D44E3C36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075AD75A-835C-4486-89BE-EFB7C736E710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A9295345-5793-4E4E-9CF8-341DD56BB273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3EB78E58-A5DC-42AD-9E26-EA913B12C25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EF227410-1D4B-439B-98ED-3103CA9A40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0167C596-E6C4-4046-9C23-4A43885788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DAC8AB37-2716-4546-9529-7B4220C71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CC7D1B4E-E9B9-4FC1-8659-7C1696433C3A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0111C9D-1C15-4424-80CB-820C3D02CE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6D9601A-862A-4DE2-8F60-25DCC00AB1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8D9805C-F50B-4AA8-9572-231047A112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31006CC-1834-4AAD-97AA-FC7C5DD424A8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1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4555029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Sao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mua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nhiều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ạ?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chạy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lịch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: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A,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28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tháng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6,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hôm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nay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con ạ.</a:t>
            </a:r>
          </a:p>
          <a:p>
            <a:pPr marL="0" marR="0" lvl="1" indent="457200" algn="just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vui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lắm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giúp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Bố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dọn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rửa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xoong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nồi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cốc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để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mẹ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nấu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cơm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tuyệt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 Chi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thích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Ngày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Gia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Nam.	</a:t>
            </a:r>
          </a:p>
        </p:txBody>
      </p:sp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(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Châu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Anh)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EB101-3AF5-41C8-9C59-B646F53F077B}"/>
              </a:ext>
            </a:extLst>
          </p:cNvPr>
          <p:cNvSpPr txBox="1"/>
          <p:nvPr/>
        </p:nvSpPr>
        <p:spPr>
          <a:xfrm>
            <a:off x="2584609" y="6012528"/>
            <a:ext cx="7022782" cy="76939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alt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17894">
            <a:off x="2303411" y="3524796"/>
            <a:ext cx="690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Trả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lời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>
                  <a:noFill/>
                </a:ln>
                <a:solidFill>
                  <a:srgbClr val="6AB3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hỏi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6AB3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7" y="-247649"/>
            <a:ext cx="11525250" cy="66973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AA78C4-E4EB-484F-83B9-D32223595985}"/>
              </a:ext>
            </a:extLst>
          </p:cNvPr>
          <p:cNvSpPr txBox="1"/>
          <p:nvPr/>
        </p:nvSpPr>
        <p:spPr>
          <a:xfrm>
            <a:off x="2408912" y="1943643"/>
            <a:ext cx="799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E816358-1687-42F3-95A1-D505ED5124DA}"/>
              </a:ext>
            </a:extLst>
          </p:cNvPr>
          <p:cNvSpPr/>
          <p:nvPr/>
        </p:nvSpPr>
        <p:spPr>
          <a:xfrm>
            <a:off x="2200639" y="2763672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5057D3-496D-4225-8F3B-2EA42F6FCD59}"/>
              </a:ext>
            </a:extLst>
          </p:cNvPr>
          <p:cNvSpPr txBox="1"/>
          <p:nvPr/>
        </p:nvSpPr>
        <p:spPr>
          <a:xfrm>
            <a:off x="2767112" y="2543123"/>
            <a:ext cx="688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28 - 6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E7E51F-07AD-43D6-964A-A57CC3CBE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670" y="3028657"/>
            <a:ext cx="6009153" cy="295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320290" y="991285"/>
            <a:ext cx="818388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ngày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gia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đình</a:t>
            </a:r>
            <a:r>
              <a:rPr lang="en-US" sz="3600" dirty="0">
                <a:solidFill>
                  <a:srgbClr val="FF0000"/>
                </a:solidFill>
              </a:rPr>
              <a:t> Chi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1691640" y="1888530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2258113" y="1637616"/>
            <a:ext cx="9006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FA01CE-FADC-42DA-9200-78D346A91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930" y="2305641"/>
            <a:ext cx="5459730" cy="356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gia đình của em">
            <a:hlinkClick r:id="" action="ppaction://media"/>
            <a:extLst>
              <a:ext uri="{FF2B5EF4-FFF2-40B4-BE49-F238E27FC236}">
                <a16:creationId xmlns:a16="http://schemas.microsoft.com/office/drawing/2014/main" id="{74BAE1D5-B7A4-38B1-FB01-CAF2E366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3023"/>
            <a:ext cx="6858000" cy="624468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68" y="-101825"/>
            <a:ext cx="3771752" cy="41227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1CD99C-F85A-413F-8DBF-0579FDA6DB01}"/>
              </a:ext>
            </a:extLst>
          </p:cNvPr>
          <p:cNvSpPr txBox="1"/>
          <p:nvPr/>
        </p:nvSpPr>
        <p:spPr>
          <a:xfrm>
            <a:off x="3924447" y="2598234"/>
            <a:ext cx="38384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96667 0.94815 L -0.96667 0.94838 C -0.94987 0.94653 -0.93333 0.94699 -0.91667 0.94375 C -0.91094 0.9426 -0.9 0.93542 -0.9 0.93565 C -0.89844 0.93334 -0.897 0.93079 -0.89531 0.92894 C -0.89427 0.92778 -0.89284 0.92801 -0.89167 0.92685 C -0.87721 0.91042 -0.88763 0.91783 -0.87383 0.90579 C -0.872 0.90394 -0.86979 0.90324 -0.86797 0.90139 C -0.86406 0.89792 -0.85833 0.89051 -0.85482 0.88658 C -0.84857 0.87963 -0.84857 0.88102 -0.84297 0.87176 C -0.83372 0.85695 -0.83424 0.85625 -0.8263 0.83797 C -0.82474 0.83449 -0.82292 0.83125 -0.82148 0.82732 C -0.81992 0.82315 -0.81849 0.81875 -0.81667 0.81482 C -0.81667 0.81459 -0.80482 0.7882 -0.80247 0.78287 C -0.80078 0.7794 -0.79896 0.77616 -0.79766 0.77246 C -0.79648 0.76875 -0.79505 0.76551 -0.79414 0.76181 C -0.78633 0.73125 -0.79727 0.76574 -0.78815 0.73843 C -0.7862 0.72477 -0.78802 0.73449 -0.78333 0.71945 C -0.78255 0.71667 -0.78164 0.71389 -0.78099 0.71111 C -0.78047 0.70903 -0.78047 0.70648 -0.77982 0.70463 C -0.77878 0.70162 -0.77734 0.69908 -0.7763 0.6963 C -0.77461 0.6919 -0.77148 0.68357 -0.77148 0.6838 C -0.77109 0.68056 -0.77096 0.67755 -0.77031 0.675 C -0.7694 0.67176 -0.76784 0.66945 -0.76667 0.66667 C -0.76484 0.66204 -0.76211 0.65417 -0.76081 0.64954 C -0.7599 0.64676 -0.75911 0.64398 -0.75833 0.64121 C -0.75755 0.63773 -0.75703 0.6338 -0.75599 0.63056 C -0.75508 0.62755 -0.75365 0.625 -0.75247 0.62222 C -0.75208 0.61991 -0.75169 0.61783 -0.7513 0.61574 C -0.75013 0.61088 -0.74857 0.60602 -0.74766 0.60093 C -0.747 0.59676 -0.747 0.59236 -0.74648 0.5882 C -0.7444 0.57338 -0.74401 0.57709 -0.74049 0.56297 C -0.7388 0.55579 -0.73828 0.54769 -0.73581 0.54167 C -0.73463 0.53889 -0.73333 0.53611 -0.73216 0.53334 C -0.7306 0.52894 -0.72982 0.52338 -0.72747 0.5206 L -0.72031 0.51204 C -0.70677 0.51273 -0.69323 0.5125 -0.67982 0.51412 C -0.67656 0.51459 -0.67357 0.5176 -0.67031 0.51852 C -0.66393 0.51991 -0.65755 0.51991 -0.65117 0.5206 L -0.64414 0.52269 C -0.64128 0.52338 -0.63854 0.52385 -0.63581 0.52477 C -0.61536 0.53195 -0.6375 0.52685 -0.61549 0.53102 C -0.6082 0.53542 -0.60026 0.54028 -0.59284 0.54375 C -0.58932 0.54537 -0.58568 0.54584 -0.58216 0.54815 C -0.57643 0.55162 -0.57122 0.55741 -0.56549 0.56065 C -0.55833 0.56505 -0.55729 0.56528 -0.55 0.5713 C -0.54518 0.57547 -0.54075 0.58079 -0.53581 0.58403 C -0.53255 0.58611 -0.5293 0.58797 -0.52617 0.59028 C -0.52383 0.59213 -0.52148 0.59491 -0.51914 0.59676 C -0.51276 0.60139 -0.50664 0.60648 -0.5 0.60949 C -0.49687 0.61088 -0.49362 0.61204 -0.49049 0.61366 C -0.46185 0.62755 -0.48242 0.61829 -0.46927 0.62431 C -0.45599 0.62292 -0.4431 0.62246 -0.42982 0.61991 C -0.42799 0.61968 -0.42669 0.61713 -0.425 0.61574 C -0.41471 0.60764 -0.42318 0.61644 -0.41198 0.60301 L -0.41198 0.60324 C -0.41029 0.60162 -0.40859 0.60047 -0.40716 0.59885 C -0.40391 0.59491 -0.40104 0.58982 -0.39766 0.58611 C -0.39362 0.58172 -0.3845 0.57269 -0.38216 0.56713 C -0.37539 0.55116 -0.38216 0.56551 -0.37383 0.55232 C -0.3651 0.53843 -0.37057 0.5456 -0.36315 0.53102 C -0.35794 0.52084 -0.35599 0.52014 -0.35234 0.50996 C -0.35143 0.50718 -0.35104 0.50394 -0.35 0.50139 C -0.34909 0.49908 -0.3474 0.49746 -0.34648 0.49514 C -0.34544 0.4926 -0.34505 0.48935 -0.34401 0.48658 C -0.34297 0.48357 -0.34167 0.48102 -0.34049 0.47824 C -0.33711 0.46991 -0.33542 0.46297 -0.33099 0.45486 C -0.32825 0.45 -0.32565 0.44445 -0.32266 0.44005 C -0.31823 0.4338 -0.31302 0.42894 -0.3095 0.42107 C -0.30794 0.4176 -0.30664 0.41343 -0.30482 0.41042 C -0.3026 0.40718 -0.30013 0.40463 -0.29766 0.40209 C -0.29088 0.39468 -0.28477 0.38519 -0.27734 0.38079 C -0.27617 0.3801 -0.275 0.37963 -0.27383 0.37871 C -0.27253 0.37755 -0.27161 0.37547 -0.27031 0.37454 C -0.26836 0.37315 -0.26628 0.37315 -0.26432 0.37246 C -0.26302 0.37176 -0.26198 0.37084 -0.26068 0.37037 C -0.25872 0.36945 -0.25677 0.36898 -0.25482 0.36806 C -0.25312 0.3676 -0.25156 0.36667 -0.25 0.36597 C -0.2444 0.36412 -0.23776 0.36273 -0.23216 0.36181 C -0.22161 0.36019 -0.20534 0.35857 -0.19518 0.35764 C -0.18164 0.35162 -0.20247 0.36042 -0.17148 0.35116 L -0.16432 0.34908 C -0.16237 0.34769 -0.16029 0.34607 -0.15833 0.34491 C -0.15482 0.3426 -0.14766 0.33843 -0.14766 0.33866 C -0.14648 0.33704 -0.14531 0.33542 -0.14401 0.33426 C -0.14115 0.33172 -0.13763 0.32986 -0.1345 0.32801 C -0.1319 0.32315 -0.13073 0.32037 -0.12734 0.31736 C -0.1263 0.31644 -0.125 0.31597 -0.12383 0.31528 C -0.12266 0.31389 -0.12135 0.3125 -0.12018 0.31111 C -0.11667 0.30625 -0.11328 0.3007 -0.1095 0.2963 C -0.10586 0.2919 -0.10482 0.29074 -0.10117 0.28565 C -0.09883 0.28218 -0.09661 0.27824 -0.09401 0.275 C -0.09141 0.27176 -0.08828 0.26991 -0.08568 0.26667 C -0.08385 0.26412 -0.08268 0.26042 -0.08099 0.2581 C -0.06693 0.23935 -0.08607 0.27014 -0.07148 0.24746 C -0.06471 0.23704 -0.06849 0.2426 -0.06432 0.23264 C -0.0612 0.22547 -0.05833 0.21783 -0.05482 0.21158 C -0.05312 0.2088 -0.05143 0.20602 -0.05 0.20301 C -0.04375 0.19051 -0.04935 0.19815 -0.04284 0.19028 C -0.03958 0.16713 -0.04531 0.20347 -0.0345 0.16505 C -0.03333 0.16065 -0.03229 0.15625 -0.03099 0.15232 C -0.02995 0.14931 -0.02852 0.14676 -0.02734 0.14375 C -0.02656 0.14167 -0.02578 0.13959 -0.025 0.1375 C -0.02461 0.13472 -0.02435 0.13172 -0.02383 0.12894 C -0.02253 0.12292 -0.02096 0.11945 -0.01901 0.11412 C -0.01862 0.11204 -0.01836 0.10996 -0.01784 0.10787 C -0.01549 0.09792 -0.01445 0.09861 -0.01315 0.08658 C -0.01289 0.08472 -0.01133 0.07014 -0.01068 0.0676 C -0.01016 0.06528 -0.00898 0.06343 -0.00833 0.06135 C -0.00612 0.05347 -0.0043 0.0419 -0.00352 0.0338 C -0.00325 0.03079 -0.00182 0.01042 -4.16667E-7 0.00834 L 0.00365 0.00417 L -4.16667E-7 -2.59259E-6 " pathEditMode="relative" rAng="0" ptsTypes="AAAAA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16" y="-4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9FB4982-4F85-40CE-80D9-14EB7903E5B8}"/>
              </a:ext>
            </a:extLst>
          </p:cNvPr>
          <p:cNvSpPr txBox="1"/>
          <p:nvPr/>
        </p:nvSpPr>
        <p:spPr>
          <a:xfrm>
            <a:off x="2895600" y="1645697"/>
            <a:ext cx="640080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vở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b ở </a:t>
            </a:r>
            <a:r>
              <a:rPr lang="en-US" sz="3600" dirty="0" err="1"/>
              <a:t>mục</a:t>
            </a:r>
            <a:r>
              <a:rPr lang="en-US" sz="3600" dirty="0"/>
              <a:t> 3</a:t>
            </a:r>
          </a:p>
        </p:txBody>
      </p:sp>
      <p:sp>
        <p:nvSpPr>
          <p:cNvPr id="19" name="页脚占位符 2">
            <a:extLst>
              <a:ext uri="{FF2B5EF4-FFF2-40B4-BE49-F238E27FC236}">
                <a16:creationId xmlns:a16="http://schemas.microsoft.com/office/drawing/2014/main" id="{58D9B9CC-FF4B-421F-A77B-700F253D3A3A}"/>
              </a:ext>
            </a:extLst>
          </p:cNvPr>
          <p:cNvSpPr txBox="1">
            <a:spLocks/>
          </p:cNvSpPr>
          <p:nvPr/>
        </p:nvSpPr>
        <p:spPr>
          <a:xfrm>
            <a:off x="2685627" y="3940015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0" name="灯片编号占位符 6">
            <a:extLst>
              <a:ext uri="{FF2B5EF4-FFF2-40B4-BE49-F238E27FC236}">
                <a16:creationId xmlns:a16="http://schemas.microsoft.com/office/drawing/2014/main" id="{D7A6F8DE-4002-41D9-9939-A29BD9DACD38}"/>
              </a:ext>
            </a:extLst>
          </p:cNvPr>
          <p:cNvSpPr txBox="1">
            <a:spLocks/>
          </p:cNvSpPr>
          <p:nvPr/>
        </p:nvSpPr>
        <p:spPr>
          <a:xfrm>
            <a:off x="5733627" y="3940015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21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FD05E2-1298-4574-88D5-51C1D5486650}"/>
              </a:ext>
            </a:extLst>
          </p:cNvPr>
          <p:cNvGrpSpPr/>
          <p:nvPr/>
        </p:nvGrpSpPr>
        <p:grpSpPr>
          <a:xfrm>
            <a:off x="1714501" y="2775848"/>
            <a:ext cx="8263467" cy="1651457"/>
            <a:chOff x="-79692" y="2922395"/>
            <a:chExt cx="9296400" cy="1857889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6FCC883-DCAA-4E02-9A2C-D0A261A565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D001F34-4A93-4C46-851D-DFD0C5C6D2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C3A1AE-CC8D-4A31-9514-C4090EADBFEB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E0D8CB-A0C8-4E21-97BD-3C58F6416780}"/>
                </a:ext>
              </a:extLst>
            </p:cNvPr>
            <p:cNvSpPr/>
            <p:nvPr/>
          </p:nvSpPr>
          <p:spPr>
            <a:xfrm>
              <a:off x="-79692" y="3283869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 ngày này, gia đình Chi tổ chức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C06F307-DF1F-474D-B5C1-5308A6D0C6EA}"/>
              </a:ext>
            </a:extLst>
          </p:cNvPr>
          <p:cNvSpPr txBox="1"/>
          <p:nvPr/>
        </p:nvSpPr>
        <p:spPr>
          <a:xfrm>
            <a:off x="2044277" y="371156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liên hoan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C13920-1578-4336-8800-F789AC224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0A46C4-B30D-459C-A2B1-6BF2C97BD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4" y="4611336"/>
            <a:ext cx="10050463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F0A28C-32CE-4A0D-9DE5-096444C4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CCEFF7-CADC-48F7-9A1D-E78E2E006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6" y="4611336"/>
            <a:ext cx="10048875" cy="615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1009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80" y="252528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549" y="2572297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387587" y="1920316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3B583719-578E-478F-A8C2-1E120B068BDF}"/>
              </a:ext>
            </a:extLst>
          </p:cNvPr>
          <p:cNvSpPr/>
          <p:nvPr/>
        </p:nvSpPr>
        <p:spPr>
          <a:xfrm>
            <a:off x="1418801" y="1121786"/>
            <a:ext cx="812800" cy="812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69" name="TextBox 4">
            <a:extLst>
              <a:ext uri="{FF2B5EF4-FFF2-40B4-BE49-F238E27FC236}">
                <a16:creationId xmlns:a16="http://schemas.microsoft.com/office/drawing/2014/main" id="{888F2411-A8F9-41C5-B9FD-DC3F337A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101" y="1181216"/>
            <a:ext cx="98552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altLang="en-US" sz="3200" b="1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EB14242E-A935-4611-BC6F-CBFC8AE7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t="20000" r="17374" b="16364"/>
          <a:stretch>
            <a:fillRect/>
          </a:stretch>
        </p:blipFill>
        <p:spPr bwMode="auto">
          <a:xfrm>
            <a:off x="2991482" y="2045054"/>
            <a:ext cx="6066162" cy="337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B473359-2DBE-3737-80F5-A758909B9A01}"/>
              </a:ext>
            </a:extLst>
          </p:cNvPr>
          <p:cNvSpPr/>
          <p:nvPr/>
        </p:nvSpPr>
        <p:spPr>
          <a:xfrm>
            <a:off x="485307" y="607974"/>
            <a:ext cx="11221386" cy="5642051"/>
          </a:xfrm>
          <a:custGeom>
            <a:avLst/>
            <a:gdLst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  <a:gd name="connsiteX0" fmla="*/ 0 w 11221386"/>
              <a:gd name="connsiteY0" fmla="*/ 564768 h 5642051"/>
              <a:gd name="connsiteX1" fmla="*/ 480828 w 11221386"/>
              <a:gd name="connsiteY1" fmla="*/ 0 h 5642051"/>
              <a:gd name="connsiteX2" fmla="*/ 10740557 w 11221386"/>
              <a:gd name="connsiteY2" fmla="*/ 0 h 5642051"/>
              <a:gd name="connsiteX3" fmla="*/ 11221386 w 11221386"/>
              <a:gd name="connsiteY3" fmla="*/ 564768 h 5642051"/>
              <a:gd name="connsiteX4" fmla="*/ 11221386 w 11221386"/>
              <a:gd name="connsiteY4" fmla="*/ 5077282 h 5642051"/>
              <a:gd name="connsiteX5" fmla="*/ 10740557 w 11221386"/>
              <a:gd name="connsiteY5" fmla="*/ 5642051 h 5642051"/>
              <a:gd name="connsiteX6" fmla="*/ 480828 w 11221386"/>
              <a:gd name="connsiteY6" fmla="*/ 5642051 h 5642051"/>
              <a:gd name="connsiteX7" fmla="*/ 0 w 11221386"/>
              <a:gd name="connsiteY7" fmla="*/ 5077282 h 5642051"/>
              <a:gd name="connsiteX8" fmla="*/ 0 w 11221386"/>
              <a:gd name="connsiteY8" fmla="*/ 564768 h 564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5642051" fill="none" extrusionOk="0">
                <a:moveTo>
                  <a:pt x="0" y="564768"/>
                </a:moveTo>
                <a:cubicBezTo>
                  <a:pt x="5552" y="309605"/>
                  <a:pt x="290496" y="-60249"/>
                  <a:pt x="480828" y="0"/>
                </a:cubicBezTo>
                <a:cubicBezTo>
                  <a:pt x="4318844" y="242765"/>
                  <a:pt x="8343581" y="-314215"/>
                  <a:pt x="10740557" y="0"/>
                </a:cubicBezTo>
                <a:cubicBezTo>
                  <a:pt x="10940052" y="-11645"/>
                  <a:pt x="11319600" y="170228"/>
                  <a:pt x="11221386" y="564768"/>
                </a:cubicBezTo>
                <a:cubicBezTo>
                  <a:pt x="11290230" y="2462716"/>
                  <a:pt x="11460775" y="3273139"/>
                  <a:pt x="11221386" y="5077282"/>
                </a:cubicBezTo>
                <a:cubicBezTo>
                  <a:pt x="11178395" y="5438916"/>
                  <a:pt x="11070817" y="5639629"/>
                  <a:pt x="10740557" y="5642051"/>
                </a:cubicBezTo>
                <a:cubicBezTo>
                  <a:pt x="8474254" y="5497076"/>
                  <a:pt x="5037066" y="5544849"/>
                  <a:pt x="480828" y="5642051"/>
                </a:cubicBezTo>
                <a:cubicBezTo>
                  <a:pt x="204321" y="5564265"/>
                  <a:pt x="957" y="5437469"/>
                  <a:pt x="0" y="5077282"/>
                </a:cubicBezTo>
                <a:cubicBezTo>
                  <a:pt x="-262291" y="3256526"/>
                  <a:pt x="144166" y="2010662"/>
                  <a:pt x="0" y="564768"/>
                </a:cubicBezTo>
                <a:close/>
              </a:path>
              <a:path w="11221386" h="5642051" stroke="0" extrusionOk="0">
                <a:moveTo>
                  <a:pt x="0" y="564768"/>
                </a:moveTo>
                <a:cubicBezTo>
                  <a:pt x="-35758" y="238764"/>
                  <a:pt x="271847" y="-58861"/>
                  <a:pt x="480828" y="0"/>
                </a:cubicBezTo>
                <a:cubicBezTo>
                  <a:pt x="3826876" y="-950433"/>
                  <a:pt x="5674301" y="335335"/>
                  <a:pt x="10740557" y="0"/>
                </a:cubicBezTo>
                <a:cubicBezTo>
                  <a:pt x="10939325" y="-4514"/>
                  <a:pt x="11229680" y="320186"/>
                  <a:pt x="11221386" y="564768"/>
                </a:cubicBezTo>
                <a:cubicBezTo>
                  <a:pt x="11487359" y="1871743"/>
                  <a:pt x="11601062" y="3521703"/>
                  <a:pt x="11221386" y="5077282"/>
                </a:cubicBezTo>
                <a:cubicBezTo>
                  <a:pt x="11224579" y="5432107"/>
                  <a:pt x="10958434" y="5629608"/>
                  <a:pt x="10740557" y="5642051"/>
                </a:cubicBezTo>
                <a:cubicBezTo>
                  <a:pt x="6724273" y="5547871"/>
                  <a:pt x="1606768" y="5684599"/>
                  <a:pt x="480828" y="5642051"/>
                </a:cubicBezTo>
                <a:cubicBezTo>
                  <a:pt x="230019" y="5533937"/>
                  <a:pt x="-14452" y="5337616"/>
                  <a:pt x="0" y="5077282"/>
                </a:cubicBezTo>
                <a:cubicBezTo>
                  <a:pt x="-374120" y="3535645"/>
                  <a:pt x="-321976" y="2377798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-10788" y="230963"/>
                  <a:pt x="252021" y="-13301"/>
                  <a:pt x="480828" y="0"/>
                </a:cubicBezTo>
                <a:cubicBezTo>
                  <a:pt x="3692986" y="467595"/>
                  <a:pt x="8439011" y="-82510"/>
                  <a:pt x="10740557" y="0"/>
                </a:cubicBezTo>
                <a:cubicBezTo>
                  <a:pt x="10987959" y="14944"/>
                  <a:pt x="11283994" y="252056"/>
                  <a:pt x="11221386" y="564768"/>
                </a:cubicBezTo>
                <a:cubicBezTo>
                  <a:pt x="11182395" y="2688550"/>
                  <a:pt x="11489199" y="3243397"/>
                  <a:pt x="11221386" y="5077282"/>
                </a:cubicBezTo>
                <a:cubicBezTo>
                  <a:pt x="11198040" y="5461106"/>
                  <a:pt x="11015945" y="5608557"/>
                  <a:pt x="10740557" y="5642051"/>
                </a:cubicBezTo>
                <a:cubicBezTo>
                  <a:pt x="7895425" y="5086681"/>
                  <a:pt x="5619173" y="5444062"/>
                  <a:pt x="480828" y="5642051"/>
                </a:cubicBezTo>
                <a:cubicBezTo>
                  <a:pt x="198428" y="5568181"/>
                  <a:pt x="56564" y="5422800"/>
                  <a:pt x="0" y="5077282"/>
                </a:cubicBezTo>
                <a:cubicBezTo>
                  <a:pt x="-75180" y="3478651"/>
                  <a:pt x="-130073" y="2185896"/>
                  <a:pt x="0" y="564768"/>
                </a:cubicBezTo>
                <a:close/>
              </a:path>
              <a:path w="11221386" h="5642051" fill="none" stroke="0" extrusionOk="0">
                <a:moveTo>
                  <a:pt x="0" y="564768"/>
                </a:moveTo>
                <a:cubicBezTo>
                  <a:pt x="3826" y="292152"/>
                  <a:pt x="293506" y="-27580"/>
                  <a:pt x="480828" y="0"/>
                </a:cubicBezTo>
                <a:cubicBezTo>
                  <a:pt x="3825198" y="448039"/>
                  <a:pt x="8538062" y="-408614"/>
                  <a:pt x="10740557" y="0"/>
                </a:cubicBezTo>
                <a:cubicBezTo>
                  <a:pt x="10900850" y="-3636"/>
                  <a:pt x="11308662" y="264424"/>
                  <a:pt x="11221386" y="564768"/>
                </a:cubicBezTo>
                <a:cubicBezTo>
                  <a:pt x="11232527" y="2554210"/>
                  <a:pt x="11472540" y="3240850"/>
                  <a:pt x="11221386" y="5077282"/>
                </a:cubicBezTo>
                <a:cubicBezTo>
                  <a:pt x="11179244" y="5444208"/>
                  <a:pt x="11044140" y="5629392"/>
                  <a:pt x="10740557" y="5642051"/>
                </a:cubicBezTo>
                <a:cubicBezTo>
                  <a:pt x="8073644" y="5149019"/>
                  <a:pt x="5493031" y="5078127"/>
                  <a:pt x="480828" y="5642051"/>
                </a:cubicBezTo>
                <a:cubicBezTo>
                  <a:pt x="197716" y="5560313"/>
                  <a:pt x="12587" y="5432681"/>
                  <a:pt x="0" y="5077282"/>
                </a:cubicBezTo>
                <a:cubicBezTo>
                  <a:pt x="-292980" y="3345336"/>
                  <a:pt x="286182" y="2048645"/>
                  <a:pt x="0" y="564768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矩形 33">
            <a:extLst>
              <a:ext uri="{FF2B5EF4-FFF2-40B4-BE49-F238E27FC236}">
                <a16:creationId xmlns:a16="http://schemas.microsoft.com/office/drawing/2014/main" id="{F4275BC8-12F3-4028-C26F-A64404FE73A4}"/>
              </a:ext>
            </a:extLst>
          </p:cNvPr>
          <p:cNvSpPr/>
          <p:nvPr/>
        </p:nvSpPr>
        <p:spPr>
          <a:xfrm>
            <a:off x="1876425" y="889981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284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5: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cơm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gia</a:t>
            </a:r>
            <a:r>
              <a:rPr kumimoji="0" lang="en-US" altLang="zh-CN" sz="7200" b="1" i="0" u="none" strike="noStrike" kern="1200" cap="none" spc="284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284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rPr>
              <a:t>đình</a:t>
            </a:r>
            <a:endParaRPr kumimoji="0" lang="en-US" altLang="zh-CN" sz="7200" b="1" i="0" u="none" strike="noStrike" kern="1200" cap="none" spc="284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F290AD-5FE0-C4D3-8ABE-435755684F8A}"/>
              </a:ext>
            </a:extLst>
          </p:cNvPr>
          <p:cNvGrpSpPr/>
          <p:nvPr/>
        </p:nvGrpSpPr>
        <p:grpSpPr>
          <a:xfrm>
            <a:off x="2161967" y="3275796"/>
            <a:ext cx="7705195" cy="3703132"/>
            <a:chOff x="2657267" y="3085296"/>
            <a:chExt cx="7705195" cy="3703132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FAB50036-9BEA-7512-332F-D7DFC7CE4754}"/>
                </a:ext>
              </a:extLst>
            </p:cNvPr>
            <p:cNvSpPr txBox="1"/>
            <p:nvPr/>
          </p:nvSpPr>
          <p:spPr>
            <a:xfrm>
              <a:off x="5881595" y="4698751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NGUYỄN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THỊ ÁI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QUYÊN</a:t>
              </a:r>
              <a:endParaRPr kumimoji="0" lang="en-S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AB26CA28-DFDC-1DB2-9A1E-988ACDC4333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57267" y="3085296"/>
              <a:ext cx="7705195" cy="3703132"/>
              <a:chOff x="850" y="1426"/>
              <a:chExt cx="5980" cy="2874"/>
            </a:xfrm>
          </p:grpSpPr>
          <p:sp>
            <p:nvSpPr>
              <p:cNvPr id="8" name="AutoShape 3">
                <a:extLst>
                  <a:ext uri="{FF2B5EF4-FFF2-40B4-BE49-F238E27FC236}">
                    <a16:creationId xmlns:a16="http://schemas.microsoft.com/office/drawing/2014/main" id="{68EEB387-7CB7-0FC0-427B-513B73A15B44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850" y="1426"/>
                <a:ext cx="5980" cy="2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9" name="Group 205">
                <a:extLst>
                  <a:ext uri="{FF2B5EF4-FFF2-40B4-BE49-F238E27FC236}">
                    <a16:creationId xmlns:a16="http://schemas.microsoft.com/office/drawing/2014/main" id="{E59A025E-BE57-35AF-3548-9C266733B5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35" y="1490"/>
                <a:ext cx="5207" cy="2682"/>
                <a:chOff x="1235" y="1490"/>
                <a:chExt cx="5207" cy="2682"/>
              </a:xfrm>
            </p:grpSpPr>
            <p:sp>
              <p:nvSpPr>
                <p:cNvPr id="63" name="Freeform 15">
                  <a:extLst>
                    <a:ext uri="{FF2B5EF4-FFF2-40B4-BE49-F238E27FC236}">
                      <a16:creationId xmlns:a16="http://schemas.microsoft.com/office/drawing/2014/main" id="{2BB68C1C-969B-3979-6A4C-1974AD134B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7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7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16">
                  <a:extLst>
                    <a:ext uri="{FF2B5EF4-FFF2-40B4-BE49-F238E27FC236}">
                      <a16:creationId xmlns:a16="http://schemas.microsoft.com/office/drawing/2014/main" id="{0CB5000F-DEBC-74AE-0B28-F9946C588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6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17">
                  <a:extLst>
                    <a:ext uri="{FF2B5EF4-FFF2-40B4-BE49-F238E27FC236}">
                      <a16:creationId xmlns:a16="http://schemas.microsoft.com/office/drawing/2014/main" id="{6FA2A48F-AD22-44C0-E7F2-6072B06D3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319"/>
                  <a:ext cx="700" cy="99"/>
                </a:xfrm>
                <a:custGeom>
                  <a:avLst/>
                  <a:gdLst>
                    <a:gd name="T0" fmla="*/ 980 w 980"/>
                    <a:gd name="T1" fmla="*/ 116 h 150"/>
                    <a:gd name="T2" fmla="*/ 980 w 980"/>
                    <a:gd name="T3" fmla="*/ 33 h 150"/>
                    <a:gd name="T4" fmla="*/ 947 w 980"/>
                    <a:gd name="T5" fmla="*/ 0 h 150"/>
                    <a:gd name="T6" fmla="*/ 33 w 980"/>
                    <a:gd name="T7" fmla="*/ 0 h 150"/>
                    <a:gd name="T8" fmla="*/ 0 w 980"/>
                    <a:gd name="T9" fmla="*/ 33 h 150"/>
                    <a:gd name="T10" fmla="*/ 0 w 980"/>
                    <a:gd name="T11" fmla="*/ 116 h 150"/>
                    <a:gd name="T12" fmla="*/ 33 w 980"/>
                    <a:gd name="T13" fmla="*/ 150 h 150"/>
                    <a:gd name="T14" fmla="*/ 947 w 980"/>
                    <a:gd name="T15" fmla="*/ 150 h 150"/>
                    <a:gd name="T16" fmla="*/ 980 w 980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0" h="150">
                      <a:moveTo>
                        <a:pt x="980" y="116"/>
                      </a:moveTo>
                      <a:lnTo>
                        <a:pt x="980" y="33"/>
                      </a:lnTo>
                      <a:cubicBezTo>
                        <a:pt x="980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0" y="135"/>
                        <a:pt x="98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18">
                  <a:extLst>
                    <a:ext uri="{FF2B5EF4-FFF2-40B4-BE49-F238E27FC236}">
                      <a16:creationId xmlns:a16="http://schemas.microsoft.com/office/drawing/2014/main" id="{821F1D16-EC99-27DA-DD39-28AA115BA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7" y="3369"/>
                  <a:ext cx="700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19">
                  <a:extLst>
                    <a:ext uri="{FF2B5EF4-FFF2-40B4-BE49-F238E27FC236}">
                      <a16:creationId xmlns:a16="http://schemas.microsoft.com/office/drawing/2014/main" id="{8BF8FD83-7B96-1926-AC35-82E98F82C7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5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20">
                  <a:extLst>
                    <a:ext uri="{FF2B5EF4-FFF2-40B4-BE49-F238E27FC236}">
                      <a16:creationId xmlns:a16="http://schemas.microsoft.com/office/drawing/2014/main" id="{D7951874-A46E-BB0C-DC08-546B5584D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9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21">
                  <a:extLst>
                    <a:ext uri="{FF2B5EF4-FFF2-40B4-BE49-F238E27FC236}">
                      <a16:creationId xmlns:a16="http://schemas.microsoft.com/office/drawing/2014/main" id="{20B277B6-9FEE-67E3-BB2B-6D41D9B95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6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22">
                  <a:extLst>
                    <a:ext uri="{FF2B5EF4-FFF2-40B4-BE49-F238E27FC236}">
                      <a16:creationId xmlns:a16="http://schemas.microsoft.com/office/drawing/2014/main" id="{0576D24A-D32F-A9CB-C49D-EB65A8BFE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1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23">
                  <a:extLst>
                    <a:ext uri="{FF2B5EF4-FFF2-40B4-BE49-F238E27FC236}">
                      <a16:creationId xmlns:a16="http://schemas.microsoft.com/office/drawing/2014/main" id="{3CEC7972-5A0B-0D45-49BF-F792B6816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4" y="2472"/>
                  <a:ext cx="818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9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9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9" y="347"/>
                      </a:lnTo>
                      <a:cubicBezTo>
                        <a:pt x="1116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6" y="0"/>
                        <a:pt x="1079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 24">
                  <a:extLst>
                    <a:ext uri="{FF2B5EF4-FFF2-40B4-BE49-F238E27FC236}">
                      <a16:creationId xmlns:a16="http://schemas.microsoft.com/office/drawing/2014/main" id="{9E806234-0761-7CF6-4A85-F9548D27A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8" y="2420"/>
                  <a:ext cx="200" cy="179"/>
                </a:xfrm>
                <a:custGeom>
                  <a:avLst/>
                  <a:gdLst>
                    <a:gd name="T0" fmla="*/ 89 w 279"/>
                    <a:gd name="T1" fmla="*/ 91 h 271"/>
                    <a:gd name="T2" fmla="*/ 0 w 279"/>
                    <a:gd name="T3" fmla="*/ 141 h 271"/>
                    <a:gd name="T4" fmla="*/ 133 w 279"/>
                    <a:gd name="T5" fmla="*/ 259 h 271"/>
                    <a:gd name="T6" fmla="*/ 167 w 279"/>
                    <a:gd name="T7" fmla="*/ 271 h 271"/>
                    <a:gd name="T8" fmla="*/ 216 w 279"/>
                    <a:gd name="T9" fmla="*/ 132 h 271"/>
                    <a:gd name="T10" fmla="*/ 257 w 279"/>
                    <a:gd name="T11" fmla="*/ 72 h 271"/>
                    <a:gd name="T12" fmla="*/ 277 w 279"/>
                    <a:gd name="T13" fmla="*/ 23 h 271"/>
                    <a:gd name="T14" fmla="*/ 272 w 279"/>
                    <a:gd name="T15" fmla="*/ 9 h 271"/>
                    <a:gd name="T16" fmla="*/ 249 w 279"/>
                    <a:gd name="T17" fmla="*/ 2 h 271"/>
                    <a:gd name="T18" fmla="*/ 227 w 279"/>
                    <a:gd name="T19" fmla="*/ 11 h 271"/>
                    <a:gd name="T20" fmla="*/ 89 w 279"/>
                    <a:gd name="T21" fmla="*/ 91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9" h="271">
                      <a:moveTo>
                        <a:pt x="89" y="91"/>
                      </a:moveTo>
                      <a:cubicBezTo>
                        <a:pt x="59" y="107"/>
                        <a:pt x="30" y="124"/>
                        <a:pt x="0" y="141"/>
                      </a:cubicBezTo>
                      <a:cubicBezTo>
                        <a:pt x="34" y="191"/>
                        <a:pt x="80" y="232"/>
                        <a:pt x="133" y="259"/>
                      </a:cubicBezTo>
                      <a:cubicBezTo>
                        <a:pt x="143" y="265"/>
                        <a:pt x="155" y="270"/>
                        <a:pt x="167" y="271"/>
                      </a:cubicBezTo>
                      <a:cubicBezTo>
                        <a:pt x="173" y="222"/>
                        <a:pt x="191" y="175"/>
                        <a:pt x="216" y="132"/>
                      </a:cubicBezTo>
                      <a:cubicBezTo>
                        <a:pt x="228" y="112"/>
                        <a:pt x="241" y="91"/>
                        <a:pt x="257" y="72"/>
                      </a:cubicBezTo>
                      <a:cubicBezTo>
                        <a:pt x="271" y="55"/>
                        <a:pt x="279" y="49"/>
                        <a:pt x="277" y="23"/>
                      </a:cubicBezTo>
                      <a:cubicBezTo>
                        <a:pt x="276" y="18"/>
                        <a:pt x="275" y="13"/>
                        <a:pt x="272" y="9"/>
                      </a:cubicBezTo>
                      <a:cubicBezTo>
                        <a:pt x="267" y="3"/>
                        <a:pt x="258" y="0"/>
                        <a:pt x="249" y="2"/>
                      </a:cubicBezTo>
                      <a:cubicBezTo>
                        <a:pt x="241" y="3"/>
                        <a:pt x="234" y="7"/>
                        <a:pt x="227" y="11"/>
                      </a:cubicBezTo>
                      <a:cubicBezTo>
                        <a:pt x="181" y="38"/>
                        <a:pt x="135" y="64"/>
                        <a:pt x="89" y="9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 25">
                  <a:extLst>
                    <a:ext uri="{FF2B5EF4-FFF2-40B4-BE49-F238E27FC236}">
                      <a16:creationId xmlns:a16="http://schemas.microsoft.com/office/drawing/2014/main" id="{54B24B6B-429A-63BA-AA48-3A1202266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4" y="2447"/>
                  <a:ext cx="174" cy="195"/>
                </a:xfrm>
                <a:custGeom>
                  <a:avLst/>
                  <a:gdLst>
                    <a:gd name="T0" fmla="*/ 51 w 244"/>
                    <a:gd name="T1" fmla="*/ 199 h 296"/>
                    <a:gd name="T2" fmla="*/ 81 w 244"/>
                    <a:gd name="T3" fmla="*/ 296 h 296"/>
                    <a:gd name="T4" fmla="*/ 225 w 244"/>
                    <a:gd name="T5" fmla="*/ 194 h 296"/>
                    <a:gd name="T6" fmla="*/ 244 w 244"/>
                    <a:gd name="T7" fmla="*/ 163 h 296"/>
                    <a:gd name="T8" fmla="*/ 120 w 244"/>
                    <a:gd name="T9" fmla="*/ 84 h 296"/>
                    <a:gd name="T10" fmla="*/ 71 w 244"/>
                    <a:gd name="T11" fmla="*/ 31 h 296"/>
                    <a:gd name="T12" fmla="*/ 28 w 244"/>
                    <a:gd name="T13" fmla="*/ 1 h 296"/>
                    <a:gd name="T14" fmla="*/ 13 w 244"/>
                    <a:gd name="T15" fmla="*/ 2 h 296"/>
                    <a:gd name="T16" fmla="*/ 1 w 244"/>
                    <a:gd name="T17" fmla="*/ 22 h 296"/>
                    <a:gd name="T18" fmla="*/ 5 w 244"/>
                    <a:gd name="T19" fmla="*/ 46 h 296"/>
                    <a:gd name="T20" fmla="*/ 51 w 244"/>
                    <a:gd name="T21" fmla="*/ 199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4" h="296">
                      <a:moveTo>
                        <a:pt x="51" y="199"/>
                      </a:moveTo>
                      <a:cubicBezTo>
                        <a:pt x="61" y="231"/>
                        <a:pt x="71" y="264"/>
                        <a:pt x="81" y="296"/>
                      </a:cubicBezTo>
                      <a:cubicBezTo>
                        <a:pt x="136" y="275"/>
                        <a:pt x="187" y="239"/>
                        <a:pt x="225" y="194"/>
                      </a:cubicBezTo>
                      <a:cubicBezTo>
                        <a:pt x="233" y="184"/>
                        <a:pt x="241" y="174"/>
                        <a:pt x="244" y="163"/>
                      </a:cubicBezTo>
                      <a:cubicBezTo>
                        <a:pt x="198" y="146"/>
                        <a:pt x="156" y="117"/>
                        <a:pt x="120" y="84"/>
                      </a:cubicBezTo>
                      <a:cubicBezTo>
                        <a:pt x="103" y="68"/>
                        <a:pt x="85" y="50"/>
                        <a:pt x="71" y="31"/>
                      </a:cubicBezTo>
                      <a:cubicBezTo>
                        <a:pt x="58" y="13"/>
                        <a:pt x="53" y="3"/>
                        <a:pt x="28" y="1"/>
                      </a:cubicBezTo>
                      <a:cubicBezTo>
                        <a:pt x="23" y="0"/>
                        <a:pt x="18" y="0"/>
                        <a:pt x="13" y="2"/>
                      </a:cubicBezTo>
                      <a:cubicBezTo>
                        <a:pt x="5" y="5"/>
                        <a:pt x="1" y="14"/>
                        <a:pt x="1" y="22"/>
                      </a:cubicBezTo>
                      <a:cubicBezTo>
                        <a:pt x="0" y="30"/>
                        <a:pt x="3" y="39"/>
                        <a:pt x="5" y="46"/>
                      </a:cubicBezTo>
                      <a:cubicBezTo>
                        <a:pt x="20" y="97"/>
                        <a:pt x="36" y="148"/>
                        <a:pt x="51" y="199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26">
                  <a:extLst>
                    <a:ext uri="{FF2B5EF4-FFF2-40B4-BE49-F238E27FC236}">
                      <a16:creationId xmlns:a16="http://schemas.microsoft.com/office/drawing/2014/main" id="{56A9EBC8-8884-C1A5-82FD-15ABA29688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1" y="3099"/>
                  <a:ext cx="437" cy="242"/>
                </a:xfrm>
                <a:custGeom>
                  <a:avLst/>
                  <a:gdLst>
                    <a:gd name="T0" fmla="*/ 66 w 611"/>
                    <a:gd name="T1" fmla="*/ 329 h 367"/>
                    <a:gd name="T2" fmla="*/ 11 w 611"/>
                    <a:gd name="T3" fmla="*/ 132 h 367"/>
                    <a:gd name="T4" fmla="*/ 62 w 611"/>
                    <a:gd name="T5" fmla="*/ 29 h 367"/>
                    <a:gd name="T6" fmla="*/ 181 w 611"/>
                    <a:gd name="T7" fmla="*/ 2 h 367"/>
                    <a:gd name="T8" fmla="*/ 549 w 611"/>
                    <a:gd name="T9" fmla="*/ 35 h 367"/>
                    <a:gd name="T10" fmla="*/ 588 w 611"/>
                    <a:gd name="T11" fmla="*/ 51 h 367"/>
                    <a:gd name="T12" fmla="*/ 600 w 611"/>
                    <a:gd name="T13" fmla="*/ 87 h 367"/>
                    <a:gd name="T14" fmla="*/ 608 w 611"/>
                    <a:gd name="T15" fmla="*/ 206 h 367"/>
                    <a:gd name="T16" fmla="*/ 567 w 611"/>
                    <a:gd name="T17" fmla="*/ 312 h 367"/>
                    <a:gd name="T18" fmla="*/ 397 w 611"/>
                    <a:gd name="T19" fmla="*/ 366 h 367"/>
                    <a:gd name="T20" fmla="*/ 177 w 611"/>
                    <a:gd name="T21" fmla="*/ 360 h 367"/>
                    <a:gd name="T22" fmla="*/ 66 w 611"/>
                    <a:gd name="T23" fmla="*/ 329 h 3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11" h="367">
                      <a:moveTo>
                        <a:pt x="66" y="329"/>
                      </a:moveTo>
                      <a:cubicBezTo>
                        <a:pt x="7" y="289"/>
                        <a:pt x="0" y="204"/>
                        <a:pt x="11" y="132"/>
                      </a:cubicBezTo>
                      <a:cubicBezTo>
                        <a:pt x="17" y="92"/>
                        <a:pt x="33" y="53"/>
                        <a:pt x="62" y="29"/>
                      </a:cubicBezTo>
                      <a:cubicBezTo>
                        <a:pt x="95" y="1"/>
                        <a:pt x="140" y="0"/>
                        <a:pt x="181" y="2"/>
                      </a:cubicBezTo>
                      <a:cubicBezTo>
                        <a:pt x="304" y="5"/>
                        <a:pt x="426" y="20"/>
                        <a:pt x="549" y="35"/>
                      </a:cubicBezTo>
                      <a:cubicBezTo>
                        <a:pt x="563" y="36"/>
                        <a:pt x="578" y="39"/>
                        <a:pt x="588" y="51"/>
                      </a:cubicBezTo>
                      <a:cubicBezTo>
                        <a:pt x="595" y="60"/>
                        <a:pt x="598" y="74"/>
                        <a:pt x="600" y="87"/>
                      </a:cubicBezTo>
                      <a:cubicBezTo>
                        <a:pt x="605" y="126"/>
                        <a:pt x="611" y="166"/>
                        <a:pt x="608" y="206"/>
                      </a:cubicBezTo>
                      <a:cubicBezTo>
                        <a:pt x="605" y="245"/>
                        <a:pt x="593" y="286"/>
                        <a:pt x="567" y="312"/>
                      </a:cubicBezTo>
                      <a:cubicBezTo>
                        <a:pt x="517" y="365"/>
                        <a:pt x="461" y="364"/>
                        <a:pt x="397" y="366"/>
                      </a:cubicBezTo>
                      <a:cubicBezTo>
                        <a:pt x="324" y="367"/>
                        <a:pt x="250" y="367"/>
                        <a:pt x="177" y="360"/>
                      </a:cubicBezTo>
                      <a:cubicBezTo>
                        <a:pt x="139" y="357"/>
                        <a:pt x="99" y="352"/>
                        <a:pt x="66" y="329"/>
                      </a:cubicBezTo>
                    </a:path>
                  </a:pathLst>
                </a:custGeom>
                <a:solidFill>
                  <a:srgbClr val="6081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27">
                  <a:extLst>
                    <a:ext uri="{FF2B5EF4-FFF2-40B4-BE49-F238E27FC236}">
                      <a16:creationId xmlns:a16="http://schemas.microsoft.com/office/drawing/2014/main" id="{B210A36C-EE39-1AAE-9E5D-D3FC17713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" y="2566"/>
                  <a:ext cx="379" cy="247"/>
                </a:xfrm>
                <a:custGeom>
                  <a:avLst/>
                  <a:gdLst>
                    <a:gd name="T0" fmla="*/ 38 w 530"/>
                    <a:gd name="T1" fmla="*/ 261 h 375"/>
                    <a:gd name="T2" fmla="*/ 7 w 530"/>
                    <a:gd name="T3" fmla="*/ 298 h 375"/>
                    <a:gd name="T4" fmla="*/ 11 w 530"/>
                    <a:gd name="T5" fmla="*/ 345 h 375"/>
                    <a:gd name="T6" fmla="*/ 32 w 530"/>
                    <a:gd name="T7" fmla="*/ 357 h 375"/>
                    <a:gd name="T8" fmla="*/ 188 w 530"/>
                    <a:gd name="T9" fmla="*/ 335 h 375"/>
                    <a:gd name="T10" fmla="*/ 442 w 530"/>
                    <a:gd name="T11" fmla="*/ 140 h 375"/>
                    <a:gd name="T12" fmla="*/ 442 w 530"/>
                    <a:gd name="T13" fmla="*/ 0 h 375"/>
                    <a:gd name="T14" fmla="*/ 405 w 530"/>
                    <a:gd name="T15" fmla="*/ 10 h 375"/>
                    <a:gd name="T16" fmla="*/ 38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38" y="261"/>
                      </a:moveTo>
                      <a:cubicBezTo>
                        <a:pt x="26" y="272"/>
                        <a:pt x="13" y="283"/>
                        <a:pt x="7" y="298"/>
                      </a:cubicBezTo>
                      <a:cubicBezTo>
                        <a:pt x="0" y="313"/>
                        <a:pt x="0" y="333"/>
                        <a:pt x="11" y="345"/>
                      </a:cubicBezTo>
                      <a:cubicBezTo>
                        <a:pt x="16" y="351"/>
                        <a:pt x="24" y="355"/>
                        <a:pt x="32" y="357"/>
                      </a:cubicBezTo>
                      <a:cubicBezTo>
                        <a:pt x="82" y="375"/>
                        <a:pt x="139" y="358"/>
                        <a:pt x="188" y="335"/>
                      </a:cubicBezTo>
                      <a:cubicBezTo>
                        <a:pt x="285" y="289"/>
                        <a:pt x="372" y="222"/>
                        <a:pt x="442" y="140"/>
                      </a:cubicBezTo>
                      <a:cubicBezTo>
                        <a:pt x="468" y="110"/>
                        <a:pt x="530" y="2"/>
                        <a:pt x="442" y="0"/>
                      </a:cubicBezTo>
                      <a:cubicBezTo>
                        <a:pt x="430" y="0"/>
                        <a:pt x="417" y="5"/>
                        <a:pt x="405" y="10"/>
                      </a:cubicBezTo>
                      <a:cubicBezTo>
                        <a:pt x="267" y="67"/>
                        <a:pt x="149" y="162"/>
                        <a:pt x="38" y="261"/>
                      </a:cubicBezTo>
                      <a:close/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 28">
                  <a:extLst>
                    <a:ext uri="{FF2B5EF4-FFF2-40B4-BE49-F238E27FC236}">
                      <a16:creationId xmlns:a16="http://schemas.microsoft.com/office/drawing/2014/main" id="{495D2313-7B8F-BA77-03BA-42D552FE5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3" y="2566"/>
                  <a:ext cx="379" cy="247"/>
                </a:xfrm>
                <a:custGeom>
                  <a:avLst/>
                  <a:gdLst>
                    <a:gd name="T0" fmla="*/ 491 w 530"/>
                    <a:gd name="T1" fmla="*/ 261 h 375"/>
                    <a:gd name="T2" fmla="*/ 523 w 530"/>
                    <a:gd name="T3" fmla="*/ 298 h 375"/>
                    <a:gd name="T4" fmla="*/ 519 w 530"/>
                    <a:gd name="T5" fmla="*/ 345 h 375"/>
                    <a:gd name="T6" fmla="*/ 498 w 530"/>
                    <a:gd name="T7" fmla="*/ 357 h 375"/>
                    <a:gd name="T8" fmla="*/ 342 w 530"/>
                    <a:gd name="T9" fmla="*/ 335 h 375"/>
                    <a:gd name="T10" fmla="*/ 87 w 530"/>
                    <a:gd name="T11" fmla="*/ 140 h 375"/>
                    <a:gd name="T12" fmla="*/ 87 w 530"/>
                    <a:gd name="T13" fmla="*/ 0 h 375"/>
                    <a:gd name="T14" fmla="*/ 125 w 530"/>
                    <a:gd name="T15" fmla="*/ 10 h 375"/>
                    <a:gd name="T16" fmla="*/ 491 w 530"/>
                    <a:gd name="T17" fmla="*/ 261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0" h="375">
                      <a:moveTo>
                        <a:pt x="491" y="261"/>
                      </a:moveTo>
                      <a:cubicBezTo>
                        <a:pt x="504" y="272"/>
                        <a:pt x="516" y="283"/>
                        <a:pt x="523" y="298"/>
                      </a:cubicBezTo>
                      <a:cubicBezTo>
                        <a:pt x="530" y="313"/>
                        <a:pt x="530" y="333"/>
                        <a:pt x="519" y="345"/>
                      </a:cubicBezTo>
                      <a:cubicBezTo>
                        <a:pt x="513" y="351"/>
                        <a:pt x="506" y="355"/>
                        <a:pt x="498" y="357"/>
                      </a:cubicBezTo>
                      <a:cubicBezTo>
                        <a:pt x="447" y="375"/>
                        <a:pt x="391" y="358"/>
                        <a:pt x="342" y="335"/>
                      </a:cubicBezTo>
                      <a:cubicBezTo>
                        <a:pt x="245" y="289"/>
                        <a:pt x="157" y="222"/>
                        <a:pt x="87" y="140"/>
                      </a:cubicBezTo>
                      <a:cubicBezTo>
                        <a:pt x="61" y="110"/>
                        <a:pt x="0" y="2"/>
                        <a:pt x="87" y="0"/>
                      </a:cubicBezTo>
                      <a:cubicBezTo>
                        <a:pt x="100" y="0"/>
                        <a:pt x="113" y="5"/>
                        <a:pt x="125" y="10"/>
                      </a:cubicBezTo>
                      <a:cubicBezTo>
                        <a:pt x="262" y="67"/>
                        <a:pt x="381" y="162"/>
                        <a:pt x="491" y="261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29">
                  <a:extLst>
                    <a:ext uri="{FF2B5EF4-FFF2-40B4-BE49-F238E27FC236}">
                      <a16:creationId xmlns:a16="http://schemas.microsoft.com/office/drawing/2014/main" id="{81501A6B-8A47-7A6B-58AC-6903A2AF8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6" y="2539"/>
                  <a:ext cx="427" cy="646"/>
                </a:xfrm>
                <a:custGeom>
                  <a:avLst/>
                  <a:gdLst>
                    <a:gd name="T0" fmla="*/ 38 w 597"/>
                    <a:gd name="T1" fmla="*/ 519 h 980"/>
                    <a:gd name="T2" fmla="*/ 117 w 597"/>
                    <a:gd name="T3" fmla="*/ 167 h 980"/>
                    <a:gd name="T4" fmla="*/ 277 w 597"/>
                    <a:gd name="T5" fmla="*/ 16 h 980"/>
                    <a:gd name="T6" fmla="*/ 428 w 597"/>
                    <a:gd name="T7" fmla="*/ 34 h 980"/>
                    <a:gd name="T8" fmla="*/ 510 w 597"/>
                    <a:gd name="T9" fmla="*/ 163 h 980"/>
                    <a:gd name="T10" fmla="*/ 563 w 597"/>
                    <a:gd name="T11" fmla="*/ 370 h 980"/>
                    <a:gd name="T12" fmla="*/ 597 w 597"/>
                    <a:gd name="T13" fmla="*/ 846 h 980"/>
                    <a:gd name="T14" fmla="*/ 576 w 597"/>
                    <a:gd name="T15" fmla="*/ 935 h 980"/>
                    <a:gd name="T16" fmla="*/ 528 w 597"/>
                    <a:gd name="T17" fmla="*/ 956 h 980"/>
                    <a:gd name="T18" fmla="*/ 113 w 597"/>
                    <a:gd name="T19" fmla="*/ 962 h 980"/>
                    <a:gd name="T20" fmla="*/ 26 w 597"/>
                    <a:gd name="T21" fmla="*/ 930 h 980"/>
                    <a:gd name="T22" fmla="*/ 9 w 597"/>
                    <a:gd name="T23" fmla="*/ 810 h 980"/>
                    <a:gd name="T24" fmla="*/ 38 w 597"/>
                    <a:gd name="T25" fmla="*/ 519 h 9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97" h="980">
                      <a:moveTo>
                        <a:pt x="38" y="519"/>
                      </a:moveTo>
                      <a:cubicBezTo>
                        <a:pt x="59" y="403"/>
                        <a:pt x="68" y="273"/>
                        <a:pt x="117" y="167"/>
                      </a:cubicBezTo>
                      <a:cubicBezTo>
                        <a:pt x="151" y="94"/>
                        <a:pt x="208" y="32"/>
                        <a:pt x="277" y="16"/>
                      </a:cubicBezTo>
                      <a:cubicBezTo>
                        <a:pt x="324" y="6"/>
                        <a:pt x="388" y="0"/>
                        <a:pt x="428" y="34"/>
                      </a:cubicBezTo>
                      <a:cubicBezTo>
                        <a:pt x="466" y="65"/>
                        <a:pt x="491" y="116"/>
                        <a:pt x="510" y="163"/>
                      </a:cubicBezTo>
                      <a:cubicBezTo>
                        <a:pt x="535" y="229"/>
                        <a:pt x="552" y="299"/>
                        <a:pt x="563" y="370"/>
                      </a:cubicBezTo>
                      <a:cubicBezTo>
                        <a:pt x="587" y="528"/>
                        <a:pt x="593" y="686"/>
                        <a:pt x="597" y="846"/>
                      </a:cubicBezTo>
                      <a:cubicBezTo>
                        <a:pt x="597" y="878"/>
                        <a:pt x="596" y="914"/>
                        <a:pt x="576" y="935"/>
                      </a:cubicBezTo>
                      <a:cubicBezTo>
                        <a:pt x="563" y="949"/>
                        <a:pt x="545" y="953"/>
                        <a:pt x="528" y="956"/>
                      </a:cubicBezTo>
                      <a:cubicBezTo>
                        <a:pt x="391" y="980"/>
                        <a:pt x="251" y="971"/>
                        <a:pt x="113" y="962"/>
                      </a:cubicBezTo>
                      <a:cubicBezTo>
                        <a:pt x="84" y="960"/>
                        <a:pt x="48" y="957"/>
                        <a:pt x="26" y="930"/>
                      </a:cubicBezTo>
                      <a:cubicBezTo>
                        <a:pt x="0" y="898"/>
                        <a:pt x="8" y="850"/>
                        <a:pt x="9" y="810"/>
                      </a:cubicBezTo>
                      <a:cubicBezTo>
                        <a:pt x="12" y="712"/>
                        <a:pt x="20" y="615"/>
                        <a:pt x="38" y="519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 30">
                  <a:extLst>
                    <a:ext uri="{FF2B5EF4-FFF2-40B4-BE49-F238E27FC236}">
                      <a16:creationId xmlns:a16="http://schemas.microsoft.com/office/drawing/2014/main" id="{055F422D-6058-0DDB-EB2B-E5041CE71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483"/>
                  <a:ext cx="115" cy="109"/>
                </a:xfrm>
                <a:custGeom>
                  <a:avLst/>
                  <a:gdLst>
                    <a:gd name="T0" fmla="*/ 146 w 161"/>
                    <a:gd name="T1" fmla="*/ 128 h 166"/>
                    <a:gd name="T2" fmla="*/ 143 w 161"/>
                    <a:gd name="T3" fmla="*/ 143 h 166"/>
                    <a:gd name="T4" fmla="*/ 126 w 161"/>
                    <a:gd name="T5" fmla="*/ 154 h 166"/>
                    <a:gd name="T6" fmla="*/ 9 w 161"/>
                    <a:gd name="T7" fmla="*/ 148 h 166"/>
                    <a:gd name="T8" fmla="*/ 3 w 161"/>
                    <a:gd name="T9" fmla="*/ 144 h 166"/>
                    <a:gd name="T10" fmla="*/ 1 w 161"/>
                    <a:gd name="T11" fmla="*/ 134 h 166"/>
                    <a:gd name="T12" fmla="*/ 0 w 161"/>
                    <a:gd name="T13" fmla="*/ 38 h 166"/>
                    <a:gd name="T14" fmla="*/ 2 w 161"/>
                    <a:gd name="T15" fmla="*/ 23 h 166"/>
                    <a:gd name="T16" fmla="*/ 32 w 161"/>
                    <a:gd name="T17" fmla="*/ 7 h 166"/>
                    <a:gd name="T18" fmla="*/ 138 w 161"/>
                    <a:gd name="T19" fmla="*/ 20 h 166"/>
                    <a:gd name="T20" fmla="*/ 146 w 161"/>
                    <a:gd name="T21" fmla="*/ 128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1" h="166">
                      <a:moveTo>
                        <a:pt x="146" y="128"/>
                      </a:moveTo>
                      <a:cubicBezTo>
                        <a:pt x="146" y="133"/>
                        <a:pt x="146" y="139"/>
                        <a:pt x="143" y="143"/>
                      </a:cubicBezTo>
                      <a:cubicBezTo>
                        <a:pt x="139" y="149"/>
                        <a:pt x="133" y="152"/>
                        <a:pt x="126" y="154"/>
                      </a:cubicBezTo>
                      <a:cubicBezTo>
                        <a:pt x="88" y="166"/>
                        <a:pt x="46" y="164"/>
                        <a:pt x="9" y="148"/>
                      </a:cubicBezTo>
                      <a:cubicBezTo>
                        <a:pt x="7" y="147"/>
                        <a:pt x="4" y="146"/>
                        <a:pt x="3" y="144"/>
                      </a:cubicBezTo>
                      <a:cubicBezTo>
                        <a:pt x="1" y="141"/>
                        <a:pt x="1" y="138"/>
                        <a:pt x="1" y="134"/>
                      </a:cubicBezTo>
                      <a:cubicBezTo>
                        <a:pt x="1" y="102"/>
                        <a:pt x="0" y="70"/>
                        <a:pt x="0" y="38"/>
                      </a:cubicBezTo>
                      <a:cubicBezTo>
                        <a:pt x="0" y="33"/>
                        <a:pt x="0" y="28"/>
                        <a:pt x="2" y="23"/>
                      </a:cubicBezTo>
                      <a:cubicBezTo>
                        <a:pt x="7" y="12"/>
                        <a:pt x="20" y="9"/>
                        <a:pt x="32" y="7"/>
                      </a:cubicBezTo>
                      <a:cubicBezTo>
                        <a:pt x="59" y="4"/>
                        <a:pt x="115" y="0"/>
                        <a:pt x="138" y="20"/>
                      </a:cubicBezTo>
                      <a:cubicBezTo>
                        <a:pt x="161" y="41"/>
                        <a:pt x="147" y="101"/>
                        <a:pt x="146" y="12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 31">
                  <a:extLst>
                    <a:ext uri="{FF2B5EF4-FFF2-40B4-BE49-F238E27FC236}">
                      <a16:creationId xmlns:a16="http://schemas.microsoft.com/office/drawing/2014/main" id="{C0111CD9-0249-8527-7BD8-49AAA82E81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9" y="2518"/>
                  <a:ext cx="0" cy="0"/>
                </a:xfrm>
                <a:custGeom>
                  <a:avLst/>
                  <a:gdLst>
                    <a:gd name="T0" fmla="*/ 1 h 1"/>
                    <a:gd name="T1" fmla="*/ 0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lnTo>
                        <a:pt x="0" y="0"/>
                      </a:ln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91A3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 32">
                  <a:extLst>
                    <a:ext uri="{FF2B5EF4-FFF2-40B4-BE49-F238E27FC236}">
                      <a16:creationId xmlns:a16="http://schemas.microsoft.com/office/drawing/2014/main" id="{651A38D9-DE19-60A5-2F7D-F15D148BD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2" y="2518"/>
                  <a:ext cx="108" cy="36"/>
                </a:xfrm>
                <a:custGeom>
                  <a:avLst/>
                  <a:gdLst>
                    <a:gd name="T0" fmla="*/ 65 w 151"/>
                    <a:gd name="T1" fmla="*/ 55 h 55"/>
                    <a:gd name="T2" fmla="*/ 1 w 151"/>
                    <a:gd name="T3" fmla="*/ 49 h 55"/>
                    <a:gd name="T4" fmla="*/ 0 w 151"/>
                    <a:gd name="T5" fmla="*/ 7 h 55"/>
                    <a:gd name="T6" fmla="*/ 64 w 151"/>
                    <a:gd name="T7" fmla="*/ 14 h 55"/>
                    <a:gd name="T8" fmla="*/ 110 w 151"/>
                    <a:gd name="T9" fmla="*/ 10 h 55"/>
                    <a:gd name="T10" fmla="*/ 150 w 151"/>
                    <a:gd name="T11" fmla="*/ 0 h 55"/>
                    <a:gd name="T12" fmla="*/ 150 w 151"/>
                    <a:gd name="T13" fmla="*/ 1 h 55"/>
                    <a:gd name="T14" fmla="*/ 149 w 151"/>
                    <a:gd name="T15" fmla="*/ 42 h 55"/>
                    <a:gd name="T16" fmla="*/ 110 w 151"/>
                    <a:gd name="T17" fmla="*/ 52 h 55"/>
                    <a:gd name="T18" fmla="*/ 65 w 151"/>
                    <a:gd name="T19" fmla="*/ 55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1" h="55">
                      <a:moveTo>
                        <a:pt x="65" y="55"/>
                      </a:moveTo>
                      <a:cubicBezTo>
                        <a:pt x="43" y="55"/>
                        <a:pt x="22" y="53"/>
                        <a:pt x="1" y="49"/>
                      </a:cubicBezTo>
                      <a:cubicBezTo>
                        <a:pt x="1" y="35"/>
                        <a:pt x="0" y="21"/>
                        <a:pt x="0" y="7"/>
                      </a:cubicBezTo>
                      <a:cubicBezTo>
                        <a:pt x="21" y="12"/>
                        <a:pt x="43" y="14"/>
                        <a:pt x="64" y="14"/>
                      </a:cubicBezTo>
                      <a:cubicBezTo>
                        <a:pt x="79" y="14"/>
                        <a:pt x="95" y="13"/>
                        <a:pt x="110" y="10"/>
                      </a:cubicBezTo>
                      <a:cubicBezTo>
                        <a:pt x="124" y="8"/>
                        <a:pt x="137" y="5"/>
                        <a:pt x="150" y="0"/>
                      </a:cubicBezTo>
                      <a:cubicBezTo>
                        <a:pt x="150" y="1"/>
                        <a:pt x="150" y="1"/>
                        <a:pt x="150" y="1"/>
                      </a:cubicBezTo>
                      <a:cubicBezTo>
                        <a:pt x="151" y="14"/>
                        <a:pt x="150" y="29"/>
                        <a:pt x="149" y="42"/>
                      </a:cubicBezTo>
                      <a:cubicBezTo>
                        <a:pt x="136" y="47"/>
                        <a:pt x="123" y="50"/>
                        <a:pt x="110" y="52"/>
                      </a:cubicBezTo>
                      <a:cubicBezTo>
                        <a:pt x="95" y="54"/>
                        <a:pt x="80" y="55"/>
                        <a:pt x="65" y="5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 33">
                  <a:extLst>
                    <a:ext uri="{FF2B5EF4-FFF2-40B4-BE49-F238E27FC236}">
                      <a16:creationId xmlns:a16="http://schemas.microsoft.com/office/drawing/2014/main" id="{69D1B095-4A42-A286-37F1-109C51B2E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" y="2116"/>
                  <a:ext cx="428" cy="420"/>
                </a:xfrm>
                <a:custGeom>
                  <a:avLst/>
                  <a:gdLst>
                    <a:gd name="T0" fmla="*/ 554 w 599"/>
                    <a:gd name="T1" fmla="*/ 416 h 637"/>
                    <a:gd name="T2" fmla="*/ 313 w 599"/>
                    <a:gd name="T3" fmla="*/ 619 h 637"/>
                    <a:gd name="T4" fmla="*/ 38 w 599"/>
                    <a:gd name="T5" fmla="*/ 479 h 637"/>
                    <a:gd name="T6" fmla="*/ 103 w 599"/>
                    <a:gd name="T7" fmla="*/ 86 h 637"/>
                    <a:gd name="T8" fmla="*/ 170 w 599"/>
                    <a:gd name="T9" fmla="*/ 42 h 637"/>
                    <a:gd name="T10" fmla="*/ 237 w 599"/>
                    <a:gd name="T11" fmla="*/ 18 h 637"/>
                    <a:gd name="T12" fmla="*/ 459 w 599"/>
                    <a:gd name="T13" fmla="*/ 63 h 637"/>
                    <a:gd name="T14" fmla="*/ 578 w 599"/>
                    <a:gd name="T15" fmla="*/ 339 h 637"/>
                    <a:gd name="T16" fmla="*/ 554 w 599"/>
                    <a:gd name="T17" fmla="*/ 416 h 6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9" h="637">
                      <a:moveTo>
                        <a:pt x="554" y="416"/>
                      </a:moveTo>
                      <a:cubicBezTo>
                        <a:pt x="511" y="516"/>
                        <a:pt x="424" y="601"/>
                        <a:pt x="313" y="619"/>
                      </a:cubicBezTo>
                      <a:cubicBezTo>
                        <a:pt x="204" y="637"/>
                        <a:pt x="75" y="591"/>
                        <a:pt x="38" y="479"/>
                      </a:cubicBezTo>
                      <a:cubicBezTo>
                        <a:pt x="0" y="364"/>
                        <a:pt x="13" y="176"/>
                        <a:pt x="103" y="86"/>
                      </a:cubicBezTo>
                      <a:cubicBezTo>
                        <a:pt x="122" y="67"/>
                        <a:pt x="146" y="53"/>
                        <a:pt x="170" y="42"/>
                      </a:cubicBezTo>
                      <a:cubicBezTo>
                        <a:pt x="191" y="32"/>
                        <a:pt x="214" y="23"/>
                        <a:pt x="237" y="18"/>
                      </a:cubicBezTo>
                      <a:cubicBezTo>
                        <a:pt x="313" y="0"/>
                        <a:pt x="396" y="18"/>
                        <a:pt x="459" y="63"/>
                      </a:cubicBezTo>
                      <a:cubicBezTo>
                        <a:pt x="546" y="124"/>
                        <a:pt x="599" y="233"/>
                        <a:pt x="578" y="339"/>
                      </a:cubicBezTo>
                      <a:cubicBezTo>
                        <a:pt x="573" y="364"/>
                        <a:pt x="565" y="390"/>
                        <a:pt x="554" y="41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 34">
                  <a:extLst>
                    <a:ext uri="{FF2B5EF4-FFF2-40B4-BE49-F238E27FC236}">
                      <a16:creationId xmlns:a16="http://schemas.microsoft.com/office/drawing/2014/main" id="{1A6AA674-DDD7-B35A-7FE8-6B0191C1A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8" y="3660"/>
                  <a:ext cx="142" cy="230"/>
                </a:xfrm>
                <a:custGeom>
                  <a:avLst/>
                  <a:gdLst>
                    <a:gd name="T0" fmla="*/ 33 w 198"/>
                    <a:gd name="T1" fmla="*/ 284 h 350"/>
                    <a:gd name="T2" fmla="*/ 18 w 198"/>
                    <a:gd name="T3" fmla="*/ 244 h 350"/>
                    <a:gd name="T4" fmla="*/ 123 w 198"/>
                    <a:gd name="T5" fmla="*/ 7 h 350"/>
                    <a:gd name="T6" fmla="*/ 188 w 198"/>
                    <a:gd name="T7" fmla="*/ 107 h 350"/>
                    <a:gd name="T8" fmla="*/ 170 w 198"/>
                    <a:gd name="T9" fmla="*/ 282 h 350"/>
                    <a:gd name="T10" fmla="*/ 132 w 198"/>
                    <a:gd name="T11" fmla="*/ 324 h 350"/>
                    <a:gd name="T12" fmla="*/ 33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33" y="284"/>
                      </a:moveTo>
                      <a:cubicBezTo>
                        <a:pt x="26" y="271"/>
                        <a:pt x="21" y="257"/>
                        <a:pt x="18" y="244"/>
                      </a:cubicBezTo>
                      <a:cubicBezTo>
                        <a:pt x="0" y="172"/>
                        <a:pt x="14" y="0"/>
                        <a:pt x="123" y="7"/>
                      </a:cubicBezTo>
                      <a:cubicBezTo>
                        <a:pt x="167" y="10"/>
                        <a:pt x="185" y="70"/>
                        <a:pt x="188" y="107"/>
                      </a:cubicBezTo>
                      <a:cubicBezTo>
                        <a:pt x="193" y="164"/>
                        <a:pt x="198" y="229"/>
                        <a:pt x="170" y="282"/>
                      </a:cubicBezTo>
                      <a:cubicBezTo>
                        <a:pt x="161" y="299"/>
                        <a:pt x="149" y="315"/>
                        <a:pt x="132" y="324"/>
                      </a:cubicBezTo>
                      <a:cubicBezTo>
                        <a:pt x="87" y="350"/>
                        <a:pt x="53" y="321"/>
                        <a:pt x="33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 35">
                  <a:extLst>
                    <a:ext uri="{FF2B5EF4-FFF2-40B4-BE49-F238E27FC236}">
                      <a16:creationId xmlns:a16="http://schemas.microsoft.com/office/drawing/2014/main" id="{4CB7797E-C548-6319-19C5-2EB60387E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9" y="3147"/>
                  <a:ext cx="196" cy="571"/>
                </a:xfrm>
                <a:custGeom>
                  <a:avLst/>
                  <a:gdLst>
                    <a:gd name="T0" fmla="*/ 274 w 274"/>
                    <a:gd name="T1" fmla="*/ 175 h 867"/>
                    <a:gd name="T2" fmla="*/ 274 w 274"/>
                    <a:gd name="T3" fmla="*/ 203 h 867"/>
                    <a:gd name="T4" fmla="*/ 270 w 274"/>
                    <a:gd name="T5" fmla="*/ 537 h 867"/>
                    <a:gd name="T6" fmla="*/ 269 w 274"/>
                    <a:gd name="T7" fmla="*/ 723 h 867"/>
                    <a:gd name="T8" fmla="*/ 252 w 274"/>
                    <a:gd name="T9" fmla="*/ 867 h 867"/>
                    <a:gd name="T10" fmla="*/ 96 w 274"/>
                    <a:gd name="T11" fmla="*/ 866 h 867"/>
                    <a:gd name="T12" fmla="*/ 80 w 274"/>
                    <a:gd name="T13" fmla="*/ 864 h 867"/>
                    <a:gd name="T14" fmla="*/ 69 w 274"/>
                    <a:gd name="T15" fmla="*/ 842 h 867"/>
                    <a:gd name="T16" fmla="*/ 9 w 274"/>
                    <a:gd name="T17" fmla="*/ 228 h 867"/>
                    <a:gd name="T18" fmla="*/ 31 w 274"/>
                    <a:gd name="T19" fmla="*/ 67 h 867"/>
                    <a:gd name="T20" fmla="*/ 198 w 274"/>
                    <a:gd name="T21" fmla="*/ 20 h 867"/>
                    <a:gd name="T22" fmla="*/ 274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274" y="175"/>
                      </a:moveTo>
                      <a:cubicBezTo>
                        <a:pt x="274" y="185"/>
                        <a:pt x="274" y="194"/>
                        <a:pt x="274" y="203"/>
                      </a:cubicBezTo>
                      <a:cubicBezTo>
                        <a:pt x="273" y="314"/>
                        <a:pt x="271" y="426"/>
                        <a:pt x="270" y="537"/>
                      </a:cubicBezTo>
                      <a:cubicBezTo>
                        <a:pt x="270" y="599"/>
                        <a:pt x="269" y="661"/>
                        <a:pt x="269" y="723"/>
                      </a:cubicBezTo>
                      <a:cubicBezTo>
                        <a:pt x="268" y="773"/>
                        <a:pt x="258" y="818"/>
                        <a:pt x="252" y="867"/>
                      </a:cubicBezTo>
                      <a:lnTo>
                        <a:pt x="96" y="866"/>
                      </a:lnTo>
                      <a:cubicBezTo>
                        <a:pt x="90" y="866"/>
                        <a:pt x="84" y="866"/>
                        <a:pt x="80" y="864"/>
                      </a:cubicBezTo>
                      <a:cubicBezTo>
                        <a:pt x="72" y="859"/>
                        <a:pt x="70" y="850"/>
                        <a:pt x="69" y="842"/>
                      </a:cubicBezTo>
                      <a:cubicBezTo>
                        <a:pt x="42" y="638"/>
                        <a:pt x="19" y="434"/>
                        <a:pt x="9" y="228"/>
                      </a:cubicBezTo>
                      <a:cubicBezTo>
                        <a:pt x="7" y="175"/>
                        <a:pt x="0" y="114"/>
                        <a:pt x="31" y="67"/>
                      </a:cubicBezTo>
                      <a:cubicBezTo>
                        <a:pt x="64" y="17"/>
                        <a:pt x="144" y="0"/>
                        <a:pt x="198" y="20"/>
                      </a:cubicBezTo>
                      <a:cubicBezTo>
                        <a:pt x="260" y="42"/>
                        <a:pt x="272" y="114"/>
                        <a:pt x="274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 36">
                  <a:extLst>
                    <a:ext uri="{FF2B5EF4-FFF2-40B4-BE49-F238E27FC236}">
                      <a16:creationId xmlns:a16="http://schemas.microsoft.com/office/drawing/2014/main" id="{8295F442-2185-FC48-3F79-894547C839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5" y="3660"/>
                  <a:ext cx="141" cy="230"/>
                </a:xfrm>
                <a:custGeom>
                  <a:avLst/>
                  <a:gdLst>
                    <a:gd name="T0" fmla="*/ 165 w 198"/>
                    <a:gd name="T1" fmla="*/ 284 h 350"/>
                    <a:gd name="T2" fmla="*/ 180 w 198"/>
                    <a:gd name="T3" fmla="*/ 244 h 350"/>
                    <a:gd name="T4" fmla="*/ 75 w 198"/>
                    <a:gd name="T5" fmla="*/ 7 h 350"/>
                    <a:gd name="T6" fmla="*/ 10 w 198"/>
                    <a:gd name="T7" fmla="*/ 107 h 350"/>
                    <a:gd name="T8" fmla="*/ 28 w 198"/>
                    <a:gd name="T9" fmla="*/ 282 h 350"/>
                    <a:gd name="T10" fmla="*/ 66 w 198"/>
                    <a:gd name="T11" fmla="*/ 324 h 350"/>
                    <a:gd name="T12" fmla="*/ 165 w 198"/>
                    <a:gd name="T13" fmla="*/ 284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8" h="350">
                      <a:moveTo>
                        <a:pt x="165" y="284"/>
                      </a:moveTo>
                      <a:cubicBezTo>
                        <a:pt x="172" y="271"/>
                        <a:pt x="177" y="257"/>
                        <a:pt x="180" y="244"/>
                      </a:cubicBezTo>
                      <a:cubicBezTo>
                        <a:pt x="198" y="172"/>
                        <a:pt x="184" y="0"/>
                        <a:pt x="75" y="7"/>
                      </a:cubicBezTo>
                      <a:cubicBezTo>
                        <a:pt x="31" y="10"/>
                        <a:pt x="13" y="70"/>
                        <a:pt x="10" y="107"/>
                      </a:cubicBezTo>
                      <a:cubicBezTo>
                        <a:pt x="5" y="164"/>
                        <a:pt x="0" y="229"/>
                        <a:pt x="28" y="282"/>
                      </a:cubicBezTo>
                      <a:cubicBezTo>
                        <a:pt x="37" y="299"/>
                        <a:pt x="49" y="315"/>
                        <a:pt x="66" y="324"/>
                      </a:cubicBezTo>
                      <a:cubicBezTo>
                        <a:pt x="111" y="350"/>
                        <a:pt x="145" y="321"/>
                        <a:pt x="165" y="284"/>
                      </a:cubicBezTo>
                      <a:close/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37">
                  <a:extLst>
                    <a:ext uri="{FF2B5EF4-FFF2-40B4-BE49-F238E27FC236}">
                      <a16:creationId xmlns:a16="http://schemas.microsoft.com/office/drawing/2014/main" id="{98A91A98-401D-88C0-3694-91E8BDA27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0" y="3147"/>
                  <a:ext cx="196" cy="571"/>
                </a:xfrm>
                <a:custGeom>
                  <a:avLst/>
                  <a:gdLst>
                    <a:gd name="T0" fmla="*/ 0 w 274"/>
                    <a:gd name="T1" fmla="*/ 175 h 867"/>
                    <a:gd name="T2" fmla="*/ 0 w 274"/>
                    <a:gd name="T3" fmla="*/ 203 h 867"/>
                    <a:gd name="T4" fmla="*/ 4 w 274"/>
                    <a:gd name="T5" fmla="*/ 537 h 867"/>
                    <a:gd name="T6" fmla="*/ 5 w 274"/>
                    <a:gd name="T7" fmla="*/ 723 h 867"/>
                    <a:gd name="T8" fmla="*/ 22 w 274"/>
                    <a:gd name="T9" fmla="*/ 867 h 867"/>
                    <a:gd name="T10" fmla="*/ 178 w 274"/>
                    <a:gd name="T11" fmla="*/ 866 h 867"/>
                    <a:gd name="T12" fmla="*/ 194 w 274"/>
                    <a:gd name="T13" fmla="*/ 864 h 867"/>
                    <a:gd name="T14" fmla="*/ 205 w 274"/>
                    <a:gd name="T15" fmla="*/ 842 h 867"/>
                    <a:gd name="T16" fmla="*/ 265 w 274"/>
                    <a:gd name="T17" fmla="*/ 228 h 867"/>
                    <a:gd name="T18" fmla="*/ 243 w 274"/>
                    <a:gd name="T19" fmla="*/ 67 h 867"/>
                    <a:gd name="T20" fmla="*/ 76 w 274"/>
                    <a:gd name="T21" fmla="*/ 20 h 867"/>
                    <a:gd name="T22" fmla="*/ 0 w 274"/>
                    <a:gd name="T23" fmla="*/ 175 h 8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867">
                      <a:moveTo>
                        <a:pt x="0" y="175"/>
                      </a:moveTo>
                      <a:cubicBezTo>
                        <a:pt x="0" y="185"/>
                        <a:pt x="0" y="194"/>
                        <a:pt x="0" y="203"/>
                      </a:cubicBezTo>
                      <a:cubicBezTo>
                        <a:pt x="1" y="314"/>
                        <a:pt x="3" y="426"/>
                        <a:pt x="4" y="537"/>
                      </a:cubicBezTo>
                      <a:cubicBezTo>
                        <a:pt x="4" y="599"/>
                        <a:pt x="5" y="661"/>
                        <a:pt x="5" y="723"/>
                      </a:cubicBezTo>
                      <a:cubicBezTo>
                        <a:pt x="6" y="773"/>
                        <a:pt x="16" y="818"/>
                        <a:pt x="22" y="867"/>
                      </a:cubicBezTo>
                      <a:lnTo>
                        <a:pt x="178" y="866"/>
                      </a:lnTo>
                      <a:cubicBezTo>
                        <a:pt x="184" y="866"/>
                        <a:pt x="190" y="866"/>
                        <a:pt x="194" y="864"/>
                      </a:cubicBezTo>
                      <a:cubicBezTo>
                        <a:pt x="202" y="859"/>
                        <a:pt x="204" y="850"/>
                        <a:pt x="205" y="842"/>
                      </a:cubicBezTo>
                      <a:cubicBezTo>
                        <a:pt x="232" y="638"/>
                        <a:pt x="256" y="434"/>
                        <a:pt x="265" y="228"/>
                      </a:cubicBezTo>
                      <a:cubicBezTo>
                        <a:pt x="267" y="175"/>
                        <a:pt x="274" y="114"/>
                        <a:pt x="243" y="67"/>
                      </a:cubicBezTo>
                      <a:cubicBezTo>
                        <a:pt x="210" y="17"/>
                        <a:pt x="130" y="0"/>
                        <a:pt x="76" y="20"/>
                      </a:cubicBezTo>
                      <a:cubicBezTo>
                        <a:pt x="14" y="42"/>
                        <a:pt x="2" y="114"/>
                        <a:pt x="0" y="175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38">
                  <a:extLst>
                    <a:ext uri="{FF2B5EF4-FFF2-40B4-BE49-F238E27FC236}">
                      <a16:creationId xmlns:a16="http://schemas.microsoft.com/office/drawing/2014/main" id="{E0F2E7F4-4A86-56BA-3056-233BB0D91C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3" y="2066"/>
                  <a:ext cx="489" cy="389"/>
                </a:xfrm>
                <a:custGeom>
                  <a:avLst/>
                  <a:gdLst>
                    <a:gd name="T0" fmla="*/ 329 w 683"/>
                    <a:gd name="T1" fmla="*/ 290 h 590"/>
                    <a:gd name="T2" fmla="*/ 457 w 683"/>
                    <a:gd name="T3" fmla="*/ 370 h 590"/>
                    <a:gd name="T4" fmla="*/ 473 w 683"/>
                    <a:gd name="T5" fmla="*/ 471 h 590"/>
                    <a:gd name="T6" fmla="*/ 457 w 683"/>
                    <a:gd name="T7" fmla="*/ 524 h 590"/>
                    <a:gd name="T8" fmla="*/ 442 w 683"/>
                    <a:gd name="T9" fmla="*/ 590 h 590"/>
                    <a:gd name="T10" fmla="*/ 603 w 683"/>
                    <a:gd name="T11" fmla="*/ 486 h 590"/>
                    <a:gd name="T12" fmla="*/ 674 w 683"/>
                    <a:gd name="T13" fmla="*/ 324 h 590"/>
                    <a:gd name="T14" fmla="*/ 612 w 683"/>
                    <a:gd name="T15" fmla="*/ 143 h 590"/>
                    <a:gd name="T16" fmla="*/ 425 w 683"/>
                    <a:gd name="T17" fmla="*/ 31 h 590"/>
                    <a:gd name="T18" fmla="*/ 132 w 683"/>
                    <a:gd name="T19" fmla="*/ 45 h 590"/>
                    <a:gd name="T20" fmla="*/ 16 w 683"/>
                    <a:gd name="T21" fmla="*/ 164 h 590"/>
                    <a:gd name="T22" fmla="*/ 4 w 683"/>
                    <a:gd name="T23" fmla="*/ 308 h 590"/>
                    <a:gd name="T24" fmla="*/ 70 w 683"/>
                    <a:gd name="T25" fmla="*/ 232 h 590"/>
                    <a:gd name="T26" fmla="*/ 128 w 683"/>
                    <a:gd name="T27" fmla="*/ 183 h 590"/>
                    <a:gd name="T28" fmla="*/ 187 w 683"/>
                    <a:gd name="T29" fmla="*/ 136 h 590"/>
                    <a:gd name="T30" fmla="*/ 329 w 683"/>
                    <a:gd name="T31" fmla="*/ 290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83" h="590">
                      <a:moveTo>
                        <a:pt x="329" y="290"/>
                      </a:moveTo>
                      <a:cubicBezTo>
                        <a:pt x="378" y="313"/>
                        <a:pt x="428" y="335"/>
                        <a:pt x="457" y="370"/>
                      </a:cubicBezTo>
                      <a:cubicBezTo>
                        <a:pt x="480" y="398"/>
                        <a:pt x="481" y="438"/>
                        <a:pt x="473" y="471"/>
                      </a:cubicBezTo>
                      <a:cubicBezTo>
                        <a:pt x="469" y="489"/>
                        <a:pt x="462" y="507"/>
                        <a:pt x="457" y="524"/>
                      </a:cubicBezTo>
                      <a:cubicBezTo>
                        <a:pt x="454" y="531"/>
                        <a:pt x="445" y="588"/>
                        <a:pt x="442" y="590"/>
                      </a:cubicBezTo>
                      <a:cubicBezTo>
                        <a:pt x="503" y="559"/>
                        <a:pt x="557" y="540"/>
                        <a:pt x="603" y="486"/>
                      </a:cubicBezTo>
                      <a:cubicBezTo>
                        <a:pt x="641" y="440"/>
                        <a:pt x="667" y="384"/>
                        <a:pt x="674" y="324"/>
                      </a:cubicBezTo>
                      <a:cubicBezTo>
                        <a:pt x="683" y="251"/>
                        <a:pt x="664" y="194"/>
                        <a:pt x="612" y="143"/>
                      </a:cubicBezTo>
                      <a:cubicBezTo>
                        <a:pt x="559" y="92"/>
                        <a:pt x="495" y="53"/>
                        <a:pt x="425" y="31"/>
                      </a:cubicBezTo>
                      <a:cubicBezTo>
                        <a:pt x="330" y="0"/>
                        <a:pt x="224" y="4"/>
                        <a:pt x="132" y="45"/>
                      </a:cubicBezTo>
                      <a:cubicBezTo>
                        <a:pt x="75" y="70"/>
                        <a:pt x="36" y="104"/>
                        <a:pt x="16" y="164"/>
                      </a:cubicBezTo>
                      <a:cubicBezTo>
                        <a:pt x="0" y="210"/>
                        <a:pt x="1" y="261"/>
                        <a:pt x="4" y="308"/>
                      </a:cubicBezTo>
                      <a:cubicBezTo>
                        <a:pt x="24" y="276"/>
                        <a:pt x="41" y="256"/>
                        <a:pt x="70" y="232"/>
                      </a:cubicBezTo>
                      <a:cubicBezTo>
                        <a:pt x="90" y="215"/>
                        <a:pt x="109" y="199"/>
                        <a:pt x="128" y="183"/>
                      </a:cubicBezTo>
                      <a:cubicBezTo>
                        <a:pt x="136" y="177"/>
                        <a:pt x="188" y="143"/>
                        <a:pt x="187" y="136"/>
                      </a:cubicBezTo>
                      <a:cubicBezTo>
                        <a:pt x="187" y="221"/>
                        <a:pt x="258" y="257"/>
                        <a:pt x="329" y="290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39">
                  <a:extLst>
                    <a:ext uri="{FF2B5EF4-FFF2-40B4-BE49-F238E27FC236}">
                      <a16:creationId xmlns:a16="http://schemas.microsoft.com/office/drawing/2014/main" id="{1A2FC66C-AD6B-E352-A5FD-0A6936010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6" y="2354"/>
                  <a:ext cx="57" cy="34"/>
                </a:xfrm>
                <a:custGeom>
                  <a:avLst/>
                  <a:gdLst>
                    <a:gd name="T0" fmla="*/ 79 w 79"/>
                    <a:gd name="T1" fmla="*/ 51 h 51"/>
                    <a:gd name="T2" fmla="*/ 62 w 79"/>
                    <a:gd name="T3" fmla="*/ 31 h 51"/>
                    <a:gd name="T4" fmla="*/ 44 w 79"/>
                    <a:gd name="T5" fmla="*/ 19 h 51"/>
                    <a:gd name="T6" fmla="*/ 30 w 79"/>
                    <a:gd name="T7" fmla="*/ 16 h 51"/>
                    <a:gd name="T8" fmla="*/ 0 w 79"/>
                    <a:gd name="T9" fmla="*/ 27 h 51"/>
                    <a:gd name="T10" fmla="*/ 18 w 79"/>
                    <a:gd name="T11" fmla="*/ 4 h 51"/>
                    <a:gd name="T12" fmla="*/ 36 w 79"/>
                    <a:gd name="T13" fmla="*/ 0 h 51"/>
                    <a:gd name="T14" fmla="*/ 50 w 79"/>
                    <a:gd name="T15" fmla="*/ 3 h 51"/>
                    <a:gd name="T16" fmla="*/ 73 w 79"/>
                    <a:gd name="T17" fmla="*/ 24 h 51"/>
                    <a:gd name="T18" fmla="*/ 79 w 79"/>
                    <a:gd name="T19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9" h="51">
                      <a:moveTo>
                        <a:pt x="79" y="51"/>
                      </a:moveTo>
                      <a:cubicBezTo>
                        <a:pt x="72" y="45"/>
                        <a:pt x="67" y="36"/>
                        <a:pt x="62" y="31"/>
                      </a:cubicBezTo>
                      <a:cubicBezTo>
                        <a:pt x="57" y="25"/>
                        <a:pt x="51" y="21"/>
                        <a:pt x="44" y="19"/>
                      </a:cubicBezTo>
                      <a:cubicBezTo>
                        <a:pt x="40" y="17"/>
                        <a:pt x="35" y="16"/>
                        <a:pt x="30" y="16"/>
                      </a:cubicBezTo>
                      <a:cubicBezTo>
                        <a:pt x="20" y="16"/>
                        <a:pt x="10" y="19"/>
                        <a:pt x="0" y="27"/>
                      </a:cubicBezTo>
                      <a:cubicBezTo>
                        <a:pt x="2" y="17"/>
                        <a:pt x="9" y="9"/>
                        <a:pt x="18" y="4"/>
                      </a:cubicBezTo>
                      <a:cubicBezTo>
                        <a:pt x="24" y="2"/>
                        <a:pt x="30" y="0"/>
                        <a:pt x="36" y="0"/>
                      </a:cubicBezTo>
                      <a:cubicBezTo>
                        <a:pt x="41" y="0"/>
                        <a:pt x="45" y="1"/>
                        <a:pt x="50" y="3"/>
                      </a:cubicBezTo>
                      <a:cubicBezTo>
                        <a:pt x="60" y="7"/>
                        <a:pt x="69" y="14"/>
                        <a:pt x="73" y="24"/>
                      </a:cubicBezTo>
                      <a:cubicBezTo>
                        <a:pt x="78" y="33"/>
                        <a:pt x="78" y="42"/>
                        <a:pt x="79" y="51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40">
                  <a:extLst>
                    <a:ext uri="{FF2B5EF4-FFF2-40B4-BE49-F238E27FC236}">
                      <a16:creationId xmlns:a16="http://schemas.microsoft.com/office/drawing/2014/main" id="{714E2AE5-DFBC-C3C1-299C-78001047E4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" y="2402"/>
                  <a:ext cx="117" cy="97"/>
                </a:xfrm>
                <a:custGeom>
                  <a:avLst/>
                  <a:gdLst>
                    <a:gd name="T0" fmla="*/ 53 w 163"/>
                    <a:gd name="T1" fmla="*/ 147 h 148"/>
                    <a:gd name="T2" fmla="*/ 7 w 163"/>
                    <a:gd name="T3" fmla="*/ 90 h 148"/>
                    <a:gd name="T4" fmla="*/ 32 w 163"/>
                    <a:gd name="T5" fmla="*/ 45 h 148"/>
                    <a:gd name="T6" fmla="*/ 83 w 163"/>
                    <a:gd name="T7" fmla="*/ 8 h 148"/>
                    <a:gd name="T8" fmla="*/ 145 w 163"/>
                    <a:gd name="T9" fmla="*/ 12 h 148"/>
                    <a:gd name="T10" fmla="*/ 161 w 163"/>
                    <a:gd name="T11" fmla="*/ 54 h 148"/>
                    <a:gd name="T12" fmla="*/ 88 w 163"/>
                    <a:gd name="T13" fmla="*/ 143 h 148"/>
                    <a:gd name="T14" fmla="*/ 53 w 163"/>
                    <a:gd name="T15" fmla="*/ 14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3" h="148">
                      <a:moveTo>
                        <a:pt x="53" y="147"/>
                      </a:moveTo>
                      <a:cubicBezTo>
                        <a:pt x="24" y="145"/>
                        <a:pt x="0" y="127"/>
                        <a:pt x="7" y="90"/>
                      </a:cubicBezTo>
                      <a:cubicBezTo>
                        <a:pt x="11" y="73"/>
                        <a:pt x="21" y="58"/>
                        <a:pt x="32" y="45"/>
                      </a:cubicBezTo>
                      <a:cubicBezTo>
                        <a:pt x="46" y="29"/>
                        <a:pt x="63" y="15"/>
                        <a:pt x="83" y="8"/>
                      </a:cubicBezTo>
                      <a:cubicBezTo>
                        <a:pt x="103" y="0"/>
                        <a:pt x="127" y="1"/>
                        <a:pt x="145" y="12"/>
                      </a:cubicBezTo>
                      <a:cubicBezTo>
                        <a:pt x="160" y="22"/>
                        <a:pt x="163" y="37"/>
                        <a:pt x="161" y="54"/>
                      </a:cubicBezTo>
                      <a:cubicBezTo>
                        <a:pt x="156" y="94"/>
                        <a:pt x="127" y="130"/>
                        <a:pt x="88" y="143"/>
                      </a:cubicBezTo>
                      <a:cubicBezTo>
                        <a:pt x="77" y="147"/>
                        <a:pt x="65" y="148"/>
                        <a:pt x="53" y="147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41">
                  <a:extLst>
                    <a:ext uri="{FF2B5EF4-FFF2-40B4-BE49-F238E27FC236}">
                      <a16:creationId xmlns:a16="http://schemas.microsoft.com/office/drawing/2014/main" id="{DC64C4F1-4CF1-44A3-0069-F914931AC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2290"/>
                  <a:ext cx="40" cy="61"/>
                </a:xfrm>
                <a:custGeom>
                  <a:avLst/>
                  <a:gdLst>
                    <a:gd name="T0" fmla="*/ 52 w 56"/>
                    <a:gd name="T1" fmla="*/ 50 h 92"/>
                    <a:gd name="T2" fmla="*/ 22 w 56"/>
                    <a:gd name="T3" fmla="*/ 90 h 92"/>
                    <a:gd name="T4" fmla="*/ 4 w 56"/>
                    <a:gd name="T5" fmla="*/ 43 h 92"/>
                    <a:gd name="T6" fmla="*/ 34 w 56"/>
                    <a:gd name="T7" fmla="*/ 2 h 92"/>
                    <a:gd name="T8" fmla="*/ 52 w 56"/>
                    <a:gd name="T9" fmla="*/ 5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50"/>
                      </a:moveTo>
                      <a:cubicBezTo>
                        <a:pt x="49" y="74"/>
                        <a:pt x="35" y="92"/>
                        <a:pt x="22" y="90"/>
                      </a:cubicBezTo>
                      <a:cubicBezTo>
                        <a:pt x="8" y="88"/>
                        <a:pt x="0" y="67"/>
                        <a:pt x="4" y="43"/>
                      </a:cubicBezTo>
                      <a:cubicBezTo>
                        <a:pt x="7" y="19"/>
                        <a:pt x="21" y="0"/>
                        <a:pt x="34" y="2"/>
                      </a:cubicBezTo>
                      <a:cubicBezTo>
                        <a:pt x="48" y="4"/>
                        <a:pt x="56" y="25"/>
                        <a:pt x="52" y="5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42">
                  <a:extLst>
                    <a:ext uri="{FF2B5EF4-FFF2-40B4-BE49-F238E27FC236}">
                      <a16:creationId xmlns:a16="http://schemas.microsoft.com/office/drawing/2014/main" id="{A15B465A-6A68-4033-0350-4F31F53AC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7" y="2285"/>
                  <a:ext cx="57" cy="25"/>
                </a:xfrm>
                <a:custGeom>
                  <a:avLst/>
                  <a:gdLst>
                    <a:gd name="T0" fmla="*/ 63 w 79"/>
                    <a:gd name="T1" fmla="*/ 10 h 37"/>
                    <a:gd name="T2" fmla="*/ 22 w 79"/>
                    <a:gd name="T3" fmla="*/ 3 h 37"/>
                    <a:gd name="T4" fmla="*/ 15 w 79"/>
                    <a:gd name="T5" fmla="*/ 27 h 37"/>
                    <a:gd name="T6" fmla="*/ 57 w 79"/>
                    <a:gd name="T7" fmla="*/ 35 h 37"/>
                    <a:gd name="T8" fmla="*/ 63 w 79"/>
                    <a:gd name="T9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7">
                      <a:moveTo>
                        <a:pt x="63" y="10"/>
                      </a:moveTo>
                      <a:cubicBezTo>
                        <a:pt x="50" y="8"/>
                        <a:pt x="36" y="5"/>
                        <a:pt x="22" y="3"/>
                      </a:cubicBezTo>
                      <a:cubicBezTo>
                        <a:pt x="6" y="0"/>
                        <a:pt x="0" y="24"/>
                        <a:pt x="15" y="27"/>
                      </a:cubicBezTo>
                      <a:cubicBezTo>
                        <a:pt x="29" y="30"/>
                        <a:pt x="43" y="32"/>
                        <a:pt x="57" y="35"/>
                      </a:cubicBezTo>
                      <a:cubicBezTo>
                        <a:pt x="72" y="37"/>
                        <a:pt x="79" y="13"/>
                        <a:pt x="63" y="10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43">
                  <a:extLst>
                    <a:ext uri="{FF2B5EF4-FFF2-40B4-BE49-F238E27FC236}">
                      <a16:creationId xmlns:a16="http://schemas.microsoft.com/office/drawing/2014/main" id="{0D993FFB-E705-DC5D-3401-8A3954918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8" y="2322"/>
                  <a:ext cx="44" cy="61"/>
                </a:xfrm>
                <a:custGeom>
                  <a:avLst/>
                  <a:gdLst>
                    <a:gd name="T0" fmla="*/ 7 w 61"/>
                    <a:gd name="T1" fmla="*/ 40 h 93"/>
                    <a:gd name="T2" fmla="*/ 18 w 61"/>
                    <a:gd name="T3" fmla="*/ 89 h 93"/>
                    <a:gd name="T4" fmla="*/ 54 w 61"/>
                    <a:gd name="T5" fmla="*/ 54 h 93"/>
                    <a:gd name="T6" fmla="*/ 43 w 61"/>
                    <a:gd name="T7" fmla="*/ 4 h 93"/>
                    <a:gd name="T8" fmla="*/ 7 w 61"/>
                    <a:gd name="T9" fmla="*/ 40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93">
                      <a:moveTo>
                        <a:pt x="7" y="40"/>
                      </a:moveTo>
                      <a:cubicBezTo>
                        <a:pt x="0" y="63"/>
                        <a:pt x="5" y="85"/>
                        <a:pt x="18" y="89"/>
                      </a:cubicBezTo>
                      <a:cubicBezTo>
                        <a:pt x="31" y="93"/>
                        <a:pt x="47" y="77"/>
                        <a:pt x="54" y="54"/>
                      </a:cubicBezTo>
                      <a:cubicBezTo>
                        <a:pt x="61" y="30"/>
                        <a:pt x="56" y="8"/>
                        <a:pt x="43" y="4"/>
                      </a:cubicBezTo>
                      <a:cubicBezTo>
                        <a:pt x="30" y="0"/>
                        <a:pt x="14" y="16"/>
                        <a:pt x="7" y="40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44">
                  <a:extLst>
                    <a:ext uri="{FF2B5EF4-FFF2-40B4-BE49-F238E27FC236}">
                      <a16:creationId xmlns:a16="http://schemas.microsoft.com/office/drawing/2014/main" id="{9801A9C8-6F6E-08FD-3328-EC4168926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3" y="2322"/>
                  <a:ext cx="57" cy="28"/>
                </a:xfrm>
                <a:custGeom>
                  <a:avLst/>
                  <a:gdLst>
                    <a:gd name="T0" fmla="*/ 16 w 79"/>
                    <a:gd name="T1" fmla="*/ 28 h 42"/>
                    <a:gd name="T2" fmla="*/ 56 w 79"/>
                    <a:gd name="T3" fmla="*/ 38 h 42"/>
                    <a:gd name="T4" fmla="*/ 63 w 79"/>
                    <a:gd name="T5" fmla="*/ 14 h 42"/>
                    <a:gd name="T6" fmla="*/ 22 w 79"/>
                    <a:gd name="T7" fmla="*/ 4 h 42"/>
                    <a:gd name="T8" fmla="*/ 16 w 79"/>
                    <a:gd name="T9" fmla="*/ 28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42">
                      <a:moveTo>
                        <a:pt x="16" y="28"/>
                      </a:moveTo>
                      <a:cubicBezTo>
                        <a:pt x="29" y="31"/>
                        <a:pt x="43" y="35"/>
                        <a:pt x="56" y="38"/>
                      </a:cubicBezTo>
                      <a:cubicBezTo>
                        <a:pt x="72" y="42"/>
                        <a:pt x="79" y="18"/>
                        <a:pt x="63" y="14"/>
                      </a:cubicBezTo>
                      <a:cubicBezTo>
                        <a:pt x="49" y="11"/>
                        <a:pt x="36" y="7"/>
                        <a:pt x="22" y="4"/>
                      </a:cubicBezTo>
                      <a:cubicBezTo>
                        <a:pt x="7" y="0"/>
                        <a:pt x="0" y="24"/>
                        <a:pt x="16" y="28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45">
                  <a:extLst>
                    <a:ext uri="{FF2B5EF4-FFF2-40B4-BE49-F238E27FC236}">
                      <a16:creationId xmlns:a16="http://schemas.microsoft.com/office/drawing/2014/main" id="{E16CB593-4E4C-7160-8816-E981DF33A8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6" y="2399"/>
                  <a:ext cx="118" cy="41"/>
                </a:xfrm>
                <a:custGeom>
                  <a:avLst/>
                  <a:gdLst>
                    <a:gd name="T0" fmla="*/ 123 w 165"/>
                    <a:gd name="T1" fmla="*/ 59 h 63"/>
                    <a:gd name="T2" fmla="*/ 52 w 165"/>
                    <a:gd name="T3" fmla="*/ 56 h 63"/>
                    <a:gd name="T4" fmla="*/ 17 w 165"/>
                    <a:gd name="T5" fmla="*/ 35 h 63"/>
                    <a:gd name="T6" fmla="*/ 0 w 165"/>
                    <a:gd name="T7" fmla="*/ 0 h 63"/>
                    <a:gd name="T8" fmla="*/ 52 w 165"/>
                    <a:gd name="T9" fmla="*/ 17 h 63"/>
                    <a:gd name="T10" fmla="*/ 165 w 165"/>
                    <a:gd name="T11" fmla="*/ 33 h 63"/>
                    <a:gd name="T12" fmla="*/ 123 w 165"/>
                    <a:gd name="T13" fmla="*/ 5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5" h="63">
                      <a:moveTo>
                        <a:pt x="123" y="59"/>
                      </a:moveTo>
                      <a:cubicBezTo>
                        <a:pt x="99" y="63"/>
                        <a:pt x="75" y="63"/>
                        <a:pt x="52" y="56"/>
                      </a:cubicBezTo>
                      <a:cubicBezTo>
                        <a:pt x="40" y="52"/>
                        <a:pt x="26" y="45"/>
                        <a:pt x="17" y="35"/>
                      </a:cubicBezTo>
                      <a:cubicBezTo>
                        <a:pt x="8" y="25"/>
                        <a:pt x="7" y="12"/>
                        <a:pt x="0" y="0"/>
                      </a:cubicBezTo>
                      <a:cubicBezTo>
                        <a:pt x="16" y="9"/>
                        <a:pt x="34" y="13"/>
                        <a:pt x="52" y="17"/>
                      </a:cubicBezTo>
                      <a:cubicBezTo>
                        <a:pt x="89" y="25"/>
                        <a:pt x="127" y="33"/>
                        <a:pt x="165" y="33"/>
                      </a:cubicBezTo>
                      <a:cubicBezTo>
                        <a:pt x="156" y="48"/>
                        <a:pt x="139" y="56"/>
                        <a:pt x="123" y="59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46">
                  <a:extLst>
                    <a:ext uri="{FF2B5EF4-FFF2-40B4-BE49-F238E27FC236}">
                      <a16:creationId xmlns:a16="http://schemas.microsoft.com/office/drawing/2014/main" id="{BE6E0A07-9C5B-6FD4-2975-A19590EDA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2" y="2239"/>
                  <a:ext cx="91" cy="40"/>
                </a:xfrm>
                <a:custGeom>
                  <a:avLst/>
                  <a:gdLst>
                    <a:gd name="T0" fmla="*/ 29 w 127"/>
                    <a:gd name="T1" fmla="*/ 48 h 60"/>
                    <a:gd name="T2" fmla="*/ 105 w 127"/>
                    <a:gd name="T3" fmla="*/ 37 h 60"/>
                    <a:gd name="T4" fmla="*/ 112 w 127"/>
                    <a:gd name="T5" fmla="*/ 12 h 60"/>
                    <a:gd name="T6" fmla="*/ 11 w 127"/>
                    <a:gd name="T7" fmla="*/ 31 h 60"/>
                    <a:gd name="T8" fmla="*/ 29 w 127"/>
                    <a:gd name="T9" fmla="*/ 4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7" h="60">
                      <a:moveTo>
                        <a:pt x="29" y="48"/>
                      </a:moveTo>
                      <a:cubicBezTo>
                        <a:pt x="49" y="26"/>
                        <a:pt x="79" y="27"/>
                        <a:pt x="105" y="37"/>
                      </a:cubicBezTo>
                      <a:cubicBezTo>
                        <a:pt x="121" y="42"/>
                        <a:pt x="127" y="18"/>
                        <a:pt x="112" y="12"/>
                      </a:cubicBezTo>
                      <a:cubicBezTo>
                        <a:pt x="78" y="0"/>
                        <a:pt x="37" y="2"/>
                        <a:pt x="11" y="31"/>
                      </a:cubicBezTo>
                      <a:cubicBezTo>
                        <a:pt x="0" y="43"/>
                        <a:pt x="18" y="60"/>
                        <a:pt x="29" y="48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47">
                  <a:extLst>
                    <a:ext uri="{FF2B5EF4-FFF2-40B4-BE49-F238E27FC236}">
                      <a16:creationId xmlns:a16="http://schemas.microsoft.com/office/drawing/2014/main" id="{7A4890EF-BC20-675C-AAB6-B772CE154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8" y="2289"/>
                  <a:ext cx="73" cy="61"/>
                </a:xfrm>
                <a:custGeom>
                  <a:avLst/>
                  <a:gdLst>
                    <a:gd name="T0" fmla="*/ 16 w 102"/>
                    <a:gd name="T1" fmla="*/ 26 h 93"/>
                    <a:gd name="T2" fmla="*/ 76 w 102"/>
                    <a:gd name="T3" fmla="*/ 77 h 93"/>
                    <a:gd name="T4" fmla="*/ 101 w 102"/>
                    <a:gd name="T5" fmla="*/ 77 h 93"/>
                    <a:gd name="T6" fmla="*/ 16 w 102"/>
                    <a:gd name="T7" fmla="*/ 1 h 93"/>
                    <a:gd name="T8" fmla="*/ 16 w 102"/>
                    <a:gd name="T9" fmla="*/ 26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93">
                      <a:moveTo>
                        <a:pt x="16" y="26"/>
                      </a:moveTo>
                      <a:cubicBezTo>
                        <a:pt x="46" y="27"/>
                        <a:pt x="75" y="45"/>
                        <a:pt x="76" y="77"/>
                      </a:cubicBezTo>
                      <a:cubicBezTo>
                        <a:pt x="77" y="93"/>
                        <a:pt x="102" y="93"/>
                        <a:pt x="101" y="77"/>
                      </a:cubicBezTo>
                      <a:cubicBezTo>
                        <a:pt x="100" y="31"/>
                        <a:pt x="60" y="2"/>
                        <a:pt x="16" y="1"/>
                      </a:cubicBezTo>
                      <a:cubicBezTo>
                        <a:pt x="0" y="0"/>
                        <a:pt x="0" y="25"/>
                        <a:pt x="16" y="26"/>
                      </a:cubicBezTo>
                      <a:close/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48">
                  <a:extLst>
                    <a:ext uri="{FF2B5EF4-FFF2-40B4-BE49-F238E27FC236}">
                      <a16:creationId xmlns:a16="http://schemas.microsoft.com/office/drawing/2014/main" id="{5DF4CE1A-C910-7ADC-750E-0637E20B86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80"/>
                  <a:ext cx="139" cy="173"/>
                </a:xfrm>
                <a:custGeom>
                  <a:avLst/>
                  <a:gdLst>
                    <a:gd name="T0" fmla="*/ 6 w 194"/>
                    <a:gd name="T1" fmla="*/ 120 h 262"/>
                    <a:gd name="T2" fmla="*/ 52 w 194"/>
                    <a:gd name="T3" fmla="*/ 162 h 262"/>
                    <a:gd name="T4" fmla="*/ 83 w 194"/>
                    <a:gd name="T5" fmla="*/ 210 h 262"/>
                    <a:gd name="T6" fmla="*/ 91 w 194"/>
                    <a:gd name="T7" fmla="*/ 262 h 262"/>
                    <a:gd name="T8" fmla="*/ 153 w 194"/>
                    <a:gd name="T9" fmla="*/ 257 h 262"/>
                    <a:gd name="T10" fmla="*/ 157 w 194"/>
                    <a:gd name="T11" fmla="*/ 256 h 262"/>
                    <a:gd name="T12" fmla="*/ 159 w 194"/>
                    <a:gd name="T13" fmla="*/ 251 h 262"/>
                    <a:gd name="T14" fmla="*/ 160 w 194"/>
                    <a:gd name="T15" fmla="*/ 199 h 262"/>
                    <a:gd name="T16" fmla="*/ 187 w 194"/>
                    <a:gd name="T17" fmla="*/ 127 h 262"/>
                    <a:gd name="T18" fmla="*/ 151 w 194"/>
                    <a:gd name="T19" fmla="*/ 36 h 262"/>
                    <a:gd name="T20" fmla="*/ 94 w 194"/>
                    <a:gd name="T21" fmla="*/ 2 h 262"/>
                    <a:gd name="T22" fmla="*/ 53 w 194"/>
                    <a:gd name="T23" fmla="*/ 25 h 262"/>
                    <a:gd name="T24" fmla="*/ 14 w 194"/>
                    <a:gd name="T25" fmla="*/ 66 h 262"/>
                    <a:gd name="T26" fmla="*/ 6 w 194"/>
                    <a:gd name="T27" fmla="*/ 12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4" h="262">
                      <a:moveTo>
                        <a:pt x="6" y="120"/>
                      </a:moveTo>
                      <a:cubicBezTo>
                        <a:pt x="15" y="143"/>
                        <a:pt x="35" y="149"/>
                        <a:pt x="52" y="162"/>
                      </a:cubicBezTo>
                      <a:cubicBezTo>
                        <a:pt x="68" y="174"/>
                        <a:pt x="78" y="191"/>
                        <a:pt x="83" y="210"/>
                      </a:cubicBezTo>
                      <a:cubicBezTo>
                        <a:pt x="87" y="227"/>
                        <a:pt x="88" y="244"/>
                        <a:pt x="91" y="262"/>
                      </a:cubicBezTo>
                      <a:cubicBezTo>
                        <a:pt x="112" y="260"/>
                        <a:pt x="132" y="259"/>
                        <a:pt x="153" y="257"/>
                      </a:cubicBezTo>
                      <a:lnTo>
                        <a:pt x="157" y="256"/>
                      </a:lnTo>
                      <a:cubicBezTo>
                        <a:pt x="158" y="255"/>
                        <a:pt x="159" y="253"/>
                        <a:pt x="159" y="251"/>
                      </a:cubicBezTo>
                      <a:cubicBezTo>
                        <a:pt x="162" y="234"/>
                        <a:pt x="159" y="216"/>
                        <a:pt x="160" y="199"/>
                      </a:cubicBezTo>
                      <a:cubicBezTo>
                        <a:pt x="162" y="171"/>
                        <a:pt x="182" y="154"/>
                        <a:pt x="187" y="127"/>
                      </a:cubicBezTo>
                      <a:cubicBezTo>
                        <a:pt x="194" y="94"/>
                        <a:pt x="173" y="62"/>
                        <a:pt x="151" y="36"/>
                      </a:cubicBezTo>
                      <a:cubicBezTo>
                        <a:pt x="136" y="18"/>
                        <a:pt x="117" y="0"/>
                        <a:pt x="94" y="2"/>
                      </a:cubicBezTo>
                      <a:cubicBezTo>
                        <a:pt x="78" y="3"/>
                        <a:pt x="65" y="14"/>
                        <a:pt x="53" y="25"/>
                      </a:cubicBezTo>
                      <a:cubicBezTo>
                        <a:pt x="39" y="37"/>
                        <a:pt x="24" y="50"/>
                        <a:pt x="14" y="66"/>
                      </a:cubicBezTo>
                      <a:cubicBezTo>
                        <a:pt x="4" y="82"/>
                        <a:pt x="0" y="103"/>
                        <a:pt x="6" y="12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49">
                  <a:extLst>
                    <a:ext uri="{FF2B5EF4-FFF2-40B4-BE49-F238E27FC236}">
                      <a16:creationId xmlns:a16="http://schemas.microsoft.com/office/drawing/2014/main" id="{D0D57046-F645-1631-3B7E-84C3488BB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2336"/>
                  <a:ext cx="150" cy="184"/>
                </a:xfrm>
                <a:custGeom>
                  <a:avLst/>
                  <a:gdLst>
                    <a:gd name="T0" fmla="*/ 196 w 209"/>
                    <a:gd name="T1" fmla="*/ 0 h 280"/>
                    <a:gd name="T2" fmla="*/ 0 w 209"/>
                    <a:gd name="T3" fmla="*/ 270 h 280"/>
                    <a:gd name="T4" fmla="*/ 14 w 209"/>
                    <a:gd name="T5" fmla="*/ 280 h 280"/>
                    <a:gd name="T6" fmla="*/ 209 w 209"/>
                    <a:gd name="T7" fmla="*/ 9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9" h="280">
                      <a:moveTo>
                        <a:pt x="196" y="0"/>
                      </a:moveTo>
                      <a:lnTo>
                        <a:pt x="0" y="270"/>
                      </a:lnTo>
                      <a:lnTo>
                        <a:pt x="14" y="280"/>
                      </a:lnTo>
                      <a:lnTo>
                        <a:pt x="209" y="9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50">
                  <a:extLst>
                    <a:ext uri="{FF2B5EF4-FFF2-40B4-BE49-F238E27FC236}">
                      <a16:creationId xmlns:a16="http://schemas.microsoft.com/office/drawing/2014/main" id="{04DEAD37-87B3-2D32-E93E-CF28551FF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" y="2321"/>
                  <a:ext cx="78" cy="76"/>
                </a:xfrm>
                <a:custGeom>
                  <a:avLst/>
                  <a:gdLst>
                    <a:gd name="T0" fmla="*/ 94 w 109"/>
                    <a:gd name="T1" fmla="*/ 46 h 115"/>
                    <a:gd name="T2" fmla="*/ 70 w 109"/>
                    <a:gd name="T3" fmla="*/ 80 h 115"/>
                    <a:gd name="T4" fmla="*/ 37 w 109"/>
                    <a:gd name="T5" fmla="*/ 98 h 115"/>
                    <a:gd name="T6" fmla="*/ 33 w 109"/>
                    <a:gd name="T7" fmla="*/ 98 h 115"/>
                    <a:gd name="T8" fmla="*/ 28 w 109"/>
                    <a:gd name="T9" fmla="*/ 98 h 115"/>
                    <a:gd name="T10" fmla="*/ 19 w 109"/>
                    <a:gd name="T11" fmla="*/ 87 h 115"/>
                    <a:gd name="T12" fmla="*/ 17 w 109"/>
                    <a:gd name="T13" fmla="*/ 72 h 115"/>
                    <a:gd name="T14" fmla="*/ 23 w 109"/>
                    <a:gd name="T15" fmla="*/ 48 h 115"/>
                    <a:gd name="T16" fmla="*/ 46 w 109"/>
                    <a:gd name="T17" fmla="*/ 11 h 115"/>
                    <a:gd name="T18" fmla="*/ 33 w 109"/>
                    <a:gd name="T19" fmla="*/ 0 h 115"/>
                    <a:gd name="T20" fmla="*/ 7 w 109"/>
                    <a:gd name="T21" fmla="*/ 41 h 115"/>
                    <a:gd name="T22" fmla="*/ 0 w 109"/>
                    <a:gd name="T23" fmla="*/ 72 h 115"/>
                    <a:gd name="T24" fmla="*/ 4 w 109"/>
                    <a:gd name="T25" fmla="*/ 92 h 115"/>
                    <a:gd name="T26" fmla="*/ 22 w 109"/>
                    <a:gd name="T27" fmla="*/ 113 h 115"/>
                    <a:gd name="T28" fmla="*/ 33 w 109"/>
                    <a:gd name="T29" fmla="*/ 115 h 115"/>
                    <a:gd name="T30" fmla="*/ 39 w 109"/>
                    <a:gd name="T31" fmla="*/ 115 h 115"/>
                    <a:gd name="T32" fmla="*/ 82 w 109"/>
                    <a:gd name="T33" fmla="*/ 92 h 115"/>
                    <a:gd name="T34" fmla="*/ 109 w 109"/>
                    <a:gd name="T35" fmla="*/ 54 h 115"/>
                    <a:gd name="T36" fmla="*/ 94 w 109"/>
                    <a:gd name="T37" fmla="*/ 46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09" h="115">
                      <a:moveTo>
                        <a:pt x="94" y="46"/>
                      </a:moveTo>
                      <a:cubicBezTo>
                        <a:pt x="87" y="58"/>
                        <a:pt x="79" y="70"/>
                        <a:pt x="70" y="80"/>
                      </a:cubicBezTo>
                      <a:cubicBezTo>
                        <a:pt x="60" y="90"/>
                        <a:pt x="50" y="97"/>
                        <a:pt x="37" y="98"/>
                      </a:cubicBezTo>
                      <a:lnTo>
                        <a:pt x="33" y="98"/>
                      </a:lnTo>
                      <a:cubicBezTo>
                        <a:pt x="31" y="98"/>
                        <a:pt x="29" y="98"/>
                        <a:pt x="28" y="98"/>
                      </a:cubicBezTo>
                      <a:cubicBezTo>
                        <a:pt x="25" y="96"/>
                        <a:pt x="21" y="92"/>
                        <a:pt x="19" y="87"/>
                      </a:cubicBezTo>
                      <a:cubicBezTo>
                        <a:pt x="18" y="82"/>
                        <a:pt x="17" y="77"/>
                        <a:pt x="17" y="72"/>
                      </a:cubicBezTo>
                      <a:cubicBezTo>
                        <a:pt x="17" y="64"/>
                        <a:pt x="19" y="56"/>
                        <a:pt x="23" y="48"/>
                      </a:cubicBezTo>
                      <a:cubicBezTo>
                        <a:pt x="28" y="35"/>
                        <a:pt x="37" y="23"/>
                        <a:pt x="46" y="11"/>
                      </a:cubicBezTo>
                      <a:lnTo>
                        <a:pt x="33" y="0"/>
                      </a:lnTo>
                      <a:cubicBezTo>
                        <a:pt x="24" y="13"/>
                        <a:pt x="14" y="26"/>
                        <a:pt x="7" y="41"/>
                      </a:cubicBezTo>
                      <a:cubicBezTo>
                        <a:pt x="3" y="51"/>
                        <a:pt x="0" y="61"/>
                        <a:pt x="0" y="72"/>
                      </a:cubicBezTo>
                      <a:cubicBezTo>
                        <a:pt x="0" y="79"/>
                        <a:pt x="1" y="86"/>
                        <a:pt x="4" y="92"/>
                      </a:cubicBezTo>
                      <a:cubicBezTo>
                        <a:pt x="6" y="100"/>
                        <a:pt x="12" y="109"/>
                        <a:pt x="22" y="113"/>
                      </a:cubicBezTo>
                      <a:cubicBezTo>
                        <a:pt x="26" y="115"/>
                        <a:pt x="30" y="115"/>
                        <a:pt x="33" y="115"/>
                      </a:cubicBezTo>
                      <a:cubicBezTo>
                        <a:pt x="35" y="115"/>
                        <a:pt x="37" y="115"/>
                        <a:pt x="39" y="115"/>
                      </a:cubicBezTo>
                      <a:cubicBezTo>
                        <a:pt x="57" y="113"/>
                        <a:pt x="71" y="103"/>
                        <a:pt x="82" y="92"/>
                      </a:cubicBezTo>
                      <a:cubicBezTo>
                        <a:pt x="93" y="80"/>
                        <a:pt x="101" y="66"/>
                        <a:pt x="109" y="54"/>
                      </a:cubicBezTo>
                      <a:lnTo>
                        <a:pt x="94" y="46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51">
                  <a:extLst>
                    <a:ext uri="{FF2B5EF4-FFF2-40B4-BE49-F238E27FC236}">
                      <a16:creationId xmlns:a16="http://schemas.microsoft.com/office/drawing/2014/main" id="{F7E2171B-E5E7-49E5-51C6-8E4464A056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4" y="2377"/>
                  <a:ext cx="94" cy="102"/>
                </a:xfrm>
                <a:custGeom>
                  <a:avLst/>
                  <a:gdLst>
                    <a:gd name="T0" fmla="*/ 129 w 132"/>
                    <a:gd name="T1" fmla="*/ 66 h 155"/>
                    <a:gd name="T2" fmla="*/ 123 w 132"/>
                    <a:gd name="T3" fmla="*/ 87 h 155"/>
                    <a:gd name="T4" fmla="*/ 101 w 132"/>
                    <a:gd name="T5" fmla="*/ 125 h 155"/>
                    <a:gd name="T6" fmla="*/ 55 w 132"/>
                    <a:gd name="T7" fmla="*/ 154 h 155"/>
                    <a:gd name="T8" fmla="*/ 24 w 132"/>
                    <a:gd name="T9" fmla="*/ 141 h 155"/>
                    <a:gd name="T10" fmla="*/ 2 w 132"/>
                    <a:gd name="T11" fmla="*/ 118 h 155"/>
                    <a:gd name="T12" fmla="*/ 5 w 132"/>
                    <a:gd name="T13" fmla="*/ 95 h 155"/>
                    <a:gd name="T14" fmla="*/ 26 w 132"/>
                    <a:gd name="T15" fmla="*/ 55 h 155"/>
                    <a:gd name="T16" fmla="*/ 57 w 132"/>
                    <a:gd name="T17" fmla="*/ 19 h 155"/>
                    <a:gd name="T18" fmla="*/ 106 w 132"/>
                    <a:gd name="T19" fmla="*/ 14 h 155"/>
                    <a:gd name="T20" fmla="*/ 129 w 132"/>
                    <a:gd name="T21" fmla="*/ 6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55">
                      <a:moveTo>
                        <a:pt x="129" y="66"/>
                      </a:moveTo>
                      <a:cubicBezTo>
                        <a:pt x="128" y="74"/>
                        <a:pt x="126" y="81"/>
                        <a:pt x="123" y="87"/>
                      </a:cubicBezTo>
                      <a:cubicBezTo>
                        <a:pt x="117" y="100"/>
                        <a:pt x="109" y="113"/>
                        <a:pt x="101" y="125"/>
                      </a:cubicBezTo>
                      <a:cubicBezTo>
                        <a:pt x="90" y="140"/>
                        <a:pt x="74" y="155"/>
                        <a:pt x="55" y="154"/>
                      </a:cubicBezTo>
                      <a:cubicBezTo>
                        <a:pt x="44" y="154"/>
                        <a:pt x="34" y="147"/>
                        <a:pt x="24" y="141"/>
                      </a:cubicBezTo>
                      <a:cubicBezTo>
                        <a:pt x="15" y="135"/>
                        <a:pt x="5" y="128"/>
                        <a:pt x="2" y="118"/>
                      </a:cubicBezTo>
                      <a:cubicBezTo>
                        <a:pt x="0" y="110"/>
                        <a:pt x="2" y="102"/>
                        <a:pt x="5" y="95"/>
                      </a:cubicBezTo>
                      <a:cubicBezTo>
                        <a:pt x="10" y="81"/>
                        <a:pt x="17" y="68"/>
                        <a:pt x="26" y="55"/>
                      </a:cubicBezTo>
                      <a:cubicBezTo>
                        <a:pt x="34" y="42"/>
                        <a:pt x="44" y="29"/>
                        <a:pt x="57" y="19"/>
                      </a:cubicBezTo>
                      <a:cubicBezTo>
                        <a:pt x="71" y="9"/>
                        <a:pt x="92" y="0"/>
                        <a:pt x="106" y="14"/>
                      </a:cubicBezTo>
                      <a:cubicBezTo>
                        <a:pt x="120" y="28"/>
                        <a:pt x="132" y="45"/>
                        <a:pt x="129" y="66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52">
                  <a:extLst>
                    <a:ext uri="{FF2B5EF4-FFF2-40B4-BE49-F238E27FC236}">
                      <a16:creationId xmlns:a16="http://schemas.microsoft.com/office/drawing/2014/main" id="{1BD7A706-B7A3-765C-3ACE-258E1A673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9" y="2513"/>
                  <a:ext cx="132" cy="301"/>
                </a:xfrm>
                <a:custGeom>
                  <a:avLst/>
                  <a:gdLst>
                    <a:gd name="T0" fmla="*/ 127 w 185"/>
                    <a:gd name="T1" fmla="*/ 72 h 457"/>
                    <a:gd name="T2" fmla="*/ 126 w 185"/>
                    <a:gd name="T3" fmla="*/ 70 h 457"/>
                    <a:gd name="T4" fmla="*/ 107 w 185"/>
                    <a:gd name="T5" fmla="*/ 26 h 457"/>
                    <a:gd name="T6" fmla="*/ 68 w 185"/>
                    <a:gd name="T7" fmla="*/ 1 h 457"/>
                    <a:gd name="T8" fmla="*/ 49 w 185"/>
                    <a:gd name="T9" fmla="*/ 4 h 457"/>
                    <a:gd name="T10" fmla="*/ 31 w 185"/>
                    <a:gd name="T11" fmla="*/ 31 h 457"/>
                    <a:gd name="T12" fmla="*/ 26 w 185"/>
                    <a:gd name="T13" fmla="*/ 304 h 457"/>
                    <a:gd name="T14" fmla="*/ 71 w 185"/>
                    <a:gd name="T15" fmla="*/ 413 h 457"/>
                    <a:gd name="T16" fmla="*/ 160 w 185"/>
                    <a:gd name="T17" fmla="*/ 437 h 457"/>
                    <a:gd name="T18" fmla="*/ 177 w 185"/>
                    <a:gd name="T19" fmla="*/ 350 h 457"/>
                    <a:gd name="T20" fmla="*/ 127 w 185"/>
                    <a:gd name="T21" fmla="*/ 72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5" h="457">
                      <a:moveTo>
                        <a:pt x="127" y="72"/>
                      </a:moveTo>
                      <a:lnTo>
                        <a:pt x="126" y="70"/>
                      </a:lnTo>
                      <a:cubicBezTo>
                        <a:pt x="121" y="55"/>
                        <a:pt x="116" y="39"/>
                        <a:pt x="107" y="26"/>
                      </a:cubicBezTo>
                      <a:cubicBezTo>
                        <a:pt x="98" y="13"/>
                        <a:pt x="84" y="2"/>
                        <a:pt x="68" y="1"/>
                      </a:cubicBezTo>
                      <a:cubicBezTo>
                        <a:pt x="61" y="0"/>
                        <a:pt x="55" y="1"/>
                        <a:pt x="49" y="4"/>
                      </a:cubicBezTo>
                      <a:cubicBezTo>
                        <a:pt x="39" y="10"/>
                        <a:pt x="34" y="21"/>
                        <a:pt x="31" y="31"/>
                      </a:cubicBezTo>
                      <a:cubicBezTo>
                        <a:pt x="0" y="116"/>
                        <a:pt x="10" y="217"/>
                        <a:pt x="26" y="304"/>
                      </a:cubicBezTo>
                      <a:cubicBezTo>
                        <a:pt x="34" y="343"/>
                        <a:pt x="44" y="384"/>
                        <a:pt x="71" y="413"/>
                      </a:cubicBezTo>
                      <a:cubicBezTo>
                        <a:pt x="90" y="435"/>
                        <a:pt x="133" y="457"/>
                        <a:pt x="160" y="437"/>
                      </a:cubicBezTo>
                      <a:cubicBezTo>
                        <a:pt x="185" y="419"/>
                        <a:pt x="179" y="376"/>
                        <a:pt x="177" y="350"/>
                      </a:cubicBezTo>
                      <a:cubicBezTo>
                        <a:pt x="170" y="255"/>
                        <a:pt x="155" y="163"/>
                        <a:pt x="127" y="72"/>
                      </a:cubicBezTo>
                    </a:path>
                  </a:pathLst>
                </a:custGeom>
                <a:solidFill>
                  <a:srgbClr val="F7C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53">
                  <a:extLst>
                    <a:ext uri="{FF2B5EF4-FFF2-40B4-BE49-F238E27FC236}">
                      <a16:creationId xmlns:a16="http://schemas.microsoft.com/office/drawing/2014/main" id="{2C45D6AE-D536-5C23-5832-7844730E6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4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54">
                  <a:extLst>
                    <a:ext uri="{FF2B5EF4-FFF2-40B4-BE49-F238E27FC236}">
                      <a16:creationId xmlns:a16="http://schemas.microsoft.com/office/drawing/2014/main" id="{5E77F454-32C3-BE93-9F35-5000AD3A6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8" y="2700"/>
                  <a:ext cx="662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3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55">
                  <a:extLst>
                    <a:ext uri="{FF2B5EF4-FFF2-40B4-BE49-F238E27FC236}">
                      <a16:creationId xmlns:a16="http://schemas.microsoft.com/office/drawing/2014/main" id="{46E81ACD-31E6-F542-2FA6-4200ECBEE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2" y="3319"/>
                  <a:ext cx="767" cy="99"/>
                </a:xfrm>
                <a:custGeom>
                  <a:avLst/>
                  <a:gdLst>
                    <a:gd name="T0" fmla="*/ 1073 w 1073"/>
                    <a:gd name="T1" fmla="*/ 116 h 150"/>
                    <a:gd name="T2" fmla="*/ 1073 w 1073"/>
                    <a:gd name="T3" fmla="*/ 33 h 150"/>
                    <a:gd name="T4" fmla="*/ 1040 w 1073"/>
                    <a:gd name="T5" fmla="*/ 0 h 150"/>
                    <a:gd name="T6" fmla="*/ 34 w 1073"/>
                    <a:gd name="T7" fmla="*/ 0 h 150"/>
                    <a:gd name="T8" fmla="*/ 0 w 1073"/>
                    <a:gd name="T9" fmla="*/ 33 h 150"/>
                    <a:gd name="T10" fmla="*/ 0 w 1073"/>
                    <a:gd name="T11" fmla="*/ 116 h 150"/>
                    <a:gd name="T12" fmla="*/ 34 w 1073"/>
                    <a:gd name="T13" fmla="*/ 150 h 150"/>
                    <a:gd name="T14" fmla="*/ 1040 w 1073"/>
                    <a:gd name="T15" fmla="*/ 150 h 150"/>
                    <a:gd name="T16" fmla="*/ 1073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1073" y="116"/>
                      </a:moveTo>
                      <a:lnTo>
                        <a:pt x="1073" y="33"/>
                      </a:lnTo>
                      <a:cubicBezTo>
                        <a:pt x="1073" y="15"/>
                        <a:pt x="1058" y="0"/>
                        <a:pt x="1040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1040" y="150"/>
                      </a:lnTo>
                      <a:cubicBezTo>
                        <a:pt x="1058" y="150"/>
                        <a:pt x="1073" y="135"/>
                        <a:pt x="1073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Rectangle 56">
                  <a:extLst>
                    <a:ext uri="{FF2B5EF4-FFF2-40B4-BE49-F238E27FC236}">
                      <a16:creationId xmlns:a16="http://schemas.microsoft.com/office/drawing/2014/main" id="{D401C441-660C-D4A9-0192-6316B0BBA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2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57">
                  <a:extLst>
                    <a:ext uri="{FF2B5EF4-FFF2-40B4-BE49-F238E27FC236}">
                      <a16:creationId xmlns:a16="http://schemas.microsoft.com/office/drawing/2014/main" id="{58758DDE-A0AB-49B8-F548-B61FECFBD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7" y="2472"/>
                  <a:ext cx="107" cy="215"/>
                </a:xfrm>
                <a:custGeom>
                  <a:avLst/>
                  <a:gdLst>
                    <a:gd name="T0" fmla="*/ 33 w 150"/>
                    <a:gd name="T1" fmla="*/ 326 h 326"/>
                    <a:gd name="T2" fmla="*/ 116 w 150"/>
                    <a:gd name="T3" fmla="*/ 326 h 326"/>
                    <a:gd name="T4" fmla="*/ 150 w 150"/>
                    <a:gd name="T5" fmla="*/ 293 h 326"/>
                    <a:gd name="T6" fmla="*/ 150 w 150"/>
                    <a:gd name="T7" fmla="*/ 33 h 326"/>
                    <a:gd name="T8" fmla="*/ 116 w 150"/>
                    <a:gd name="T9" fmla="*/ 0 h 326"/>
                    <a:gd name="T10" fmla="*/ 33 w 150"/>
                    <a:gd name="T11" fmla="*/ 0 h 326"/>
                    <a:gd name="T12" fmla="*/ 0 w 150"/>
                    <a:gd name="T13" fmla="*/ 33 h 326"/>
                    <a:gd name="T14" fmla="*/ 0 w 150"/>
                    <a:gd name="T15" fmla="*/ 293 h 326"/>
                    <a:gd name="T16" fmla="*/ 33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33" y="326"/>
                      </a:moveTo>
                      <a:lnTo>
                        <a:pt x="116" y="326"/>
                      </a:lnTo>
                      <a:cubicBezTo>
                        <a:pt x="135" y="326"/>
                        <a:pt x="150" y="311"/>
                        <a:pt x="150" y="293"/>
                      </a:cubicBezTo>
                      <a:lnTo>
                        <a:pt x="150" y="33"/>
                      </a:lnTo>
                      <a:cubicBezTo>
                        <a:pt x="150" y="15"/>
                        <a:pt x="135" y="0"/>
                        <a:pt x="116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293"/>
                      </a:lnTo>
                      <a:cubicBezTo>
                        <a:pt x="0" y="311"/>
                        <a:pt x="15" y="326"/>
                        <a:pt x="33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58">
                  <a:extLst>
                    <a:ext uri="{FF2B5EF4-FFF2-40B4-BE49-F238E27FC236}">
                      <a16:creationId xmlns:a16="http://schemas.microsoft.com/office/drawing/2014/main" id="{DA5834DD-A2E2-1B14-6D04-131CEAEB5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3" y="2472"/>
                  <a:ext cx="249" cy="928"/>
                </a:xfrm>
                <a:custGeom>
                  <a:avLst/>
                  <a:gdLst>
                    <a:gd name="T0" fmla="*/ 345 w 348"/>
                    <a:gd name="T1" fmla="*/ 0 h 1408"/>
                    <a:gd name="T2" fmla="*/ 161 w 348"/>
                    <a:gd name="T3" fmla="*/ 1360 h 1408"/>
                    <a:gd name="T4" fmla="*/ 0 w 348"/>
                    <a:gd name="T5" fmla="*/ 1360 h 1408"/>
                    <a:gd name="T6" fmla="*/ 261 w 348"/>
                    <a:gd name="T7" fmla="*/ 0 h 1408"/>
                    <a:gd name="T8" fmla="*/ 345 w 348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8" h="1408">
                      <a:moveTo>
                        <a:pt x="345" y="0"/>
                      </a:moveTo>
                      <a:cubicBezTo>
                        <a:pt x="348" y="200"/>
                        <a:pt x="323" y="881"/>
                        <a:pt x="161" y="1360"/>
                      </a:cubicBezTo>
                      <a:cubicBezTo>
                        <a:pt x="82" y="1408"/>
                        <a:pt x="0" y="1360"/>
                        <a:pt x="0" y="1360"/>
                      </a:cubicBezTo>
                      <a:cubicBezTo>
                        <a:pt x="0" y="1360"/>
                        <a:pt x="270" y="397"/>
                        <a:pt x="261" y="0"/>
                      </a:cubicBezTo>
                      <a:lnTo>
                        <a:pt x="34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59">
                  <a:extLst>
                    <a:ext uri="{FF2B5EF4-FFF2-40B4-BE49-F238E27FC236}">
                      <a16:creationId xmlns:a16="http://schemas.microsoft.com/office/drawing/2014/main" id="{6B880BEA-AD59-7C13-6005-65BD5CDEA7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1" y="3984"/>
                  <a:ext cx="155" cy="115"/>
                </a:xfrm>
                <a:custGeom>
                  <a:avLst/>
                  <a:gdLst>
                    <a:gd name="T0" fmla="*/ 1 w 217"/>
                    <a:gd name="T1" fmla="*/ 122 h 175"/>
                    <a:gd name="T2" fmla="*/ 22 w 217"/>
                    <a:gd name="T3" fmla="*/ 9 h 175"/>
                    <a:gd name="T4" fmla="*/ 27 w 217"/>
                    <a:gd name="T5" fmla="*/ 1 h 175"/>
                    <a:gd name="T6" fmla="*/ 34 w 217"/>
                    <a:gd name="T7" fmla="*/ 0 h 175"/>
                    <a:gd name="T8" fmla="*/ 174 w 217"/>
                    <a:gd name="T9" fmla="*/ 13 h 175"/>
                    <a:gd name="T10" fmla="*/ 195 w 217"/>
                    <a:gd name="T11" fmla="*/ 21 h 175"/>
                    <a:gd name="T12" fmla="*/ 194 w 217"/>
                    <a:gd name="T13" fmla="*/ 135 h 175"/>
                    <a:gd name="T14" fmla="*/ 187 w 217"/>
                    <a:gd name="T15" fmla="*/ 157 h 175"/>
                    <a:gd name="T16" fmla="*/ 122 w 217"/>
                    <a:gd name="T17" fmla="*/ 166 h 175"/>
                    <a:gd name="T18" fmla="*/ 31 w 217"/>
                    <a:gd name="T19" fmla="*/ 163 h 175"/>
                    <a:gd name="T20" fmla="*/ 13 w 217"/>
                    <a:gd name="T21" fmla="*/ 158 h 175"/>
                    <a:gd name="T22" fmla="*/ 1 w 217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7" h="175">
                      <a:moveTo>
                        <a:pt x="1" y="122"/>
                      </a:moveTo>
                      <a:cubicBezTo>
                        <a:pt x="3" y="84"/>
                        <a:pt x="11" y="45"/>
                        <a:pt x="22" y="9"/>
                      </a:cubicBezTo>
                      <a:cubicBezTo>
                        <a:pt x="23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4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1" y="14"/>
                        <a:pt x="189" y="16"/>
                        <a:pt x="195" y="21"/>
                      </a:cubicBezTo>
                      <a:cubicBezTo>
                        <a:pt x="217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7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1" y="165"/>
                        <a:pt x="31" y="163"/>
                      </a:cubicBezTo>
                      <a:cubicBezTo>
                        <a:pt x="25" y="162"/>
                        <a:pt x="18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60">
                  <a:extLst>
                    <a:ext uri="{FF2B5EF4-FFF2-40B4-BE49-F238E27FC236}">
                      <a16:creationId xmlns:a16="http://schemas.microsoft.com/office/drawing/2014/main" id="{2246E0FE-0AB5-D009-A022-5F2DD1753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4" y="3048"/>
                  <a:ext cx="1116" cy="327"/>
                </a:xfrm>
                <a:custGeom>
                  <a:avLst/>
                  <a:gdLst>
                    <a:gd name="T0" fmla="*/ 237 w 1560"/>
                    <a:gd name="T1" fmla="*/ 112 h 496"/>
                    <a:gd name="T2" fmla="*/ 54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8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7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7" y="112"/>
                      </a:moveTo>
                      <a:cubicBezTo>
                        <a:pt x="166" y="120"/>
                        <a:pt x="94" y="137"/>
                        <a:pt x="54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0" y="490"/>
                        <a:pt x="319" y="493"/>
                        <a:pt x="414" y="494"/>
                      </a:cubicBezTo>
                      <a:cubicBezTo>
                        <a:pt x="642" y="496"/>
                        <a:pt x="870" y="487"/>
                        <a:pt x="1098" y="466"/>
                      </a:cubicBezTo>
                      <a:cubicBezTo>
                        <a:pt x="1219" y="455"/>
                        <a:pt x="1385" y="448"/>
                        <a:pt x="1481" y="356"/>
                      </a:cubicBezTo>
                      <a:cubicBezTo>
                        <a:pt x="1560" y="281"/>
                        <a:pt x="1546" y="153"/>
                        <a:pt x="1468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3" y="25"/>
                        <a:pt x="804" y="42"/>
                        <a:pt x="637" y="66"/>
                      </a:cubicBezTo>
                      <a:cubicBezTo>
                        <a:pt x="530" y="82"/>
                        <a:pt x="422" y="91"/>
                        <a:pt x="315" y="104"/>
                      </a:cubicBezTo>
                      <a:cubicBezTo>
                        <a:pt x="290" y="107"/>
                        <a:pt x="264" y="109"/>
                        <a:pt x="237" y="112"/>
                      </a:cubicBezTo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61">
                  <a:extLst>
                    <a:ext uri="{FF2B5EF4-FFF2-40B4-BE49-F238E27FC236}">
                      <a16:creationId xmlns:a16="http://schemas.microsoft.com/office/drawing/2014/main" id="{9E60E3C7-7AEC-AA20-66A8-48FD2D415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5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2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8 w 488"/>
                    <a:gd name="T9" fmla="*/ 555 h 1358"/>
                    <a:gd name="T10" fmla="*/ 458 w 488"/>
                    <a:gd name="T11" fmla="*/ 552 h 1358"/>
                    <a:gd name="T12" fmla="*/ 463 w 488"/>
                    <a:gd name="T13" fmla="*/ 484 h 1358"/>
                    <a:gd name="T14" fmla="*/ 475 w 488"/>
                    <a:gd name="T15" fmla="*/ 300 h 1358"/>
                    <a:gd name="T16" fmla="*/ 469 w 488"/>
                    <a:gd name="T17" fmla="*/ 127 h 1358"/>
                    <a:gd name="T18" fmla="*/ 295 w 488"/>
                    <a:gd name="T19" fmla="*/ 2 h 1358"/>
                    <a:gd name="T20" fmla="*/ 125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8" y="1252"/>
                        <a:pt x="0" y="1298"/>
                        <a:pt x="2" y="1298"/>
                      </a:cubicBezTo>
                      <a:cubicBezTo>
                        <a:pt x="102" y="1316"/>
                        <a:pt x="201" y="1336"/>
                        <a:pt x="300" y="1356"/>
                      </a:cubicBezTo>
                      <a:cubicBezTo>
                        <a:pt x="309" y="1358"/>
                        <a:pt x="340" y="1225"/>
                        <a:pt x="342" y="1214"/>
                      </a:cubicBezTo>
                      <a:cubicBezTo>
                        <a:pt x="398" y="1000"/>
                        <a:pt x="439" y="776"/>
                        <a:pt x="458" y="555"/>
                      </a:cubicBezTo>
                      <a:lnTo>
                        <a:pt x="458" y="552"/>
                      </a:lnTo>
                      <a:cubicBezTo>
                        <a:pt x="460" y="530"/>
                        <a:pt x="462" y="507"/>
                        <a:pt x="463" y="484"/>
                      </a:cubicBezTo>
                      <a:cubicBezTo>
                        <a:pt x="468" y="423"/>
                        <a:pt x="472" y="361"/>
                        <a:pt x="475" y="300"/>
                      </a:cubicBezTo>
                      <a:cubicBezTo>
                        <a:pt x="478" y="244"/>
                        <a:pt x="488" y="180"/>
                        <a:pt x="469" y="127"/>
                      </a:cubicBezTo>
                      <a:cubicBezTo>
                        <a:pt x="443" y="55"/>
                        <a:pt x="371" y="0"/>
                        <a:pt x="295" y="2"/>
                      </a:cubicBezTo>
                      <a:cubicBezTo>
                        <a:pt x="178" y="5"/>
                        <a:pt x="147" y="120"/>
                        <a:pt x="125" y="214"/>
                      </a:cubicBezTo>
                      <a:cubicBezTo>
                        <a:pt x="73" y="431"/>
                        <a:pt x="30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282E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62">
                  <a:extLst>
                    <a:ext uri="{FF2B5EF4-FFF2-40B4-BE49-F238E27FC236}">
                      <a16:creationId xmlns:a16="http://schemas.microsoft.com/office/drawing/2014/main" id="{34C13457-57DC-13AE-66AA-03BADED34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0" y="4027"/>
                  <a:ext cx="406" cy="140"/>
                </a:xfrm>
                <a:custGeom>
                  <a:avLst/>
                  <a:gdLst>
                    <a:gd name="T0" fmla="*/ 415 w 569"/>
                    <a:gd name="T1" fmla="*/ 52 h 212"/>
                    <a:gd name="T2" fmla="*/ 496 w 569"/>
                    <a:gd name="T3" fmla="*/ 51 h 212"/>
                    <a:gd name="T4" fmla="*/ 558 w 569"/>
                    <a:gd name="T5" fmla="*/ 66 h 212"/>
                    <a:gd name="T6" fmla="*/ 568 w 569"/>
                    <a:gd name="T7" fmla="*/ 140 h 212"/>
                    <a:gd name="T8" fmla="*/ 564 w 569"/>
                    <a:gd name="T9" fmla="*/ 162 h 212"/>
                    <a:gd name="T10" fmla="*/ 507 w 569"/>
                    <a:gd name="T11" fmla="*/ 191 h 212"/>
                    <a:gd name="T12" fmla="*/ 410 w 569"/>
                    <a:gd name="T13" fmla="*/ 199 h 212"/>
                    <a:gd name="T14" fmla="*/ 57 w 569"/>
                    <a:gd name="T15" fmla="*/ 212 h 212"/>
                    <a:gd name="T16" fmla="*/ 30 w 569"/>
                    <a:gd name="T17" fmla="*/ 206 h 212"/>
                    <a:gd name="T18" fmla="*/ 118 w 569"/>
                    <a:gd name="T19" fmla="*/ 139 h 212"/>
                    <a:gd name="T20" fmla="*/ 214 w 569"/>
                    <a:gd name="T21" fmla="*/ 107 h 212"/>
                    <a:gd name="T22" fmla="*/ 279 w 569"/>
                    <a:gd name="T23" fmla="*/ 64 h 212"/>
                    <a:gd name="T24" fmla="*/ 294 w 569"/>
                    <a:gd name="T25" fmla="*/ 30 h 212"/>
                    <a:gd name="T26" fmla="*/ 349 w 569"/>
                    <a:gd name="T27" fmla="*/ 2 h 212"/>
                    <a:gd name="T28" fmla="*/ 398 w 569"/>
                    <a:gd name="T29" fmla="*/ 40 h 212"/>
                    <a:gd name="T30" fmla="*/ 402 w 569"/>
                    <a:gd name="T31" fmla="*/ 48 h 212"/>
                    <a:gd name="T32" fmla="*/ 415 w 569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9" h="212">
                      <a:moveTo>
                        <a:pt x="415" y="52"/>
                      </a:moveTo>
                      <a:cubicBezTo>
                        <a:pt x="442" y="52"/>
                        <a:pt x="469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9" y="89"/>
                        <a:pt x="568" y="115"/>
                        <a:pt x="568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9" y="187"/>
                        <a:pt x="507" y="191"/>
                      </a:cubicBezTo>
                      <a:cubicBezTo>
                        <a:pt x="475" y="196"/>
                        <a:pt x="442" y="198"/>
                        <a:pt x="410" y="199"/>
                      </a:cubicBezTo>
                      <a:cubicBezTo>
                        <a:pt x="292" y="204"/>
                        <a:pt x="175" y="209"/>
                        <a:pt x="57" y="212"/>
                      </a:cubicBezTo>
                      <a:cubicBezTo>
                        <a:pt x="48" y="212"/>
                        <a:pt x="38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50" y="127"/>
                        <a:pt x="182" y="117"/>
                        <a:pt x="214" y="107"/>
                      </a:cubicBezTo>
                      <a:cubicBezTo>
                        <a:pt x="240" y="98"/>
                        <a:pt x="267" y="91"/>
                        <a:pt x="279" y="64"/>
                      </a:cubicBezTo>
                      <a:cubicBezTo>
                        <a:pt x="285" y="53"/>
                        <a:pt x="287" y="41"/>
                        <a:pt x="294" y="30"/>
                      </a:cubicBezTo>
                      <a:cubicBezTo>
                        <a:pt x="305" y="11"/>
                        <a:pt x="327" y="0"/>
                        <a:pt x="349" y="2"/>
                      </a:cubicBezTo>
                      <a:cubicBezTo>
                        <a:pt x="371" y="4"/>
                        <a:pt x="391" y="20"/>
                        <a:pt x="398" y="40"/>
                      </a:cubicBezTo>
                      <a:cubicBezTo>
                        <a:pt x="399" y="43"/>
                        <a:pt x="400" y="46"/>
                        <a:pt x="402" y="48"/>
                      </a:cubicBezTo>
                      <a:cubicBezTo>
                        <a:pt x="405" y="51"/>
                        <a:pt x="410" y="52"/>
                        <a:pt x="415" y="52"/>
                      </a:cubicBezTo>
                      <a:close/>
                    </a:path>
                  </a:pathLst>
                </a:custGeom>
                <a:solidFill>
                  <a:srgbClr val="463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63">
                  <a:extLst>
                    <a:ext uri="{FF2B5EF4-FFF2-40B4-BE49-F238E27FC236}">
                      <a16:creationId xmlns:a16="http://schemas.microsoft.com/office/drawing/2014/main" id="{56825282-A3B0-F548-DABE-9BB20E21E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" y="3984"/>
                  <a:ext cx="156" cy="115"/>
                </a:xfrm>
                <a:custGeom>
                  <a:avLst/>
                  <a:gdLst>
                    <a:gd name="T0" fmla="*/ 1 w 218"/>
                    <a:gd name="T1" fmla="*/ 122 h 175"/>
                    <a:gd name="T2" fmla="*/ 23 w 218"/>
                    <a:gd name="T3" fmla="*/ 9 h 175"/>
                    <a:gd name="T4" fmla="*/ 27 w 218"/>
                    <a:gd name="T5" fmla="*/ 1 h 175"/>
                    <a:gd name="T6" fmla="*/ 35 w 218"/>
                    <a:gd name="T7" fmla="*/ 0 h 175"/>
                    <a:gd name="T8" fmla="*/ 174 w 218"/>
                    <a:gd name="T9" fmla="*/ 13 h 175"/>
                    <a:gd name="T10" fmla="*/ 195 w 218"/>
                    <a:gd name="T11" fmla="*/ 21 h 175"/>
                    <a:gd name="T12" fmla="*/ 194 w 218"/>
                    <a:gd name="T13" fmla="*/ 135 h 175"/>
                    <a:gd name="T14" fmla="*/ 188 w 218"/>
                    <a:gd name="T15" fmla="*/ 157 h 175"/>
                    <a:gd name="T16" fmla="*/ 122 w 218"/>
                    <a:gd name="T17" fmla="*/ 166 h 175"/>
                    <a:gd name="T18" fmla="*/ 32 w 218"/>
                    <a:gd name="T19" fmla="*/ 163 h 175"/>
                    <a:gd name="T20" fmla="*/ 13 w 218"/>
                    <a:gd name="T21" fmla="*/ 158 h 175"/>
                    <a:gd name="T22" fmla="*/ 1 w 218"/>
                    <a:gd name="T23" fmla="*/ 122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75">
                      <a:moveTo>
                        <a:pt x="1" y="122"/>
                      </a:moveTo>
                      <a:cubicBezTo>
                        <a:pt x="4" y="84"/>
                        <a:pt x="11" y="45"/>
                        <a:pt x="23" y="9"/>
                      </a:cubicBezTo>
                      <a:cubicBezTo>
                        <a:pt x="24" y="6"/>
                        <a:pt x="25" y="3"/>
                        <a:pt x="27" y="1"/>
                      </a:cubicBezTo>
                      <a:cubicBezTo>
                        <a:pt x="29" y="0"/>
                        <a:pt x="32" y="0"/>
                        <a:pt x="35" y="0"/>
                      </a:cubicBezTo>
                      <a:cubicBezTo>
                        <a:pt x="81" y="0"/>
                        <a:pt x="128" y="4"/>
                        <a:pt x="174" y="13"/>
                      </a:cubicBezTo>
                      <a:cubicBezTo>
                        <a:pt x="182" y="14"/>
                        <a:pt x="189" y="16"/>
                        <a:pt x="195" y="21"/>
                      </a:cubicBezTo>
                      <a:cubicBezTo>
                        <a:pt x="218" y="39"/>
                        <a:pt x="197" y="110"/>
                        <a:pt x="194" y="135"/>
                      </a:cubicBezTo>
                      <a:cubicBezTo>
                        <a:pt x="193" y="143"/>
                        <a:pt x="192" y="151"/>
                        <a:pt x="188" y="157"/>
                      </a:cubicBezTo>
                      <a:cubicBezTo>
                        <a:pt x="174" y="175"/>
                        <a:pt x="140" y="166"/>
                        <a:pt x="122" y="166"/>
                      </a:cubicBezTo>
                      <a:cubicBezTo>
                        <a:pt x="92" y="166"/>
                        <a:pt x="62" y="165"/>
                        <a:pt x="32" y="163"/>
                      </a:cubicBezTo>
                      <a:cubicBezTo>
                        <a:pt x="25" y="162"/>
                        <a:pt x="19" y="162"/>
                        <a:pt x="13" y="158"/>
                      </a:cubicBezTo>
                      <a:cubicBezTo>
                        <a:pt x="4" y="153"/>
                        <a:pt x="0" y="133"/>
                        <a:pt x="1" y="12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64">
                  <a:extLst>
                    <a:ext uri="{FF2B5EF4-FFF2-40B4-BE49-F238E27FC236}">
                      <a16:creationId xmlns:a16="http://schemas.microsoft.com/office/drawing/2014/main" id="{4B6953E5-ABFE-6F25-118E-9F8D722CB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2" y="3048"/>
                  <a:ext cx="1116" cy="327"/>
                </a:xfrm>
                <a:custGeom>
                  <a:avLst/>
                  <a:gdLst>
                    <a:gd name="T0" fmla="*/ 238 w 1560"/>
                    <a:gd name="T1" fmla="*/ 112 h 496"/>
                    <a:gd name="T2" fmla="*/ 55 w 1560"/>
                    <a:gd name="T3" fmla="*/ 205 h 496"/>
                    <a:gd name="T4" fmla="*/ 146 w 1560"/>
                    <a:gd name="T5" fmla="*/ 436 h 496"/>
                    <a:gd name="T6" fmla="*/ 414 w 1560"/>
                    <a:gd name="T7" fmla="*/ 494 h 496"/>
                    <a:gd name="T8" fmla="*/ 1098 w 1560"/>
                    <a:gd name="T9" fmla="*/ 466 h 496"/>
                    <a:gd name="T10" fmla="*/ 1481 w 1560"/>
                    <a:gd name="T11" fmla="*/ 356 h 496"/>
                    <a:gd name="T12" fmla="*/ 1469 w 1560"/>
                    <a:gd name="T13" fmla="*/ 82 h 496"/>
                    <a:gd name="T14" fmla="*/ 1142 w 1560"/>
                    <a:gd name="T15" fmla="*/ 15 h 496"/>
                    <a:gd name="T16" fmla="*/ 637 w 1560"/>
                    <a:gd name="T17" fmla="*/ 66 h 496"/>
                    <a:gd name="T18" fmla="*/ 315 w 1560"/>
                    <a:gd name="T19" fmla="*/ 104 h 496"/>
                    <a:gd name="T20" fmla="*/ 238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238" y="112"/>
                      </a:moveTo>
                      <a:cubicBezTo>
                        <a:pt x="167" y="120"/>
                        <a:pt x="95" y="137"/>
                        <a:pt x="55" y="205"/>
                      </a:cubicBezTo>
                      <a:cubicBezTo>
                        <a:pt x="0" y="298"/>
                        <a:pt x="72" y="388"/>
                        <a:pt x="146" y="436"/>
                      </a:cubicBezTo>
                      <a:cubicBezTo>
                        <a:pt x="231" y="490"/>
                        <a:pt x="319" y="493"/>
                        <a:pt x="414" y="494"/>
                      </a:cubicBezTo>
                      <a:cubicBezTo>
                        <a:pt x="643" y="496"/>
                        <a:pt x="871" y="487"/>
                        <a:pt x="1098" y="466"/>
                      </a:cubicBezTo>
                      <a:cubicBezTo>
                        <a:pt x="1220" y="455"/>
                        <a:pt x="1386" y="448"/>
                        <a:pt x="1481" y="356"/>
                      </a:cubicBezTo>
                      <a:cubicBezTo>
                        <a:pt x="1560" y="281"/>
                        <a:pt x="1547" y="153"/>
                        <a:pt x="1469" y="82"/>
                      </a:cubicBezTo>
                      <a:cubicBezTo>
                        <a:pt x="1378" y="0"/>
                        <a:pt x="1252" y="8"/>
                        <a:pt x="1142" y="15"/>
                      </a:cubicBezTo>
                      <a:cubicBezTo>
                        <a:pt x="974" y="25"/>
                        <a:pt x="804" y="42"/>
                        <a:pt x="637" y="66"/>
                      </a:cubicBezTo>
                      <a:cubicBezTo>
                        <a:pt x="530" y="82"/>
                        <a:pt x="423" y="91"/>
                        <a:pt x="315" y="104"/>
                      </a:cubicBezTo>
                      <a:cubicBezTo>
                        <a:pt x="291" y="107"/>
                        <a:pt x="264" y="109"/>
                        <a:pt x="238" y="112"/>
                      </a:cubicBezTo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65">
                  <a:extLst>
                    <a:ext uri="{FF2B5EF4-FFF2-40B4-BE49-F238E27FC236}">
                      <a16:creationId xmlns:a16="http://schemas.microsoft.com/office/drawing/2014/main" id="{2156E506-9560-BF84-741B-339E9DA354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4" y="3149"/>
                  <a:ext cx="349" cy="896"/>
                </a:xfrm>
                <a:custGeom>
                  <a:avLst/>
                  <a:gdLst>
                    <a:gd name="T0" fmla="*/ 8 w 488"/>
                    <a:gd name="T1" fmla="*/ 1248 h 1358"/>
                    <a:gd name="T2" fmla="*/ 1 w 488"/>
                    <a:gd name="T3" fmla="*/ 1298 h 1358"/>
                    <a:gd name="T4" fmla="*/ 300 w 488"/>
                    <a:gd name="T5" fmla="*/ 1356 h 1358"/>
                    <a:gd name="T6" fmla="*/ 342 w 488"/>
                    <a:gd name="T7" fmla="*/ 1214 h 1358"/>
                    <a:gd name="T8" fmla="*/ 457 w 488"/>
                    <a:gd name="T9" fmla="*/ 555 h 1358"/>
                    <a:gd name="T10" fmla="*/ 457 w 488"/>
                    <a:gd name="T11" fmla="*/ 552 h 1358"/>
                    <a:gd name="T12" fmla="*/ 463 w 488"/>
                    <a:gd name="T13" fmla="*/ 484 h 1358"/>
                    <a:gd name="T14" fmla="*/ 474 w 488"/>
                    <a:gd name="T15" fmla="*/ 300 h 1358"/>
                    <a:gd name="T16" fmla="*/ 468 w 488"/>
                    <a:gd name="T17" fmla="*/ 127 h 1358"/>
                    <a:gd name="T18" fmla="*/ 294 w 488"/>
                    <a:gd name="T19" fmla="*/ 2 h 1358"/>
                    <a:gd name="T20" fmla="*/ 124 w 488"/>
                    <a:gd name="T21" fmla="*/ 214 h 1358"/>
                    <a:gd name="T22" fmla="*/ 8 w 488"/>
                    <a:gd name="T23" fmla="*/ 1248 h 1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88" h="1358">
                      <a:moveTo>
                        <a:pt x="8" y="1248"/>
                      </a:moveTo>
                      <a:cubicBezTo>
                        <a:pt x="7" y="1252"/>
                        <a:pt x="0" y="1298"/>
                        <a:pt x="1" y="1298"/>
                      </a:cubicBezTo>
                      <a:cubicBezTo>
                        <a:pt x="101" y="1316"/>
                        <a:pt x="200" y="1336"/>
                        <a:pt x="300" y="1356"/>
                      </a:cubicBezTo>
                      <a:cubicBezTo>
                        <a:pt x="308" y="1358"/>
                        <a:pt x="339" y="1225"/>
                        <a:pt x="342" y="1214"/>
                      </a:cubicBezTo>
                      <a:cubicBezTo>
                        <a:pt x="397" y="1000"/>
                        <a:pt x="438" y="776"/>
                        <a:pt x="457" y="555"/>
                      </a:cubicBezTo>
                      <a:lnTo>
                        <a:pt x="457" y="552"/>
                      </a:lnTo>
                      <a:cubicBezTo>
                        <a:pt x="459" y="530"/>
                        <a:pt x="461" y="507"/>
                        <a:pt x="463" y="484"/>
                      </a:cubicBezTo>
                      <a:cubicBezTo>
                        <a:pt x="468" y="423"/>
                        <a:pt x="471" y="361"/>
                        <a:pt x="474" y="300"/>
                      </a:cubicBezTo>
                      <a:cubicBezTo>
                        <a:pt x="477" y="244"/>
                        <a:pt x="488" y="180"/>
                        <a:pt x="468" y="127"/>
                      </a:cubicBezTo>
                      <a:cubicBezTo>
                        <a:pt x="443" y="55"/>
                        <a:pt x="371" y="0"/>
                        <a:pt x="294" y="2"/>
                      </a:cubicBezTo>
                      <a:cubicBezTo>
                        <a:pt x="177" y="5"/>
                        <a:pt x="146" y="120"/>
                        <a:pt x="124" y="214"/>
                      </a:cubicBezTo>
                      <a:cubicBezTo>
                        <a:pt x="72" y="431"/>
                        <a:pt x="29" y="1133"/>
                        <a:pt x="8" y="1248"/>
                      </a:cubicBezTo>
                      <a:close/>
                    </a:path>
                  </a:pathLst>
                </a:custGeom>
                <a:solidFill>
                  <a:srgbClr val="3B48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66">
                  <a:extLst>
                    <a:ext uri="{FF2B5EF4-FFF2-40B4-BE49-F238E27FC236}">
                      <a16:creationId xmlns:a16="http://schemas.microsoft.com/office/drawing/2014/main" id="{B0771248-889A-539E-C38D-584FC4391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7" y="2064"/>
                  <a:ext cx="558" cy="1182"/>
                </a:xfrm>
                <a:custGeom>
                  <a:avLst/>
                  <a:gdLst>
                    <a:gd name="T0" fmla="*/ 774 w 781"/>
                    <a:gd name="T1" fmla="*/ 1176 h 1794"/>
                    <a:gd name="T2" fmla="*/ 763 w 781"/>
                    <a:gd name="T3" fmla="*/ 1628 h 1794"/>
                    <a:gd name="T4" fmla="*/ 730 w 781"/>
                    <a:gd name="T5" fmla="*/ 1746 h 1794"/>
                    <a:gd name="T6" fmla="*/ 638 w 781"/>
                    <a:gd name="T7" fmla="*/ 1776 h 1794"/>
                    <a:gd name="T8" fmla="*/ 219 w 781"/>
                    <a:gd name="T9" fmla="*/ 1646 h 1794"/>
                    <a:gd name="T10" fmla="*/ 46 w 781"/>
                    <a:gd name="T11" fmla="*/ 1534 h 1794"/>
                    <a:gd name="T12" fmla="*/ 9 w 781"/>
                    <a:gd name="T13" fmla="*/ 1350 h 1794"/>
                    <a:gd name="T14" fmla="*/ 8 w 781"/>
                    <a:gd name="T15" fmla="*/ 1334 h 1794"/>
                    <a:gd name="T16" fmla="*/ 5 w 781"/>
                    <a:gd name="T17" fmla="*/ 1059 h 1794"/>
                    <a:gd name="T18" fmla="*/ 4 w 781"/>
                    <a:gd name="T19" fmla="*/ 783 h 1794"/>
                    <a:gd name="T20" fmla="*/ 85 w 781"/>
                    <a:gd name="T21" fmla="*/ 245 h 1794"/>
                    <a:gd name="T22" fmla="*/ 238 w 781"/>
                    <a:gd name="T23" fmla="*/ 9 h 1794"/>
                    <a:gd name="T24" fmla="*/ 456 w 781"/>
                    <a:gd name="T25" fmla="*/ 205 h 1794"/>
                    <a:gd name="T26" fmla="*/ 693 w 781"/>
                    <a:gd name="T27" fmla="*/ 649 h 1794"/>
                    <a:gd name="T28" fmla="*/ 773 w 781"/>
                    <a:gd name="T29" fmla="*/ 1128 h 1794"/>
                    <a:gd name="T30" fmla="*/ 774 w 781"/>
                    <a:gd name="T31" fmla="*/ 1176 h 17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81" h="1794">
                      <a:moveTo>
                        <a:pt x="774" y="1176"/>
                      </a:moveTo>
                      <a:cubicBezTo>
                        <a:pt x="778" y="1326"/>
                        <a:pt x="781" y="1478"/>
                        <a:pt x="763" y="1628"/>
                      </a:cubicBezTo>
                      <a:cubicBezTo>
                        <a:pt x="758" y="1669"/>
                        <a:pt x="747" y="1708"/>
                        <a:pt x="730" y="1746"/>
                      </a:cubicBezTo>
                      <a:cubicBezTo>
                        <a:pt x="710" y="1792"/>
                        <a:pt x="679" y="1794"/>
                        <a:pt x="638" y="1776"/>
                      </a:cubicBezTo>
                      <a:cubicBezTo>
                        <a:pt x="504" y="1719"/>
                        <a:pt x="355" y="1699"/>
                        <a:pt x="219" y="1646"/>
                      </a:cubicBezTo>
                      <a:cubicBezTo>
                        <a:pt x="156" y="1622"/>
                        <a:pt x="82" y="1593"/>
                        <a:pt x="46" y="1534"/>
                      </a:cubicBezTo>
                      <a:cubicBezTo>
                        <a:pt x="12" y="1479"/>
                        <a:pt x="13" y="1412"/>
                        <a:pt x="9" y="1350"/>
                      </a:cubicBezTo>
                      <a:cubicBezTo>
                        <a:pt x="8" y="1344"/>
                        <a:pt x="8" y="1339"/>
                        <a:pt x="8" y="1334"/>
                      </a:cubicBezTo>
                      <a:cubicBezTo>
                        <a:pt x="1" y="1242"/>
                        <a:pt x="5" y="1151"/>
                        <a:pt x="5" y="1059"/>
                      </a:cubicBezTo>
                      <a:cubicBezTo>
                        <a:pt x="6" y="967"/>
                        <a:pt x="0" y="876"/>
                        <a:pt x="4" y="783"/>
                      </a:cubicBezTo>
                      <a:cubicBezTo>
                        <a:pt x="11" y="601"/>
                        <a:pt x="28" y="418"/>
                        <a:pt x="85" y="245"/>
                      </a:cubicBezTo>
                      <a:cubicBezTo>
                        <a:pt x="105" y="183"/>
                        <a:pt x="149" y="0"/>
                        <a:pt x="238" y="9"/>
                      </a:cubicBezTo>
                      <a:cubicBezTo>
                        <a:pt x="336" y="20"/>
                        <a:pt x="403" y="132"/>
                        <a:pt x="456" y="205"/>
                      </a:cubicBezTo>
                      <a:cubicBezTo>
                        <a:pt x="554" y="339"/>
                        <a:pt x="638" y="490"/>
                        <a:pt x="693" y="649"/>
                      </a:cubicBezTo>
                      <a:cubicBezTo>
                        <a:pt x="745" y="802"/>
                        <a:pt x="770" y="967"/>
                        <a:pt x="773" y="1128"/>
                      </a:cubicBezTo>
                      <a:cubicBezTo>
                        <a:pt x="774" y="1144"/>
                        <a:pt x="774" y="1160"/>
                        <a:pt x="774" y="1176"/>
                      </a:cubicBezTo>
                      <a:close/>
                    </a:path>
                  </a:pathLst>
                </a:custGeom>
                <a:solidFill>
                  <a:srgbClr val="74D0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67">
                  <a:extLst>
                    <a:ext uri="{FF2B5EF4-FFF2-40B4-BE49-F238E27FC236}">
                      <a16:creationId xmlns:a16="http://schemas.microsoft.com/office/drawing/2014/main" id="{9A3B9785-A1E9-1B1E-D961-056BE4716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8" y="4027"/>
                  <a:ext cx="407" cy="140"/>
                </a:xfrm>
                <a:custGeom>
                  <a:avLst/>
                  <a:gdLst>
                    <a:gd name="T0" fmla="*/ 414 w 568"/>
                    <a:gd name="T1" fmla="*/ 52 h 212"/>
                    <a:gd name="T2" fmla="*/ 496 w 568"/>
                    <a:gd name="T3" fmla="*/ 51 h 212"/>
                    <a:gd name="T4" fmla="*/ 558 w 568"/>
                    <a:gd name="T5" fmla="*/ 66 h 212"/>
                    <a:gd name="T6" fmla="*/ 567 w 568"/>
                    <a:gd name="T7" fmla="*/ 140 h 212"/>
                    <a:gd name="T8" fmla="*/ 564 w 568"/>
                    <a:gd name="T9" fmla="*/ 162 h 212"/>
                    <a:gd name="T10" fmla="*/ 506 w 568"/>
                    <a:gd name="T11" fmla="*/ 191 h 212"/>
                    <a:gd name="T12" fmla="*/ 409 w 568"/>
                    <a:gd name="T13" fmla="*/ 199 h 212"/>
                    <a:gd name="T14" fmla="*/ 56 w 568"/>
                    <a:gd name="T15" fmla="*/ 212 h 212"/>
                    <a:gd name="T16" fmla="*/ 30 w 568"/>
                    <a:gd name="T17" fmla="*/ 206 h 212"/>
                    <a:gd name="T18" fmla="*/ 118 w 568"/>
                    <a:gd name="T19" fmla="*/ 139 h 212"/>
                    <a:gd name="T20" fmla="*/ 213 w 568"/>
                    <a:gd name="T21" fmla="*/ 107 h 212"/>
                    <a:gd name="T22" fmla="*/ 279 w 568"/>
                    <a:gd name="T23" fmla="*/ 64 h 212"/>
                    <a:gd name="T24" fmla="*/ 293 w 568"/>
                    <a:gd name="T25" fmla="*/ 30 h 212"/>
                    <a:gd name="T26" fmla="*/ 348 w 568"/>
                    <a:gd name="T27" fmla="*/ 2 h 212"/>
                    <a:gd name="T28" fmla="*/ 397 w 568"/>
                    <a:gd name="T29" fmla="*/ 40 h 212"/>
                    <a:gd name="T30" fmla="*/ 401 w 568"/>
                    <a:gd name="T31" fmla="*/ 48 h 212"/>
                    <a:gd name="T32" fmla="*/ 414 w 568"/>
                    <a:gd name="T33" fmla="*/ 52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8" h="212">
                      <a:moveTo>
                        <a:pt x="414" y="52"/>
                      </a:moveTo>
                      <a:cubicBezTo>
                        <a:pt x="441" y="52"/>
                        <a:pt x="468" y="51"/>
                        <a:pt x="496" y="51"/>
                      </a:cubicBezTo>
                      <a:cubicBezTo>
                        <a:pt x="515" y="51"/>
                        <a:pt x="547" y="43"/>
                        <a:pt x="558" y="66"/>
                      </a:cubicBezTo>
                      <a:cubicBezTo>
                        <a:pt x="568" y="89"/>
                        <a:pt x="568" y="115"/>
                        <a:pt x="567" y="140"/>
                      </a:cubicBezTo>
                      <a:cubicBezTo>
                        <a:pt x="567" y="147"/>
                        <a:pt x="567" y="155"/>
                        <a:pt x="564" y="162"/>
                      </a:cubicBezTo>
                      <a:cubicBezTo>
                        <a:pt x="554" y="185"/>
                        <a:pt x="528" y="187"/>
                        <a:pt x="506" y="191"/>
                      </a:cubicBezTo>
                      <a:cubicBezTo>
                        <a:pt x="474" y="196"/>
                        <a:pt x="441" y="198"/>
                        <a:pt x="409" y="199"/>
                      </a:cubicBezTo>
                      <a:cubicBezTo>
                        <a:pt x="291" y="204"/>
                        <a:pt x="174" y="209"/>
                        <a:pt x="56" y="212"/>
                      </a:cubicBezTo>
                      <a:cubicBezTo>
                        <a:pt x="47" y="212"/>
                        <a:pt x="37" y="212"/>
                        <a:pt x="30" y="206"/>
                      </a:cubicBezTo>
                      <a:cubicBezTo>
                        <a:pt x="0" y="183"/>
                        <a:pt x="103" y="144"/>
                        <a:pt x="118" y="139"/>
                      </a:cubicBezTo>
                      <a:cubicBezTo>
                        <a:pt x="149" y="127"/>
                        <a:pt x="181" y="117"/>
                        <a:pt x="213" y="107"/>
                      </a:cubicBezTo>
                      <a:cubicBezTo>
                        <a:pt x="239" y="98"/>
                        <a:pt x="267" y="91"/>
                        <a:pt x="279" y="64"/>
                      </a:cubicBezTo>
                      <a:cubicBezTo>
                        <a:pt x="284" y="53"/>
                        <a:pt x="287" y="41"/>
                        <a:pt x="293" y="30"/>
                      </a:cubicBezTo>
                      <a:cubicBezTo>
                        <a:pt x="304" y="11"/>
                        <a:pt x="327" y="0"/>
                        <a:pt x="348" y="2"/>
                      </a:cubicBezTo>
                      <a:cubicBezTo>
                        <a:pt x="370" y="4"/>
                        <a:pt x="390" y="20"/>
                        <a:pt x="397" y="40"/>
                      </a:cubicBezTo>
                      <a:cubicBezTo>
                        <a:pt x="398" y="43"/>
                        <a:pt x="399" y="46"/>
                        <a:pt x="401" y="48"/>
                      </a:cubicBezTo>
                      <a:cubicBezTo>
                        <a:pt x="404" y="51"/>
                        <a:pt x="409" y="52"/>
                        <a:pt x="414" y="52"/>
                      </a:cubicBezTo>
                      <a:close/>
                    </a:path>
                  </a:pathLst>
                </a:custGeom>
                <a:solidFill>
                  <a:srgbClr val="5D4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68">
                  <a:extLst>
                    <a:ext uri="{FF2B5EF4-FFF2-40B4-BE49-F238E27FC236}">
                      <a16:creationId xmlns:a16="http://schemas.microsoft.com/office/drawing/2014/main" id="{9832C986-295E-A691-C7EE-73FACD5B0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7" y="1981"/>
                  <a:ext cx="204" cy="212"/>
                </a:xfrm>
                <a:custGeom>
                  <a:avLst/>
                  <a:gdLst>
                    <a:gd name="T0" fmla="*/ 268 w 285"/>
                    <a:gd name="T1" fmla="*/ 168 h 321"/>
                    <a:gd name="T2" fmla="*/ 275 w 285"/>
                    <a:gd name="T3" fmla="*/ 215 h 321"/>
                    <a:gd name="T4" fmla="*/ 253 w 285"/>
                    <a:gd name="T5" fmla="*/ 237 h 321"/>
                    <a:gd name="T6" fmla="*/ 49 w 285"/>
                    <a:gd name="T7" fmla="*/ 309 h 321"/>
                    <a:gd name="T8" fmla="*/ 5 w 285"/>
                    <a:gd name="T9" fmla="*/ 85 h 321"/>
                    <a:gd name="T10" fmla="*/ 36 w 285"/>
                    <a:gd name="T11" fmla="*/ 41 h 321"/>
                    <a:gd name="T12" fmla="*/ 220 w 285"/>
                    <a:gd name="T13" fmla="*/ 12 h 321"/>
                    <a:gd name="T14" fmla="*/ 268 w 285"/>
                    <a:gd name="T15" fmla="*/ 168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5" h="321">
                      <a:moveTo>
                        <a:pt x="268" y="168"/>
                      </a:moveTo>
                      <a:cubicBezTo>
                        <a:pt x="272" y="184"/>
                        <a:pt x="285" y="199"/>
                        <a:pt x="275" y="215"/>
                      </a:cubicBezTo>
                      <a:cubicBezTo>
                        <a:pt x="270" y="225"/>
                        <a:pt x="262" y="231"/>
                        <a:pt x="253" y="237"/>
                      </a:cubicBezTo>
                      <a:cubicBezTo>
                        <a:pt x="193" y="281"/>
                        <a:pt x="122" y="321"/>
                        <a:pt x="49" y="309"/>
                      </a:cubicBezTo>
                      <a:cubicBezTo>
                        <a:pt x="34" y="234"/>
                        <a:pt x="20" y="160"/>
                        <a:pt x="5" y="85"/>
                      </a:cubicBezTo>
                      <a:cubicBezTo>
                        <a:pt x="0" y="61"/>
                        <a:pt x="20" y="54"/>
                        <a:pt x="36" y="41"/>
                      </a:cubicBezTo>
                      <a:cubicBezTo>
                        <a:pt x="91" y="2"/>
                        <a:pt x="159" y="0"/>
                        <a:pt x="220" y="12"/>
                      </a:cubicBezTo>
                      <a:cubicBezTo>
                        <a:pt x="232" y="52"/>
                        <a:pt x="258" y="111"/>
                        <a:pt x="268" y="168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69">
                  <a:extLst>
                    <a:ext uri="{FF2B5EF4-FFF2-40B4-BE49-F238E27FC236}">
                      <a16:creationId xmlns:a16="http://schemas.microsoft.com/office/drawing/2014/main" id="{E1BFA2C9-70F6-3FF7-DE51-26C965841D5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74" y="1989"/>
                  <a:ext cx="151" cy="149"/>
                </a:xfrm>
                <a:custGeom>
                  <a:avLst/>
                  <a:gdLst>
                    <a:gd name="T0" fmla="*/ 25 w 211"/>
                    <a:gd name="T1" fmla="*/ 226 h 226"/>
                    <a:gd name="T2" fmla="*/ 0 w 211"/>
                    <a:gd name="T3" fmla="*/ 98 h 226"/>
                    <a:gd name="T4" fmla="*/ 25 w 211"/>
                    <a:gd name="T5" fmla="*/ 226 h 226"/>
                    <a:gd name="T6" fmla="*/ 25 w 211"/>
                    <a:gd name="T7" fmla="*/ 226 h 226"/>
                    <a:gd name="T8" fmla="*/ 211 w 211"/>
                    <a:gd name="T9" fmla="*/ 3 h 226"/>
                    <a:gd name="T10" fmla="*/ 211 w 211"/>
                    <a:gd name="T11" fmla="*/ 3 h 226"/>
                    <a:gd name="T12" fmla="*/ 211 w 211"/>
                    <a:gd name="T13" fmla="*/ 3 h 226"/>
                    <a:gd name="T14" fmla="*/ 211 w 211"/>
                    <a:gd name="T15" fmla="*/ 2 h 226"/>
                    <a:gd name="T16" fmla="*/ 211 w 211"/>
                    <a:gd name="T17" fmla="*/ 2 h 226"/>
                    <a:gd name="T18" fmla="*/ 211 w 211"/>
                    <a:gd name="T19" fmla="*/ 2 h 226"/>
                    <a:gd name="T20" fmla="*/ 211 w 211"/>
                    <a:gd name="T21" fmla="*/ 2 h 226"/>
                    <a:gd name="T22" fmla="*/ 211 w 211"/>
                    <a:gd name="T23" fmla="*/ 1 h 226"/>
                    <a:gd name="T24" fmla="*/ 211 w 211"/>
                    <a:gd name="T25" fmla="*/ 2 h 226"/>
                    <a:gd name="T26" fmla="*/ 211 w 211"/>
                    <a:gd name="T27" fmla="*/ 1 h 226"/>
                    <a:gd name="T28" fmla="*/ 211 w 211"/>
                    <a:gd name="T29" fmla="*/ 1 h 226"/>
                    <a:gd name="T30" fmla="*/ 211 w 211"/>
                    <a:gd name="T31" fmla="*/ 1 h 226"/>
                    <a:gd name="T32" fmla="*/ 211 w 211"/>
                    <a:gd name="T33" fmla="*/ 1 h 226"/>
                    <a:gd name="T34" fmla="*/ 210 w 211"/>
                    <a:gd name="T35" fmla="*/ 0 h 226"/>
                    <a:gd name="T36" fmla="*/ 211 w 211"/>
                    <a:gd name="T37" fmla="*/ 1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11" h="226">
                      <a:moveTo>
                        <a:pt x="25" y="226"/>
                      </a:moveTo>
                      <a:cubicBezTo>
                        <a:pt x="17" y="183"/>
                        <a:pt x="8" y="141"/>
                        <a:pt x="0" y="98"/>
                      </a:cubicBezTo>
                      <a:cubicBezTo>
                        <a:pt x="8" y="141"/>
                        <a:pt x="17" y="183"/>
                        <a:pt x="25" y="226"/>
                      </a:cubicBezTo>
                      <a:lnTo>
                        <a:pt x="25" y="226"/>
                      </a:lnTo>
                      <a:close/>
                      <a:moveTo>
                        <a:pt x="211" y="3"/>
                      </a:moveTo>
                      <a:cubicBezTo>
                        <a:pt x="211" y="3"/>
                        <a:pt x="211" y="3"/>
                        <a:pt x="211" y="3"/>
                      </a:cubicBezTo>
                      <a:cubicBezTo>
                        <a:pt x="211" y="3"/>
                        <a:pt x="211" y="3"/>
                        <a:pt x="211" y="3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2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2"/>
                      </a:moveTo>
                      <a:cubicBezTo>
                        <a:pt x="211" y="2"/>
                        <a:pt x="211" y="2"/>
                        <a:pt x="211" y="1"/>
                      </a:cubicBezTo>
                      <a:cubicBezTo>
                        <a:pt x="211" y="2"/>
                        <a:pt x="211" y="2"/>
                        <a:pt x="211" y="2"/>
                      </a:cubicBezTo>
                      <a:close/>
                      <a:moveTo>
                        <a:pt x="211" y="1"/>
                      </a:moveTo>
                      <a:cubicBezTo>
                        <a:pt x="211" y="1"/>
                        <a:pt x="211" y="1"/>
                        <a:pt x="211" y="1"/>
                      </a:cubicBezTo>
                      <a:cubicBezTo>
                        <a:pt x="211" y="1"/>
                        <a:pt x="211" y="1"/>
                        <a:pt x="211" y="1"/>
                      </a:cubicBezTo>
                      <a:close/>
                      <a:moveTo>
                        <a:pt x="211" y="1"/>
                      </a:moveTo>
                      <a:lnTo>
                        <a:pt x="210" y="0"/>
                      </a:lnTo>
                      <a:lnTo>
                        <a:pt x="211" y="1"/>
                      </a:ln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70">
                  <a:extLst>
                    <a:ext uri="{FF2B5EF4-FFF2-40B4-BE49-F238E27FC236}">
                      <a16:creationId xmlns:a16="http://schemas.microsoft.com/office/drawing/2014/main" id="{C5DE36B8-FDAB-0544-84FA-206C6C5A1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0" y="1985"/>
                  <a:ext cx="174" cy="153"/>
                </a:xfrm>
                <a:custGeom>
                  <a:avLst/>
                  <a:gdLst>
                    <a:gd name="T0" fmla="*/ 31 w 243"/>
                    <a:gd name="T1" fmla="*/ 233 h 233"/>
                    <a:gd name="T2" fmla="*/ 6 w 243"/>
                    <a:gd name="T3" fmla="*/ 105 h 233"/>
                    <a:gd name="T4" fmla="*/ 1 w 243"/>
                    <a:gd name="T5" fmla="*/ 80 h 233"/>
                    <a:gd name="T6" fmla="*/ 1 w 243"/>
                    <a:gd name="T7" fmla="*/ 80 h 233"/>
                    <a:gd name="T8" fmla="*/ 0 w 243"/>
                    <a:gd name="T9" fmla="*/ 73 h 233"/>
                    <a:gd name="T10" fmla="*/ 32 w 243"/>
                    <a:gd name="T11" fmla="*/ 36 h 233"/>
                    <a:gd name="T12" fmla="*/ 153 w 243"/>
                    <a:gd name="T13" fmla="*/ 0 h 233"/>
                    <a:gd name="T14" fmla="*/ 216 w 243"/>
                    <a:gd name="T15" fmla="*/ 7 h 233"/>
                    <a:gd name="T16" fmla="*/ 216 w 243"/>
                    <a:gd name="T17" fmla="*/ 7 h 233"/>
                    <a:gd name="T18" fmla="*/ 217 w 243"/>
                    <a:gd name="T19" fmla="*/ 8 h 233"/>
                    <a:gd name="T20" fmla="*/ 217 w 243"/>
                    <a:gd name="T21" fmla="*/ 8 h 233"/>
                    <a:gd name="T22" fmla="*/ 217 w 243"/>
                    <a:gd name="T23" fmla="*/ 8 h 233"/>
                    <a:gd name="T24" fmla="*/ 217 w 243"/>
                    <a:gd name="T25" fmla="*/ 8 h 233"/>
                    <a:gd name="T26" fmla="*/ 217 w 243"/>
                    <a:gd name="T27" fmla="*/ 9 h 233"/>
                    <a:gd name="T28" fmla="*/ 217 w 243"/>
                    <a:gd name="T29" fmla="*/ 9 h 233"/>
                    <a:gd name="T30" fmla="*/ 217 w 243"/>
                    <a:gd name="T31" fmla="*/ 9 h 233"/>
                    <a:gd name="T32" fmla="*/ 217 w 243"/>
                    <a:gd name="T33" fmla="*/ 10 h 233"/>
                    <a:gd name="T34" fmla="*/ 217 w 243"/>
                    <a:gd name="T35" fmla="*/ 10 h 233"/>
                    <a:gd name="T36" fmla="*/ 243 w 243"/>
                    <a:gd name="T37" fmla="*/ 84 h 233"/>
                    <a:gd name="T38" fmla="*/ 209 w 243"/>
                    <a:gd name="T39" fmla="*/ 128 h 233"/>
                    <a:gd name="T40" fmla="*/ 31 w 243"/>
                    <a:gd name="T41" fmla="*/ 233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3" h="233">
                      <a:moveTo>
                        <a:pt x="31" y="233"/>
                      </a:moveTo>
                      <a:cubicBezTo>
                        <a:pt x="23" y="190"/>
                        <a:pt x="14" y="148"/>
                        <a:pt x="6" y="105"/>
                      </a:cubicBezTo>
                      <a:cubicBezTo>
                        <a:pt x="4" y="97"/>
                        <a:pt x="3" y="89"/>
                        <a:pt x="1" y="80"/>
                      </a:cubicBezTo>
                      <a:lnTo>
                        <a:pt x="1" y="80"/>
                      </a:lnTo>
                      <a:cubicBezTo>
                        <a:pt x="1" y="78"/>
                        <a:pt x="0" y="75"/>
                        <a:pt x="0" y="73"/>
                      </a:cubicBezTo>
                      <a:cubicBezTo>
                        <a:pt x="0" y="55"/>
                        <a:pt x="17" y="47"/>
                        <a:pt x="32" y="36"/>
                      </a:cubicBezTo>
                      <a:cubicBezTo>
                        <a:pt x="68" y="10"/>
                        <a:pt x="110" y="0"/>
                        <a:pt x="153" y="0"/>
                      </a:cubicBezTo>
                      <a:cubicBezTo>
                        <a:pt x="174" y="0"/>
                        <a:pt x="196" y="3"/>
                        <a:pt x="216" y="7"/>
                      </a:cubicBezTo>
                      <a:lnTo>
                        <a:pt x="216" y="7"/>
                      </a:lnTo>
                      <a:lnTo>
                        <a:pt x="217" y="8"/>
                      </a:ln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8"/>
                        <a:pt x="217" y="8"/>
                        <a:pt x="217" y="8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9"/>
                        <a:pt x="217" y="9"/>
                      </a:cubicBezTo>
                      <a:cubicBezTo>
                        <a:pt x="217" y="9"/>
                        <a:pt x="217" y="10"/>
                        <a:pt x="217" y="10"/>
                      </a:cubicBezTo>
                      <a:cubicBezTo>
                        <a:pt x="217" y="10"/>
                        <a:pt x="217" y="10"/>
                        <a:pt x="217" y="10"/>
                      </a:cubicBezTo>
                      <a:cubicBezTo>
                        <a:pt x="224" y="31"/>
                        <a:pt x="233" y="56"/>
                        <a:pt x="243" y="84"/>
                      </a:cubicBezTo>
                      <a:cubicBezTo>
                        <a:pt x="233" y="99"/>
                        <a:pt x="222" y="114"/>
                        <a:pt x="209" y="128"/>
                      </a:cubicBezTo>
                      <a:cubicBezTo>
                        <a:pt x="163" y="180"/>
                        <a:pt x="99" y="217"/>
                        <a:pt x="31" y="23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71">
                  <a:extLst>
                    <a:ext uri="{FF2B5EF4-FFF2-40B4-BE49-F238E27FC236}">
                      <a16:creationId xmlns:a16="http://schemas.microsoft.com/office/drawing/2014/main" id="{7F1D13DE-6CA5-EE6C-5AE3-AEFE1485A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" y="1498"/>
                  <a:ext cx="470" cy="599"/>
                </a:xfrm>
                <a:custGeom>
                  <a:avLst/>
                  <a:gdLst>
                    <a:gd name="T0" fmla="*/ 612 w 657"/>
                    <a:gd name="T1" fmla="*/ 219 h 908"/>
                    <a:gd name="T2" fmla="*/ 643 w 657"/>
                    <a:gd name="T3" fmla="*/ 423 h 908"/>
                    <a:gd name="T4" fmla="*/ 560 w 657"/>
                    <a:gd name="T5" fmla="*/ 794 h 908"/>
                    <a:gd name="T6" fmla="*/ 311 w 657"/>
                    <a:gd name="T7" fmla="*/ 908 h 908"/>
                    <a:gd name="T8" fmla="*/ 243 w 657"/>
                    <a:gd name="T9" fmla="*/ 900 h 908"/>
                    <a:gd name="T10" fmla="*/ 118 w 657"/>
                    <a:gd name="T11" fmla="*/ 789 h 908"/>
                    <a:gd name="T12" fmla="*/ 75 w 657"/>
                    <a:gd name="T13" fmla="*/ 728 h 908"/>
                    <a:gd name="T14" fmla="*/ 13 w 657"/>
                    <a:gd name="T15" fmla="*/ 713 h 908"/>
                    <a:gd name="T16" fmla="*/ 3 w 657"/>
                    <a:gd name="T17" fmla="*/ 707 h 908"/>
                    <a:gd name="T18" fmla="*/ 1 w 657"/>
                    <a:gd name="T19" fmla="*/ 692 h 908"/>
                    <a:gd name="T20" fmla="*/ 27 w 657"/>
                    <a:gd name="T21" fmla="*/ 587 h 908"/>
                    <a:gd name="T22" fmla="*/ 27 w 657"/>
                    <a:gd name="T23" fmla="*/ 410 h 908"/>
                    <a:gd name="T24" fmla="*/ 23 w 657"/>
                    <a:gd name="T25" fmla="*/ 239 h 908"/>
                    <a:gd name="T26" fmla="*/ 73 w 657"/>
                    <a:gd name="T27" fmla="*/ 164 h 908"/>
                    <a:gd name="T28" fmla="*/ 612 w 657"/>
                    <a:gd name="T29" fmla="*/ 219 h 9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7" h="908">
                      <a:moveTo>
                        <a:pt x="612" y="219"/>
                      </a:moveTo>
                      <a:cubicBezTo>
                        <a:pt x="639" y="283"/>
                        <a:pt x="641" y="354"/>
                        <a:pt x="643" y="423"/>
                      </a:cubicBezTo>
                      <a:cubicBezTo>
                        <a:pt x="646" y="558"/>
                        <a:pt x="657" y="686"/>
                        <a:pt x="560" y="794"/>
                      </a:cubicBezTo>
                      <a:cubicBezTo>
                        <a:pt x="497" y="864"/>
                        <a:pt x="405" y="906"/>
                        <a:pt x="311" y="908"/>
                      </a:cubicBezTo>
                      <a:cubicBezTo>
                        <a:pt x="288" y="908"/>
                        <a:pt x="265" y="906"/>
                        <a:pt x="243" y="900"/>
                      </a:cubicBezTo>
                      <a:cubicBezTo>
                        <a:pt x="187" y="883"/>
                        <a:pt x="147" y="837"/>
                        <a:pt x="118" y="789"/>
                      </a:cubicBezTo>
                      <a:cubicBezTo>
                        <a:pt x="104" y="765"/>
                        <a:pt x="98" y="738"/>
                        <a:pt x="75" y="728"/>
                      </a:cubicBezTo>
                      <a:cubicBezTo>
                        <a:pt x="55" y="719"/>
                        <a:pt x="33" y="720"/>
                        <a:pt x="13" y="713"/>
                      </a:cubicBezTo>
                      <a:cubicBezTo>
                        <a:pt x="9" y="711"/>
                        <a:pt x="5" y="710"/>
                        <a:pt x="3" y="707"/>
                      </a:cubicBezTo>
                      <a:cubicBezTo>
                        <a:pt x="0" y="703"/>
                        <a:pt x="1" y="697"/>
                        <a:pt x="1" y="692"/>
                      </a:cubicBezTo>
                      <a:cubicBezTo>
                        <a:pt x="6" y="656"/>
                        <a:pt x="18" y="622"/>
                        <a:pt x="27" y="587"/>
                      </a:cubicBezTo>
                      <a:cubicBezTo>
                        <a:pt x="41" y="530"/>
                        <a:pt x="36" y="468"/>
                        <a:pt x="27" y="410"/>
                      </a:cubicBezTo>
                      <a:cubicBezTo>
                        <a:pt x="17" y="354"/>
                        <a:pt x="3" y="295"/>
                        <a:pt x="23" y="239"/>
                      </a:cubicBezTo>
                      <a:cubicBezTo>
                        <a:pt x="33" y="211"/>
                        <a:pt x="52" y="186"/>
                        <a:pt x="73" y="164"/>
                      </a:cubicBezTo>
                      <a:cubicBezTo>
                        <a:pt x="224" y="6"/>
                        <a:pt x="515" y="0"/>
                        <a:pt x="612" y="219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72">
                  <a:extLst>
                    <a:ext uri="{FF2B5EF4-FFF2-40B4-BE49-F238E27FC236}">
                      <a16:creationId xmlns:a16="http://schemas.microsoft.com/office/drawing/2014/main" id="{48DC2CEF-3F04-1A79-488E-EA8D8D698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4" y="1490"/>
                  <a:ext cx="657" cy="520"/>
                </a:xfrm>
                <a:custGeom>
                  <a:avLst/>
                  <a:gdLst>
                    <a:gd name="T0" fmla="*/ 621 w 919"/>
                    <a:gd name="T1" fmla="*/ 5 h 789"/>
                    <a:gd name="T2" fmla="*/ 433 w 919"/>
                    <a:gd name="T3" fmla="*/ 35 h 789"/>
                    <a:gd name="T4" fmla="*/ 134 w 919"/>
                    <a:gd name="T5" fmla="*/ 79 h 789"/>
                    <a:gd name="T6" fmla="*/ 47 w 919"/>
                    <a:gd name="T7" fmla="*/ 92 h 789"/>
                    <a:gd name="T8" fmla="*/ 65 w 919"/>
                    <a:gd name="T9" fmla="*/ 266 h 789"/>
                    <a:gd name="T10" fmla="*/ 231 w 919"/>
                    <a:gd name="T11" fmla="*/ 352 h 789"/>
                    <a:gd name="T12" fmla="*/ 397 w 919"/>
                    <a:gd name="T13" fmla="*/ 349 h 789"/>
                    <a:gd name="T14" fmla="*/ 515 w 919"/>
                    <a:gd name="T15" fmla="*/ 338 h 789"/>
                    <a:gd name="T16" fmla="*/ 581 w 919"/>
                    <a:gd name="T17" fmla="*/ 358 h 789"/>
                    <a:gd name="T18" fmla="*/ 607 w 919"/>
                    <a:gd name="T19" fmla="*/ 537 h 789"/>
                    <a:gd name="T20" fmla="*/ 643 w 919"/>
                    <a:gd name="T21" fmla="*/ 611 h 789"/>
                    <a:gd name="T22" fmla="*/ 718 w 919"/>
                    <a:gd name="T23" fmla="*/ 647 h 789"/>
                    <a:gd name="T24" fmla="*/ 750 w 919"/>
                    <a:gd name="T25" fmla="*/ 691 h 789"/>
                    <a:gd name="T26" fmla="*/ 749 w 919"/>
                    <a:gd name="T27" fmla="*/ 735 h 789"/>
                    <a:gd name="T28" fmla="*/ 760 w 919"/>
                    <a:gd name="T29" fmla="*/ 778 h 789"/>
                    <a:gd name="T30" fmla="*/ 805 w 919"/>
                    <a:gd name="T31" fmla="*/ 778 h 789"/>
                    <a:gd name="T32" fmla="*/ 832 w 919"/>
                    <a:gd name="T33" fmla="*/ 740 h 789"/>
                    <a:gd name="T34" fmla="*/ 912 w 919"/>
                    <a:gd name="T35" fmla="*/ 408 h 789"/>
                    <a:gd name="T36" fmla="*/ 841 w 919"/>
                    <a:gd name="T37" fmla="*/ 149 h 789"/>
                    <a:gd name="T38" fmla="*/ 621 w 919"/>
                    <a:gd name="T39" fmla="*/ 5 h 7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19" h="789">
                      <a:moveTo>
                        <a:pt x="621" y="5"/>
                      </a:moveTo>
                      <a:cubicBezTo>
                        <a:pt x="557" y="0"/>
                        <a:pt x="492" y="15"/>
                        <a:pt x="433" y="35"/>
                      </a:cubicBezTo>
                      <a:cubicBezTo>
                        <a:pt x="344" y="66"/>
                        <a:pt x="229" y="83"/>
                        <a:pt x="134" y="79"/>
                      </a:cubicBezTo>
                      <a:cubicBezTo>
                        <a:pt x="107" y="78"/>
                        <a:pt x="70" y="74"/>
                        <a:pt x="47" y="92"/>
                      </a:cubicBezTo>
                      <a:cubicBezTo>
                        <a:pt x="0" y="130"/>
                        <a:pt x="36" y="227"/>
                        <a:pt x="65" y="266"/>
                      </a:cubicBezTo>
                      <a:cubicBezTo>
                        <a:pt x="104" y="319"/>
                        <a:pt x="168" y="344"/>
                        <a:pt x="231" y="352"/>
                      </a:cubicBezTo>
                      <a:cubicBezTo>
                        <a:pt x="286" y="359"/>
                        <a:pt x="342" y="354"/>
                        <a:pt x="397" y="349"/>
                      </a:cubicBezTo>
                      <a:cubicBezTo>
                        <a:pt x="436" y="346"/>
                        <a:pt x="476" y="345"/>
                        <a:pt x="515" y="338"/>
                      </a:cubicBezTo>
                      <a:cubicBezTo>
                        <a:pt x="542" y="333"/>
                        <a:pt x="568" y="325"/>
                        <a:pt x="581" y="358"/>
                      </a:cubicBezTo>
                      <a:cubicBezTo>
                        <a:pt x="605" y="415"/>
                        <a:pt x="596" y="478"/>
                        <a:pt x="607" y="537"/>
                      </a:cubicBezTo>
                      <a:cubicBezTo>
                        <a:pt x="612" y="565"/>
                        <a:pt x="619" y="594"/>
                        <a:pt x="643" y="611"/>
                      </a:cubicBezTo>
                      <a:cubicBezTo>
                        <a:pt x="665" y="627"/>
                        <a:pt x="692" y="638"/>
                        <a:pt x="718" y="647"/>
                      </a:cubicBezTo>
                      <a:cubicBezTo>
                        <a:pt x="744" y="656"/>
                        <a:pt x="750" y="660"/>
                        <a:pt x="750" y="691"/>
                      </a:cubicBezTo>
                      <a:cubicBezTo>
                        <a:pt x="750" y="706"/>
                        <a:pt x="749" y="720"/>
                        <a:pt x="749" y="735"/>
                      </a:cubicBezTo>
                      <a:cubicBezTo>
                        <a:pt x="749" y="750"/>
                        <a:pt x="749" y="767"/>
                        <a:pt x="760" y="778"/>
                      </a:cubicBezTo>
                      <a:cubicBezTo>
                        <a:pt x="772" y="789"/>
                        <a:pt x="792" y="787"/>
                        <a:pt x="805" y="778"/>
                      </a:cubicBezTo>
                      <a:cubicBezTo>
                        <a:pt x="818" y="769"/>
                        <a:pt x="826" y="755"/>
                        <a:pt x="832" y="740"/>
                      </a:cubicBezTo>
                      <a:cubicBezTo>
                        <a:pt x="874" y="632"/>
                        <a:pt x="919" y="527"/>
                        <a:pt x="912" y="408"/>
                      </a:cubicBezTo>
                      <a:cubicBezTo>
                        <a:pt x="907" y="319"/>
                        <a:pt x="887" y="226"/>
                        <a:pt x="841" y="149"/>
                      </a:cubicBezTo>
                      <a:cubicBezTo>
                        <a:pt x="794" y="68"/>
                        <a:pt x="716" y="12"/>
                        <a:pt x="621" y="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73">
                  <a:extLst>
                    <a:ext uri="{FF2B5EF4-FFF2-40B4-BE49-F238E27FC236}">
                      <a16:creationId xmlns:a16="http://schemas.microsoft.com/office/drawing/2014/main" id="{AB1CC23C-C99B-0ECD-07A3-172629222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2" y="1770"/>
                  <a:ext cx="123" cy="193"/>
                </a:xfrm>
                <a:custGeom>
                  <a:avLst/>
                  <a:gdLst>
                    <a:gd name="T0" fmla="*/ 31 w 172"/>
                    <a:gd name="T1" fmla="*/ 50 h 292"/>
                    <a:gd name="T2" fmla="*/ 134 w 172"/>
                    <a:gd name="T3" fmla="*/ 39 h 292"/>
                    <a:gd name="T4" fmla="*/ 142 w 172"/>
                    <a:gd name="T5" fmla="*/ 197 h 292"/>
                    <a:gd name="T6" fmla="*/ 22 w 172"/>
                    <a:gd name="T7" fmla="*/ 233 h 292"/>
                    <a:gd name="T8" fmla="*/ 4 w 172"/>
                    <a:gd name="T9" fmla="*/ 176 h 292"/>
                    <a:gd name="T10" fmla="*/ 12 w 172"/>
                    <a:gd name="T11" fmla="*/ 85 h 292"/>
                    <a:gd name="T12" fmla="*/ 31 w 172"/>
                    <a:gd name="T13" fmla="*/ 50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2" h="292">
                      <a:moveTo>
                        <a:pt x="31" y="50"/>
                      </a:moveTo>
                      <a:cubicBezTo>
                        <a:pt x="58" y="17"/>
                        <a:pt x="100" y="0"/>
                        <a:pt x="134" y="39"/>
                      </a:cubicBezTo>
                      <a:cubicBezTo>
                        <a:pt x="172" y="83"/>
                        <a:pt x="167" y="148"/>
                        <a:pt x="142" y="197"/>
                      </a:cubicBezTo>
                      <a:cubicBezTo>
                        <a:pt x="119" y="242"/>
                        <a:pt x="62" y="292"/>
                        <a:pt x="22" y="233"/>
                      </a:cubicBezTo>
                      <a:cubicBezTo>
                        <a:pt x="11" y="217"/>
                        <a:pt x="7" y="196"/>
                        <a:pt x="4" y="176"/>
                      </a:cubicBezTo>
                      <a:cubicBezTo>
                        <a:pt x="0" y="146"/>
                        <a:pt x="1" y="114"/>
                        <a:pt x="12" y="85"/>
                      </a:cubicBezTo>
                      <a:cubicBezTo>
                        <a:pt x="16" y="73"/>
                        <a:pt x="23" y="61"/>
                        <a:pt x="31" y="5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74">
                  <a:extLst>
                    <a:ext uri="{FF2B5EF4-FFF2-40B4-BE49-F238E27FC236}">
                      <a16:creationId xmlns:a16="http://schemas.microsoft.com/office/drawing/2014/main" id="{FE8A5A4C-4ABC-12F2-5689-D212E235DC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2" y="2062"/>
                  <a:ext cx="183" cy="224"/>
                </a:xfrm>
                <a:custGeom>
                  <a:avLst/>
                  <a:gdLst>
                    <a:gd name="T0" fmla="*/ 255 w 255"/>
                    <a:gd name="T1" fmla="*/ 61 h 340"/>
                    <a:gd name="T2" fmla="*/ 35 w 255"/>
                    <a:gd name="T3" fmla="*/ 0 h 340"/>
                    <a:gd name="T4" fmla="*/ 0 w 255"/>
                    <a:gd name="T5" fmla="*/ 298 h 340"/>
                    <a:gd name="T6" fmla="*/ 148 w 255"/>
                    <a:gd name="T7" fmla="*/ 340 h 340"/>
                    <a:gd name="T8" fmla="*/ 255 w 255"/>
                    <a:gd name="T9" fmla="*/ 61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340">
                      <a:moveTo>
                        <a:pt x="255" y="61"/>
                      </a:moveTo>
                      <a:cubicBezTo>
                        <a:pt x="251" y="60"/>
                        <a:pt x="35" y="0"/>
                        <a:pt x="35" y="0"/>
                      </a:cubicBezTo>
                      <a:lnTo>
                        <a:pt x="0" y="298"/>
                      </a:lnTo>
                      <a:lnTo>
                        <a:pt x="148" y="340"/>
                      </a:lnTo>
                      <a:lnTo>
                        <a:pt x="255" y="61"/>
                      </a:lnTo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75">
                  <a:extLst>
                    <a:ext uri="{FF2B5EF4-FFF2-40B4-BE49-F238E27FC236}">
                      <a16:creationId xmlns:a16="http://schemas.microsoft.com/office/drawing/2014/main" id="{3A18E7B5-B260-326F-356C-AA7C5EE2E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7" y="2159"/>
                  <a:ext cx="299" cy="175"/>
                </a:xfrm>
                <a:custGeom>
                  <a:avLst/>
                  <a:gdLst>
                    <a:gd name="T0" fmla="*/ 62 w 419"/>
                    <a:gd name="T1" fmla="*/ 5 h 265"/>
                    <a:gd name="T2" fmla="*/ 46 w 419"/>
                    <a:gd name="T3" fmla="*/ 1 h 265"/>
                    <a:gd name="T4" fmla="*/ 5 w 419"/>
                    <a:gd name="T5" fmla="*/ 73 h 265"/>
                    <a:gd name="T6" fmla="*/ 2 w 419"/>
                    <a:gd name="T7" fmla="*/ 115 h 265"/>
                    <a:gd name="T8" fmla="*/ 39 w 419"/>
                    <a:gd name="T9" fmla="*/ 171 h 265"/>
                    <a:gd name="T10" fmla="*/ 103 w 419"/>
                    <a:gd name="T11" fmla="*/ 200 h 265"/>
                    <a:gd name="T12" fmla="*/ 200 w 419"/>
                    <a:gd name="T13" fmla="*/ 222 h 265"/>
                    <a:gd name="T14" fmla="*/ 243 w 419"/>
                    <a:gd name="T15" fmla="*/ 235 h 265"/>
                    <a:gd name="T16" fmla="*/ 286 w 419"/>
                    <a:gd name="T17" fmla="*/ 255 h 265"/>
                    <a:gd name="T18" fmla="*/ 355 w 419"/>
                    <a:gd name="T19" fmla="*/ 256 h 265"/>
                    <a:gd name="T20" fmla="*/ 394 w 419"/>
                    <a:gd name="T21" fmla="*/ 228 h 265"/>
                    <a:gd name="T22" fmla="*/ 358 w 419"/>
                    <a:gd name="T23" fmla="*/ 137 h 265"/>
                    <a:gd name="T24" fmla="*/ 258 w 419"/>
                    <a:gd name="T25" fmla="*/ 37 h 265"/>
                    <a:gd name="T26" fmla="*/ 245 w 419"/>
                    <a:gd name="T27" fmla="*/ 70 h 265"/>
                    <a:gd name="T28" fmla="*/ 205 w 419"/>
                    <a:gd name="T29" fmla="*/ 57 h 265"/>
                    <a:gd name="T30" fmla="*/ 62 w 419"/>
                    <a:gd name="T31" fmla="*/ 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9" h="265">
                      <a:moveTo>
                        <a:pt x="62" y="5"/>
                      </a:moveTo>
                      <a:cubicBezTo>
                        <a:pt x="57" y="2"/>
                        <a:pt x="52" y="0"/>
                        <a:pt x="46" y="1"/>
                      </a:cubicBezTo>
                      <a:cubicBezTo>
                        <a:pt x="26" y="5"/>
                        <a:pt x="10" y="56"/>
                        <a:pt x="5" y="73"/>
                      </a:cubicBezTo>
                      <a:cubicBezTo>
                        <a:pt x="2" y="86"/>
                        <a:pt x="0" y="101"/>
                        <a:pt x="2" y="115"/>
                      </a:cubicBezTo>
                      <a:cubicBezTo>
                        <a:pt x="5" y="138"/>
                        <a:pt x="20" y="157"/>
                        <a:pt x="39" y="171"/>
                      </a:cubicBezTo>
                      <a:cubicBezTo>
                        <a:pt x="58" y="185"/>
                        <a:pt x="80" y="193"/>
                        <a:pt x="103" y="200"/>
                      </a:cubicBezTo>
                      <a:cubicBezTo>
                        <a:pt x="134" y="209"/>
                        <a:pt x="167" y="217"/>
                        <a:pt x="200" y="222"/>
                      </a:cubicBezTo>
                      <a:cubicBezTo>
                        <a:pt x="218" y="224"/>
                        <a:pt x="228" y="226"/>
                        <a:pt x="243" y="235"/>
                      </a:cubicBezTo>
                      <a:cubicBezTo>
                        <a:pt x="257" y="243"/>
                        <a:pt x="271" y="250"/>
                        <a:pt x="286" y="255"/>
                      </a:cubicBezTo>
                      <a:cubicBezTo>
                        <a:pt x="308" y="263"/>
                        <a:pt x="333" y="265"/>
                        <a:pt x="355" y="256"/>
                      </a:cubicBezTo>
                      <a:cubicBezTo>
                        <a:pt x="370" y="250"/>
                        <a:pt x="383" y="240"/>
                        <a:pt x="394" y="228"/>
                      </a:cubicBezTo>
                      <a:cubicBezTo>
                        <a:pt x="419" y="200"/>
                        <a:pt x="378" y="158"/>
                        <a:pt x="358" y="137"/>
                      </a:cubicBezTo>
                      <a:cubicBezTo>
                        <a:pt x="325" y="104"/>
                        <a:pt x="292" y="70"/>
                        <a:pt x="258" y="37"/>
                      </a:cubicBezTo>
                      <a:cubicBezTo>
                        <a:pt x="253" y="49"/>
                        <a:pt x="247" y="67"/>
                        <a:pt x="245" y="70"/>
                      </a:cubicBezTo>
                      <a:cubicBezTo>
                        <a:pt x="232" y="65"/>
                        <a:pt x="219" y="61"/>
                        <a:pt x="205" y="57"/>
                      </a:cubicBezTo>
                      <a:cubicBezTo>
                        <a:pt x="156" y="42"/>
                        <a:pt x="110" y="24"/>
                        <a:pt x="62" y="5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76">
                  <a:extLst>
                    <a:ext uri="{FF2B5EF4-FFF2-40B4-BE49-F238E27FC236}">
                      <a16:creationId xmlns:a16="http://schemas.microsoft.com/office/drawing/2014/main" id="{06E4409B-2493-6ACA-1B3C-40C153851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8" y="2221"/>
                  <a:ext cx="512" cy="603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4 w 715"/>
                    <a:gd name="T11" fmla="*/ 469 h 916"/>
                    <a:gd name="T12" fmla="*/ 705 w 715"/>
                    <a:gd name="T13" fmla="*/ 170 h 916"/>
                    <a:gd name="T14" fmla="*/ 667 w 715"/>
                    <a:gd name="T15" fmla="*/ 41 h 916"/>
                    <a:gd name="T16" fmla="*/ 510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6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0" y="876"/>
                        <a:pt x="107" y="895"/>
                        <a:pt x="145" y="901"/>
                      </a:cubicBezTo>
                      <a:cubicBezTo>
                        <a:pt x="246" y="916"/>
                        <a:pt x="325" y="806"/>
                        <a:pt x="382" y="739"/>
                      </a:cubicBezTo>
                      <a:cubicBezTo>
                        <a:pt x="453" y="655"/>
                        <a:pt x="510" y="564"/>
                        <a:pt x="564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7" y="41"/>
                      </a:cubicBezTo>
                      <a:cubicBezTo>
                        <a:pt x="624" y="9"/>
                        <a:pt x="561" y="0"/>
                        <a:pt x="510" y="15"/>
                      </a:cubicBezTo>
                      <a:cubicBezTo>
                        <a:pt x="437" y="35"/>
                        <a:pt x="385" y="87"/>
                        <a:pt x="343" y="147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77">
                  <a:extLst>
                    <a:ext uri="{FF2B5EF4-FFF2-40B4-BE49-F238E27FC236}">
                      <a16:creationId xmlns:a16="http://schemas.microsoft.com/office/drawing/2014/main" id="{967E7B6B-E51B-4507-42AB-7BF622648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0" y="2241"/>
                  <a:ext cx="484" cy="597"/>
                </a:xfrm>
                <a:custGeom>
                  <a:avLst/>
                  <a:gdLst>
                    <a:gd name="T0" fmla="*/ 563 w 678"/>
                    <a:gd name="T1" fmla="*/ 530 h 906"/>
                    <a:gd name="T2" fmla="*/ 453 w 678"/>
                    <a:gd name="T3" fmla="*/ 364 h 906"/>
                    <a:gd name="T4" fmla="*/ 193 w 678"/>
                    <a:gd name="T5" fmla="*/ 18 h 906"/>
                    <a:gd name="T6" fmla="*/ 176 w 678"/>
                    <a:gd name="T7" fmla="*/ 3 h 906"/>
                    <a:gd name="T8" fmla="*/ 146 w 678"/>
                    <a:gd name="T9" fmla="*/ 9 h 906"/>
                    <a:gd name="T10" fmla="*/ 10 w 678"/>
                    <a:gd name="T11" fmla="*/ 98 h 906"/>
                    <a:gd name="T12" fmla="*/ 3 w 678"/>
                    <a:gd name="T13" fmla="*/ 107 h 906"/>
                    <a:gd name="T14" fmla="*/ 5 w 678"/>
                    <a:gd name="T15" fmla="*/ 125 h 906"/>
                    <a:gd name="T16" fmla="*/ 48 w 678"/>
                    <a:gd name="T17" fmla="*/ 231 h 906"/>
                    <a:gd name="T18" fmla="*/ 388 w 678"/>
                    <a:gd name="T19" fmla="*/ 800 h 906"/>
                    <a:gd name="T20" fmla="*/ 656 w 678"/>
                    <a:gd name="T21" fmla="*/ 723 h 906"/>
                    <a:gd name="T22" fmla="*/ 641 w 678"/>
                    <a:gd name="T23" fmla="*/ 677 h 906"/>
                    <a:gd name="T24" fmla="*/ 563 w 678"/>
                    <a:gd name="T25" fmla="*/ 530 h 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78" h="906">
                      <a:moveTo>
                        <a:pt x="563" y="530"/>
                      </a:moveTo>
                      <a:cubicBezTo>
                        <a:pt x="529" y="474"/>
                        <a:pt x="490" y="419"/>
                        <a:pt x="453" y="364"/>
                      </a:cubicBezTo>
                      <a:cubicBezTo>
                        <a:pt x="372" y="245"/>
                        <a:pt x="283" y="130"/>
                        <a:pt x="193" y="18"/>
                      </a:cubicBezTo>
                      <a:cubicBezTo>
                        <a:pt x="188" y="12"/>
                        <a:pt x="183" y="6"/>
                        <a:pt x="176" y="3"/>
                      </a:cubicBezTo>
                      <a:cubicBezTo>
                        <a:pt x="166" y="0"/>
                        <a:pt x="155" y="4"/>
                        <a:pt x="146" y="9"/>
                      </a:cubicBezTo>
                      <a:cubicBezTo>
                        <a:pt x="97" y="33"/>
                        <a:pt x="51" y="63"/>
                        <a:pt x="10" y="98"/>
                      </a:cubicBezTo>
                      <a:cubicBezTo>
                        <a:pt x="7" y="101"/>
                        <a:pt x="4" y="103"/>
                        <a:pt x="3" y="107"/>
                      </a:cubicBezTo>
                      <a:cubicBezTo>
                        <a:pt x="0" y="112"/>
                        <a:pt x="3" y="119"/>
                        <a:pt x="5" y="125"/>
                      </a:cubicBezTo>
                      <a:cubicBezTo>
                        <a:pt x="19" y="161"/>
                        <a:pt x="33" y="196"/>
                        <a:pt x="48" y="231"/>
                      </a:cubicBezTo>
                      <a:cubicBezTo>
                        <a:pt x="138" y="431"/>
                        <a:pt x="266" y="617"/>
                        <a:pt x="388" y="800"/>
                      </a:cubicBezTo>
                      <a:cubicBezTo>
                        <a:pt x="458" y="906"/>
                        <a:pt x="678" y="873"/>
                        <a:pt x="656" y="723"/>
                      </a:cubicBezTo>
                      <a:cubicBezTo>
                        <a:pt x="654" y="707"/>
                        <a:pt x="648" y="692"/>
                        <a:pt x="641" y="677"/>
                      </a:cubicBezTo>
                      <a:cubicBezTo>
                        <a:pt x="619" y="626"/>
                        <a:pt x="592" y="578"/>
                        <a:pt x="563" y="530"/>
                      </a:cubicBezTo>
                    </a:path>
                  </a:pathLst>
                </a:custGeom>
                <a:solidFill>
                  <a:srgbClr val="5EC8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78">
                  <a:extLst>
                    <a:ext uri="{FF2B5EF4-FFF2-40B4-BE49-F238E27FC236}">
                      <a16:creationId xmlns:a16="http://schemas.microsoft.com/office/drawing/2014/main" id="{64DB9DAC-0C5F-9676-C7B0-F660021C6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6" y="1802"/>
                  <a:ext cx="39" cy="64"/>
                </a:xfrm>
                <a:custGeom>
                  <a:avLst/>
                  <a:gdLst>
                    <a:gd name="T0" fmla="*/ 1 w 55"/>
                    <a:gd name="T1" fmla="*/ 47 h 97"/>
                    <a:gd name="T2" fmla="*/ 26 w 55"/>
                    <a:gd name="T3" fmla="*/ 96 h 97"/>
                    <a:gd name="T4" fmla="*/ 54 w 55"/>
                    <a:gd name="T5" fmla="*/ 49 h 97"/>
                    <a:gd name="T6" fmla="*/ 29 w 55"/>
                    <a:gd name="T7" fmla="*/ 0 h 97"/>
                    <a:gd name="T8" fmla="*/ 1 w 55"/>
                    <a:gd name="T9" fmla="*/ 4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97">
                      <a:moveTo>
                        <a:pt x="1" y="47"/>
                      </a:moveTo>
                      <a:cubicBezTo>
                        <a:pt x="0" y="74"/>
                        <a:pt x="11" y="96"/>
                        <a:pt x="26" y="96"/>
                      </a:cubicBezTo>
                      <a:cubicBezTo>
                        <a:pt x="40" y="97"/>
                        <a:pt x="53" y="76"/>
                        <a:pt x="54" y="49"/>
                      </a:cubicBezTo>
                      <a:cubicBezTo>
                        <a:pt x="55" y="23"/>
                        <a:pt x="44" y="1"/>
                        <a:pt x="29" y="0"/>
                      </a:cubicBezTo>
                      <a:cubicBezTo>
                        <a:pt x="15" y="0"/>
                        <a:pt x="2" y="21"/>
                        <a:pt x="1" y="47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Freeform 79">
                  <a:extLst>
                    <a:ext uri="{FF2B5EF4-FFF2-40B4-BE49-F238E27FC236}">
                      <a16:creationId xmlns:a16="http://schemas.microsoft.com/office/drawing/2014/main" id="{4016B08F-B0BE-3BD8-3476-999801FA0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5" y="1946"/>
                  <a:ext cx="107" cy="73"/>
                </a:xfrm>
                <a:custGeom>
                  <a:avLst/>
                  <a:gdLst>
                    <a:gd name="T0" fmla="*/ 0 w 150"/>
                    <a:gd name="T1" fmla="*/ 108 h 111"/>
                    <a:gd name="T2" fmla="*/ 89 w 150"/>
                    <a:gd name="T3" fmla="*/ 72 h 111"/>
                    <a:gd name="T4" fmla="*/ 124 w 150"/>
                    <a:gd name="T5" fmla="*/ 42 h 111"/>
                    <a:gd name="T6" fmla="*/ 149 w 150"/>
                    <a:gd name="T7" fmla="*/ 0 h 111"/>
                    <a:gd name="T8" fmla="*/ 135 w 150"/>
                    <a:gd name="T9" fmla="*/ 49 h 111"/>
                    <a:gd name="T10" fmla="*/ 98 w 150"/>
                    <a:gd name="T11" fmla="*/ 86 h 111"/>
                    <a:gd name="T12" fmla="*/ 0 w 150"/>
                    <a:gd name="T13" fmla="*/ 108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111">
                      <a:moveTo>
                        <a:pt x="0" y="108"/>
                      </a:moveTo>
                      <a:cubicBezTo>
                        <a:pt x="32" y="98"/>
                        <a:pt x="63" y="89"/>
                        <a:pt x="89" y="72"/>
                      </a:cubicBezTo>
                      <a:cubicBezTo>
                        <a:pt x="102" y="64"/>
                        <a:pt x="114" y="54"/>
                        <a:pt x="124" y="42"/>
                      </a:cubicBezTo>
                      <a:cubicBezTo>
                        <a:pt x="135" y="30"/>
                        <a:pt x="143" y="16"/>
                        <a:pt x="149" y="0"/>
                      </a:cubicBezTo>
                      <a:cubicBezTo>
                        <a:pt x="150" y="17"/>
                        <a:pt x="144" y="35"/>
                        <a:pt x="135" y="49"/>
                      </a:cubicBezTo>
                      <a:cubicBezTo>
                        <a:pt x="126" y="64"/>
                        <a:pt x="113" y="77"/>
                        <a:pt x="98" y="86"/>
                      </a:cubicBezTo>
                      <a:cubicBezTo>
                        <a:pt x="68" y="104"/>
                        <a:pt x="33" y="111"/>
                        <a:pt x="0" y="108"/>
                      </a:cubicBezTo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Freeform 80">
                  <a:extLst>
                    <a:ext uri="{FF2B5EF4-FFF2-40B4-BE49-F238E27FC236}">
                      <a16:creationId xmlns:a16="http://schemas.microsoft.com/office/drawing/2014/main" id="{31AEDACB-AD95-BF11-30AD-8C867991E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0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81">
                  <a:extLst>
                    <a:ext uri="{FF2B5EF4-FFF2-40B4-BE49-F238E27FC236}">
                      <a16:creationId xmlns:a16="http://schemas.microsoft.com/office/drawing/2014/main" id="{68D1DDBA-05BE-7E96-93C1-451B8641AB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8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82">
                  <a:extLst>
                    <a:ext uri="{FF2B5EF4-FFF2-40B4-BE49-F238E27FC236}">
                      <a16:creationId xmlns:a16="http://schemas.microsoft.com/office/drawing/2014/main" id="{ADD15111-6255-B05E-00F4-9669E20FF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Freeform 83">
                  <a:extLst>
                    <a:ext uri="{FF2B5EF4-FFF2-40B4-BE49-F238E27FC236}">
                      <a16:creationId xmlns:a16="http://schemas.microsoft.com/office/drawing/2014/main" id="{8B3733E8-84C6-75DF-2F10-DBAF45328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5" y="3457"/>
                  <a:ext cx="215" cy="691"/>
                </a:xfrm>
                <a:custGeom>
                  <a:avLst/>
                  <a:gdLst>
                    <a:gd name="T0" fmla="*/ 79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79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79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Freeform 84">
                  <a:extLst>
                    <a:ext uri="{FF2B5EF4-FFF2-40B4-BE49-F238E27FC236}">
                      <a16:creationId xmlns:a16="http://schemas.microsoft.com/office/drawing/2014/main" id="{7D27270D-46FE-4DB5-1D82-95D3C18C1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2" y="1747"/>
                  <a:ext cx="105" cy="48"/>
                </a:xfrm>
                <a:custGeom>
                  <a:avLst/>
                  <a:gdLst>
                    <a:gd name="T0" fmla="*/ 27 w 147"/>
                    <a:gd name="T1" fmla="*/ 40 h 73"/>
                    <a:gd name="T2" fmla="*/ 119 w 147"/>
                    <a:gd name="T3" fmla="*/ 61 h 73"/>
                    <a:gd name="T4" fmla="*/ 137 w 147"/>
                    <a:gd name="T5" fmla="*/ 43 h 73"/>
                    <a:gd name="T6" fmla="*/ 15 w 147"/>
                    <a:gd name="T7" fmla="*/ 18 h 73"/>
                    <a:gd name="T8" fmla="*/ 27 w 147"/>
                    <a:gd name="T9" fmla="*/ 4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3">
                      <a:moveTo>
                        <a:pt x="27" y="40"/>
                      </a:moveTo>
                      <a:cubicBezTo>
                        <a:pt x="58" y="26"/>
                        <a:pt x="98" y="36"/>
                        <a:pt x="119" y="61"/>
                      </a:cubicBezTo>
                      <a:cubicBezTo>
                        <a:pt x="130" y="73"/>
                        <a:pt x="147" y="55"/>
                        <a:pt x="137" y="43"/>
                      </a:cubicBezTo>
                      <a:cubicBezTo>
                        <a:pt x="108" y="9"/>
                        <a:pt x="55" y="0"/>
                        <a:pt x="15" y="18"/>
                      </a:cubicBezTo>
                      <a:cubicBezTo>
                        <a:pt x="0" y="25"/>
                        <a:pt x="13" y="46"/>
                        <a:pt x="27" y="40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85">
                  <a:extLst>
                    <a:ext uri="{FF2B5EF4-FFF2-40B4-BE49-F238E27FC236}">
                      <a16:creationId xmlns:a16="http://schemas.microsoft.com/office/drawing/2014/main" id="{C2592A1B-2A2F-4B60-DE45-48FB63988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" y="2503"/>
                  <a:ext cx="182" cy="866"/>
                </a:xfrm>
                <a:custGeom>
                  <a:avLst/>
                  <a:gdLst>
                    <a:gd name="T0" fmla="*/ 0 w 182"/>
                    <a:gd name="T1" fmla="*/ 866 h 866"/>
                    <a:gd name="T2" fmla="*/ 75 w 182"/>
                    <a:gd name="T3" fmla="*/ 866 h 866"/>
                    <a:gd name="T4" fmla="*/ 182 w 182"/>
                    <a:gd name="T5" fmla="*/ 0 h 866"/>
                    <a:gd name="T6" fmla="*/ 108 w 182"/>
                    <a:gd name="T7" fmla="*/ 0 h 866"/>
                    <a:gd name="T8" fmla="*/ 0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2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86">
                  <a:extLst>
                    <a:ext uri="{FF2B5EF4-FFF2-40B4-BE49-F238E27FC236}">
                      <a16:creationId xmlns:a16="http://schemas.microsoft.com/office/drawing/2014/main" id="{9B1E611F-F418-5CA8-EEC1-9DB04291A8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8" y="2503"/>
                  <a:ext cx="181" cy="866"/>
                </a:xfrm>
                <a:custGeom>
                  <a:avLst/>
                  <a:gdLst>
                    <a:gd name="T0" fmla="*/ 181 w 181"/>
                    <a:gd name="T1" fmla="*/ 866 h 866"/>
                    <a:gd name="T2" fmla="*/ 107 w 181"/>
                    <a:gd name="T3" fmla="*/ 866 h 866"/>
                    <a:gd name="T4" fmla="*/ 0 w 181"/>
                    <a:gd name="T5" fmla="*/ 0 h 866"/>
                    <a:gd name="T6" fmla="*/ 74 w 181"/>
                    <a:gd name="T7" fmla="*/ 0 h 866"/>
                    <a:gd name="T8" fmla="*/ 181 w 181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1" h="866">
                      <a:moveTo>
                        <a:pt x="181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181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87">
                  <a:extLst>
                    <a:ext uri="{FF2B5EF4-FFF2-40B4-BE49-F238E27FC236}">
                      <a16:creationId xmlns:a16="http://schemas.microsoft.com/office/drawing/2014/main" id="{B41794C8-6394-0977-5AFF-A506CBF38E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8" y="3319"/>
                  <a:ext cx="701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8 w 981"/>
                    <a:gd name="T5" fmla="*/ 0 h 150"/>
                    <a:gd name="T6" fmla="*/ 34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4 w 981"/>
                    <a:gd name="T13" fmla="*/ 150 h 150"/>
                    <a:gd name="T14" fmla="*/ 948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8" y="0"/>
                      </a:cubicBezTo>
                      <a:lnTo>
                        <a:pt x="34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4" y="150"/>
                      </a:cubicBezTo>
                      <a:lnTo>
                        <a:pt x="948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tangle 88">
                  <a:extLst>
                    <a:ext uri="{FF2B5EF4-FFF2-40B4-BE49-F238E27FC236}">
                      <a16:creationId xmlns:a16="http://schemas.microsoft.com/office/drawing/2014/main" id="{3DEA01AC-2551-357E-F70E-1E02F52B40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78" y="3369"/>
                  <a:ext cx="701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89">
                  <a:extLst>
                    <a:ext uri="{FF2B5EF4-FFF2-40B4-BE49-F238E27FC236}">
                      <a16:creationId xmlns:a16="http://schemas.microsoft.com/office/drawing/2014/main" id="{7F98510F-990A-2996-0607-2666441A4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 90">
                  <a:extLst>
                    <a:ext uri="{FF2B5EF4-FFF2-40B4-BE49-F238E27FC236}">
                      <a16:creationId xmlns:a16="http://schemas.microsoft.com/office/drawing/2014/main" id="{0529BD72-29A1-CECA-E890-9C2C2C287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1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 91">
                  <a:extLst>
                    <a:ext uri="{FF2B5EF4-FFF2-40B4-BE49-F238E27FC236}">
                      <a16:creationId xmlns:a16="http://schemas.microsoft.com/office/drawing/2014/main" id="{B1BEA323-CE25-20C0-6A60-EFCEAD703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7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Freeform 92">
                  <a:extLst>
                    <a:ext uri="{FF2B5EF4-FFF2-40B4-BE49-F238E27FC236}">
                      <a16:creationId xmlns:a16="http://schemas.microsoft.com/office/drawing/2014/main" id="{8426A66E-8F8F-C84A-77C6-B6C4030C0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3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6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6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Freeform 93">
                  <a:extLst>
                    <a:ext uri="{FF2B5EF4-FFF2-40B4-BE49-F238E27FC236}">
                      <a16:creationId xmlns:a16="http://schemas.microsoft.com/office/drawing/2014/main" id="{4BB8791E-0C7E-4683-7739-9CBB328C1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5" y="2472"/>
                  <a:ext cx="819" cy="229"/>
                </a:xfrm>
                <a:custGeom>
                  <a:avLst/>
                  <a:gdLst>
                    <a:gd name="T0" fmla="*/ 67 w 1145"/>
                    <a:gd name="T1" fmla="*/ 347 h 347"/>
                    <a:gd name="T2" fmla="*/ 1078 w 1145"/>
                    <a:gd name="T3" fmla="*/ 347 h 347"/>
                    <a:gd name="T4" fmla="*/ 1145 w 1145"/>
                    <a:gd name="T5" fmla="*/ 281 h 347"/>
                    <a:gd name="T6" fmla="*/ 1145 w 1145"/>
                    <a:gd name="T7" fmla="*/ 67 h 347"/>
                    <a:gd name="T8" fmla="*/ 1078 w 1145"/>
                    <a:gd name="T9" fmla="*/ 0 h 347"/>
                    <a:gd name="T10" fmla="*/ 67 w 1145"/>
                    <a:gd name="T11" fmla="*/ 0 h 347"/>
                    <a:gd name="T12" fmla="*/ 0 w 1145"/>
                    <a:gd name="T13" fmla="*/ 67 h 347"/>
                    <a:gd name="T14" fmla="*/ 0 w 1145"/>
                    <a:gd name="T15" fmla="*/ 281 h 347"/>
                    <a:gd name="T16" fmla="*/ 67 w 1145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5" h="347">
                      <a:moveTo>
                        <a:pt x="67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5" y="317"/>
                        <a:pt x="1145" y="281"/>
                      </a:cubicBezTo>
                      <a:lnTo>
                        <a:pt x="1145" y="67"/>
                      </a:lnTo>
                      <a:cubicBezTo>
                        <a:pt x="1145" y="30"/>
                        <a:pt x="1115" y="0"/>
                        <a:pt x="1078" y="0"/>
                      </a:cubicBezTo>
                      <a:lnTo>
                        <a:pt x="67" y="0"/>
                      </a:lnTo>
                      <a:cubicBezTo>
                        <a:pt x="30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30" y="347"/>
                        <a:pt x="67" y="3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Freeform 94">
                  <a:extLst>
                    <a:ext uri="{FF2B5EF4-FFF2-40B4-BE49-F238E27FC236}">
                      <a16:creationId xmlns:a16="http://schemas.microsoft.com/office/drawing/2014/main" id="{D21841D1-8281-7493-C67C-2C5B6BA1FE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0" y="2248"/>
                  <a:ext cx="512" cy="604"/>
                </a:xfrm>
                <a:custGeom>
                  <a:avLst/>
                  <a:gdLst>
                    <a:gd name="T0" fmla="*/ 372 w 715"/>
                    <a:gd name="T1" fmla="*/ 147 h 916"/>
                    <a:gd name="T2" fmla="*/ 624 w 715"/>
                    <a:gd name="T3" fmla="*/ 580 h 916"/>
                    <a:gd name="T4" fmla="*/ 665 w 715"/>
                    <a:gd name="T5" fmla="*/ 842 h 916"/>
                    <a:gd name="T6" fmla="*/ 570 w 715"/>
                    <a:gd name="T7" fmla="*/ 901 h 916"/>
                    <a:gd name="T8" fmla="*/ 333 w 715"/>
                    <a:gd name="T9" fmla="*/ 739 h 916"/>
                    <a:gd name="T10" fmla="*/ 151 w 715"/>
                    <a:gd name="T11" fmla="*/ 469 h 916"/>
                    <a:gd name="T12" fmla="*/ 10 w 715"/>
                    <a:gd name="T13" fmla="*/ 170 h 916"/>
                    <a:gd name="T14" fmla="*/ 48 w 715"/>
                    <a:gd name="T15" fmla="*/ 41 h 916"/>
                    <a:gd name="T16" fmla="*/ 205 w 715"/>
                    <a:gd name="T17" fmla="*/ 15 h 916"/>
                    <a:gd name="T18" fmla="*/ 372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80"/>
                      </a:cubicBezTo>
                      <a:cubicBezTo>
                        <a:pt x="662" y="653"/>
                        <a:pt x="715" y="761"/>
                        <a:pt x="665" y="842"/>
                      </a:cubicBezTo>
                      <a:cubicBezTo>
                        <a:pt x="645" y="876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3" y="739"/>
                      </a:cubicBezTo>
                      <a:cubicBezTo>
                        <a:pt x="262" y="655"/>
                        <a:pt x="205" y="564"/>
                        <a:pt x="151" y="469"/>
                      </a:cubicBezTo>
                      <a:cubicBezTo>
                        <a:pt x="96" y="373"/>
                        <a:pt x="33" y="281"/>
                        <a:pt x="10" y="170"/>
                      </a:cubicBezTo>
                      <a:cubicBezTo>
                        <a:pt x="0" y="120"/>
                        <a:pt x="4" y="73"/>
                        <a:pt x="48" y="41"/>
                      </a:cubicBezTo>
                      <a:cubicBezTo>
                        <a:pt x="91" y="9"/>
                        <a:pt x="154" y="0"/>
                        <a:pt x="205" y="15"/>
                      </a:cubicBezTo>
                      <a:cubicBezTo>
                        <a:pt x="278" y="35"/>
                        <a:pt x="330" y="87"/>
                        <a:pt x="372" y="1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Freeform 95">
                  <a:extLst>
                    <a:ext uri="{FF2B5EF4-FFF2-40B4-BE49-F238E27FC236}">
                      <a16:creationId xmlns:a16="http://schemas.microsoft.com/office/drawing/2014/main" id="{F8C45205-44E2-7F00-7D63-14A81F7C6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5" y="2248"/>
                  <a:ext cx="511" cy="604"/>
                </a:xfrm>
                <a:custGeom>
                  <a:avLst/>
                  <a:gdLst>
                    <a:gd name="T0" fmla="*/ 343 w 715"/>
                    <a:gd name="T1" fmla="*/ 147 h 916"/>
                    <a:gd name="T2" fmla="*/ 91 w 715"/>
                    <a:gd name="T3" fmla="*/ 580 h 916"/>
                    <a:gd name="T4" fmla="*/ 50 w 715"/>
                    <a:gd name="T5" fmla="*/ 842 h 916"/>
                    <a:gd name="T6" fmla="*/ 145 w 715"/>
                    <a:gd name="T7" fmla="*/ 901 h 916"/>
                    <a:gd name="T8" fmla="*/ 382 w 715"/>
                    <a:gd name="T9" fmla="*/ 739 h 916"/>
                    <a:gd name="T10" fmla="*/ 565 w 715"/>
                    <a:gd name="T11" fmla="*/ 469 h 916"/>
                    <a:gd name="T12" fmla="*/ 705 w 715"/>
                    <a:gd name="T13" fmla="*/ 170 h 916"/>
                    <a:gd name="T14" fmla="*/ 668 w 715"/>
                    <a:gd name="T15" fmla="*/ 41 h 916"/>
                    <a:gd name="T16" fmla="*/ 511 w 715"/>
                    <a:gd name="T17" fmla="*/ 15 h 916"/>
                    <a:gd name="T18" fmla="*/ 343 w 715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5" h="916">
                      <a:moveTo>
                        <a:pt x="343" y="147"/>
                      </a:moveTo>
                      <a:cubicBezTo>
                        <a:pt x="247" y="284"/>
                        <a:pt x="168" y="431"/>
                        <a:pt x="91" y="580"/>
                      </a:cubicBezTo>
                      <a:cubicBezTo>
                        <a:pt x="53" y="653"/>
                        <a:pt x="0" y="761"/>
                        <a:pt x="50" y="842"/>
                      </a:cubicBezTo>
                      <a:cubicBezTo>
                        <a:pt x="71" y="876"/>
                        <a:pt x="108" y="895"/>
                        <a:pt x="145" y="901"/>
                      </a:cubicBezTo>
                      <a:cubicBezTo>
                        <a:pt x="247" y="916"/>
                        <a:pt x="325" y="806"/>
                        <a:pt x="382" y="739"/>
                      </a:cubicBezTo>
                      <a:cubicBezTo>
                        <a:pt x="453" y="655"/>
                        <a:pt x="511" y="564"/>
                        <a:pt x="565" y="469"/>
                      </a:cubicBezTo>
                      <a:cubicBezTo>
                        <a:pt x="619" y="373"/>
                        <a:pt x="682" y="281"/>
                        <a:pt x="705" y="170"/>
                      </a:cubicBezTo>
                      <a:cubicBezTo>
                        <a:pt x="715" y="120"/>
                        <a:pt x="711" y="73"/>
                        <a:pt x="668" y="41"/>
                      </a:cubicBezTo>
                      <a:cubicBezTo>
                        <a:pt x="625" y="9"/>
                        <a:pt x="562" y="0"/>
                        <a:pt x="511" y="15"/>
                      </a:cubicBezTo>
                      <a:cubicBezTo>
                        <a:pt x="437" y="35"/>
                        <a:pt x="386" y="87"/>
                        <a:pt x="343" y="147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 96">
                  <a:extLst>
                    <a:ext uri="{FF2B5EF4-FFF2-40B4-BE49-F238E27FC236}">
                      <a16:creationId xmlns:a16="http://schemas.microsoft.com/office/drawing/2014/main" id="{08F41BA7-BC10-285B-2F39-B92C44A285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0" y="4027"/>
                  <a:ext cx="283" cy="134"/>
                </a:xfrm>
                <a:custGeom>
                  <a:avLst/>
                  <a:gdLst>
                    <a:gd name="T0" fmla="*/ 96 w 396"/>
                    <a:gd name="T1" fmla="*/ 28 h 203"/>
                    <a:gd name="T2" fmla="*/ 13 w 396"/>
                    <a:gd name="T3" fmla="*/ 190 h 203"/>
                    <a:gd name="T4" fmla="*/ 18 w 396"/>
                    <a:gd name="T5" fmla="*/ 199 h 203"/>
                    <a:gd name="T6" fmla="*/ 31 w 396"/>
                    <a:gd name="T7" fmla="*/ 203 h 203"/>
                    <a:gd name="T8" fmla="*/ 386 w 396"/>
                    <a:gd name="T9" fmla="*/ 203 h 203"/>
                    <a:gd name="T10" fmla="*/ 395 w 396"/>
                    <a:gd name="T11" fmla="*/ 199 h 203"/>
                    <a:gd name="T12" fmla="*/ 396 w 396"/>
                    <a:gd name="T13" fmla="*/ 193 h 203"/>
                    <a:gd name="T14" fmla="*/ 369 w 396"/>
                    <a:gd name="T15" fmla="*/ 88 h 203"/>
                    <a:gd name="T16" fmla="*/ 208 w 396"/>
                    <a:gd name="T17" fmla="*/ 2 h 203"/>
                    <a:gd name="T18" fmla="*/ 96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96" y="28"/>
                      </a:moveTo>
                      <a:cubicBezTo>
                        <a:pt x="48" y="57"/>
                        <a:pt x="0" y="129"/>
                        <a:pt x="13" y="190"/>
                      </a:cubicBezTo>
                      <a:cubicBezTo>
                        <a:pt x="14" y="193"/>
                        <a:pt x="15" y="197"/>
                        <a:pt x="18" y="199"/>
                      </a:cubicBezTo>
                      <a:cubicBezTo>
                        <a:pt x="21" y="203"/>
                        <a:pt x="26" y="203"/>
                        <a:pt x="31" y="203"/>
                      </a:cubicBezTo>
                      <a:cubicBezTo>
                        <a:pt x="149" y="203"/>
                        <a:pt x="268" y="203"/>
                        <a:pt x="386" y="203"/>
                      </a:cubicBezTo>
                      <a:cubicBezTo>
                        <a:pt x="389" y="203"/>
                        <a:pt x="394" y="203"/>
                        <a:pt x="395" y="199"/>
                      </a:cubicBezTo>
                      <a:cubicBezTo>
                        <a:pt x="396" y="197"/>
                        <a:pt x="396" y="195"/>
                        <a:pt x="396" y="193"/>
                      </a:cubicBezTo>
                      <a:cubicBezTo>
                        <a:pt x="392" y="157"/>
                        <a:pt x="385" y="120"/>
                        <a:pt x="369" y="88"/>
                      </a:cubicBezTo>
                      <a:cubicBezTo>
                        <a:pt x="337" y="26"/>
                        <a:pt x="271" y="0"/>
                        <a:pt x="208" y="2"/>
                      </a:cubicBezTo>
                      <a:cubicBezTo>
                        <a:pt x="169" y="3"/>
                        <a:pt x="130" y="8"/>
                        <a:pt x="96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Freeform 97">
                  <a:extLst>
                    <a:ext uri="{FF2B5EF4-FFF2-40B4-BE49-F238E27FC236}">
                      <a16:creationId xmlns:a16="http://schemas.microsoft.com/office/drawing/2014/main" id="{972D4819-3F3B-D198-6BD1-B2BDD1F4C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5" y="3068"/>
                  <a:ext cx="611" cy="275"/>
                </a:xfrm>
                <a:custGeom>
                  <a:avLst/>
                  <a:gdLst>
                    <a:gd name="T0" fmla="*/ 91 w 855"/>
                    <a:gd name="T1" fmla="*/ 375 h 418"/>
                    <a:gd name="T2" fmla="*/ 14 w 855"/>
                    <a:gd name="T3" fmla="*/ 150 h 418"/>
                    <a:gd name="T4" fmla="*/ 85 w 855"/>
                    <a:gd name="T5" fmla="*/ 32 h 418"/>
                    <a:gd name="T6" fmla="*/ 253 w 855"/>
                    <a:gd name="T7" fmla="*/ 1 h 418"/>
                    <a:gd name="T8" fmla="*/ 768 w 855"/>
                    <a:gd name="T9" fmla="*/ 39 h 418"/>
                    <a:gd name="T10" fmla="*/ 822 w 855"/>
                    <a:gd name="T11" fmla="*/ 57 h 418"/>
                    <a:gd name="T12" fmla="*/ 839 w 855"/>
                    <a:gd name="T13" fmla="*/ 99 h 418"/>
                    <a:gd name="T14" fmla="*/ 851 w 855"/>
                    <a:gd name="T15" fmla="*/ 234 h 418"/>
                    <a:gd name="T16" fmla="*/ 794 w 855"/>
                    <a:gd name="T17" fmla="*/ 356 h 418"/>
                    <a:gd name="T18" fmla="*/ 556 w 855"/>
                    <a:gd name="T19" fmla="*/ 417 h 418"/>
                    <a:gd name="T20" fmla="*/ 247 w 855"/>
                    <a:gd name="T21" fmla="*/ 410 h 418"/>
                    <a:gd name="T22" fmla="*/ 91 w 855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5" h="418">
                      <a:moveTo>
                        <a:pt x="91" y="375"/>
                      </a:moveTo>
                      <a:cubicBezTo>
                        <a:pt x="8" y="329"/>
                        <a:pt x="0" y="232"/>
                        <a:pt x="14" y="150"/>
                      </a:cubicBezTo>
                      <a:cubicBezTo>
                        <a:pt x="23" y="104"/>
                        <a:pt x="45" y="59"/>
                        <a:pt x="85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5" y="5"/>
                        <a:pt x="596" y="22"/>
                        <a:pt x="768" y="39"/>
                      </a:cubicBezTo>
                      <a:cubicBezTo>
                        <a:pt x="787" y="41"/>
                        <a:pt x="809" y="43"/>
                        <a:pt x="822" y="57"/>
                      </a:cubicBezTo>
                      <a:cubicBezTo>
                        <a:pt x="833" y="68"/>
                        <a:pt x="836" y="84"/>
                        <a:pt x="839" y="99"/>
                      </a:cubicBezTo>
                      <a:cubicBezTo>
                        <a:pt x="847" y="143"/>
                        <a:pt x="855" y="189"/>
                        <a:pt x="851" y="234"/>
                      </a:cubicBezTo>
                      <a:cubicBezTo>
                        <a:pt x="847" y="279"/>
                        <a:pt x="830" y="325"/>
                        <a:pt x="794" y="356"/>
                      </a:cubicBezTo>
                      <a:cubicBezTo>
                        <a:pt x="724" y="416"/>
                        <a:pt x="645" y="415"/>
                        <a:pt x="556" y="417"/>
                      </a:cubicBezTo>
                      <a:cubicBezTo>
                        <a:pt x="453" y="418"/>
                        <a:pt x="350" y="418"/>
                        <a:pt x="247" y="410"/>
                      </a:cubicBezTo>
                      <a:cubicBezTo>
                        <a:pt x="193" y="407"/>
                        <a:pt x="138" y="401"/>
                        <a:pt x="91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98">
                  <a:extLst>
                    <a:ext uri="{FF2B5EF4-FFF2-40B4-BE49-F238E27FC236}">
                      <a16:creationId xmlns:a16="http://schemas.microsoft.com/office/drawing/2014/main" id="{1169ADFD-888C-0F05-66E5-5DA7F66AF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9" y="2188"/>
                  <a:ext cx="606" cy="984"/>
                </a:xfrm>
                <a:custGeom>
                  <a:avLst/>
                  <a:gdLst>
                    <a:gd name="T0" fmla="*/ 6 w 847"/>
                    <a:gd name="T1" fmla="*/ 793 h 1492"/>
                    <a:gd name="T2" fmla="*/ 12 w 847"/>
                    <a:gd name="T3" fmla="*/ 633 h 1492"/>
                    <a:gd name="T4" fmla="*/ 28 w 847"/>
                    <a:gd name="T5" fmla="*/ 314 h 1492"/>
                    <a:gd name="T6" fmla="*/ 136 w 847"/>
                    <a:gd name="T7" fmla="*/ 97 h 1492"/>
                    <a:gd name="T8" fmla="*/ 330 w 847"/>
                    <a:gd name="T9" fmla="*/ 20 h 1492"/>
                    <a:gd name="T10" fmla="*/ 709 w 847"/>
                    <a:gd name="T11" fmla="*/ 121 h 1492"/>
                    <a:gd name="T12" fmla="*/ 819 w 847"/>
                    <a:gd name="T13" fmla="*/ 408 h 1492"/>
                    <a:gd name="T14" fmla="*/ 839 w 847"/>
                    <a:gd name="T15" fmla="*/ 784 h 1492"/>
                    <a:gd name="T16" fmla="*/ 843 w 847"/>
                    <a:gd name="T17" fmla="*/ 1271 h 1492"/>
                    <a:gd name="T18" fmla="*/ 826 w 847"/>
                    <a:gd name="T19" fmla="*/ 1378 h 1492"/>
                    <a:gd name="T20" fmla="*/ 707 w 847"/>
                    <a:gd name="T21" fmla="*/ 1464 h 1492"/>
                    <a:gd name="T22" fmla="*/ 394 w 847"/>
                    <a:gd name="T23" fmla="*/ 1486 h 1492"/>
                    <a:gd name="T24" fmla="*/ 93 w 847"/>
                    <a:gd name="T25" fmla="*/ 1455 h 1492"/>
                    <a:gd name="T26" fmla="*/ 2 w 847"/>
                    <a:gd name="T27" fmla="*/ 1271 h 1492"/>
                    <a:gd name="T28" fmla="*/ 6 w 847"/>
                    <a:gd name="T29" fmla="*/ 793 h 1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47" h="1492">
                      <a:moveTo>
                        <a:pt x="6" y="793"/>
                      </a:moveTo>
                      <a:cubicBezTo>
                        <a:pt x="8" y="739"/>
                        <a:pt x="10" y="686"/>
                        <a:pt x="12" y="633"/>
                      </a:cubicBezTo>
                      <a:cubicBezTo>
                        <a:pt x="16" y="526"/>
                        <a:pt x="22" y="420"/>
                        <a:pt x="28" y="314"/>
                      </a:cubicBezTo>
                      <a:cubicBezTo>
                        <a:pt x="34" y="220"/>
                        <a:pt x="53" y="152"/>
                        <a:pt x="136" y="97"/>
                      </a:cubicBezTo>
                      <a:cubicBezTo>
                        <a:pt x="193" y="58"/>
                        <a:pt x="261" y="30"/>
                        <a:pt x="330" y="20"/>
                      </a:cubicBezTo>
                      <a:cubicBezTo>
                        <a:pt x="459" y="0"/>
                        <a:pt x="602" y="49"/>
                        <a:pt x="709" y="121"/>
                      </a:cubicBezTo>
                      <a:cubicBezTo>
                        <a:pt x="805" y="187"/>
                        <a:pt x="814" y="301"/>
                        <a:pt x="819" y="408"/>
                      </a:cubicBezTo>
                      <a:cubicBezTo>
                        <a:pt x="824" y="534"/>
                        <a:pt x="835" y="659"/>
                        <a:pt x="839" y="784"/>
                      </a:cubicBezTo>
                      <a:cubicBezTo>
                        <a:pt x="846" y="946"/>
                        <a:pt x="847" y="1110"/>
                        <a:pt x="843" y="1271"/>
                      </a:cubicBezTo>
                      <a:cubicBezTo>
                        <a:pt x="842" y="1308"/>
                        <a:pt x="840" y="1345"/>
                        <a:pt x="826" y="1378"/>
                      </a:cubicBezTo>
                      <a:cubicBezTo>
                        <a:pt x="805" y="1433"/>
                        <a:pt x="760" y="1453"/>
                        <a:pt x="707" y="1464"/>
                      </a:cubicBezTo>
                      <a:cubicBezTo>
                        <a:pt x="604" y="1484"/>
                        <a:pt x="498" y="1488"/>
                        <a:pt x="394" y="1486"/>
                      </a:cubicBezTo>
                      <a:cubicBezTo>
                        <a:pt x="301" y="1483"/>
                        <a:pt x="180" y="1492"/>
                        <a:pt x="93" y="1455"/>
                      </a:cubicBezTo>
                      <a:cubicBezTo>
                        <a:pt x="15" y="1421"/>
                        <a:pt x="3" y="1348"/>
                        <a:pt x="2" y="1271"/>
                      </a:cubicBezTo>
                      <a:cubicBezTo>
                        <a:pt x="0" y="1112"/>
                        <a:pt x="2" y="952"/>
                        <a:pt x="6" y="793"/>
                      </a:cubicBezTo>
                    </a:path>
                  </a:pathLst>
                </a:custGeom>
                <a:solidFill>
                  <a:srgbClr val="6DB8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99">
                  <a:extLst>
                    <a:ext uri="{FF2B5EF4-FFF2-40B4-BE49-F238E27FC236}">
                      <a16:creationId xmlns:a16="http://schemas.microsoft.com/office/drawing/2014/main" id="{162808E7-15CE-BAAD-C725-229AFA90C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8" y="3054"/>
                  <a:ext cx="306" cy="1007"/>
                </a:xfrm>
                <a:custGeom>
                  <a:avLst/>
                  <a:gdLst>
                    <a:gd name="T0" fmla="*/ 427 w 428"/>
                    <a:gd name="T1" fmla="*/ 309 h 1527"/>
                    <a:gd name="T2" fmla="*/ 428 w 428"/>
                    <a:gd name="T3" fmla="*/ 358 h 1527"/>
                    <a:gd name="T4" fmla="*/ 422 w 428"/>
                    <a:gd name="T5" fmla="*/ 946 h 1527"/>
                    <a:gd name="T6" fmla="*/ 394 w 428"/>
                    <a:gd name="T7" fmla="*/ 1527 h 1527"/>
                    <a:gd name="T8" fmla="*/ 149 w 428"/>
                    <a:gd name="T9" fmla="*/ 1526 h 1527"/>
                    <a:gd name="T10" fmla="*/ 124 w 428"/>
                    <a:gd name="T11" fmla="*/ 1521 h 1527"/>
                    <a:gd name="T12" fmla="*/ 108 w 428"/>
                    <a:gd name="T13" fmla="*/ 1483 h 1527"/>
                    <a:gd name="T14" fmla="*/ 14 w 428"/>
                    <a:gd name="T15" fmla="*/ 402 h 1527"/>
                    <a:gd name="T16" fmla="*/ 48 w 428"/>
                    <a:gd name="T17" fmla="*/ 118 h 1527"/>
                    <a:gd name="T18" fmla="*/ 309 w 428"/>
                    <a:gd name="T19" fmla="*/ 35 h 1527"/>
                    <a:gd name="T20" fmla="*/ 427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427" y="309"/>
                      </a:moveTo>
                      <a:cubicBezTo>
                        <a:pt x="428" y="326"/>
                        <a:pt x="428" y="342"/>
                        <a:pt x="428" y="358"/>
                      </a:cubicBezTo>
                      <a:cubicBezTo>
                        <a:pt x="427" y="554"/>
                        <a:pt x="424" y="750"/>
                        <a:pt x="422" y="946"/>
                      </a:cubicBezTo>
                      <a:cubicBezTo>
                        <a:pt x="421" y="1055"/>
                        <a:pt x="403" y="1440"/>
                        <a:pt x="394" y="1527"/>
                      </a:cubicBezTo>
                      <a:cubicBezTo>
                        <a:pt x="313" y="1526"/>
                        <a:pt x="231" y="1526"/>
                        <a:pt x="149" y="1526"/>
                      </a:cubicBezTo>
                      <a:cubicBezTo>
                        <a:pt x="141" y="1526"/>
                        <a:pt x="131" y="1526"/>
                        <a:pt x="124" y="1521"/>
                      </a:cubicBezTo>
                      <a:cubicBezTo>
                        <a:pt x="112" y="1514"/>
                        <a:pt x="109" y="1497"/>
                        <a:pt x="108" y="1483"/>
                      </a:cubicBezTo>
                      <a:cubicBezTo>
                        <a:pt x="65" y="1124"/>
                        <a:pt x="28" y="764"/>
                        <a:pt x="14" y="402"/>
                      </a:cubicBezTo>
                      <a:cubicBezTo>
                        <a:pt x="10" y="308"/>
                        <a:pt x="0" y="201"/>
                        <a:pt x="48" y="118"/>
                      </a:cubicBezTo>
                      <a:cubicBezTo>
                        <a:pt x="99" y="30"/>
                        <a:pt x="224" y="0"/>
                        <a:pt x="309" y="35"/>
                      </a:cubicBezTo>
                      <a:cubicBezTo>
                        <a:pt x="406" y="75"/>
                        <a:pt x="425" y="202"/>
                        <a:pt x="427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00">
                  <a:extLst>
                    <a:ext uri="{FF2B5EF4-FFF2-40B4-BE49-F238E27FC236}">
                      <a16:creationId xmlns:a16="http://schemas.microsoft.com/office/drawing/2014/main" id="{12649185-CBFF-5AD3-1273-DBAE14CF9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2" y="4027"/>
                  <a:ext cx="283" cy="134"/>
                </a:xfrm>
                <a:custGeom>
                  <a:avLst/>
                  <a:gdLst>
                    <a:gd name="T0" fmla="*/ 299 w 396"/>
                    <a:gd name="T1" fmla="*/ 28 h 203"/>
                    <a:gd name="T2" fmla="*/ 382 w 396"/>
                    <a:gd name="T3" fmla="*/ 190 h 203"/>
                    <a:gd name="T4" fmla="*/ 378 w 396"/>
                    <a:gd name="T5" fmla="*/ 199 h 203"/>
                    <a:gd name="T6" fmla="*/ 365 w 396"/>
                    <a:gd name="T7" fmla="*/ 203 h 203"/>
                    <a:gd name="T8" fmla="*/ 10 w 396"/>
                    <a:gd name="T9" fmla="*/ 203 h 203"/>
                    <a:gd name="T10" fmla="*/ 1 w 396"/>
                    <a:gd name="T11" fmla="*/ 199 h 203"/>
                    <a:gd name="T12" fmla="*/ 0 w 396"/>
                    <a:gd name="T13" fmla="*/ 193 h 203"/>
                    <a:gd name="T14" fmla="*/ 27 w 396"/>
                    <a:gd name="T15" fmla="*/ 88 h 203"/>
                    <a:gd name="T16" fmla="*/ 188 w 396"/>
                    <a:gd name="T17" fmla="*/ 2 h 203"/>
                    <a:gd name="T18" fmla="*/ 299 w 396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6" h="203">
                      <a:moveTo>
                        <a:pt x="299" y="28"/>
                      </a:moveTo>
                      <a:cubicBezTo>
                        <a:pt x="348" y="57"/>
                        <a:pt x="396" y="129"/>
                        <a:pt x="382" y="190"/>
                      </a:cubicBezTo>
                      <a:cubicBezTo>
                        <a:pt x="382" y="193"/>
                        <a:pt x="381" y="197"/>
                        <a:pt x="378" y="199"/>
                      </a:cubicBezTo>
                      <a:cubicBezTo>
                        <a:pt x="375" y="203"/>
                        <a:pt x="370" y="203"/>
                        <a:pt x="365" y="203"/>
                      </a:cubicBezTo>
                      <a:cubicBezTo>
                        <a:pt x="247" y="203"/>
                        <a:pt x="128" y="203"/>
                        <a:pt x="10" y="203"/>
                      </a:cubicBezTo>
                      <a:cubicBezTo>
                        <a:pt x="6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4" y="157"/>
                        <a:pt x="11" y="120"/>
                        <a:pt x="27" y="88"/>
                      </a:cubicBezTo>
                      <a:cubicBezTo>
                        <a:pt x="59" y="26"/>
                        <a:pt x="125" y="0"/>
                        <a:pt x="188" y="2"/>
                      </a:cubicBezTo>
                      <a:cubicBezTo>
                        <a:pt x="227" y="3"/>
                        <a:pt x="266" y="8"/>
                        <a:pt x="299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101">
                  <a:extLst>
                    <a:ext uri="{FF2B5EF4-FFF2-40B4-BE49-F238E27FC236}">
                      <a16:creationId xmlns:a16="http://schemas.microsoft.com/office/drawing/2014/main" id="{400DD186-179A-6624-8297-2CB0D46AD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1" y="3054"/>
                  <a:ext cx="306" cy="1007"/>
                </a:xfrm>
                <a:custGeom>
                  <a:avLst/>
                  <a:gdLst>
                    <a:gd name="T0" fmla="*/ 0 w 428"/>
                    <a:gd name="T1" fmla="*/ 309 h 1527"/>
                    <a:gd name="T2" fmla="*/ 0 w 428"/>
                    <a:gd name="T3" fmla="*/ 358 h 1527"/>
                    <a:gd name="T4" fmla="*/ 6 w 428"/>
                    <a:gd name="T5" fmla="*/ 946 h 1527"/>
                    <a:gd name="T6" fmla="*/ 34 w 428"/>
                    <a:gd name="T7" fmla="*/ 1527 h 1527"/>
                    <a:gd name="T8" fmla="*/ 279 w 428"/>
                    <a:gd name="T9" fmla="*/ 1526 h 1527"/>
                    <a:gd name="T10" fmla="*/ 304 w 428"/>
                    <a:gd name="T11" fmla="*/ 1521 h 1527"/>
                    <a:gd name="T12" fmla="*/ 320 w 428"/>
                    <a:gd name="T13" fmla="*/ 1483 h 1527"/>
                    <a:gd name="T14" fmla="*/ 414 w 428"/>
                    <a:gd name="T15" fmla="*/ 402 h 1527"/>
                    <a:gd name="T16" fmla="*/ 380 w 428"/>
                    <a:gd name="T17" fmla="*/ 118 h 1527"/>
                    <a:gd name="T18" fmla="*/ 119 w 428"/>
                    <a:gd name="T19" fmla="*/ 35 h 1527"/>
                    <a:gd name="T20" fmla="*/ 0 w 428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28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4" y="750"/>
                        <a:pt x="6" y="946"/>
                      </a:cubicBezTo>
                      <a:cubicBezTo>
                        <a:pt x="7" y="1055"/>
                        <a:pt x="25" y="1440"/>
                        <a:pt x="34" y="1527"/>
                      </a:cubicBezTo>
                      <a:cubicBezTo>
                        <a:pt x="115" y="1526"/>
                        <a:pt x="197" y="1526"/>
                        <a:pt x="279" y="1526"/>
                      </a:cubicBezTo>
                      <a:cubicBezTo>
                        <a:pt x="287" y="1526"/>
                        <a:pt x="296" y="1526"/>
                        <a:pt x="304" y="1521"/>
                      </a:cubicBezTo>
                      <a:cubicBezTo>
                        <a:pt x="316" y="1514"/>
                        <a:pt x="318" y="1497"/>
                        <a:pt x="320" y="1483"/>
                      </a:cubicBezTo>
                      <a:cubicBezTo>
                        <a:pt x="363" y="1124"/>
                        <a:pt x="399" y="764"/>
                        <a:pt x="414" y="402"/>
                      </a:cubicBezTo>
                      <a:cubicBezTo>
                        <a:pt x="418" y="308"/>
                        <a:pt x="428" y="201"/>
                        <a:pt x="380" y="118"/>
                      </a:cubicBezTo>
                      <a:cubicBezTo>
                        <a:pt x="329" y="30"/>
                        <a:pt x="203" y="0"/>
                        <a:pt x="119" y="35"/>
                      </a:cubicBezTo>
                      <a:cubicBezTo>
                        <a:pt x="22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7C5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02">
                  <a:extLst>
                    <a:ext uri="{FF2B5EF4-FFF2-40B4-BE49-F238E27FC236}">
                      <a16:creationId xmlns:a16="http://schemas.microsoft.com/office/drawing/2014/main" id="{4A5CFDAC-E8EB-2751-2360-1C873F77F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" y="1988"/>
                  <a:ext cx="105" cy="110"/>
                </a:xfrm>
                <a:custGeom>
                  <a:avLst/>
                  <a:gdLst>
                    <a:gd name="T0" fmla="*/ 61 w 146"/>
                    <a:gd name="T1" fmla="*/ 161 h 166"/>
                    <a:gd name="T2" fmla="*/ 1 w 146"/>
                    <a:gd name="T3" fmla="*/ 119 h 166"/>
                    <a:gd name="T4" fmla="*/ 13 w 146"/>
                    <a:gd name="T5" fmla="*/ 68 h 166"/>
                    <a:gd name="T6" fmla="*/ 52 w 146"/>
                    <a:gd name="T7" fmla="*/ 18 h 166"/>
                    <a:gd name="T8" fmla="*/ 112 w 146"/>
                    <a:gd name="T9" fmla="*/ 6 h 166"/>
                    <a:gd name="T10" fmla="*/ 139 w 146"/>
                    <a:gd name="T11" fmla="*/ 42 h 166"/>
                    <a:gd name="T12" fmla="*/ 93 w 146"/>
                    <a:gd name="T13" fmla="*/ 147 h 166"/>
                    <a:gd name="T14" fmla="*/ 61 w 146"/>
                    <a:gd name="T15" fmla="*/ 16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6" h="166">
                      <a:moveTo>
                        <a:pt x="61" y="161"/>
                      </a:moveTo>
                      <a:cubicBezTo>
                        <a:pt x="32" y="166"/>
                        <a:pt x="4" y="156"/>
                        <a:pt x="1" y="119"/>
                      </a:cubicBezTo>
                      <a:cubicBezTo>
                        <a:pt x="0" y="101"/>
                        <a:pt x="5" y="84"/>
                        <a:pt x="13" y="68"/>
                      </a:cubicBezTo>
                      <a:cubicBezTo>
                        <a:pt x="22" y="49"/>
                        <a:pt x="35" y="31"/>
                        <a:pt x="52" y="18"/>
                      </a:cubicBezTo>
                      <a:cubicBezTo>
                        <a:pt x="69" y="6"/>
                        <a:pt x="92" y="0"/>
                        <a:pt x="112" y="6"/>
                      </a:cubicBezTo>
                      <a:cubicBezTo>
                        <a:pt x="130" y="11"/>
                        <a:pt x="136" y="25"/>
                        <a:pt x="139" y="42"/>
                      </a:cubicBezTo>
                      <a:cubicBezTo>
                        <a:pt x="146" y="82"/>
                        <a:pt x="127" y="124"/>
                        <a:pt x="93" y="147"/>
                      </a:cubicBezTo>
                      <a:cubicBezTo>
                        <a:pt x="83" y="154"/>
                        <a:pt x="72" y="159"/>
                        <a:pt x="61" y="16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03">
                  <a:extLst>
                    <a:ext uri="{FF2B5EF4-FFF2-40B4-BE49-F238E27FC236}">
                      <a16:creationId xmlns:a16="http://schemas.microsoft.com/office/drawing/2014/main" id="{D8BAC595-6353-9D76-8777-89B509F3A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5" y="1952"/>
                  <a:ext cx="100" cy="114"/>
                </a:xfrm>
                <a:custGeom>
                  <a:avLst/>
                  <a:gdLst>
                    <a:gd name="T0" fmla="*/ 70 w 140"/>
                    <a:gd name="T1" fmla="*/ 163 h 174"/>
                    <a:gd name="T2" fmla="*/ 136 w 140"/>
                    <a:gd name="T3" fmla="*/ 132 h 174"/>
                    <a:gd name="T4" fmla="*/ 133 w 140"/>
                    <a:gd name="T5" fmla="*/ 80 h 174"/>
                    <a:gd name="T6" fmla="*/ 103 w 140"/>
                    <a:gd name="T7" fmla="*/ 25 h 174"/>
                    <a:gd name="T8" fmla="*/ 46 w 140"/>
                    <a:gd name="T9" fmla="*/ 2 h 174"/>
                    <a:gd name="T10" fmla="*/ 13 w 140"/>
                    <a:gd name="T11" fmla="*/ 33 h 174"/>
                    <a:gd name="T12" fmla="*/ 40 w 140"/>
                    <a:gd name="T13" fmla="*/ 145 h 174"/>
                    <a:gd name="T14" fmla="*/ 70 w 140"/>
                    <a:gd name="T15" fmla="*/ 16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0" h="174">
                      <a:moveTo>
                        <a:pt x="70" y="163"/>
                      </a:moveTo>
                      <a:cubicBezTo>
                        <a:pt x="97" y="174"/>
                        <a:pt x="127" y="168"/>
                        <a:pt x="136" y="132"/>
                      </a:cubicBezTo>
                      <a:cubicBezTo>
                        <a:pt x="140" y="115"/>
                        <a:pt x="138" y="97"/>
                        <a:pt x="133" y="80"/>
                      </a:cubicBezTo>
                      <a:cubicBezTo>
                        <a:pt x="127" y="60"/>
                        <a:pt x="118" y="40"/>
                        <a:pt x="103" y="25"/>
                      </a:cubicBezTo>
                      <a:cubicBezTo>
                        <a:pt x="88" y="9"/>
                        <a:pt x="67" y="0"/>
                        <a:pt x="46" y="2"/>
                      </a:cubicBezTo>
                      <a:cubicBezTo>
                        <a:pt x="28" y="4"/>
                        <a:pt x="19" y="17"/>
                        <a:pt x="13" y="33"/>
                      </a:cubicBezTo>
                      <a:cubicBezTo>
                        <a:pt x="0" y="71"/>
                        <a:pt x="11" y="116"/>
                        <a:pt x="40" y="145"/>
                      </a:cubicBezTo>
                      <a:cubicBezTo>
                        <a:pt x="49" y="153"/>
                        <a:pt x="59" y="159"/>
                        <a:pt x="70" y="16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04">
                  <a:extLst>
                    <a:ext uri="{FF2B5EF4-FFF2-40B4-BE49-F238E27FC236}">
                      <a16:creationId xmlns:a16="http://schemas.microsoft.com/office/drawing/2014/main" id="{65CFAAFB-B23B-B3BC-96FB-6EE40A843E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" y="2071"/>
                  <a:ext cx="215" cy="196"/>
                </a:xfrm>
                <a:custGeom>
                  <a:avLst/>
                  <a:gdLst>
                    <a:gd name="T0" fmla="*/ 91 w 300"/>
                    <a:gd name="T1" fmla="*/ 12 h 298"/>
                    <a:gd name="T2" fmla="*/ 205 w 300"/>
                    <a:gd name="T3" fmla="*/ 3 h 298"/>
                    <a:gd name="T4" fmla="*/ 300 w 300"/>
                    <a:gd name="T5" fmla="*/ 21 h 298"/>
                    <a:gd name="T6" fmla="*/ 288 w 300"/>
                    <a:gd name="T7" fmla="*/ 245 h 298"/>
                    <a:gd name="T8" fmla="*/ 282 w 300"/>
                    <a:gd name="T9" fmla="*/ 266 h 298"/>
                    <a:gd name="T10" fmla="*/ 250 w 300"/>
                    <a:gd name="T11" fmla="*/ 281 h 298"/>
                    <a:gd name="T12" fmla="*/ 26 w 300"/>
                    <a:gd name="T13" fmla="*/ 273 h 298"/>
                    <a:gd name="T14" fmla="*/ 13 w 300"/>
                    <a:gd name="T15" fmla="*/ 267 h 298"/>
                    <a:gd name="T16" fmla="*/ 9 w 300"/>
                    <a:gd name="T17" fmla="*/ 253 h 298"/>
                    <a:gd name="T18" fmla="*/ 8 w 300"/>
                    <a:gd name="T19" fmla="*/ 152 h 298"/>
                    <a:gd name="T20" fmla="*/ 15 w 300"/>
                    <a:gd name="T21" fmla="*/ 64 h 298"/>
                    <a:gd name="T22" fmla="*/ 91 w 300"/>
                    <a:gd name="T23" fmla="*/ 12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0" h="298">
                      <a:moveTo>
                        <a:pt x="91" y="12"/>
                      </a:moveTo>
                      <a:cubicBezTo>
                        <a:pt x="127" y="0"/>
                        <a:pt x="166" y="0"/>
                        <a:pt x="205" y="3"/>
                      </a:cubicBezTo>
                      <a:cubicBezTo>
                        <a:pt x="237" y="4"/>
                        <a:pt x="270" y="8"/>
                        <a:pt x="300" y="21"/>
                      </a:cubicBezTo>
                      <a:cubicBezTo>
                        <a:pt x="295" y="95"/>
                        <a:pt x="290" y="171"/>
                        <a:pt x="288" y="245"/>
                      </a:cubicBezTo>
                      <a:cubicBezTo>
                        <a:pt x="288" y="252"/>
                        <a:pt x="287" y="260"/>
                        <a:pt x="282" y="266"/>
                      </a:cubicBezTo>
                      <a:cubicBezTo>
                        <a:pt x="276" y="274"/>
                        <a:pt x="263" y="278"/>
                        <a:pt x="250" y="281"/>
                      </a:cubicBezTo>
                      <a:cubicBezTo>
                        <a:pt x="177" y="298"/>
                        <a:pt x="96" y="295"/>
                        <a:pt x="26" y="273"/>
                      </a:cubicBezTo>
                      <a:cubicBezTo>
                        <a:pt x="21" y="272"/>
                        <a:pt x="16" y="270"/>
                        <a:pt x="13" y="267"/>
                      </a:cubicBezTo>
                      <a:cubicBezTo>
                        <a:pt x="9" y="263"/>
                        <a:pt x="9" y="258"/>
                        <a:pt x="9" y="253"/>
                      </a:cubicBezTo>
                      <a:cubicBezTo>
                        <a:pt x="9" y="220"/>
                        <a:pt x="8" y="186"/>
                        <a:pt x="8" y="152"/>
                      </a:cubicBezTo>
                      <a:cubicBezTo>
                        <a:pt x="8" y="124"/>
                        <a:pt x="0" y="89"/>
                        <a:pt x="15" y="64"/>
                      </a:cubicBezTo>
                      <a:cubicBezTo>
                        <a:pt x="30" y="38"/>
                        <a:pt x="64" y="20"/>
                        <a:pt x="91" y="1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105">
                  <a:extLst>
                    <a:ext uri="{FF2B5EF4-FFF2-40B4-BE49-F238E27FC236}">
                      <a16:creationId xmlns:a16="http://schemas.microsoft.com/office/drawing/2014/main" id="{19FF954B-ADB9-DD39-5EDA-13653D569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2" y="2168"/>
                  <a:ext cx="3" cy="30"/>
                </a:xfrm>
                <a:custGeom>
                  <a:avLst/>
                  <a:gdLst>
                    <a:gd name="T0" fmla="*/ 0 w 4"/>
                    <a:gd name="T1" fmla="*/ 46 h 46"/>
                    <a:gd name="T2" fmla="*/ 2 w 4"/>
                    <a:gd name="T3" fmla="*/ 2 h 46"/>
                    <a:gd name="T4" fmla="*/ 4 w 4"/>
                    <a:gd name="T5" fmla="*/ 0 h 46"/>
                    <a:gd name="T6" fmla="*/ 2 w 4"/>
                    <a:gd name="T7" fmla="*/ 44 h 46"/>
                    <a:gd name="T8" fmla="*/ 0 w 4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46">
                      <a:moveTo>
                        <a:pt x="0" y="46"/>
                      </a:moveTo>
                      <a:cubicBezTo>
                        <a:pt x="1" y="31"/>
                        <a:pt x="1" y="17"/>
                        <a:pt x="2" y="2"/>
                      </a:cubicBezTo>
                      <a:cubicBezTo>
                        <a:pt x="3" y="1"/>
                        <a:pt x="3" y="1"/>
                        <a:pt x="4" y="0"/>
                      </a:cubicBezTo>
                      <a:cubicBezTo>
                        <a:pt x="3" y="15"/>
                        <a:pt x="2" y="30"/>
                        <a:pt x="2" y="44"/>
                      </a:cubicBezTo>
                      <a:cubicBezTo>
                        <a:pt x="1" y="45"/>
                        <a:pt x="1" y="45"/>
                        <a:pt x="0" y="4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06">
                  <a:extLst>
                    <a:ext uri="{FF2B5EF4-FFF2-40B4-BE49-F238E27FC236}">
                      <a16:creationId xmlns:a16="http://schemas.microsoft.com/office/drawing/2014/main" id="{6469E22C-F61F-DA52-BEB0-0F24582DF7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2" y="2169"/>
                  <a:ext cx="201" cy="84"/>
                </a:xfrm>
                <a:custGeom>
                  <a:avLst/>
                  <a:gdLst>
                    <a:gd name="T0" fmla="*/ 98 w 282"/>
                    <a:gd name="T1" fmla="*/ 128 h 128"/>
                    <a:gd name="T2" fmla="*/ 0 w 282"/>
                    <a:gd name="T3" fmla="*/ 106 h 128"/>
                    <a:gd name="T4" fmla="*/ 0 w 282"/>
                    <a:gd name="T5" fmla="*/ 104 h 128"/>
                    <a:gd name="T6" fmla="*/ 0 w 282"/>
                    <a:gd name="T7" fmla="*/ 65 h 128"/>
                    <a:gd name="T8" fmla="*/ 97 w 282"/>
                    <a:gd name="T9" fmla="*/ 87 h 128"/>
                    <a:gd name="T10" fmla="*/ 282 w 282"/>
                    <a:gd name="T11" fmla="*/ 0 h 128"/>
                    <a:gd name="T12" fmla="*/ 280 w 282"/>
                    <a:gd name="T13" fmla="*/ 44 h 128"/>
                    <a:gd name="T14" fmla="*/ 98 w 282"/>
                    <a:gd name="T15" fmla="*/ 128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2" h="128">
                      <a:moveTo>
                        <a:pt x="98" y="128"/>
                      </a:moveTo>
                      <a:cubicBezTo>
                        <a:pt x="66" y="128"/>
                        <a:pt x="33" y="121"/>
                        <a:pt x="0" y="106"/>
                      </a:cubicBezTo>
                      <a:lnTo>
                        <a:pt x="0" y="104"/>
                      </a:lnTo>
                      <a:cubicBezTo>
                        <a:pt x="0" y="91"/>
                        <a:pt x="0" y="78"/>
                        <a:pt x="0" y="65"/>
                      </a:cubicBezTo>
                      <a:cubicBezTo>
                        <a:pt x="32" y="80"/>
                        <a:pt x="65" y="87"/>
                        <a:pt x="97" y="87"/>
                      </a:cubicBezTo>
                      <a:cubicBezTo>
                        <a:pt x="164" y="87"/>
                        <a:pt x="229" y="55"/>
                        <a:pt x="282" y="0"/>
                      </a:cubicBezTo>
                      <a:cubicBezTo>
                        <a:pt x="281" y="15"/>
                        <a:pt x="281" y="29"/>
                        <a:pt x="280" y="44"/>
                      </a:cubicBezTo>
                      <a:cubicBezTo>
                        <a:pt x="227" y="97"/>
                        <a:pt x="164" y="128"/>
                        <a:pt x="98" y="12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107">
                  <a:extLst>
                    <a:ext uri="{FF2B5EF4-FFF2-40B4-BE49-F238E27FC236}">
                      <a16:creationId xmlns:a16="http://schemas.microsoft.com/office/drawing/2014/main" id="{BEBC001A-C3E6-C48F-2D52-24A55C9921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4" y="1676"/>
                  <a:ext cx="451" cy="579"/>
                </a:xfrm>
                <a:custGeom>
                  <a:avLst/>
                  <a:gdLst>
                    <a:gd name="T0" fmla="*/ 588 w 630"/>
                    <a:gd name="T1" fmla="*/ 532 h 878"/>
                    <a:gd name="T2" fmla="*/ 490 w 630"/>
                    <a:gd name="T3" fmla="*/ 712 h 878"/>
                    <a:gd name="T4" fmla="*/ 131 w 630"/>
                    <a:gd name="T5" fmla="*/ 786 h 878"/>
                    <a:gd name="T6" fmla="*/ 4 w 630"/>
                    <a:gd name="T7" fmla="*/ 453 h 878"/>
                    <a:gd name="T8" fmla="*/ 86 w 630"/>
                    <a:gd name="T9" fmla="*/ 119 h 878"/>
                    <a:gd name="T10" fmla="*/ 157 w 630"/>
                    <a:gd name="T11" fmla="*/ 59 h 878"/>
                    <a:gd name="T12" fmla="*/ 229 w 630"/>
                    <a:gd name="T13" fmla="*/ 26 h 878"/>
                    <a:gd name="T14" fmla="*/ 472 w 630"/>
                    <a:gd name="T15" fmla="*/ 77 h 878"/>
                    <a:gd name="T16" fmla="*/ 611 w 630"/>
                    <a:gd name="T17" fmla="*/ 432 h 878"/>
                    <a:gd name="T18" fmla="*/ 588 w 630"/>
                    <a:gd name="T19" fmla="*/ 532 h 8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0" h="878">
                      <a:moveTo>
                        <a:pt x="588" y="532"/>
                      </a:moveTo>
                      <a:cubicBezTo>
                        <a:pt x="567" y="599"/>
                        <a:pt x="531" y="657"/>
                        <a:pt x="490" y="712"/>
                      </a:cubicBezTo>
                      <a:cubicBezTo>
                        <a:pt x="399" y="834"/>
                        <a:pt x="261" y="878"/>
                        <a:pt x="131" y="786"/>
                      </a:cubicBezTo>
                      <a:cubicBezTo>
                        <a:pt x="30" y="715"/>
                        <a:pt x="7" y="573"/>
                        <a:pt x="4" y="453"/>
                      </a:cubicBezTo>
                      <a:cubicBezTo>
                        <a:pt x="0" y="340"/>
                        <a:pt x="16" y="208"/>
                        <a:pt x="86" y="119"/>
                      </a:cubicBezTo>
                      <a:cubicBezTo>
                        <a:pt x="106" y="94"/>
                        <a:pt x="131" y="75"/>
                        <a:pt x="157" y="59"/>
                      </a:cubicBezTo>
                      <a:cubicBezTo>
                        <a:pt x="180" y="45"/>
                        <a:pt x="204" y="34"/>
                        <a:pt x="229" y="26"/>
                      </a:cubicBezTo>
                      <a:cubicBezTo>
                        <a:pt x="311" y="0"/>
                        <a:pt x="401" y="20"/>
                        <a:pt x="472" y="77"/>
                      </a:cubicBezTo>
                      <a:cubicBezTo>
                        <a:pt x="569" y="154"/>
                        <a:pt x="630" y="293"/>
                        <a:pt x="611" y="432"/>
                      </a:cubicBezTo>
                      <a:cubicBezTo>
                        <a:pt x="607" y="465"/>
                        <a:pt x="599" y="499"/>
                        <a:pt x="588" y="532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08">
                  <a:extLst>
                    <a:ext uri="{FF2B5EF4-FFF2-40B4-BE49-F238E27FC236}">
                      <a16:creationId xmlns:a16="http://schemas.microsoft.com/office/drawing/2014/main" id="{9383CA92-377C-7961-F1AB-D333CA48C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1" y="2017"/>
                  <a:ext cx="58" cy="29"/>
                </a:xfrm>
                <a:custGeom>
                  <a:avLst/>
                  <a:gdLst>
                    <a:gd name="T0" fmla="*/ 82 w 82"/>
                    <a:gd name="T1" fmla="*/ 45 h 45"/>
                    <a:gd name="T2" fmla="*/ 62 w 82"/>
                    <a:gd name="T3" fmla="*/ 27 h 45"/>
                    <a:gd name="T4" fmla="*/ 43 w 82"/>
                    <a:gd name="T5" fmla="*/ 17 h 45"/>
                    <a:gd name="T6" fmla="*/ 35 w 82"/>
                    <a:gd name="T7" fmla="*/ 16 h 45"/>
                    <a:gd name="T8" fmla="*/ 0 w 82"/>
                    <a:gd name="T9" fmla="*/ 32 h 45"/>
                    <a:gd name="T10" fmla="*/ 15 w 82"/>
                    <a:gd name="T11" fmla="*/ 7 h 45"/>
                    <a:gd name="T12" fmla="*/ 38 w 82"/>
                    <a:gd name="T13" fmla="*/ 0 h 45"/>
                    <a:gd name="T14" fmla="*/ 46 w 82"/>
                    <a:gd name="T15" fmla="*/ 1 h 45"/>
                    <a:gd name="T16" fmla="*/ 72 w 82"/>
                    <a:gd name="T17" fmla="*/ 18 h 45"/>
                    <a:gd name="T18" fmla="*/ 82 w 82"/>
                    <a:gd name="T19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2" h="45">
                      <a:moveTo>
                        <a:pt x="82" y="45"/>
                      </a:moveTo>
                      <a:cubicBezTo>
                        <a:pt x="74" y="39"/>
                        <a:pt x="68" y="32"/>
                        <a:pt x="62" y="27"/>
                      </a:cubicBezTo>
                      <a:cubicBezTo>
                        <a:pt x="57" y="22"/>
                        <a:pt x="50" y="19"/>
                        <a:pt x="43" y="17"/>
                      </a:cubicBezTo>
                      <a:cubicBezTo>
                        <a:pt x="40" y="17"/>
                        <a:pt x="37" y="16"/>
                        <a:pt x="35" y="16"/>
                      </a:cubicBezTo>
                      <a:cubicBezTo>
                        <a:pt x="23" y="16"/>
                        <a:pt x="11" y="21"/>
                        <a:pt x="0" y="32"/>
                      </a:cubicBezTo>
                      <a:cubicBezTo>
                        <a:pt x="0" y="22"/>
                        <a:pt x="7" y="13"/>
                        <a:pt x="15" y="7"/>
                      </a:cubicBezTo>
                      <a:cubicBezTo>
                        <a:pt x="22" y="2"/>
                        <a:pt x="30" y="0"/>
                        <a:pt x="38" y="0"/>
                      </a:cubicBezTo>
                      <a:cubicBezTo>
                        <a:pt x="41" y="0"/>
                        <a:pt x="43" y="0"/>
                        <a:pt x="46" y="1"/>
                      </a:cubicBezTo>
                      <a:cubicBezTo>
                        <a:pt x="57" y="3"/>
                        <a:pt x="66" y="9"/>
                        <a:pt x="72" y="18"/>
                      </a:cubicBezTo>
                      <a:cubicBezTo>
                        <a:pt x="78" y="27"/>
                        <a:pt x="80" y="36"/>
                        <a:pt x="82" y="45"/>
                      </a:cubicBezTo>
                      <a:close/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109">
                  <a:extLst>
                    <a:ext uri="{FF2B5EF4-FFF2-40B4-BE49-F238E27FC236}">
                      <a16:creationId xmlns:a16="http://schemas.microsoft.com/office/drawing/2014/main" id="{F4AF0310-E1D5-FC82-6455-06C22096E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1" y="1923"/>
                  <a:ext cx="36" cy="59"/>
                </a:xfrm>
                <a:custGeom>
                  <a:avLst/>
                  <a:gdLst>
                    <a:gd name="T0" fmla="*/ 49 w 49"/>
                    <a:gd name="T1" fmla="*/ 44 h 89"/>
                    <a:gd name="T2" fmla="*/ 25 w 49"/>
                    <a:gd name="T3" fmla="*/ 89 h 89"/>
                    <a:gd name="T4" fmla="*/ 0 w 49"/>
                    <a:gd name="T5" fmla="*/ 45 h 89"/>
                    <a:gd name="T6" fmla="*/ 24 w 49"/>
                    <a:gd name="T7" fmla="*/ 0 h 89"/>
                    <a:gd name="T8" fmla="*/ 49 w 49"/>
                    <a:gd name="T9" fmla="*/ 44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89">
                      <a:moveTo>
                        <a:pt x="49" y="44"/>
                      </a:moveTo>
                      <a:cubicBezTo>
                        <a:pt x="49" y="69"/>
                        <a:pt x="38" y="89"/>
                        <a:pt x="25" y="89"/>
                      </a:cubicBezTo>
                      <a:cubicBezTo>
                        <a:pt x="11" y="89"/>
                        <a:pt x="0" y="69"/>
                        <a:pt x="0" y="45"/>
                      </a:cubicBezTo>
                      <a:cubicBezTo>
                        <a:pt x="0" y="20"/>
                        <a:pt x="10" y="0"/>
                        <a:pt x="24" y="0"/>
                      </a:cubicBezTo>
                      <a:cubicBezTo>
                        <a:pt x="38" y="0"/>
                        <a:pt x="49" y="20"/>
                        <a:pt x="49" y="44"/>
                      </a:cubicBezTo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10">
                  <a:extLst>
                    <a:ext uri="{FF2B5EF4-FFF2-40B4-BE49-F238E27FC236}">
                      <a16:creationId xmlns:a16="http://schemas.microsoft.com/office/drawing/2014/main" id="{EF4E46DF-373B-3B75-0670-05BF34433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1940"/>
                  <a:ext cx="40" cy="60"/>
                </a:xfrm>
                <a:custGeom>
                  <a:avLst/>
                  <a:gdLst>
                    <a:gd name="T0" fmla="*/ 3 w 56"/>
                    <a:gd name="T1" fmla="*/ 42 h 91"/>
                    <a:gd name="T2" fmla="*/ 21 w 56"/>
                    <a:gd name="T3" fmla="*/ 90 h 91"/>
                    <a:gd name="T4" fmla="*/ 52 w 56"/>
                    <a:gd name="T5" fmla="*/ 49 h 91"/>
                    <a:gd name="T6" fmla="*/ 34 w 56"/>
                    <a:gd name="T7" fmla="*/ 1 h 91"/>
                    <a:gd name="T8" fmla="*/ 3 w 56"/>
                    <a:gd name="T9" fmla="*/ 42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1">
                      <a:moveTo>
                        <a:pt x="3" y="42"/>
                      </a:moveTo>
                      <a:cubicBezTo>
                        <a:pt x="0" y="66"/>
                        <a:pt x="8" y="88"/>
                        <a:pt x="21" y="90"/>
                      </a:cubicBezTo>
                      <a:cubicBezTo>
                        <a:pt x="35" y="91"/>
                        <a:pt x="49" y="73"/>
                        <a:pt x="52" y="49"/>
                      </a:cubicBezTo>
                      <a:cubicBezTo>
                        <a:pt x="56" y="25"/>
                        <a:pt x="47" y="3"/>
                        <a:pt x="34" y="1"/>
                      </a:cubicBezTo>
                      <a:cubicBezTo>
                        <a:pt x="21" y="0"/>
                        <a:pt x="7" y="18"/>
                        <a:pt x="3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111">
                  <a:extLst>
                    <a:ext uri="{FF2B5EF4-FFF2-40B4-BE49-F238E27FC236}">
                      <a16:creationId xmlns:a16="http://schemas.microsoft.com/office/drawing/2014/main" id="{5D53BC3A-C012-0D68-D62A-80B5C1648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1857"/>
                  <a:ext cx="106" cy="46"/>
                </a:xfrm>
                <a:custGeom>
                  <a:avLst/>
                  <a:gdLst>
                    <a:gd name="T0" fmla="*/ 137 w 149"/>
                    <a:gd name="T1" fmla="*/ 29 h 71"/>
                    <a:gd name="T2" fmla="*/ 10 w 149"/>
                    <a:gd name="T3" fmla="*/ 41 h 71"/>
                    <a:gd name="T4" fmla="*/ 28 w 149"/>
                    <a:gd name="T5" fmla="*/ 58 h 71"/>
                    <a:gd name="T6" fmla="*/ 119 w 149"/>
                    <a:gd name="T7" fmla="*/ 47 h 71"/>
                    <a:gd name="T8" fmla="*/ 137 w 149"/>
                    <a:gd name="T9" fmla="*/ 2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71">
                      <a:moveTo>
                        <a:pt x="137" y="29"/>
                      </a:moveTo>
                      <a:cubicBezTo>
                        <a:pt x="99" y="0"/>
                        <a:pt x="41" y="3"/>
                        <a:pt x="10" y="41"/>
                      </a:cubicBezTo>
                      <a:cubicBezTo>
                        <a:pt x="0" y="53"/>
                        <a:pt x="18" y="71"/>
                        <a:pt x="28" y="58"/>
                      </a:cubicBezTo>
                      <a:cubicBezTo>
                        <a:pt x="50" y="32"/>
                        <a:pt x="92" y="26"/>
                        <a:pt x="119" y="47"/>
                      </a:cubicBezTo>
                      <a:cubicBezTo>
                        <a:pt x="132" y="57"/>
                        <a:pt x="149" y="39"/>
                        <a:pt x="137" y="29"/>
                      </a:cubicBezTo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12">
                  <a:extLst>
                    <a:ext uri="{FF2B5EF4-FFF2-40B4-BE49-F238E27FC236}">
                      <a16:creationId xmlns:a16="http://schemas.microsoft.com/office/drawing/2014/main" id="{A3B82F69-59BC-16C4-782A-DF3EFE935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1871"/>
                  <a:ext cx="96" cy="50"/>
                </a:xfrm>
                <a:custGeom>
                  <a:avLst/>
                  <a:gdLst>
                    <a:gd name="T0" fmla="*/ 21 w 134"/>
                    <a:gd name="T1" fmla="*/ 38 h 75"/>
                    <a:gd name="T2" fmla="*/ 103 w 134"/>
                    <a:gd name="T3" fmla="*/ 60 h 75"/>
                    <a:gd name="T4" fmla="*/ 128 w 134"/>
                    <a:gd name="T5" fmla="*/ 54 h 75"/>
                    <a:gd name="T6" fmla="*/ 15 w 134"/>
                    <a:gd name="T7" fmla="*/ 14 h 75"/>
                    <a:gd name="T8" fmla="*/ 21 w 134"/>
                    <a:gd name="T9" fmla="*/ 3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4" h="75">
                      <a:moveTo>
                        <a:pt x="21" y="38"/>
                      </a:moveTo>
                      <a:cubicBezTo>
                        <a:pt x="48" y="29"/>
                        <a:pt x="91" y="30"/>
                        <a:pt x="103" y="60"/>
                      </a:cubicBezTo>
                      <a:cubicBezTo>
                        <a:pt x="110" y="75"/>
                        <a:pt x="134" y="68"/>
                        <a:pt x="128" y="54"/>
                      </a:cubicBezTo>
                      <a:cubicBezTo>
                        <a:pt x="109" y="10"/>
                        <a:pt x="56" y="0"/>
                        <a:pt x="15" y="14"/>
                      </a:cubicBezTo>
                      <a:cubicBezTo>
                        <a:pt x="0" y="19"/>
                        <a:pt x="6" y="43"/>
                        <a:pt x="21" y="38"/>
                      </a:cubicBezTo>
                      <a:close/>
                    </a:path>
                  </a:pathLst>
                </a:custGeom>
                <a:solidFill>
                  <a:srgbClr val="E0BC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13">
                  <a:extLst>
                    <a:ext uri="{FF2B5EF4-FFF2-40B4-BE49-F238E27FC236}">
                      <a16:creationId xmlns:a16="http://schemas.microsoft.com/office/drawing/2014/main" id="{4F13D3ED-E24E-BFB6-5370-2ABF28F34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6" y="2700"/>
                  <a:ext cx="261" cy="132"/>
                </a:xfrm>
                <a:custGeom>
                  <a:avLst/>
                  <a:gdLst>
                    <a:gd name="T0" fmla="*/ 37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8 w 365"/>
                    <a:gd name="T7" fmla="*/ 143 h 200"/>
                    <a:gd name="T8" fmla="*/ 59 w 365"/>
                    <a:gd name="T9" fmla="*/ 188 h 200"/>
                    <a:gd name="T10" fmla="*/ 128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7 w 365"/>
                    <a:gd name="T21" fmla="*/ 53 h 200"/>
                    <a:gd name="T22" fmla="*/ 304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7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7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2" y="131"/>
                        <a:pt x="8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1" y="196"/>
                        <a:pt x="104" y="198"/>
                        <a:pt x="128" y="198"/>
                      </a:cubicBezTo>
                      <a:cubicBezTo>
                        <a:pt x="206" y="200"/>
                        <a:pt x="284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5" y="74"/>
                        <a:pt x="364" y="62"/>
                        <a:pt x="357" y="53"/>
                      </a:cubicBezTo>
                      <a:cubicBezTo>
                        <a:pt x="343" y="37"/>
                        <a:pt x="320" y="46"/>
                        <a:pt x="304" y="37"/>
                      </a:cubicBezTo>
                      <a:cubicBezTo>
                        <a:pt x="281" y="25"/>
                        <a:pt x="257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3" y="33"/>
                        <a:pt x="188" y="33"/>
                      </a:cubicBezTo>
                      <a:cubicBezTo>
                        <a:pt x="137" y="32"/>
                        <a:pt x="87" y="27"/>
                        <a:pt x="37" y="21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14">
                  <a:extLst>
                    <a:ext uri="{FF2B5EF4-FFF2-40B4-BE49-F238E27FC236}">
                      <a16:creationId xmlns:a16="http://schemas.microsoft.com/office/drawing/2014/main" id="{BEBD9ADD-1D4A-E2DE-2C0E-C80B2F2F8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3" y="2648"/>
                  <a:ext cx="437" cy="211"/>
                </a:xfrm>
                <a:custGeom>
                  <a:avLst/>
                  <a:gdLst>
                    <a:gd name="T0" fmla="*/ 399 w 612"/>
                    <a:gd name="T1" fmla="*/ 2 h 320"/>
                    <a:gd name="T2" fmla="*/ 279 w 612"/>
                    <a:gd name="T3" fmla="*/ 14 h 320"/>
                    <a:gd name="T4" fmla="*/ 21 w 612"/>
                    <a:gd name="T5" fmla="*/ 66 h 320"/>
                    <a:gd name="T6" fmla="*/ 8 w 612"/>
                    <a:gd name="T7" fmla="*/ 74 h 320"/>
                    <a:gd name="T8" fmla="*/ 2 w 612"/>
                    <a:gd name="T9" fmla="*/ 102 h 320"/>
                    <a:gd name="T10" fmla="*/ 7 w 612"/>
                    <a:gd name="T11" fmla="*/ 265 h 320"/>
                    <a:gd name="T12" fmla="*/ 10 w 612"/>
                    <a:gd name="T13" fmla="*/ 275 h 320"/>
                    <a:gd name="T14" fmla="*/ 20 w 612"/>
                    <a:gd name="T15" fmla="*/ 282 h 320"/>
                    <a:gd name="T16" fmla="*/ 88 w 612"/>
                    <a:gd name="T17" fmla="*/ 298 h 320"/>
                    <a:gd name="T18" fmla="*/ 486 w 612"/>
                    <a:gd name="T19" fmla="*/ 289 h 320"/>
                    <a:gd name="T20" fmla="*/ 527 w 612"/>
                    <a:gd name="T21" fmla="*/ 18 h 320"/>
                    <a:gd name="T22" fmla="*/ 499 w 612"/>
                    <a:gd name="T23" fmla="*/ 8 h 320"/>
                    <a:gd name="T24" fmla="*/ 399 w 612"/>
                    <a:gd name="T25" fmla="*/ 2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320">
                      <a:moveTo>
                        <a:pt x="399" y="2"/>
                      </a:moveTo>
                      <a:cubicBezTo>
                        <a:pt x="359" y="4"/>
                        <a:pt x="319" y="9"/>
                        <a:pt x="279" y="14"/>
                      </a:cubicBezTo>
                      <a:cubicBezTo>
                        <a:pt x="193" y="24"/>
                        <a:pt x="106" y="44"/>
                        <a:pt x="21" y="66"/>
                      </a:cubicBezTo>
                      <a:cubicBezTo>
                        <a:pt x="16" y="67"/>
                        <a:pt x="11" y="69"/>
                        <a:pt x="8" y="74"/>
                      </a:cubicBezTo>
                      <a:cubicBezTo>
                        <a:pt x="3" y="80"/>
                        <a:pt x="2" y="92"/>
                        <a:pt x="2" y="102"/>
                      </a:cubicBezTo>
                      <a:cubicBezTo>
                        <a:pt x="0" y="156"/>
                        <a:pt x="1" y="211"/>
                        <a:pt x="7" y="265"/>
                      </a:cubicBezTo>
                      <a:cubicBezTo>
                        <a:pt x="8" y="268"/>
                        <a:pt x="8" y="272"/>
                        <a:pt x="10" y="275"/>
                      </a:cubicBezTo>
                      <a:cubicBezTo>
                        <a:pt x="12" y="280"/>
                        <a:pt x="16" y="282"/>
                        <a:pt x="20" y="282"/>
                      </a:cubicBezTo>
                      <a:cubicBezTo>
                        <a:pt x="43" y="288"/>
                        <a:pt x="65" y="294"/>
                        <a:pt x="88" y="298"/>
                      </a:cubicBezTo>
                      <a:cubicBezTo>
                        <a:pt x="219" y="320"/>
                        <a:pt x="355" y="303"/>
                        <a:pt x="486" y="289"/>
                      </a:cubicBezTo>
                      <a:cubicBezTo>
                        <a:pt x="563" y="281"/>
                        <a:pt x="612" y="74"/>
                        <a:pt x="527" y="18"/>
                      </a:cubicBezTo>
                      <a:cubicBezTo>
                        <a:pt x="518" y="12"/>
                        <a:pt x="508" y="10"/>
                        <a:pt x="499" y="8"/>
                      </a:cubicBezTo>
                      <a:cubicBezTo>
                        <a:pt x="465" y="1"/>
                        <a:pt x="432" y="0"/>
                        <a:pt x="399" y="2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115">
                  <a:extLst>
                    <a:ext uri="{FF2B5EF4-FFF2-40B4-BE49-F238E27FC236}">
                      <a16:creationId xmlns:a16="http://schemas.microsoft.com/office/drawing/2014/main" id="{32CA6E66-E458-4192-DFC1-BC13BF6D6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5" y="1679"/>
                  <a:ext cx="521" cy="363"/>
                </a:xfrm>
                <a:custGeom>
                  <a:avLst/>
                  <a:gdLst>
                    <a:gd name="T0" fmla="*/ 668 w 729"/>
                    <a:gd name="T1" fmla="*/ 435 h 550"/>
                    <a:gd name="T2" fmla="*/ 660 w 729"/>
                    <a:gd name="T3" fmla="*/ 109 h 550"/>
                    <a:gd name="T4" fmla="*/ 571 w 729"/>
                    <a:gd name="T5" fmla="*/ 50 h 550"/>
                    <a:gd name="T6" fmla="*/ 467 w 729"/>
                    <a:gd name="T7" fmla="*/ 17 h 550"/>
                    <a:gd name="T8" fmla="*/ 312 w 729"/>
                    <a:gd name="T9" fmla="*/ 2 h 550"/>
                    <a:gd name="T10" fmla="*/ 27 w 729"/>
                    <a:gd name="T11" fmla="*/ 148 h 550"/>
                    <a:gd name="T12" fmla="*/ 10 w 729"/>
                    <a:gd name="T13" fmla="*/ 248 h 550"/>
                    <a:gd name="T14" fmla="*/ 63 w 729"/>
                    <a:gd name="T15" fmla="*/ 477 h 550"/>
                    <a:gd name="T16" fmla="*/ 80 w 729"/>
                    <a:gd name="T17" fmla="*/ 382 h 550"/>
                    <a:gd name="T18" fmla="*/ 75 w 729"/>
                    <a:gd name="T19" fmla="*/ 278 h 550"/>
                    <a:gd name="T20" fmla="*/ 91 w 729"/>
                    <a:gd name="T21" fmla="*/ 178 h 550"/>
                    <a:gd name="T22" fmla="*/ 234 w 729"/>
                    <a:gd name="T23" fmla="*/ 114 h 550"/>
                    <a:gd name="T24" fmla="*/ 393 w 729"/>
                    <a:gd name="T25" fmla="*/ 121 h 550"/>
                    <a:gd name="T26" fmla="*/ 532 w 729"/>
                    <a:gd name="T27" fmla="*/ 154 h 550"/>
                    <a:gd name="T28" fmla="*/ 622 w 729"/>
                    <a:gd name="T29" fmla="*/ 223 h 550"/>
                    <a:gd name="T30" fmla="*/ 622 w 729"/>
                    <a:gd name="T31" fmla="*/ 361 h 550"/>
                    <a:gd name="T32" fmla="*/ 588 w 729"/>
                    <a:gd name="T33" fmla="*/ 550 h 550"/>
                    <a:gd name="T34" fmla="*/ 631 w 729"/>
                    <a:gd name="T35" fmla="*/ 500 h 550"/>
                    <a:gd name="T36" fmla="*/ 668 w 729"/>
                    <a:gd name="T37" fmla="*/ 435 h 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29" h="550">
                      <a:moveTo>
                        <a:pt x="668" y="435"/>
                      </a:moveTo>
                      <a:cubicBezTo>
                        <a:pt x="712" y="333"/>
                        <a:pt x="729" y="205"/>
                        <a:pt x="660" y="109"/>
                      </a:cubicBezTo>
                      <a:cubicBezTo>
                        <a:pt x="639" y="81"/>
                        <a:pt x="603" y="64"/>
                        <a:pt x="571" y="50"/>
                      </a:cubicBezTo>
                      <a:cubicBezTo>
                        <a:pt x="538" y="35"/>
                        <a:pt x="503" y="24"/>
                        <a:pt x="467" y="17"/>
                      </a:cubicBezTo>
                      <a:cubicBezTo>
                        <a:pt x="416" y="7"/>
                        <a:pt x="364" y="3"/>
                        <a:pt x="312" y="2"/>
                      </a:cubicBezTo>
                      <a:cubicBezTo>
                        <a:pt x="203" y="0"/>
                        <a:pt x="61" y="27"/>
                        <a:pt x="27" y="148"/>
                      </a:cubicBezTo>
                      <a:cubicBezTo>
                        <a:pt x="17" y="181"/>
                        <a:pt x="14" y="216"/>
                        <a:pt x="10" y="248"/>
                      </a:cubicBezTo>
                      <a:cubicBezTo>
                        <a:pt x="0" y="328"/>
                        <a:pt x="16" y="410"/>
                        <a:pt x="63" y="477"/>
                      </a:cubicBezTo>
                      <a:cubicBezTo>
                        <a:pt x="78" y="444"/>
                        <a:pt x="85" y="418"/>
                        <a:pt x="80" y="382"/>
                      </a:cubicBezTo>
                      <a:cubicBezTo>
                        <a:pt x="76" y="348"/>
                        <a:pt x="74" y="313"/>
                        <a:pt x="75" y="278"/>
                      </a:cubicBezTo>
                      <a:cubicBezTo>
                        <a:pt x="75" y="244"/>
                        <a:pt x="76" y="209"/>
                        <a:pt x="91" y="178"/>
                      </a:cubicBezTo>
                      <a:cubicBezTo>
                        <a:pt x="115" y="126"/>
                        <a:pt x="183" y="119"/>
                        <a:pt x="234" y="114"/>
                      </a:cubicBezTo>
                      <a:cubicBezTo>
                        <a:pt x="287" y="109"/>
                        <a:pt x="340" y="114"/>
                        <a:pt x="393" y="121"/>
                      </a:cubicBezTo>
                      <a:cubicBezTo>
                        <a:pt x="441" y="128"/>
                        <a:pt x="488" y="136"/>
                        <a:pt x="532" y="154"/>
                      </a:cubicBezTo>
                      <a:cubicBezTo>
                        <a:pt x="566" y="167"/>
                        <a:pt x="606" y="188"/>
                        <a:pt x="622" y="223"/>
                      </a:cubicBezTo>
                      <a:cubicBezTo>
                        <a:pt x="640" y="262"/>
                        <a:pt x="630" y="321"/>
                        <a:pt x="622" y="361"/>
                      </a:cubicBezTo>
                      <a:cubicBezTo>
                        <a:pt x="608" y="424"/>
                        <a:pt x="575" y="484"/>
                        <a:pt x="588" y="550"/>
                      </a:cubicBezTo>
                      <a:cubicBezTo>
                        <a:pt x="587" y="545"/>
                        <a:pt x="625" y="507"/>
                        <a:pt x="631" y="500"/>
                      </a:cubicBezTo>
                      <a:cubicBezTo>
                        <a:pt x="647" y="481"/>
                        <a:pt x="658" y="459"/>
                        <a:pt x="668" y="435"/>
                      </a:cubicBezTo>
                    </a:path>
                  </a:pathLst>
                </a:custGeom>
                <a:solidFill>
                  <a:srgbClr val="EADBD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16">
                  <a:extLst>
                    <a:ext uri="{FF2B5EF4-FFF2-40B4-BE49-F238E27FC236}">
                      <a16:creationId xmlns:a16="http://schemas.microsoft.com/office/drawing/2014/main" id="{5BDF8986-D525-B41C-B2F7-EF42A2BEFB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0" y="2087"/>
                  <a:ext cx="140" cy="47"/>
                </a:xfrm>
                <a:custGeom>
                  <a:avLst/>
                  <a:gdLst>
                    <a:gd name="T0" fmla="*/ 67 w 195"/>
                    <a:gd name="T1" fmla="*/ 62 h 70"/>
                    <a:gd name="T2" fmla="*/ 0 w 195"/>
                    <a:gd name="T3" fmla="*/ 0 h 70"/>
                    <a:gd name="T4" fmla="*/ 97 w 195"/>
                    <a:gd name="T5" fmla="*/ 9 h 70"/>
                    <a:gd name="T6" fmla="*/ 195 w 195"/>
                    <a:gd name="T7" fmla="*/ 16 h 70"/>
                    <a:gd name="T8" fmla="*/ 158 w 195"/>
                    <a:gd name="T9" fmla="*/ 54 h 70"/>
                    <a:gd name="T10" fmla="*/ 67 w 195"/>
                    <a:gd name="T11" fmla="*/ 6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5" h="70">
                      <a:moveTo>
                        <a:pt x="67" y="62"/>
                      </a:moveTo>
                      <a:cubicBezTo>
                        <a:pt x="39" y="53"/>
                        <a:pt x="15" y="32"/>
                        <a:pt x="0" y="0"/>
                      </a:cubicBezTo>
                      <a:cubicBezTo>
                        <a:pt x="3" y="8"/>
                        <a:pt x="86" y="8"/>
                        <a:pt x="97" y="9"/>
                      </a:cubicBezTo>
                      <a:cubicBezTo>
                        <a:pt x="130" y="12"/>
                        <a:pt x="162" y="17"/>
                        <a:pt x="195" y="16"/>
                      </a:cubicBezTo>
                      <a:cubicBezTo>
                        <a:pt x="191" y="34"/>
                        <a:pt x="174" y="46"/>
                        <a:pt x="158" y="54"/>
                      </a:cubicBezTo>
                      <a:cubicBezTo>
                        <a:pt x="126" y="68"/>
                        <a:pt x="95" y="70"/>
                        <a:pt x="67" y="6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117">
                  <a:extLst>
                    <a:ext uri="{FF2B5EF4-FFF2-40B4-BE49-F238E27FC236}">
                      <a16:creationId xmlns:a16="http://schemas.microsoft.com/office/drawing/2014/main" id="{E8609E24-F70F-C9F1-0ED4-C9B34BC1B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836"/>
                  <a:ext cx="167" cy="27"/>
                </a:xfrm>
                <a:custGeom>
                  <a:avLst/>
                  <a:gdLst>
                    <a:gd name="T0" fmla="*/ 234 w 234"/>
                    <a:gd name="T1" fmla="*/ 42 h 42"/>
                    <a:gd name="T2" fmla="*/ 117 w 234"/>
                    <a:gd name="T3" fmla="*/ 16 h 42"/>
                    <a:gd name="T4" fmla="*/ 80 w 234"/>
                    <a:gd name="T5" fmla="*/ 12 h 42"/>
                    <a:gd name="T6" fmla="*/ 59 w 234"/>
                    <a:gd name="T7" fmla="*/ 13 h 42"/>
                    <a:gd name="T8" fmla="*/ 0 w 234"/>
                    <a:gd name="T9" fmla="*/ 21 h 42"/>
                    <a:gd name="T10" fmla="*/ 58 w 234"/>
                    <a:gd name="T11" fmla="*/ 3 h 42"/>
                    <a:gd name="T12" fmla="*/ 88 w 234"/>
                    <a:gd name="T13" fmla="*/ 0 h 42"/>
                    <a:gd name="T14" fmla="*/ 120 w 234"/>
                    <a:gd name="T15" fmla="*/ 4 h 42"/>
                    <a:gd name="T16" fmla="*/ 234 w 234"/>
                    <a:gd name="T17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4" h="42">
                      <a:moveTo>
                        <a:pt x="234" y="42"/>
                      </a:moveTo>
                      <a:cubicBezTo>
                        <a:pt x="194" y="33"/>
                        <a:pt x="156" y="24"/>
                        <a:pt x="117" y="16"/>
                      </a:cubicBezTo>
                      <a:cubicBezTo>
                        <a:pt x="105" y="13"/>
                        <a:pt x="92" y="12"/>
                        <a:pt x="80" y="12"/>
                      </a:cubicBezTo>
                      <a:cubicBezTo>
                        <a:pt x="73" y="12"/>
                        <a:pt x="66" y="12"/>
                        <a:pt x="59" y="13"/>
                      </a:cubicBezTo>
                      <a:cubicBezTo>
                        <a:pt x="40" y="14"/>
                        <a:pt x="20" y="17"/>
                        <a:pt x="0" y="21"/>
                      </a:cubicBezTo>
                      <a:cubicBezTo>
                        <a:pt x="19" y="13"/>
                        <a:pt x="38" y="6"/>
                        <a:pt x="58" y="3"/>
                      </a:cubicBezTo>
                      <a:cubicBezTo>
                        <a:pt x="68" y="1"/>
                        <a:pt x="78" y="0"/>
                        <a:pt x="88" y="0"/>
                      </a:cubicBezTo>
                      <a:cubicBezTo>
                        <a:pt x="99" y="0"/>
                        <a:pt x="109" y="1"/>
                        <a:pt x="120" y="4"/>
                      </a:cubicBezTo>
                      <a:cubicBezTo>
                        <a:pt x="159" y="12"/>
                        <a:pt x="198" y="24"/>
                        <a:pt x="234" y="42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18">
                  <a:extLst>
                    <a:ext uri="{FF2B5EF4-FFF2-40B4-BE49-F238E27FC236}">
                      <a16:creationId xmlns:a16="http://schemas.microsoft.com/office/drawing/2014/main" id="{A19C169A-F49F-043F-C107-E2A5D3E71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9" y="1815"/>
                  <a:ext cx="116" cy="15"/>
                </a:xfrm>
                <a:custGeom>
                  <a:avLst/>
                  <a:gdLst>
                    <a:gd name="T0" fmla="*/ 161 w 161"/>
                    <a:gd name="T1" fmla="*/ 23 h 23"/>
                    <a:gd name="T2" fmla="*/ 81 w 161"/>
                    <a:gd name="T3" fmla="*/ 12 h 23"/>
                    <a:gd name="T4" fmla="*/ 54 w 161"/>
                    <a:gd name="T5" fmla="*/ 12 h 23"/>
                    <a:gd name="T6" fmla="*/ 0 w 161"/>
                    <a:gd name="T7" fmla="*/ 14 h 23"/>
                    <a:gd name="T8" fmla="*/ 71 w 161"/>
                    <a:gd name="T9" fmla="*/ 0 h 23"/>
                    <a:gd name="T10" fmla="*/ 82 w 161"/>
                    <a:gd name="T11" fmla="*/ 0 h 23"/>
                    <a:gd name="T12" fmla="*/ 161 w 161"/>
                    <a:gd name="T13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1" h="23">
                      <a:moveTo>
                        <a:pt x="161" y="23"/>
                      </a:moveTo>
                      <a:cubicBezTo>
                        <a:pt x="134" y="18"/>
                        <a:pt x="108" y="14"/>
                        <a:pt x="81" y="12"/>
                      </a:cubicBezTo>
                      <a:cubicBezTo>
                        <a:pt x="72" y="12"/>
                        <a:pt x="63" y="12"/>
                        <a:pt x="54" y="12"/>
                      </a:cubicBezTo>
                      <a:cubicBezTo>
                        <a:pt x="37" y="12"/>
                        <a:pt x="19" y="12"/>
                        <a:pt x="0" y="14"/>
                      </a:cubicBezTo>
                      <a:cubicBezTo>
                        <a:pt x="22" y="4"/>
                        <a:pt x="46" y="0"/>
                        <a:pt x="71" y="0"/>
                      </a:cubicBezTo>
                      <a:cubicBezTo>
                        <a:pt x="74" y="0"/>
                        <a:pt x="78" y="0"/>
                        <a:pt x="82" y="0"/>
                      </a:cubicBezTo>
                      <a:cubicBezTo>
                        <a:pt x="109" y="2"/>
                        <a:pt x="137" y="9"/>
                        <a:pt x="161" y="2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119">
                  <a:extLst>
                    <a:ext uri="{FF2B5EF4-FFF2-40B4-BE49-F238E27FC236}">
                      <a16:creationId xmlns:a16="http://schemas.microsoft.com/office/drawing/2014/main" id="{44540EC5-76CF-3A51-FAAE-B7348F554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7" y="2503"/>
                  <a:ext cx="183" cy="866"/>
                </a:xfrm>
                <a:custGeom>
                  <a:avLst/>
                  <a:gdLst>
                    <a:gd name="T0" fmla="*/ 0 w 183"/>
                    <a:gd name="T1" fmla="*/ 866 h 866"/>
                    <a:gd name="T2" fmla="*/ 75 w 183"/>
                    <a:gd name="T3" fmla="*/ 866 h 866"/>
                    <a:gd name="T4" fmla="*/ 183 w 183"/>
                    <a:gd name="T5" fmla="*/ 0 h 866"/>
                    <a:gd name="T6" fmla="*/ 108 w 183"/>
                    <a:gd name="T7" fmla="*/ 0 h 866"/>
                    <a:gd name="T8" fmla="*/ 0 w 183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" h="866">
                      <a:moveTo>
                        <a:pt x="0" y="866"/>
                      </a:moveTo>
                      <a:lnTo>
                        <a:pt x="75" y="866"/>
                      </a:lnTo>
                      <a:lnTo>
                        <a:pt x="183" y="0"/>
                      </a:lnTo>
                      <a:lnTo>
                        <a:pt x="108" y="0"/>
                      </a:lnTo>
                      <a:lnTo>
                        <a:pt x="0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20">
                  <a:extLst>
                    <a:ext uri="{FF2B5EF4-FFF2-40B4-BE49-F238E27FC236}">
                      <a16:creationId xmlns:a16="http://schemas.microsoft.com/office/drawing/2014/main" id="{D305CBD1-C3CA-CC42-8F99-DC8442AC8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2503"/>
                  <a:ext cx="182" cy="866"/>
                </a:xfrm>
                <a:custGeom>
                  <a:avLst/>
                  <a:gdLst>
                    <a:gd name="T0" fmla="*/ 182 w 182"/>
                    <a:gd name="T1" fmla="*/ 866 h 866"/>
                    <a:gd name="T2" fmla="*/ 107 w 182"/>
                    <a:gd name="T3" fmla="*/ 866 h 866"/>
                    <a:gd name="T4" fmla="*/ 0 w 182"/>
                    <a:gd name="T5" fmla="*/ 0 h 866"/>
                    <a:gd name="T6" fmla="*/ 75 w 182"/>
                    <a:gd name="T7" fmla="*/ 0 h 866"/>
                    <a:gd name="T8" fmla="*/ 182 w 182"/>
                    <a:gd name="T9" fmla="*/ 866 h 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866">
                      <a:moveTo>
                        <a:pt x="182" y="866"/>
                      </a:moveTo>
                      <a:lnTo>
                        <a:pt x="107" y="866"/>
                      </a:ln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182" y="866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121">
                  <a:extLst>
                    <a:ext uri="{FF2B5EF4-FFF2-40B4-BE49-F238E27FC236}">
                      <a16:creationId xmlns:a16="http://schemas.microsoft.com/office/drawing/2014/main" id="{661B36AF-6EE3-BB14-9EFE-1F898A742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5" y="3319"/>
                  <a:ext cx="702" cy="99"/>
                </a:xfrm>
                <a:custGeom>
                  <a:avLst/>
                  <a:gdLst>
                    <a:gd name="T0" fmla="*/ 981 w 981"/>
                    <a:gd name="T1" fmla="*/ 116 h 150"/>
                    <a:gd name="T2" fmla="*/ 981 w 981"/>
                    <a:gd name="T3" fmla="*/ 33 h 150"/>
                    <a:gd name="T4" fmla="*/ 947 w 981"/>
                    <a:gd name="T5" fmla="*/ 0 h 150"/>
                    <a:gd name="T6" fmla="*/ 33 w 981"/>
                    <a:gd name="T7" fmla="*/ 0 h 150"/>
                    <a:gd name="T8" fmla="*/ 0 w 981"/>
                    <a:gd name="T9" fmla="*/ 33 h 150"/>
                    <a:gd name="T10" fmla="*/ 0 w 981"/>
                    <a:gd name="T11" fmla="*/ 116 h 150"/>
                    <a:gd name="T12" fmla="*/ 33 w 981"/>
                    <a:gd name="T13" fmla="*/ 150 h 150"/>
                    <a:gd name="T14" fmla="*/ 947 w 981"/>
                    <a:gd name="T15" fmla="*/ 150 h 150"/>
                    <a:gd name="T16" fmla="*/ 981 w 981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81" h="150">
                      <a:moveTo>
                        <a:pt x="981" y="116"/>
                      </a:moveTo>
                      <a:lnTo>
                        <a:pt x="981" y="33"/>
                      </a:lnTo>
                      <a:cubicBezTo>
                        <a:pt x="981" y="15"/>
                        <a:pt x="966" y="0"/>
                        <a:pt x="947" y="0"/>
                      </a:cubicBezTo>
                      <a:lnTo>
                        <a:pt x="33" y="0"/>
                      </a:lnTo>
                      <a:cubicBezTo>
                        <a:pt x="15" y="0"/>
                        <a:pt x="0" y="15"/>
                        <a:pt x="0" y="33"/>
                      </a:cubicBezTo>
                      <a:lnTo>
                        <a:pt x="0" y="116"/>
                      </a:lnTo>
                      <a:cubicBezTo>
                        <a:pt x="0" y="135"/>
                        <a:pt x="15" y="150"/>
                        <a:pt x="33" y="150"/>
                      </a:cubicBezTo>
                      <a:lnTo>
                        <a:pt x="947" y="150"/>
                      </a:lnTo>
                      <a:cubicBezTo>
                        <a:pt x="966" y="150"/>
                        <a:pt x="981" y="135"/>
                        <a:pt x="981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tangle 122">
                  <a:extLst>
                    <a:ext uri="{FF2B5EF4-FFF2-40B4-BE49-F238E27FC236}">
                      <a16:creationId xmlns:a16="http://schemas.microsoft.com/office/drawing/2014/main" id="{E0CCD45D-44AC-6010-E171-5404B4060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5" y="3369"/>
                  <a:ext cx="702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123">
                  <a:extLst>
                    <a:ext uri="{FF2B5EF4-FFF2-40B4-BE49-F238E27FC236}">
                      <a16:creationId xmlns:a16="http://schemas.microsoft.com/office/drawing/2014/main" id="{177106C4-036B-072F-41C9-9B6B0B7BB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4" y="3457"/>
                  <a:ext cx="214" cy="691"/>
                </a:xfrm>
                <a:custGeom>
                  <a:avLst/>
                  <a:gdLst>
                    <a:gd name="T0" fmla="*/ 135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5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24">
                  <a:extLst>
                    <a:ext uri="{FF2B5EF4-FFF2-40B4-BE49-F238E27FC236}">
                      <a16:creationId xmlns:a16="http://schemas.microsoft.com/office/drawing/2014/main" id="{F498DDF6-2193-143E-D091-3F8BC0EA7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9" y="3457"/>
                  <a:ext cx="214" cy="691"/>
                </a:xfrm>
                <a:custGeom>
                  <a:avLst/>
                  <a:gdLst>
                    <a:gd name="T0" fmla="*/ 134 w 214"/>
                    <a:gd name="T1" fmla="*/ 0 h 691"/>
                    <a:gd name="T2" fmla="*/ 0 w 214"/>
                    <a:gd name="T3" fmla="*/ 691 h 691"/>
                    <a:gd name="T4" fmla="*/ 67 w 214"/>
                    <a:gd name="T5" fmla="*/ 691 h 691"/>
                    <a:gd name="T6" fmla="*/ 214 w 214"/>
                    <a:gd name="T7" fmla="*/ 0 h 691"/>
                    <a:gd name="T8" fmla="*/ 134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4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25">
                  <a:extLst>
                    <a:ext uri="{FF2B5EF4-FFF2-40B4-BE49-F238E27FC236}">
                      <a16:creationId xmlns:a16="http://schemas.microsoft.com/office/drawing/2014/main" id="{42532858-45AF-4F89-3A22-87F927EB4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4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8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26">
                  <a:extLst>
                    <a:ext uri="{FF2B5EF4-FFF2-40B4-BE49-F238E27FC236}">
                      <a16:creationId xmlns:a16="http://schemas.microsoft.com/office/drawing/2014/main" id="{47BDF450-CA12-1E84-8CF4-D869C64F71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0" y="3457"/>
                  <a:ext cx="214" cy="691"/>
                </a:xfrm>
                <a:custGeom>
                  <a:avLst/>
                  <a:gdLst>
                    <a:gd name="T0" fmla="*/ 79 w 214"/>
                    <a:gd name="T1" fmla="*/ 0 h 691"/>
                    <a:gd name="T2" fmla="*/ 214 w 214"/>
                    <a:gd name="T3" fmla="*/ 691 h 691"/>
                    <a:gd name="T4" fmla="*/ 147 w 214"/>
                    <a:gd name="T5" fmla="*/ 691 h 691"/>
                    <a:gd name="T6" fmla="*/ 0 w 214"/>
                    <a:gd name="T7" fmla="*/ 0 h 691"/>
                    <a:gd name="T8" fmla="*/ 79 w 214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691">
                      <a:moveTo>
                        <a:pt x="79" y="0"/>
                      </a:moveTo>
                      <a:lnTo>
                        <a:pt x="214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127">
                  <a:extLst>
                    <a:ext uri="{FF2B5EF4-FFF2-40B4-BE49-F238E27FC236}">
                      <a16:creationId xmlns:a16="http://schemas.microsoft.com/office/drawing/2014/main" id="{56FDA739-5F5E-C256-A268-0C652177F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3" y="2472"/>
                  <a:ext cx="818" cy="229"/>
                </a:xfrm>
                <a:custGeom>
                  <a:avLst/>
                  <a:gdLst>
                    <a:gd name="T0" fmla="*/ 66 w 1144"/>
                    <a:gd name="T1" fmla="*/ 347 h 347"/>
                    <a:gd name="T2" fmla="*/ 1078 w 1144"/>
                    <a:gd name="T3" fmla="*/ 347 h 347"/>
                    <a:gd name="T4" fmla="*/ 1144 w 1144"/>
                    <a:gd name="T5" fmla="*/ 281 h 347"/>
                    <a:gd name="T6" fmla="*/ 1144 w 1144"/>
                    <a:gd name="T7" fmla="*/ 67 h 347"/>
                    <a:gd name="T8" fmla="*/ 1078 w 1144"/>
                    <a:gd name="T9" fmla="*/ 0 h 347"/>
                    <a:gd name="T10" fmla="*/ 66 w 1144"/>
                    <a:gd name="T11" fmla="*/ 0 h 347"/>
                    <a:gd name="T12" fmla="*/ 0 w 1144"/>
                    <a:gd name="T13" fmla="*/ 67 h 347"/>
                    <a:gd name="T14" fmla="*/ 0 w 1144"/>
                    <a:gd name="T15" fmla="*/ 281 h 347"/>
                    <a:gd name="T16" fmla="*/ 66 w 1144"/>
                    <a:gd name="T17" fmla="*/ 347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4" h="347">
                      <a:moveTo>
                        <a:pt x="66" y="347"/>
                      </a:moveTo>
                      <a:lnTo>
                        <a:pt x="1078" y="347"/>
                      </a:lnTo>
                      <a:cubicBezTo>
                        <a:pt x="1115" y="347"/>
                        <a:pt x="1144" y="317"/>
                        <a:pt x="1144" y="281"/>
                      </a:cubicBezTo>
                      <a:lnTo>
                        <a:pt x="1144" y="67"/>
                      </a:lnTo>
                      <a:cubicBezTo>
                        <a:pt x="1144" y="30"/>
                        <a:pt x="1115" y="0"/>
                        <a:pt x="1078" y="0"/>
                      </a:cubicBezTo>
                      <a:lnTo>
                        <a:pt x="66" y="0"/>
                      </a:lnTo>
                      <a:cubicBezTo>
                        <a:pt x="29" y="0"/>
                        <a:pt x="0" y="30"/>
                        <a:pt x="0" y="67"/>
                      </a:cubicBezTo>
                      <a:lnTo>
                        <a:pt x="0" y="281"/>
                      </a:lnTo>
                      <a:cubicBezTo>
                        <a:pt x="0" y="317"/>
                        <a:pt x="29" y="347"/>
                        <a:pt x="66" y="347"/>
                      </a:cubicBezTo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28">
                  <a:extLst>
                    <a:ext uri="{FF2B5EF4-FFF2-40B4-BE49-F238E27FC236}">
                      <a16:creationId xmlns:a16="http://schemas.microsoft.com/office/drawing/2014/main" id="{235AF152-F682-4DC6-BBF7-827967B4D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9" y="2302"/>
                  <a:ext cx="452" cy="532"/>
                </a:xfrm>
                <a:custGeom>
                  <a:avLst/>
                  <a:gdLst>
                    <a:gd name="T0" fmla="*/ 303 w 631"/>
                    <a:gd name="T1" fmla="*/ 130 h 808"/>
                    <a:gd name="T2" fmla="*/ 81 w 631"/>
                    <a:gd name="T3" fmla="*/ 511 h 808"/>
                    <a:gd name="T4" fmla="*/ 44 w 631"/>
                    <a:gd name="T5" fmla="*/ 743 h 808"/>
                    <a:gd name="T6" fmla="*/ 128 w 631"/>
                    <a:gd name="T7" fmla="*/ 795 h 808"/>
                    <a:gd name="T8" fmla="*/ 337 w 631"/>
                    <a:gd name="T9" fmla="*/ 652 h 808"/>
                    <a:gd name="T10" fmla="*/ 498 w 631"/>
                    <a:gd name="T11" fmla="*/ 414 h 808"/>
                    <a:gd name="T12" fmla="*/ 622 w 631"/>
                    <a:gd name="T13" fmla="*/ 150 h 808"/>
                    <a:gd name="T14" fmla="*/ 589 w 631"/>
                    <a:gd name="T15" fmla="*/ 35 h 808"/>
                    <a:gd name="T16" fmla="*/ 451 w 631"/>
                    <a:gd name="T17" fmla="*/ 12 h 808"/>
                    <a:gd name="T18" fmla="*/ 303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03" y="130"/>
                      </a:moveTo>
                      <a:cubicBezTo>
                        <a:pt x="218" y="250"/>
                        <a:pt x="148" y="380"/>
                        <a:pt x="81" y="511"/>
                      </a:cubicBezTo>
                      <a:cubicBezTo>
                        <a:pt x="47" y="576"/>
                        <a:pt x="0" y="671"/>
                        <a:pt x="44" y="743"/>
                      </a:cubicBezTo>
                      <a:cubicBezTo>
                        <a:pt x="62" y="772"/>
                        <a:pt x="95" y="790"/>
                        <a:pt x="128" y="795"/>
                      </a:cubicBezTo>
                      <a:cubicBezTo>
                        <a:pt x="218" y="808"/>
                        <a:pt x="287" y="711"/>
                        <a:pt x="337" y="652"/>
                      </a:cubicBezTo>
                      <a:cubicBezTo>
                        <a:pt x="400" y="578"/>
                        <a:pt x="451" y="498"/>
                        <a:pt x="498" y="414"/>
                      </a:cubicBezTo>
                      <a:cubicBezTo>
                        <a:pt x="547" y="329"/>
                        <a:pt x="602" y="247"/>
                        <a:pt x="622" y="150"/>
                      </a:cubicBezTo>
                      <a:cubicBezTo>
                        <a:pt x="631" y="105"/>
                        <a:pt x="628" y="64"/>
                        <a:pt x="589" y="35"/>
                      </a:cubicBezTo>
                      <a:cubicBezTo>
                        <a:pt x="551" y="7"/>
                        <a:pt x="496" y="0"/>
                        <a:pt x="451" y="12"/>
                      </a:cubicBezTo>
                      <a:cubicBezTo>
                        <a:pt x="386" y="31"/>
                        <a:pt x="340" y="76"/>
                        <a:pt x="303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29">
                  <a:extLst>
                    <a:ext uri="{FF2B5EF4-FFF2-40B4-BE49-F238E27FC236}">
                      <a16:creationId xmlns:a16="http://schemas.microsoft.com/office/drawing/2014/main" id="{E0D2D76E-8027-3C88-7C33-178FA2536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8" y="2302"/>
                  <a:ext cx="451" cy="532"/>
                </a:xfrm>
                <a:custGeom>
                  <a:avLst/>
                  <a:gdLst>
                    <a:gd name="T0" fmla="*/ 328 w 631"/>
                    <a:gd name="T1" fmla="*/ 130 h 808"/>
                    <a:gd name="T2" fmla="*/ 550 w 631"/>
                    <a:gd name="T3" fmla="*/ 511 h 808"/>
                    <a:gd name="T4" fmla="*/ 587 w 631"/>
                    <a:gd name="T5" fmla="*/ 743 h 808"/>
                    <a:gd name="T6" fmla="*/ 503 w 631"/>
                    <a:gd name="T7" fmla="*/ 795 h 808"/>
                    <a:gd name="T8" fmla="*/ 294 w 631"/>
                    <a:gd name="T9" fmla="*/ 652 h 808"/>
                    <a:gd name="T10" fmla="*/ 133 w 631"/>
                    <a:gd name="T11" fmla="*/ 414 h 808"/>
                    <a:gd name="T12" fmla="*/ 9 w 631"/>
                    <a:gd name="T13" fmla="*/ 150 h 808"/>
                    <a:gd name="T14" fmla="*/ 42 w 631"/>
                    <a:gd name="T15" fmla="*/ 35 h 808"/>
                    <a:gd name="T16" fmla="*/ 180 w 631"/>
                    <a:gd name="T17" fmla="*/ 12 h 808"/>
                    <a:gd name="T18" fmla="*/ 328 w 631"/>
                    <a:gd name="T19" fmla="*/ 130 h 8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1" h="808">
                      <a:moveTo>
                        <a:pt x="328" y="130"/>
                      </a:moveTo>
                      <a:cubicBezTo>
                        <a:pt x="413" y="250"/>
                        <a:pt x="482" y="380"/>
                        <a:pt x="550" y="511"/>
                      </a:cubicBezTo>
                      <a:cubicBezTo>
                        <a:pt x="584" y="576"/>
                        <a:pt x="631" y="671"/>
                        <a:pt x="587" y="743"/>
                      </a:cubicBezTo>
                      <a:cubicBezTo>
                        <a:pt x="569" y="772"/>
                        <a:pt x="536" y="790"/>
                        <a:pt x="503" y="795"/>
                      </a:cubicBezTo>
                      <a:cubicBezTo>
                        <a:pt x="413" y="808"/>
                        <a:pt x="344" y="711"/>
                        <a:pt x="294" y="652"/>
                      </a:cubicBezTo>
                      <a:cubicBezTo>
                        <a:pt x="231" y="578"/>
                        <a:pt x="180" y="498"/>
                        <a:pt x="133" y="414"/>
                      </a:cubicBezTo>
                      <a:cubicBezTo>
                        <a:pt x="84" y="329"/>
                        <a:pt x="29" y="247"/>
                        <a:pt x="9" y="150"/>
                      </a:cubicBezTo>
                      <a:cubicBezTo>
                        <a:pt x="0" y="105"/>
                        <a:pt x="3" y="64"/>
                        <a:pt x="42" y="35"/>
                      </a:cubicBezTo>
                      <a:cubicBezTo>
                        <a:pt x="80" y="7"/>
                        <a:pt x="135" y="0"/>
                        <a:pt x="180" y="12"/>
                      </a:cubicBezTo>
                      <a:cubicBezTo>
                        <a:pt x="245" y="31"/>
                        <a:pt x="291" y="76"/>
                        <a:pt x="328" y="130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30">
                  <a:extLst>
                    <a:ext uri="{FF2B5EF4-FFF2-40B4-BE49-F238E27FC236}">
                      <a16:creationId xmlns:a16="http://schemas.microsoft.com/office/drawing/2014/main" id="{F47E5AE9-C9F6-0F0B-6AD2-ECE7A9F86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1" y="4027"/>
                  <a:ext cx="210" cy="134"/>
                </a:xfrm>
                <a:custGeom>
                  <a:avLst/>
                  <a:gdLst>
                    <a:gd name="T0" fmla="*/ 72 w 293"/>
                    <a:gd name="T1" fmla="*/ 28 h 203"/>
                    <a:gd name="T2" fmla="*/ 10 w 293"/>
                    <a:gd name="T3" fmla="*/ 190 h 203"/>
                    <a:gd name="T4" fmla="*/ 13 w 293"/>
                    <a:gd name="T5" fmla="*/ 199 h 203"/>
                    <a:gd name="T6" fmla="*/ 23 w 293"/>
                    <a:gd name="T7" fmla="*/ 203 h 203"/>
                    <a:gd name="T8" fmla="*/ 286 w 293"/>
                    <a:gd name="T9" fmla="*/ 203 h 203"/>
                    <a:gd name="T10" fmla="*/ 293 w 293"/>
                    <a:gd name="T11" fmla="*/ 199 h 203"/>
                    <a:gd name="T12" fmla="*/ 293 w 293"/>
                    <a:gd name="T13" fmla="*/ 193 h 203"/>
                    <a:gd name="T14" fmla="*/ 273 w 293"/>
                    <a:gd name="T15" fmla="*/ 88 h 203"/>
                    <a:gd name="T16" fmla="*/ 154 w 293"/>
                    <a:gd name="T17" fmla="*/ 2 h 203"/>
                    <a:gd name="T18" fmla="*/ 7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72" y="28"/>
                      </a:moveTo>
                      <a:cubicBezTo>
                        <a:pt x="35" y="57"/>
                        <a:pt x="0" y="129"/>
                        <a:pt x="10" y="190"/>
                      </a:cubicBezTo>
                      <a:cubicBezTo>
                        <a:pt x="11" y="193"/>
                        <a:pt x="12" y="197"/>
                        <a:pt x="13" y="199"/>
                      </a:cubicBezTo>
                      <a:cubicBezTo>
                        <a:pt x="16" y="203"/>
                        <a:pt x="20" y="203"/>
                        <a:pt x="23" y="203"/>
                      </a:cubicBezTo>
                      <a:cubicBezTo>
                        <a:pt x="111" y="203"/>
                        <a:pt x="198" y="203"/>
                        <a:pt x="286" y="203"/>
                      </a:cubicBezTo>
                      <a:cubicBezTo>
                        <a:pt x="288" y="203"/>
                        <a:pt x="291" y="203"/>
                        <a:pt x="293" y="199"/>
                      </a:cubicBezTo>
                      <a:cubicBezTo>
                        <a:pt x="293" y="197"/>
                        <a:pt x="293" y="195"/>
                        <a:pt x="293" y="193"/>
                      </a:cubicBezTo>
                      <a:cubicBezTo>
                        <a:pt x="290" y="157"/>
                        <a:pt x="285" y="120"/>
                        <a:pt x="273" y="88"/>
                      </a:cubicBezTo>
                      <a:cubicBezTo>
                        <a:pt x="250" y="26"/>
                        <a:pt x="201" y="0"/>
                        <a:pt x="154" y="2"/>
                      </a:cubicBezTo>
                      <a:cubicBezTo>
                        <a:pt x="126" y="3"/>
                        <a:pt x="96" y="8"/>
                        <a:pt x="72" y="28"/>
                      </a:cubicBezTo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31">
                  <a:extLst>
                    <a:ext uri="{FF2B5EF4-FFF2-40B4-BE49-F238E27FC236}">
                      <a16:creationId xmlns:a16="http://schemas.microsoft.com/office/drawing/2014/main" id="{94D8C406-E518-B21A-50EF-78DE232D4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068"/>
                  <a:ext cx="612" cy="275"/>
                </a:xfrm>
                <a:custGeom>
                  <a:avLst/>
                  <a:gdLst>
                    <a:gd name="T0" fmla="*/ 92 w 856"/>
                    <a:gd name="T1" fmla="*/ 375 h 418"/>
                    <a:gd name="T2" fmla="*/ 15 w 856"/>
                    <a:gd name="T3" fmla="*/ 150 h 418"/>
                    <a:gd name="T4" fmla="*/ 86 w 856"/>
                    <a:gd name="T5" fmla="*/ 32 h 418"/>
                    <a:gd name="T6" fmla="*/ 253 w 856"/>
                    <a:gd name="T7" fmla="*/ 1 h 418"/>
                    <a:gd name="T8" fmla="*/ 768 w 856"/>
                    <a:gd name="T9" fmla="*/ 39 h 418"/>
                    <a:gd name="T10" fmla="*/ 823 w 856"/>
                    <a:gd name="T11" fmla="*/ 57 h 418"/>
                    <a:gd name="T12" fmla="*/ 840 w 856"/>
                    <a:gd name="T13" fmla="*/ 99 h 418"/>
                    <a:gd name="T14" fmla="*/ 852 w 856"/>
                    <a:gd name="T15" fmla="*/ 234 h 418"/>
                    <a:gd name="T16" fmla="*/ 795 w 856"/>
                    <a:gd name="T17" fmla="*/ 356 h 418"/>
                    <a:gd name="T18" fmla="*/ 557 w 856"/>
                    <a:gd name="T19" fmla="*/ 417 h 418"/>
                    <a:gd name="T20" fmla="*/ 248 w 856"/>
                    <a:gd name="T21" fmla="*/ 410 h 418"/>
                    <a:gd name="T22" fmla="*/ 92 w 856"/>
                    <a:gd name="T23" fmla="*/ 375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56" h="418">
                      <a:moveTo>
                        <a:pt x="92" y="375"/>
                      </a:moveTo>
                      <a:cubicBezTo>
                        <a:pt x="9" y="329"/>
                        <a:pt x="0" y="232"/>
                        <a:pt x="15" y="150"/>
                      </a:cubicBezTo>
                      <a:cubicBezTo>
                        <a:pt x="23" y="104"/>
                        <a:pt x="46" y="59"/>
                        <a:pt x="86" y="32"/>
                      </a:cubicBezTo>
                      <a:cubicBezTo>
                        <a:pt x="133" y="1"/>
                        <a:pt x="195" y="0"/>
                        <a:pt x="253" y="1"/>
                      </a:cubicBezTo>
                      <a:cubicBezTo>
                        <a:pt x="426" y="5"/>
                        <a:pt x="597" y="22"/>
                        <a:pt x="768" y="39"/>
                      </a:cubicBezTo>
                      <a:cubicBezTo>
                        <a:pt x="788" y="41"/>
                        <a:pt x="810" y="43"/>
                        <a:pt x="823" y="57"/>
                      </a:cubicBezTo>
                      <a:cubicBezTo>
                        <a:pt x="834" y="68"/>
                        <a:pt x="837" y="84"/>
                        <a:pt x="840" y="99"/>
                      </a:cubicBezTo>
                      <a:cubicBezTo>
                        <a:pt x="848" y="143"/>
                        <a:pt x="856" y="189"/>
                        <a:pt x="852" y="234"/>
                      </a:cubicBezTo>
                      <a:cubicBezTo>
                        <a:pt x="848" y="279"/>
                        <a:pt x="830" y="325"/>
                        <a:pt x="795" y="356"/>
                      </a:cubicBezTo>
                      <a:cubicBezTo>
                        <a:pt x="725" y="416"/>
                        <a:pt x="645" y="415"/>
                        <a:pt x="557" y="417"/>
                      </a:cubicBezTo>
                      <a:cubicBezTo>
                        <a:pt x="454" y="418"/>
                        <a:pt x="351" y="418"/>
                        <a:pt x="248" y="410"/>
                      </a:cubicBezTo>
                      <a:cubicBezTo>
                        <a:pt x="194" y="407"/>
                        <a:pt x="139" y="401"/>
                        <a:pt x="92" y="375"/>
                      </a:cubicBezTo>
                    </a:path>
                  </a:pathLst>
                </a:custGeom>
                <a:solidFill>
                  <a:srgbClr val="5E51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32">
                  <a:extLst>
                    <a:ext uri="{FF2B5EF4-FFF2-40B4-BE49-F238E27FC236}">
                      <a16:creationId xmlns:a16="http://schemas.microsoft.com/office/drawing/2014/main" id="{E16D5C40-2757-8BDE-A246-A753C172B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2254"/>
                  <a:ext cx="547" cy="918"/>
                </a:xfrm>
                <a:custGeom>
                  <a:avLst/>
                  <a:gdLst>
                    <a:gd name="T0" fmla="*/ 5 w 765"/>
                    <a:gd name="T1" fmla="*/ 739 h 1392"/>
                    <a:gd name="T2" fmla="*/ 10 w 765"/>
                    <a:gd name="T3" fmla="*/ 590 h 1392"/>
                    <a:gd name="T4" fmla="*/ 26 w 765"/>
                    <a:gd name="T5" fmla="*/ 293 h 1392"/>
                    <a:gd name="T6" fmla="*/ 122 w 765"/>
                    <a:gd name="T7" fmla="*/ 90 h 1392"/>
                    <a:gd name="T8" fmla="*/ 298 w 765"/>
                    <a:gd name="T9" fmla="*/ 18 h 1392"/>
                    <a:gd name="T10" fmla="*/ 639 w 765"/>
                    <a:gd name="T11" fmla="*/ 113 h 1392"/>
                    <a:gd name="T12" fmla="*/ 739 w 765"/>
                    <a:gd name="T13" fmla="*/ 381 h 1392"/>
                    <a:gd name="T14" fmla="*/ 758 w 765"/>
                    <a:gd name="T15" fmla="*/ 732 h 1392"/>
                    <a:gd name="T16" fmla="*/ 761 w 765"/>
                    <a:gd name="T17" fmla="*/ 1186 h 1392"/>
                    <a:gd name="T18" fmla="*/ 746 w 765"/>
                    <a:gd name="T19" fmla="*/ 1286 h 1392"/>
                    <a:gd name="T20" fmla="*/ 638 w 765"/>
                    <a:gd name="T21" fmla="*/ 1365 h 1392"/>
                    <a:gd name="T22" fmla="*/ 355 w 765"/>
                    <a:gd name="T23" fmla="*/ 1386 h 1392"/>
                    <a:gd name="T24" fmla="*/ 84 w 765"/>
                    <a:gd name="T25" fmla="*/ 1357 h 1392"/>
                    <a:gd name="T26" fmla="*/ 2 w 765"/>
                    <a:gd name="T27" fmla="*/ 1186 h 1392"/>
                    <a:gd name="T28" fmla="*/ 5 w 765"/>
                    <a:gd name="T29" fmla="*/ 739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65" h="1392">
                      <a:moveTo>
                        <a:pt x="5" y="739"/>
                      </a:moveTo>
                      <a:cubicBezTo>
                        <a:pt x="7" y="690"/>
                        <a:pt x="8" y="640"/>
                        <a:pt x="10" y="590"/>
                      </a:cubicBezTo>
                      <a:cubicBezTo>
                        <a:pt x="14" y="491"/>
                        <a:pt x="19" y="392"/>
                        <a:pt x="26" y="293"/>
                      </a:cubicBezTo>
                      <a:cubicBezTo>
                        <a:pt x="31" y="205"/>
                        <a:pt x="48" y="142"/>
                        <a:pt x="122" y="90"/>
                      </a:cubicBezTo>
                      <a:cubicBezTo>
                        <a:pt x="174" y="54"/>
                        <a:pt x="236" y="28"/>
                        <a:pt x="298" y="18"/>
                      </a:cubicBezTo>
                      <a:cubicBezTo>
                        <a:pt x="414" y="0"/>
                        <a:pt x="543" y="45"/>
                        <a:pt x="639" y="113"/>
                      </a:cubicBezTo>
                      <a:cubicBezTo>
                        <a:pt x="727" y="174"/>
                        <a:pt x="734" y="280"/>
                        <a:pt x="739" y="381"/>
                      </a:cubicBezTo>
                      <a:cubicBezTo>
                        <a:pt x="744" y="498"/>
                        <a:pt x="753" y="614"/>
                        <a:pt x="758" y="732"/>
                      </a:cubicBezTo>
                      <a:cubicBezTo>
                        <a:pt x="763" y="882"/>
                        <a:pt x="765" y="1035"/>
                        <a:pt x="761" y="1186"/>
                      </a:cubicBezTo>
                      <a:cubicBezTo>
                        <a:pt x="760" y="1220"/>
                        <a:pt x="758" y="1254"/>
                        <a:pt x="746" y="1286"/>
                      </a:cubicBezTo>
                      <a:cubicBezTo>
                        <a:pt x="726" y="1336"/>
                        <a:pt x="686" y="1355"/>
                        <a:pt x="638" y="1365"/>
                      </a:cubicBezTo>
                      <a:cubicBezTo>
                        <a:pt x="545" y="1384"/>
                        <a:pt x="450" y="1388"/>
                        <a:pt x="355" y="1386"/>
                      </a:cubicBezTo>
                      <a:cubicBezTo>
                        <a:pt x="271" y="1384"/>
                        <a:pt x="162" y="1392"/>
                        <a:pt x="84" y="1357"/>
                      </a:cubicBezTo>
                      <a:cubicBezTo>
                        <a:pt x="13" y="1326"/>
                        <a:pt x="2" y="1257"/>
                        <a:pt x="2" y="1186"/>
                      </a:cubicBezTo>
                      <a:cubicBezTo>
                        <a:pt x="0" y="1037"/>
                        <a:pt x="1" y="888"/>
                        <a:pt x="5" y="739"/>
                      </a:cubicBezTo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33">
                  <a:extLst>
                    <a:ext uri="{FF2B5EF4-FFF2-40B4-BE49-F238E27FC236}">
                      <a16:creationId xmlns:a16="http://schemas.microsoft.com/office/drawing/2014/main" id="{8C0D55D9-0D40-ED8F-95AD-41022A460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1" y="3054"/>
                  <a:ext cx="226" cy="1007"/>
                </a:xfrm>
                <a:custGeom>
                  <a:avLst/>
                  <a:gdLst>
                    <a:gd name="T0" fmla="*/ 316 w 316"/>
                    <a:gd name="T1" fmla="*/ 309 h 1527"/>
                    <a:gd name="T2" fmla="*/ 316 w 316"/>
                    <a:gd name="T3" fmla="*/ 358 h 1527"/>
                    <a:gd name="T4" fmla="*/ 312 w 316"/>
                    <a:gd name="T5" fmla="*/ 946 h 1527"/>
                    <a:gd name="T6" fmla="*/ 291 w 316"/>
                    <a:gd name="T7" fmla="*/ 1527 h 1527"/>
                    <a:gd name="T8" fmla="*/ 110 w 316"/>
                    <a:gd name="T9" fmla="*/ 1526 h 1527"/>
                    <a:gd name="T10" fmla="*/ 92 w 316"/>
                    <a:gd name="T11" fmla="*/ 1521 h 1527"/>
                    <a:gd name="T12" fmla="*/ 79 w 316"/>
                    <a:gd name="T13" fmla="*/ 1483 h 1527"/>
                    <a:gd name="T14" fmla="*/ 10 w 316"/>
                    <a:gd name="T15" fmla="*/ 402 h 1527"/>
                    <a:gd name="T16" fmla="*/ 35 w 316"/>
                    <a:gd name="T17" fmla="*/ 118 h 1527"/>
                    <a:gd name="T18" fmla="*/ 228 w 316"/>
                    <a:gd name="T19" fmla="*/ 35 h 1527"/>
                    <a:gd name="T20" fmla="*/ 316 w 316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6" h="1527">
                      <a:moveTo>
                        <a:pt x="316" y="309"/>
                      </a:moveTo>
                      <a:cubicBezTo>
                        <a:pt x="316" y="326"/>
                        <a:pt x="316" y="342"/>
                        <a:pt x="316" y="358"/>
                      </a:cubicBezTo>
                      <a:cubicBezTo>
                        <a:pt x="315" y="554"/>
                        <a:pt x="313" y="750"/>
                        <a:pt x="312" y="946"/>
                      </a:cubicBezTo>
                      <a:cubicBezTo>
                        <a:pt x="311" y="1055"/>
                        <a:pt x="298" y="1440"/>
                        <a:pt x="291" y="1527"/>
                      </a:cubicBezTo>
                      <a:cubicBezTo>
                        <a:pt x="231" y="1526"/>
                        <a:pt x="170" y="1526"/>
                        <a:pt x="110" y="1526"/>
                      </a:cubicBezTo>
                      <a:cubicBezTo>
                        <a:pt x="104" y="1526"/>
                        <a:pt x="97" y="1526"/>
                        <a:pt x="92" y="1521"/>
                      </a:cubicBezTo>
                      <a:cubicBezTo>
                        <a:pt x="83" y="1514"/>
                        <a:pt x="81" y="1497"/>
                        <a:pt x="79" y="1483"/>
                      </a:cubicBezTo>
                      <a:cubicBezTo>
                        <a:pt x="47" y="1124"/>
                        <a:pt x="21" y="764"/>
                        <a:pt x="10" y="402"/>
                      </a:cubicBezTo>
                      <a:cubicBezTo>
                        <a:pt x="7" y="308"/>
                        <a:pt x="0" y="201"/>
                        <a:pt x="35" y="118"/>
                      </a:cubicBezTo>
                      <a:cubicBezTo>
                        <a:pt x="73" y="30"/>
                        <a:pt x="166" y="0"/>
                        <a:pt x="228" y="35"/>
                      </a:cubicBezTo>
                      <a:cubicBezTo>
                        <a:pt x="300" y="75"/>
                        <a:pt x="314" y="202"/>
                        <a:pt x="316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34">
                  <a:extLst>
                    <a:ext uri="{FF2B5EF4-FFF2-40B4-BE49-F238E27FC236}">
                      <a16:creationId xmlns:a16="http://schemas.microsoft.com/office/drawing/2014/main" id="{E70FF67D-5EBB-18B6-52D8-76F2F7E23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9" y="4027"/>
                  <a:ext cx="210" cy="134"/>
                </a:xfrm>
                <a:custGeom>
                  <a:avLst/>
                  <a:gdLst>
                    <a:gd name="T0" fmla="*/ 222 w 293"/>
                    <a:gd name="T1" fmla="*/ 28 h 203"/>
                    <a:gd name="T2" fmla="*/ 283 w 293"/>
                    <a:gd name="T3" fmla="*/ 190 h 203"/>
                    <a:gd name="T4" fmla="*/ 280 w 293"/>
                    <a:gd name="T5" fmla="*/ 199 h 203"/>
                    <a:gd name="T6" fmla="*/ 270 w 293"/>
                    <a:gd name="T7" fmla="*/ 203 h 203"/>
                    <a:gd name="T8" fmla="*/ 8 w 293"/>
                    <a:gd name="T9" fmla="*/ 203 h 203"/>
                    <a:gd name="T10" fmla="*/ 1 w 293"/>
                    <a:gd name="T11" fmla="*/ 199 h 203"/>
                    <a:gd name="T12" fmla="*/ 0 w 293"/>
                    <a:gd name="T13" fmla="*/ 193 h 203"/>
                    <a:gd name="T14" fmla="*/ 20 w 293"/>
                    <a:gd name="T15" fmla="*/ 88 h 203"/>
                    <a:gd name="T16" fmla="*/ 139 w 293"/>
                    <a:gd name="T17" fmla="*/ 2 h 203"/>
                    <a:gd name="T18" fmla="*/ 222 w 293"/>
                    <a:gd name="T19" fmla="*/ 28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3" h="203">
                      <a:moveTo>
                        <a:pt x="222" y="28"/>
                      </a:moveTo>
                      <a:cubicBezTo>
                        <a:pt x="258" y="57"/>
                        <a:pt x="293" y="129"/>
                        <a:pt x="283" y="190"/>
                      </a:cubicBezTo>
                      <a:cubicBezTo>
                        <a:pt x="282" y="193"/>
                        <a:pt x="282" y="197"/>
                        <a:pt x="280" y="199"/>
                      </a:cubicBezTo>
                      <a:cubicBezTo>
                        <a:pt x="277" y="203"/>
                        <a:pt x="273" y="203"/>
                        <a:pt x="270" y="203"/>
                      </a:cubicBezTo>
                      <a:cubicBezTo>
                        <a:pt x="182" y="203"/>
                        <a:pt x="95" y="203"/>
                        <a:pt x="8" y="203"/>
                      </a:cubicBezTo>
                      <a:cubicBezTo>
                        <a:pt x="5" y="203"/>
                        <a:pt x="2" y="203"/>
                        <a:pt x="1" y="199"/>
                      </a:cubicBezTo>
                      <a:cubicBezTo>
                        <a:pt x="0" y="197"/>
                        <a:pt x="0" y="195"/>
                        <a:pt x="0" y="193"/>
                      </a:cubicBezTo>
                      <a:cubicBezTo>
                        <a:pt x="3" y="157"/>
                        <a:pt x="8" y="120"/>
                        <a:pt x="20" y="88"/>
                      </a:cubicBezTo>
                      <a:cubicBezTo>
                        <a:pt x="44" y="26"/>
                        <a:pt x="93" y="0"/>
                        <a:pt x="139" y="2"/>
                      </a:cubicBezTo>
                      <a:cubicBezTo>
                        <a:pt x="168" y="3"/>
                        <a:pt x="197" y="8"/>
                        <a:pt x="222" y="28"/>
                      </a:cubicBezTo>
                      <a:close/>
                    </a:path>
                  </a:pathLst>
                </a:custGeom>
                <a:solidFill>
                  <a:srgbClr val="3C3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35">
                  <a:extLst>
                    <a:ext uri="{FF2B5EF4-FFF2-40B4-BE49-F238E27FC236}">
                      <a16:creationId xmlns:a16="http://schemas.microsoft.com/office/drawing/2014/main" id="{D8D8FF4C-1DF2-5557-5434-4EA3A8ACF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0" y="2164"/>
                  <a:ext cx="151" cy="148"/>
                </a:xfrm>
                <a:custGeom>
                  <a:avLst/>
                  <a:gdLst>
                    <a:gd name="T0" fmla="*/ 192 w 211"/>
                    <a:gd name="T1" fmla="*/ 174 h 225"/>
                    <a:gd name="T2" fmla="*/ 188 w 211"/>
                    <a:gd name="T3" fmla="*/ 195 h 225"/>
                    <a:gd name="T4" fmla="*/ 166 w 211"/>
                    <a:gd name="T5" fmla="*/ 209 h 225"/>
                    <a:gd name="T6" fmla="*/ 12 w 211"/>
                    <a:gd name="T7" fmla="*/ 201 h 225"/>
                    <a:gd name="T8" fmla="*/ 4 w 211"/>
                    <a:gd name="T9" fmla="*/ 195 h 225"/>
                    <a:gd name="T10" fmla="*/ 1 w 211"/>
                    <a:gd name="T11" fmla="*/ 182 h 225"/>
                    <a:gd name="T12" fmla="*/ 0 w 211"/>
                    <a:gd name="T13" fmla="*/ 52 h 225"/>
                    <a:gd name="T14" fmla="*/ 3 w 211"/>
                    <a:gd name="T15" fmla="*/ 32 h 225"/>
                    <a:gd name="T16" fmla="*/ 42 w 211"/>
                    <a:gd name="T17" fmla="*/ 11 h 225"/>
                    <a:gd name="T18" fmla="*/ 181 w 211"/>
                    <a:gd name="T19" fmla="*/ 28 h 225"/>
                    <a:gd name="T20" fmla="*/ 192 w 211"/>
                    <a:gd name="T21" fmla="*/ 174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1" h="225">
                      <a:moveTo>
                        <a:pt x="192" y="174"/>
                      </a:moveTo>
                      <a:cubicBezTo>
                        <a:pt x="192" y="181"/>
                        <a:pt x="192" y="189"/>
                        <a:pt x="188" y="195"/>
                      </a:cubicBezTo>
                      <a:cubicBezTo>
                        <a:pt x="183" y="202"/>
                        <a:pt x="175" y="206"/>
                        <a:pt x="166" y="209"/>
                      </a:cubicBezTo>
                      <a:cubicBezTo>
                        <a:pt x="116" y="225"/>
                        <a:pt x="61" y="222"/>
                        <a:pt x="12" y="201"/>
                      </a:cubicBezTo>
                      <a:cubicBezTo>
                        <a:pt x="9" y="200"/>
                        <a:pt x="6" y="198"/>
                        <a:pt x="4" y="195"/>
                      </a:cubicBezTo>
                      <a:cubicBezTo>
                        <a:pt x="1" y="192"/>
                        <a:pt x="1" y="187"/>
                        <a:pt x="1" y="182"/>
                      </a:cubicBezTo>
                      <a:cubicBezTo>
                        <a:pt x="1" y="139"/>
                        <a:pt x="1" y="95"/>
                        <a:pt x="0" y="52"/>
                      </a:cubicBezTo>
                      <a:cubicBezTo>
                        <a:pt x="0" y="45"/>
                        <a:pt x="0" y="38"/>
                        <a:pt x="3" y="32"/>
                      </a:cubicBezTo>
                      <a:cubicBezTo>
                        <a:pt x="9" y="17"/>
                        <a:pt x="27" y="13"/>
                        <a:pt x="42" y="11"/>
                      </a:cubicBezTo>
                      <a:cubicBezTo>
                        <a:pt x="78" y="6"/>
                        <a:pt x="151" y="0"/>
                        <a:pt x="181" y="28"/>
                      </a:cubicBezTo>
                      <a:cubicBezTo>
                        <a:pt x="211" y="56"/>
                        <a:pt x="193" y="137"/>
                        <a:pt x="192" y="174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36">
                  <a:extLst>
                    <a:ext uri="{FF2B5EF4-FFF2-40B4-BE49-F238E27FC236}">
                      <a16:creationId xmlns:a16="http://schemas.microsoft.com/office/drawing/2014/main" id="{D3488099-BA10-CB23-2DC6-E9AF162D7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3" y="3054"/>
                  <a:ext cx="227" cy="1007"/>
                </a:xfrm>
                <a:custGeom>
                  <a:avLst/>
                  <a:gdLst>
                    <a:gd name="T0" fmla="*/ 0 w 317"/>
                    <a:gd name="T1" fmla="*/ 309 h 1527"/>
                    <a:gd name="T2" fmla="*/ 0 w 317"/>
                    <a:gd name="T3" fmla="*/ 358 h 1527"/>
                    <a:gd name="T4" fmla="*/ 4 w 317"/>
                    <a:gd name="T5" fmla="*/ 946 h 1527"/>
                    <a:gd name="T6" fmla="*/ 25 w 317"/>
                    <a:gd name="T7" fmla="*/ 1527 h 1527"/>
                    <a:gd name="T8" fmla="*/ 206 w 317"/>
                    <a:gd name="T9" fmla="*/ 1526 h 1527"/>
                    <a:gd name="T10" fmla="*/ 225 w 317"/>
                    <a:gd name="T11" fmla="*/ 1521 h 1527"/>
                    <a:gd name="T12" fmla="*/ 237 w 317"/>
                    <a:gd name="T13" fmla="*/ 1483 h 1527"/>
                    <a:gd name="T14" fmla="*/ 306 w 317"/>
                    <a:gd name="T15" fmla="*/ 402 h 1527"/>
                    <a:gd name="T16" fmla="*/ 281 w 317"/>
                    <a:gd name="T17" fmla="*/ 118 h 1527"/>
                    <a:gd name="T18" fmla="*/ 88 w 317"/>
                    <a:gd name="T19" fmla="*/ 35 h 1527"/>
                    <a:gd name="T20" fmla="*/ 0 w 317"/>
                    <a:gd name="T21" fmla="*/ 309 h 1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7" h="1527">
                      <a:moveTo>
                        <a:pt x="0" y="309"/>
                      </a:moveTo>
                      <a:cubicBezTo>
                        <a:pt x="0" y="326"/>
                        <a:pt x="0" y="342"/>
                        <a:pt x="0" y="358"/>
                      </a:cubicBezTo>
                      <a:cubicBezTo>
                        <a:pt x="1" y="554"/>
                        <a:pt x="3" y="750"/>
                        <a:pt x="4" y="946"/>
                      </a:cubicBezTo>
                      <a:cubicBezTo>
                        <a:pt x="5" y="1055"/>
                        <a:pt x="18" y="1440"/>
                        <a:pt x="25" y="1527"/>
                      </a:cubicBezTo>
                      <a:cubicBezTo>
                        <a:pt x="85" y="1526"/>
                        <a:pt x="146" y="1526"/>
                        <a:pt x="206" y="1526"/>
                      </a:cubicBezTo>
                      <a:cubicBezTo>
                        <a:pt x="213" y="1526"/>
                        <a:pt x="219" y="1526"/>
                        <a:pt x="225" y="1521"/>
                      </a:cubicBezTo>
                      <a:cubicBezTo>
                        <a:pt x="233" y="1514"/>
                        <a:pt x="236" y="1497"/>
                        <a:pt x="237" y="1483"/>
                      </a:cubicBezTo>
                      <a:cubicBezTo>
                        <a:pt x="269" y="1124"/>
                        <a:pt x="295" y="764"/>
                        <a:pt x="306" y="402"/>
                      </a:cubicBezTo>
                      <a:cubicBezTo>
                        <a:pt x="309" y="308"/>
                        <a:pt x="317" y="201"/>
                        <a:pt x="281" y="118"/>
                      </a:cubicBezTo>
                      <a:cubicBezTo>
                        <a:pt x="243" y="30"/>
                        <a:pt x="151" y="0"/>
                        <a:pt x="88" y="35"/>
                      </a:cubicBezTo>
                      <a:cubicBezTo>
                        <a:pt x="17" y="75"/>
                        <a:pt x="3" y="202"/>
                        <a:pt x="0" y="309"/>
                      </a:cubicBezTo>
                    </a:path>
                  </a:pathLst>
                </a:custGeom>
                <a:solidFill>
                  <a:srgbClr val="7E6E6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37">
                  <a:extLst>
                    <a:ext uri="{FF2B5EF4-FFF2-40B4-BE49-F238E27FC236}">
                      <a16:creationId xmlns:a16="http://schemas.microsoft.com/office/drawing/2014/main" id="{CCBF5F77-7435-33AC-84A9-ED4213E19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3" y="1870"/>
                  <a:ext cx="112" cy="201"/>
                </a:xfrm>
                <a:custGeom>
                  <a:avLst/>
                  <a:gdLst>
                    <a:gd name="T0" fmla="*/ 147 w 156"/>
                    <a:gd name="T1" fmla="*/ 207 h 305"/>
                    <a:gd name="T2" fmla="*/ 149 w 156"/>
                    <a:gd name="T3" fmla="*/ 96 h 305"/>
                    <a:gd name="T4" fmla="*/ 102 w 156"/>
                    <a:gd name="T5" fmla="*/ 14 h 305"/>
                    <a:gd name="T6" fmla="*/ 40 w 156"/>
                    <a:gd name="T7" fmla="*/ 1 h 305"/>
                    <a:gd name="T8" fmla="*/ 27 w 156"/>
                    <a:gd name="T9" fmla="*/ 2 h 305"/>
                    <a:gd name="T10" fmla="*/ 15 w 156"/>
                    <a:gd name="T11" fmla="*/ 23 h 305"/>
                    <a:gd name="T12" fmla="*/ 49 w 156"/>
                    <a:gd name="T13" fmla="*/ 255 h 305"/>
                    <a:gd name="T14" fmla="*/ 74 w 156"/>
                    <a:gd name="T15" fmla="*/ 291 h 305"/>
                    <a:gd name="T16" fmla="*/ 105 w 156"/>
                    <a:gd name="T17" fmla="*/ 304 h 305"/>
                    <a:gd name="T18" fmla="*/ 126 w 156"/>
                    <a:gd name="T19" fmla="*/ 281 h 305"/>
                    <a:gd name="T20" fmla="*/ 147 w 156"/>
                    <a:gd name="T21" fmla="*/ 207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" h="305">
                      <a:moveTo>
                        <a:pt x="147" y="207"/>
                      </a:moveTo>
                      <a:cubicBezTo>
                        <a:pt x="156" y="171"/>
                        <a:pt x="156" y="133"/>
                        <a:pt x="149" y="96"/>
                      </a:cubicBezTo>
                      <a:cubicBezTo>
                        <a:pt x="143" y="64"/>
                        <a:pt x="130" y="30"/>
                        <a:pt x="102" y="14"/>
                      </a:cubicBezTo>
                      <a:cubicBezTo>
                        <a:pt x="83" y="3"/>
                        <a:pt x="61" y="2"/>
                        <a:pt x="40" y="1"/>
                      </a:cubicBezTo>
                      <a:cubicBezTo>
                        <a:pt x="35" y="1"/>
                        <a:pt x="31" y="0"/>
                        <a:pt x="27" y="2"/>
                      </a:cubicBezTo>
                      <a:cubicBezTo>
                        <a:pt x="20" y="6"/>
                        <a:pt x="17" y="15"/>
                        <a:pt x="15" y="23"/>
                      </a:cubicBezTo>
                      <a:cubicBezTo>
                        <a:pt x="0" y="101"/>
                        <a:pt x="12" y="184"/>
                        <a:pt x="49" y="255"/>
                      </a:cubicBezTo>
                      <a:cubicBezTo>
                        <a:pt x="56" y="268"/>
                        <a:pt x="63" y="281"/>
                        <a:pt x="74" y="291"/>
                      </a:cubicBezTo>
                      <a:cubicBezTo>
                        <a:pt x="82" y="297"/>
                        <a:pt x="95" y="305"/>
                        <a:pt x="105" y="304"/>
                      </a:cubicBezTo>
                      <a:cubicBezTo>
                        <a:pt x="118" y="303"/>
                        <a:pt x="121" y="293"/>
                        <a:pt x="126" y="281"/>
                      </a:cubicBezTo>
                      <a:cubicBezTo>
                        <a:pt x="137" y="258"/>
                        <a:pt x="141" y="232"/>
                        <a:pt x="147" y="207"/>
                      </a:cubicBezTo>
                    </a:path>
                  </a:pathLst>
                </a:custGeom>
                <a:solidFill>
                  <a:srgbClr val="3331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8">
                  <a:extLst>
                    <a:ext uri="{FF2B5EF4-FFF2-40B4-BE49-F238E27FC236}">
                      <a16:creationId xmlns:a16="http://schemas.microsoft.com/office/drawing/2014/main" id="{56FE2470-9E9D-15F7-909D-3540693DE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6" y="2700"/>
                  <a:ext cx="261" cy="132"/>
                </a:xfrm>
                <a:custGeom>
                  <a:avLst/>
                  <a:gdLst>
                    <a:gd name="T0" fmla="*/ 36 w 365"/>
                    <a:gd name="T1" fmla="*/ 21 h 200"/>
                    <a:gd name="T2" fmla="*/ 20 w 365"/>
                    <a:gd name="T3" fmla="*/ 22 h 200"/>
                    <a:gd name="T4" fmla="*/ 0 w 365"/>
                    <a:gd name="T5" fmla="*/ 102 h 200"/>
                    <a:gd name="T6" fmla="*/ 7 w 365"/>
                    <a:gd name="T7" fmla="*/ 143 h 200"/>
                    <a:gd name="T8" fmla="*/ 59 w 365"/>
                    <a:gd name="T9" fmla="*/ 188 h 200"/>
                    <a:gd name="T10" fmla="*/ 127 w 365"/>
                    <a:gd name="T11" fmla="*/ 198 h 200"/>
                    <a:gd name="T12" fmla="*/ 358 w 365"/>
                    <a:gd name="T13" fmla="*/ 165 h 200"/>
                    <a:gd name="T14" fmla="*/ 363 w 365"/>
                    <a:gd name="T15" fmla="*/ 162 h 200"/>
                    <a:gd name="T16" fmla="*/ 365 w 365"/>
                    <a:gd name="T17" fmla="*/ 154 h 200"/>
                    <a:gd name="T18" fmla="*/ 365 w 365"/>
                    <a:gd name="T19" fmla="*/ 86 h 200"/>
                    <a:gd name="T20" fmla="*/ 356 w 365"/>
                    <a:gd name="T21" fmla="*/ 53 h 200"/>
                    <a:gd name="T22" fmla="*/ 303 w 365"/>
                    <a:gd name="T23" fmla="*/ 37 h 200"/>
                    <a:gd name="T24" fmla="*/ 233 w 365"/>
                    <a:gd name="T25" fmla="*/ 0 h 200"/>
                    <a:gd name="T26" fmla="*/ 230 w 365"/>
                    <a:gd name="T27" fmla="*/ 35 h 200"/>
                    <a:gd name="T28" fmla="*/ 188 w 365"/>
                    <a:gd name="T29" fmla="*/ 33 h 200"/>
                    <a:gd name="T30" fmla="*/ 36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6" y="21"/>
                      </a:moveTo>
                      <a:cubicBezTo>
                        <a:pt x="31" y="20"/>
                        <a:pt x="25" y="20"/>
                        <a:pt x="20" y="22"/>
                      </a:cubicBezTo>
                      <a:cubicBezTo>
                        <a:pt x="1" y="31"/>
                        <a:pt x="0" y="84"/>
                        <a:pt x="0" y="102"/>
                      </a:cubicBezTo>
                      <a:cubicBezTo>
                        <a:pt x="0" y="116"/>
                        <a:pt x="1" y="131"/>
                        <a:pt x="7" y="143"/>
                      </a:cubicBezTo>
                      <a:cubicBezTo>
                        <a:pt x="17" y="165"/>
                        <a:pt x="37" y="180"/>
                        <a:pt x="59" y="188"/>
                      </a:cubicBezTo>
                      <a:cubicBezTo>
                        <a:pt x="80" y="196"/>
                        <a:pt x="104" y="198"/>
                        <a:pt x="127" y="198"/>
                      </a:cubicBezTo>
                      <a:cubicBezTo>
                        <a:pt x="205" y="200"/>
                        <a:pt x="283" y="189"/>
                        <a:pt x="358" y="165"/>
                      </a:cubicBezTo>
                      <a:cubicBezTo>
                        <a:pt x="360" y="164"/>
                        <a:pt x="362" y="163"/>
                        <a:pt x="363" y="162"/>
                      </a:cubicBezTo>
                      <a:cubicBezTo>
                        <a:pt x="365" y="159"/>
                        <a:pt x="365" y="156"/>
                        <a:pt x="365" y="154"/>
                      </a:cubicBezTo>
                      <a:cubicBezTo>
                        <a:pt x="365" y="131"/>
                        <a:pt x="365" y="109"/>
                        <a:pt x="365" y="86"/>
                      </a:cubicBezTo>
                      <a:cubicBezTo>
                        <a:pt x="364" y="74"/>
                        <a:pt x="364" y="62"/>
                        <a:pt x="356" y="53"/>
                      </a:cubicBezTo>
                      <a:cubicBezTo>
                        <a:pt x="342" y="37"/>
                        <a:pt x="320" y="46"/>
                        <a:pt x="303" y="37"/>
                      </a:cubicBezTo>
                      <a:cubicBezTo>
                        <a:pt x="280" y="25"/>
                        <a:pt x="256" y="13"/>
                        <a:pt x="233" y="0"/>
                      </a:cubicBezTo>
                      <a:cubicBezTo>
                        <a:pt x="232" y="13"/>
                        <a:pt x="231" y="32"/>
                        <a:pt x="230" y="35"/>
                      </a:cubicBezTo>
                      <a:cubicBezTo>
                        <a:pt x="216" y="34"/>
                        <a:pt x="202" y="33"/>
                        <a:pt x="188" y="33"/>
                      </a:cubicBezTo>
                      <a:cubicBezTo>
                        <a:pt x="137" y="32"/>
                        <a:pt x="87" y="27"/>
                        <a:pt x="36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39">
                  <a:extLst>
                    <a:ext uri="{FF2B5EF4-FFF2-40B4-BE49-F238E27FC236}">
                      <a16:creationId xmlns:a16="http://schemas.microsoft.com/office/drawing/2014/main" id="{AC1E6B1F-46EB-5F48-A3D4-F381A2963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" y="2672"/>
                  <a:ext cx="438" cy="162"/>
                </a:xfrm>
                <a:custGeom>
                  <a:avLst/>
                  <a:gdLst>
                    <a:gd name="T0" fmla="*/ 400 w 612"/>
                    <a:gd name="T1" fmla="*/ 2 h 246"/>
                    <a:gd name="T2" fmla="*/ 280 w 612"/>
                    <a:gd name="T3" fmla="*/ 11 h 246"/>
                    <a:gd name="T4" fmla="*/ 21 w 612"/>
                    <a:gd name="T5" fmla="*/ 51 h 246"/>
                    <a:gd name="T6" fmla="*/ 8 w 612"/>
                    <a:gd name="T7" fmla="*/ 57 h 246"/>
                    <a:gd name="T8" fmla="*/ 2 w 612"/>
                    <a:gd name="T9" fmla="*/ 78 h 246"/>
                    <a:gd name="T10" fmla="*/ 8 w 612"/>
                    <a:gd name="T11" fmla="*/ 203 h 246"/>
                    <a:gd name="T12" fmla="*/ 10 w 612"/>
                    <a:gd name="T13" fmla="*/ 211 h 246"/>
                    <a:gd name="T14" fmla="*/ 21 w 612"/>
                    <a:gd name="T15" fmla="*/ 217 h 246"/>
                    <a:gd name="T16" fmla="*/ 89 w 612"/>
                    <a:gd name="T17" fmla="*/ 229 h 246"/>
                    <a:gd name="T18" fmla="*/ 487 w 612"/>
                    <a:gd name="T19" fmla="*/ 222 h 246"/>
                    <a:gd name="T20" fmla="*/ 528 w 612"/>
                    <a:gd name="T21" fmla="*/ 14 h 246"/>
                    <a:gd name="T22" fmla="*/ 499 w 612"/>
                    <a:gd name="T23" fmla="*/ 6 h 246"/>
                    <a:gd name="T24" fmla="*/ 400 w 612"/>
                    <a:gd name="T25" fmla="*/ 2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12" h="246">
                      <a:moveTo>
                        <a:pt x="400" y="2"/>
                      </a:moveTo>
                      <a:cubicBezTo>
                        <a:pt x="360" y="3"/>
                        <a:pt x="320" y="7"/>
                        <a:pt x="280" y="11"/>
                      </a:cubicBezTo>
                      <a:cubicBezTo>
                        <a:pt x="193" y="19"/>
                        <a:pt x="107" y="34"/>
                        <a:pt x="21" y="51"/>
                      </a:cubicBezTo>
                      <a:cubicBezTo>
                        <a:pt x="17" y="52"/>
                        <a:pt x="12" y="53"/>
                        <a:pt x="8" y="57"/>
                      </a:cubicBezTo>
                      <a:cubicBezTo>
                        <a:pt x="4" y="62"/>
                        <a:pt x="3" y="70"/>
                        <a:pt x="2" y="78"/>
                      </a:cubicBezTo>
                      <a:cubicBezTo>
                        <a:pt x="0" y="120"/>
                        <a:pt x="2" y="162"/>
                        <a:pt x="8" y="203"/>
                      </a:cubicBezTo>
                      <a:cubicBezTo>
                        <a:pt x="9" y="206"/>
                        <a:pt x="9" y="209"/>
                        <a:pt x="10" y="211"/>
                      </a:cubicBezTo>
                      <a:cubicBezTo>
                        <a:pt x="13" y="215"/>
                        <a:pt x="17" y="216"/>
                        <a:pt x="21" y="217"/>
                      </a:cubicBezTo>
                      <a:cubicBezTo>
                        <a:pt x="43" y="221"/>
                        <a:pt x="66" y="226"/>
                        <a:pt x="89" y="229"/>
                      </a:cubicBezTo>
                      <a:cubicBezTo>
                        <a:pt x="220" y="246"/>
                        <a:pt x="355" y="232"/>
                        <a:pt x="487" y="222"/>
                      </a:cubicBezTo>
                      <a:cubicBezTo>
                        <a:pt x="564" y="215"/>
                        <a:pt x="612" y="57"/>
                        <a:pt x="528" y="14"/>
                      </a:cubicBezTo>
                      <a:cubicBezTo>
                        <a:pt x="519" y="9"/>
                        <a:pt x="509" y="8"/>
                        <a:pt x="499" y="6"/>
                      </a:cubicBezTo>
                      <a:cubicBezTo>
                        <a:pt x="466" y="1"/>
                        <a:pt x="433" y="0"/>
                        <a:pt x="400" y="2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40">
                  <a:extLst>
                    <a:ext uri="{FF2B5EF4-FFF2-40B4-BE49-F238E27FC236}">
                      <a16:creationId xmlns:a16="http://schemas.microsoft.com/office/drawing/2014/main" id="{99D26B82-A56E-F235-D0F7-B2315E9AA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7" y="2267"/>
                  <a:ext cx="2" cy="7"/>
                </a:xfrm>
                <a:custGeom>
                  <a:avLst/>
                  <a:gdLst>
                    <a:gd name="T0" fmla="*/ 2 w 3"/>
                    <a:gd name="T1" fmla="*/ 10 h 10"/>
                    <a:gd name="T2" fmla="*/ 0 w 3"/>
                    <a:gd name="T3" fmla="*/ 10 h 10"/>
                    <a:gd name="T4" fmla="*/ 1 w 3"/>
                    <a:gd name="T5" fmla="*/ 0 h 10"/>
                    <a:gd name="T6" fmla="*/ 3 w 3"/>
                    <a:gd name="T7" fmla="*/ 0 h 10"/>
                    <a:gd name="T8" fmla="*/ 2 w 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0">
                      <a:moveTo>
                        <a:pt x="2" y="10"/>
                      </a:move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7"/>
                        <a:pt x="1" y="3"/>
                        <a:pt x="1" y="0"/>
                      </a:cubicBez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2" y="3"/>
                        <a:pt x="2" y="7"/>
                        <a:pt x="2" y="10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41">
                  <a:extLst>
                    <a:ext uri="{FF2B5EF4-FFF2-40B4-BE49-F238E27FC236}">
                      <a16:creationId xmlns:a16="http://schemas.microsoft.com/office/drawing/2014/main" id="{1E53207A-B7FA-C8A3-E405-3D12ED445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95" y="2274"/>
                  <a:ext cx="4" cy="16"/>
                </a:xfrm>
                <a:custGeom>
                  <a:avLst/>
                  <a:gdLst>
                    <a:gd name="T0" fmla="*/ 0 w 5"/>
                    <a:gd name="T1" fmla="*/ 25 h 25"/>
                    <a:gd name="T2" fmla="*/ 3 w 5"/>
                    <a:gd name="T3" fmla="*/ 7 h 25"/>
                    <a:gd name="T4" fmla="*/ 3 w 5"/>
                    <a:gd name="T5" fmla="*/ 0 h 25"/>
                    <a:gd name="T6" fmla="*/ 5 w 5"/>
                    <a:gd name="T7" fmla="*/ 0 h 25"/>
                    <a:gd name="T8" fmla="*/ 5 w 5"/>
                    <a:gd name="T9" fmla="*/ 7 h 25"/>
                    <a:gd name="T10" fmla="*/ 2 w 5"/>
                    <a:gd name="T11" fmla="*/ 24 h 25"/>
                    <a:gd name="T12" fmla="*/ 0 w 5"/>
                    <a:gd name="T13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5">
                      <a:moveTo>
                        <a:pt x="0" y="25"/>
                      </a:moveTo>
                      <a:cubicBezTo>
                        <a:pt x="3" y="19"/>
                        <a:pt x="3" y="13"/>
                        <a:pt x="3" y="7"/>
                      </a:cubicBezTo>
                      <a:cubicBezTo>
                        <a:pt x="3" y="5"/>
                        <a:pt x="3" y="2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5" y="3"/>
                        <a:pt x="5" y="5"/>
                        <a:pt x="5" y="7"/>
                      </a:cubicBezTo>
                      <a:cubicBezTo>
                        <a:pt x="4" y="13"/>
                        <a:pt x="4" y="19"/>
                        <a:pt x="2" y="24"/>
                      </a:cubicBezTo>
                      <a:cubicBezTo>
                        <a:pt x="2" y="24"/>
                        <a:pt x="1" y="25"/>
                        <a:pt x="0" y="25"/>
                      </a:cubicBezTo>
                    </a:path>
                  </a:pathLst>
                </a:custGeom>
                <a:solidFill>
                  <a:srgbClr val="DE352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42">
                  <a:extLst>
                    <a:ext uri="{FF2B5EF4-FFF2-40B4-BE49-F238E27FC236}">
                      <a16:creationId xmlns:a16="http://schemas.microsoft.com/office/drawing/2014/main" id="{C943B565-9150-FDD2-B1B7-65BBC90B7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1" y="2237"/>
                  <a:ext cx="137" cy="55"/>
                </a:xfrm>
                <a:custGeom>
                  <a:avLst/>
                  <a:gdLst>
                    <a:gd name="T0" fmla="*/ 150 w 191"/>
                    <a:gd name="T1" fmla="*/ 83 h 83"/>
                    <a:gd name="T2" fmla="*/ 26 w 191"/>
                    <a:gd name="T3" fmla="*/ 53 h 83"/>
                    <a:gd name="T4" fmla="*/ 0 w 191"/>
                    <a:gd name="T5" fmla="*/ 38 h 83"/>
                    <a:gd name="T6" fmla="*/ 0 w 191"/>
                    <a:gd name="T7" fmla="*/ 0 h 83"/>
                    <a:gd name="T8" fmla="*/ 31 w 191"/>
                    <a:gd name="T9" fmla="*/ 19 h 83"/>
                    <a:gd name="T10" fmla="*/ 155 w 191"/>
                    <a:gd name="T11" fmla="*/ 48 h 83"/>
                    <a:gd name="T12" fmla="*/ 191 w 191"/>
                    <a:gd name="T13" fmla="*/ 46 h 83"/>
                    <a:gd name="T14" fmla="*/ 190 w 191"/>
                    <a:gd name="T15" fmla="*/ 56 h 83"/>
                    <a:gd name="T16" fmla="*/ 190 w 191"/>
                    <a:gd name="T17" fmla="*/ 63 h 83"/>
                    <a:gd name="T18" fmla="*/ 187 w 191"/>
                    <a:gd name="T19" fmla="*/ 81 h 83"/>
                    <a:gd name="T20" fmla="*/ 150 w 191"/>
                    <a:gd name="T21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1" h="83">
                      <a:moveTo>
                        <a:pt x="150" y="83"/>
                      </a:moveTo>
                      <a:cubicBezTo>
                        <a:pt x="107" y="83"/>
                        <a:pt x="64" y="73"/>
                        <a:pt x="26" y="53"/>
                      </a:cubicBezTo>
                      <a:cubicBezTo>
                        <a:pt x="17" y="49"/>
                        <a:pt x="9" y="44"/>
                        <a:pt x="0" y="38"/>
                      </a:cubicBezTo>
                      <a:cubicBezTo>
                        <a:pt x="0" y="25"/>
                        <a:pt x="0" y="12"/>
                        <a:pt x="0" y="0"/>
                      </a:cubicBezTo>
                      <a:cubicBezTo>
                        <a:pt x="10" y="7"/>
                        <a:pt x="21" y="13"/>
                        <a:pt x="31" y="19"/>
                      </a:cubicBezTo>
                      <a:cubicBezTo>
                        <a:pt x="69" y="38"/>
                        <a:pt x="112" y="48"/>
                        <a:pt x="155" y="48"/>
                      </a:cubicBezTo>
                      <a:cubicBezTo>
                        <a:pt x="167" y="48"/>
                        <a:pt x="179" y="48"/>
                        <a:pt x="191" y="46"/>
                      </a:cubicBezTo>
                      <a:cubicBezTo>
                        <a:pt x="191" y="49"/>
                        <a:pt x="190" y="53"/>
                        <a:pt x="190" y="56"/>
                      </a:cubicBezTo>
                      <a:cubicBezTo>
                        <a:pt x="190" y="58"/>
                        <a:pt x="190" y="61"/>
                        <a:pt x="190" y="63"/>
                      </a:cubicBezTo>
                      <a:cubicBezTo>
                        <a:pt x="190" y="69"/>
                        <a:pt x="190" y="75"/>
                        <a:pt x="187" y="81"/>
                      </a:cubicBezTo>
                      <a:cubicBezTo>
                        <a:pt x="175" y="82"/>
                        <a:pt x="163" y="83"/>
                        <a:pt x="150" y="83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43">
                  <a:extLst>
                    <a:ext uri="{FF2B5EF4-FFF2-40B4-BE49-F238E27FC236}">
                      <a16:creationId xmlns:a16="http://schemas.microsoft.com/office/drawing/2014/main" id="{17018A0A-5FBF-3677-784C-6B0B39AF9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5" y="1827"/>
                  <a:ext cx="425" cy="455"/>
                </a:xfrm>
                <a:custGeom>
                  <a:avLst/>
                  <a:gdLst>
                    <a:gd name="T0" fmla="*/ 2 w 595"/>
                    <a:gd name="T1" fmla="*/ 360 h 691"/>
                    <a:gd name="T2" fmla="*/ 166 w 595"/>
                    <a:gd name="T3" fmla="*/ 641 h 691"/>
                    <a:gd name="T4" fmla="*/ 473 w 595"/>
                    <a:gd name="T5" fmla="*/ 579 h 691"/>
                    <a:gd name="T6" fmla="*/ 537 w 595"/>
                    <a:gd name="T7" fmla="*/ 157 h 691"/>
                    <a:gd name="T8" fmla="*/ 488 w 595"/>
                    <a:gd name="T9" fmla="*/ 92 h 691"/>
                    <a:gd name="T10" fmla="*/ 431 w 595"/>
                    <a:gd name="T11" fmla="*/ 47 h 691"/>
                    <a:gd name="T12" fmla="*/ 205 w 595"/>
                    <a:gd name="T13" fmla="*/ 27 h 691"/>
                    <a:gd name="T14" fmla="*/ 3 w 595"/>
                    <a:gd name="T15" fmla="*/ 274 h 691"/>
                    <a:gd name="T16" fmla="*/ 2 w 595"/>
                    <a:gd name="T17" fmla="*/ 36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5" h="691">
                      <a:moveTo>
                        <a:pt x="2" y="360"/>
                      </a:moveTo>
                      <a:cubicBezTo>
                        <a:pt x="10" y="475"/>
                        <a:pt x="66" y="589"/>
                        <a:pt x="166" y="641"/>
                      </a:cubicBezTo>
                      <a:cubicBezTo>
                        <a:pt x="264" y="691"/>
                        <a:pt x="402" y="682"/>
                        <a:pt x="473" y="579"/>
                      </a:cubicBezTo>
                      <a:cubicBezTo>
                        <a:pt x="547" y="472"/>
                        <a:pt x="595" y="277"/>
                        <a:pt x="537" y="157"/>
                      </a:cubicBezTo>
                      <a:cubicBezTo>
                        <a:pt x="525" y="132"/>
                        <a:pt x="507" y="111"/>
                        <a:pt x="488" y="92"/>
                      </a:cubicBezTo>
                      <a:cubicBezTo>
                        <a:pt x="471" y="75"/>
                        <a:pt x="452" y="60"/>
                        <a:pt x="431" y="47"/>
                      </a:cubicBezTo>
                      <a:cubicBezTo>
                        <a:pt x="365" y="6"/>
                        <a:pt x="280" y="0"/>
                        <a:pt x="205" y="27"/>
                      </a:cubicBezTo>
                      <a:cubicBezTo>
                        <a:pt x="102" y="64"/>
                        <a:pt x="17" y="159"/>
                        <a:pt x="3" y="274"/>
                      </a:cubicBezTo>
                      <a:cubicBezTo>
                        <a:pt x="0" y="301"/>
                        <a:pt x="0" y="330"/>
                        <a:pt x="2" y="360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44">
                  <a:extLst>
                    <a:ext uri="{FF2B5EF4-FFF2-40B4-BE49-F238E27FC236}">
                      <a16:creationId xmlns:a16="http://schemas.microsoft.com/office/drawing/2014/main" id="{C7062A83-2CA0-B5A9-7ACF-303AF5393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775"/>
                  <a:ext cx="521" cy="381"/>
                </a:xfrm>
                <a:custGeom>
                  <a:avLst/>
                  <a:gdLst>
                    <a:gd name="T0" fmla="*/ 639 w 728"/>
                    <a:gd name="T1" fmla="*/ 34 h 578"/>
                    <a:gd name="T2" fmla="*/ 715 w 728"/>
                    <a:gd name="T3" fmla="*/ 95 h 578"/>
                    <a:gd name="T4" fmla="*/ 702 w 728"/>
                    <a:gd name="T5" fmla="*/ 185 h 578"/>
                    <a:gd name="T6" fmla="*/ 617 w 728"/>
                    <a:gd name="T7" fmla="*/ 220 h 578"/>
                    <a:gd name="T8" fmla="*/ 522 w 728"/>
                    <a:gd name="T9" fmla="*/ 212 h 578"/>
                    <a:gd name="T10" fmla="*/ 319 w 728"/>
                    <a:gd name="T11" fmla="*/ 235 h 578"/>
                    <a:gd name="T12" fmla="*/ 163 w 728"/>
                    <a:gd name="T13" fmla="*/ 338 h 578"/>
                    <a:gd name="T14" fmla="*/ 155 w 728"/>
                    <a:gd name="T15" fmla="*/ 382 h 578"/>
                    <a:gd name="T16" fmla="*/ 156 w 728"/>
                    <a:gd name="T17" fmla="*/ 488 h 578"/>
                    <a:gd name="T18" fmla="*/ 157 w 728"/>
                    <a:gd name="T19" fmla="*/ 526 h 578"/>
                    <a:gd name="T20" fmla="*/ 148 w 728"/>
                    <a:gd name="T21" fmla="*/ 578 h 578"/>
                    <a:gd name="T22" fmla="*/ 35 w 728"/>
                    <a:gd name="T23" fmla="*/ 430 h 578"/>
                    <a:gd name="T24" fmla="*/ 14 w 728"/>
                    <a:gd name="T25" fmla="*/ 207 h 578"/>
                    <a:gd name="T26" fmla="*/ 127 w 728"/>
                    <a:gd name="T27" fmla="*/ 53 h 578"/>
                    <a:gd name="T28" fmla="*/ 378 w 728"/>
                    <a:gd name="T29" fmla="*/ 1 h 578"/>
                    <a:gd name="T30" fmla="*/ 639 w 728"/>
                    <a:gd name="T31" fmla="*/ 34 h 5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28" h="578">
                      <a:moveTo>
                        <a:pt x="639" y="34"/>
                      </a:moveTo>
                      <a:cubicBezTo>
                        <a:pt x="670" y="46"/>
                        <a:pt x="701" y="65"/>
                        <a:pt x="715" y="95"/>
                      </a:cubicBezTo>
                      <a:cubicBezTo>
                        <a:pt x="728" y="124"/>
                        <a:pt x="723" y="161"/>
                        <a:pt x="702" y="185"/>
                      </a:cubicBezTo>
                      <a:cubicBezTo>
                        <a:pt x="681" y="209"/>
                        <a:pt x="648" y="218"/>
                        <a:pt x="617" y="220"/>
                      </a:cubicBezTo>
                      <a:cubicBezTo>
                        <a:pt x="585" y="221"/>
                        <a:pt x="554" y="215"/>
                        <a:pt x="522" y="212"/>
                      </a:cubicBezTo>
                      <a:cubicBezTo>
                        <a:pt x="454" y="205"/>
                        <a:pt x="385" y="214"/>
                        <a:pt x="319" y="235"/>
                      </a:cubicBezTo>
                      <a:cubicBezTo>
                        <a:pt x="267" y="253"/>
                        <a:pt x="184" y="282"/>
                        <a:pt x="163" y="338"/>
                      </a:cubicBezTo>
                      <a:cubicBezTo>
                        <a:pt x="157" y="352"/>
                        <a:pt x="156" y="367"/>
                        <a:pt x="155" y="382"/>
                      </a:cubicBezTo>
                      <a:cubicBezTo>
                        <a:pt x="154" y="417"/>
                        <a:pt x="156" y="453"/>
                        <a:pt x="156" y="488"/>
                      </a:cubicBezTo>
                      <a:cubicBezTo>
                        <a:pt x="156" y="501"/>
                        <a:pt x="159" y="512"/>
                        <a:pt x="157" y="526"/>
                      </a:cubicBezTo>
                      <a:cubicBezTo>
                        <a:pt x="156" y="531"/>
                        <a:pt x="145" y="577"/>
                        <a:pt x="148" y="578"/>
                      </a:cubicBezTo>
                      <a:cubicBezTo>
                        <a:pt x="94" y="545"/>
                        <a:pt x="56" y="489"/>
                        <a:pt x="35" y="430"/>
                      </a:cubicBezTo>
                      <a:cubicBezTo>
                        <a:pt x="11" y="359"/>
                        <a:pt x="0" y="280"/>
                        <a:pt x="14" y="207"/>
                      </a:cubicBezTo>
                      <a:cubicBezTo>
                        <a:pt x="27" y="134"/>
                        <a:pt x="63" y="86"/>
                        <a:pt x="127" y="53"/>
                      </a:cubicBezTo>
                      <a:cubicBezTo>
                        <a:pt x="205" y="14"/>
                        <a:pt x="292" y="2"/>
                        <a:pt x="378" y="1"/>
                      </a:cubicBezTo>
                      <a:cubicBezTo>
                        <a:pt x="464" y="0"/>
                        <a:pt x="558" y="2"/>
                        <a:pt x="639" y="34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145">
                  <a:extLst>
                    <a:ext uri="{FF2B5EF4-FFF2-40B4-BE49-F238E27FC236}">
                      <a16:creationId xmlns:a16="http://schemas.microsoft.com/office/drawing/2014/main" id="{F0C5BCAC-012A-3CA1-BE9A-314F6DFF3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6" y="2103"/>
                  <a:ext cx="60" cy="25"/>
                </a:xfrm>
                <a:custGeom>
                  <a:avLst/>
                  <a:gdLst>
                    <a:gd name="T0" fmla="*/ 83 w 84"/>
                    <a:gd name="T1" fmla="*/ 38 h 38"/>
                    <a:gd name="T2" fmla="*/ 45 w 84"/>
                    <a:gd name="T3" fmla="*/ 17 h 38"/>
                    <a:gd name="T4" fmla="*/ 43 w 84"/>
                    <a:gd name="T5" fmla="*/ 17 h 38"/>
                    <a:gd name="T6" fmla="*/ 22 w 84"/>
                    <a:gd name="T7" fmla="*/ 23 h 38"/>
                    <a:gd name="T8" fmla="*/ 0 w 84"/>
                    <a:gd name="T9" fmla="*/ 38 h 38"/>
                    <a:gd name="T10" fmla="*/ 14 w 84"/>
                    <a:gd name="T11" fmla="*/ 13 h 38"/>
                    <a:gd name="T12" fmla="*/ 42 w 84"/>
                    <a:gd name="T13" fmla="*/ 0 h 38"/>
                    <a:gd name="T14" fmla="*/ 44 w 84"/>
                    <a:gd name="T15" fmla="*/ 0 h 38"/>
                    <a:gd name="T16" fmla="*/ 72 w 84"/>
                    <a:gd name="T17" fmla="*/ 11 h 38"/>
                    <a:gd name="T18" fmla="*/ 83 w 84"/>
                    <a:gd name="T19" fmla="*/ 3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38">
                      <a:moveTo>
                        <a:pt x="83" y="38"/>
                      </a:moveTo>
                      <a:cubicBezTo>
                        <a:pt x="72" y="23"/>
                        <a:pt x="58" y="17"/>
                        <a:pt x="45" y="17"/>
                      </a:cubicBezTo>
                      <a:cubicBezTo>
                        <a:pt x="44" y="17"/>
                        <a:pt x="44" y="17"/>
                        <a:pt x="43" y="17"/>
                      </a:cubicBezTo>
                      <a:cubicBezTo>
                        <a:pt x="36" y="17"/>
                        <a:pt x="29" y="19"/>
                        <a:pt x="22" y="23"/>
                      </a:cubicBezTo>
                      <a:cubicBezTo>
                        <a:pt x="15" y="27"/>
                        <a:pt x="8" y="34"/>
                        <a:pt x="0" y="38"/>
                      </a:cubicBezTo>
                      <a:cubicBezTo>
                        <a:pt x="3" y="29"/>
                        <a:pt x="7" y="21"/>
                        <a:pt x="14" y="13"/>
                      </a:cubicBezTo>
                      <a:cubicBezTo>
                        <a:pt x="21" y="5"/>
                        <a:pt x="32" y="1"/>
                        <a:pt x="42" y="0"/>
                      </a:cubicBezTo>
                      <a:cubicBezTo>
                        <a:pt x="43" y="0"/>
                        <a:pt x="43" y="0"/>
                        <a:pt x="44" y="0"/>
                      </a:cubicBezTo>
                      <a:cubicBezTo>
                        <a:pt x="54" y="0"/>
                        <a:pt x="65" y="4"/>
                        <a:pt x="72" y="11"/>
                      </a:cubicBezTo>
                      <a:cubicBezTo>
                        <a:pt x="79" y="18"/>
                        <a:pt x="84" y="28"/>
                        <a:pt x="83" y="38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46">
                  <a:extLst>
                    <a:ext uri="{FF2B5EF4-FFF2-40B4-BE49-F238E27FC236}">
                      <a16:creationId xmlns:a16="http://schemas.microsoft.com/office/drawing/2014/main" id="{2901EE39-F3C0-2449-40F8-DF741852E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6" y="2056"/>
                  <a:ext cx="104" cy="111"/>
                </a:xfrm>
                <a:custGeom>
                  <a:avLst/>
                  <a:gdLst>
                    <a:gd name="T0" fmla="*/ 83 w 145"/>
                    <a:gd name="T1" fmla="*/ 162 h 168"/>
                    <a:gd name="T2" fmla="*/ 144 w 145"/>
                    <a:gd name="T3" fmla="*/ 121 h 168"/>
                    <a:gd name="T4" fmla="*/ 133 w 145"/>
                    <a:gd name="T5" fmla="*/ 71 h 168"/>
                    <a:gd name="T6" fmla="*/ 96 w 145"/>
                    <a:gd name="T7" fmla="*/ 20 h 168"/>
                    <a:gd name="T8" fmla="*/ 36 w 145"/>
                    <a:gd name="T9" fmla="*/ 6 h 168"/>
                    <a:gd name="T10" fmla="*/ 8 w 145"/>
                    <a:gd name="T11" fmla="*/ 41 h 168"/>
                    <a:gd name="T12" fmla="*/ 51 w 145"/>
                    <a:gd name="T13" fmla="*/ 147 h 168"/>
                    <a:gd name="T14" fmla="*/ 83 w 145"/>
                    <a:gd name="T15" fmla="*/ 162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5" h="168">
                      <a:moveTo>
                        <a:pt x="83" y="162"/>
                      </a:moveTo>
                      <a:cubicBezTo>
                        <a:pt x="111" y="168"/>
                        <a:pt x="140" y="158"/>
                        <a:pt x="144" y="121"/>
                      </a:cubicBezTo>
                      <a:cubicBezTo>
                        <a:pt x="145" y="104"/>
                        <a:pt x="140" y="87"/>
                        <a:pt x="133" y="71"/>
                      </a:cubicBezTo>
                      <a:cubicBezTo>
                        <a:pt x="124" y="51"/>
                        <a:pt x="113" y="33"/>
                        <a:pt x="96" y="20"/>
                      </a:cubicBezTo>
                      <a:cubicBezTo>
                        <a:pt x="79" y="7"/>
                        <a:pt x="56" y="0"/>
                        <a:pt x="36" y="6"/>
                      </a:cubicBezTo>
                      <a:cubicBezTo>
                        <a:pt x="18" y="10"/>
                        <a:pt x="11" y="24"/>
                        <a:pt x="8" y="41"/>
                      </a:cubicBezTo>
                      <a:cubicBezTo>
                        <a:pt x="0" y="80"/>
                        <a:pt x="17" y="124"/>
                        <a:pt x="51" y="147"/>
                      </a:cubicBezTo>
                      <a:cubicBezTo>
                        <a:pt x="60" y="154"/>
                        <a:pt x="71" y="159"/>
                        <a:pt x="83" y="16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47">
                  <a:extLst>
                    <a:ext uri="{FF2B5EF4-FFF2-40B4-BE49-F238E27FC236}">
                      <a16:creationId xmlns:a16="http://schemas.microsoft.com/office/drawing/2014/main" id="{793A9D90-7100-EBC0-F61A-C6ED4683F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6" y="2033"/>
                  <a:ext cx="41" cy="61"/>
                </a:xfrm>
                <a:custGeom>
                  <a:avLst/>
                  <a:gdLst>
                    <a:gd name="T0" fmla="*/ 4 w 57"/>
                    <a:gd name="T1" fmla="*/ 42 h 92"/>
                    <a:gd name="T2" fmla="*/ 21 w 57"/>
                    <a:gd name="T3" fmla="*/ 90 h 92"/>
                    <a:gd name="T4" fmla="*/ 53 w 57"/>
                    <a:gd name="T5" fmla="*/ 50 h 92"/>
                    <a:gd name="T6" fmla="*/ 36 w 57"/>
                    <a:gd name="T7" fmla="*/ 2 h 92"/>
                    <a:gd name="T8" fmla="*/ 4 w 57"/>
                    <a:gd name="T9" fmla="*/ 4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92">
                      <a:moveTo>
                        <a:pt x="4" y="42"/>
                      </a:moveTo>
                      <a:cubicBezTo>
                        <a:pt x="0" y="66"/>
                        <a:pt x="8" y="87"/>
                        <a:pt x="21" y="90"/>
                      </a:cubicBezTo>
                      <a:cubicBezTo>
                        <a:pt x="34" y="92"/>
                        <a:pt x="48" y="74"/>
                        <a:pt x="53" y="50"/>
                      </a:cubicBezTo>
                      <a:cubicBezTo>
                        <a:pt x="57" y="26"/>
                        <a:pt x="49" y="4"/>
                        <a:pt x="36" y="2"/>
                      </a:cubicBezTo>
                      <a:cubicBezTo>
                        <a:pt x="22" y="0"/>
                        <a:pt x="8" y="17"/>
                        <a:pt x="4" y="42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48">
                  <a:extLst>
                    <a:ext uri="{FF2B5EF4-FFF2-40B4-BE49-F238E27FC236}">
                      <a16:creationId xmlns:a16="http://schemas.microsoft.com/office/drawing/2014/main" id="{0C0264EA-F971-179F-B973-1D5AF77DC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2" y="2022"/>
                  <a:ext cx="36" cy="59"/>
                </a:xfrm>
                <a:custGeom>
                  <a:avLst/>
                  <a:gdLst>
                    <a:gd name="T0" fmla="*/ 50 w 50"/>
                    <a:gd name="T1" fmla="*/ 45 h 90"/>
                    <a:gd name="T2" fmla="*/ 25 w 50"/>
                    <a:gd name="T3" fmla="*/ 89 h 90"/>
                    <a:gd name="T4" fmla="*/ 1 w 50"/>
                    <a:gd name="T5" fmla="*/ 45 h 90"/>
                    <a:gd name="T6" fmla="*/ 26 w 50"/>
                    <a:gd name="T7" fmla="*/ 0 h 90"/>
                    <a:gd name="T8" fmla="*/ 50 w 50"/>
                    <a:gd name="T9" fmla="*/ 45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90">
                      <a:moveTo>
                        <a:pt x="50" y="45"/>
                      </a:moveTo>
                      <a:cubicBezTo>
                        <a:pt x="49" y="70"/>
                        <a:pt x="38" y="90"/>
                        <a:pt x="25" y="89"/>
                      </a:cubicBezTo>
                      <a:cubicBezTo>
                        <a:pt x="11" y="89"/>
                        <a:pt x="0" y="69"/>
                        <a:pt x="1" y="45"/>
                      </a:cubicBezTo>
                      <a:cubicBezTo>
                        <a:pt x="1" y="20"/>
                        <a:pt x="12" y="0"/>
                        <a:pt x="26" y="0"/>
                      </a:cubicBezTo>
                      <a:cubicBezTo>
                        <a:pt x="39" y="1"/>
                        <a:pt x="50" y="21"/>
                        <a:pt x="50" y="45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49">
                  <a:extLst>
                    <a:ext uri="{FF2B5EF4-FFF2-40B4-BE49-F238E27FC236}">
                      <a16:creationId xmlns:a16="http://schemas.microsoft.com/office/drawing/2014/main" id="{AFFE5451-9E18-15A8-C524-FC03EB4D9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2167"/>
                  <a:ext cx="113" cy="37"/>
                </a:xfrm>
                <a:custGeom>
                  <a:avLst/>
                  <a:gdLst>
                    <a:gd name="T0" fmla="*/ 0 w 158"/>
                    <a:gd name="T1" fmla="*/ 0 h 56"/>
                    <a:gd name="T2" fmla="*/ 35 w 158"/>
                    <a:gd name="T3" fmla="*/ 25 h 56"/>
                    <a:gd name="T4" fmla="*/ 76 w 158"/>
                    <a:gd name="T5" fmla="*/ 37 h 56"/>
                    <a:gd name="T6" fmla="*/ 118 w 158"/>
                    <a:gd name="T7" fmla="*/ 37 h 56"/>
                    <a:gd name="T8" fmla="*/ 158 w 158"/>
                    <a:gd name="T9" fmla="*/ 20 h 56"/>
                    <a:gd name="T10" fmla="*/ 122 w 158"/>
                    <a:gd name="T11" fmla="*/ 49 h 56"/>
                    <a:gd name="T12" fmla="*/ 73 w 158"/>
                    <a:gd name="T13" fmla="*/ 53 h 56"/>
                    <a:gd name="T14" fmla="*/ 29 w 158"/>
                    <a:gd name="T15" fmla="*/ 36 h 56"/>
                    <a:gd name="T16" fmla="*/ 10 w 158"/>
                    <a:gd name="T17" fmla="*/ 22 h 56"/>
                    <a:gd name="T18" fmla="*/ 0 w 158"/>
                    <a:gd name="T19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8" h="56">
                      <a:moveTo>
                        <a:pt x="0" y="0"/>
                      </a:moveTo>
                      <a:cubicBezTo>
                        <a:pt x="7" y="14"/>
                        <a:pt x="21" y="19"/>
                        <a:pt x="35" y="25"/>
                      </a:cubicBezTo>
                      <a:cubicBezTo>
                        <a:pt x="48" y="30"/>
                        <a:pt x="62" y="35"/>
                        <a:pt x="76" y="37"/>
                      </a:cubicBezTo>
                      <a:cubicBezTo>
                        <a:pt x="90" y="39"/>
                        <a:pt x="104" y="39"/>
                        <a:pt x="118" y="37"/>
                      </a:cubicBezTo>
                      <a:cubicBezTo>
                        <a:pt x="132" y="34"/>
                        <a:pt x="146" y="29"/>
                        <a:pt x="158" y="20"/>
                      </a:cubicBezTo>
                      <a:cubicBezTo>
                        <a:pt x="151" y="33"/>
                        <a:pt x="137" y="44"/>
                        <a:pt x="122" y="49"/>
                      </a:cubicBezTo>
                      <a:cubicBezTo>
                        <a:pt x="107" y="55"/>
                        <a:pt x="89" y="56"/>
                        <a:pt x="73" y="53"/>
                      </a:cubicBezTo>
                      <a:cubicBezTo>
                        <a:pt x="57" y="51"/>
                        <a:pt x="42" y="45"/>
                        <a:pt x="29" y="36"/>
                      </a:cubicBezTo>
                      <a:cubicBezTo>
                        <a:pt x="22" y="32"/>
                        <a:pt x="16" y="28"/>
                        <a:pt x="10" y="22"/>
                      </a:cubicBezTo>
                      <a:cubicBezTo>
                        <a:pt x="4" y="16"/>
                        <a:pt x="0" y="8"/>
                        <a:pt x="0" y="0"/>
                      </a:cubicBezTo>
                      <a:close/>
                    </a:path>
                  </a:pathLst>
                </a:custGeom>
                <a:solidFill>
                  <a:srgbClr val="E658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50">
                  <a:extLst>
                    <a:ext uri="{FF2B5EF4-FFF2-40B4-BE49-F238E27FC236}">
                      <a16:creationId xmlns:a16="http://schemas.microsoft.com/office/drawing/2014/main" id="{263233E7-A38B-208D-5604-7E7187984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5" y="1983"/>
                  <a:ext cx="82" cy="50"/>
                </a:xfrm>
                <a:custGeom>
                  <a:avLst/>
                  <a:gdLst>
                    <a:gd name="T0" fmla="*/ 107 w 114"/>
                    <a:gd name="T1" fmla="*/ 49 h 76"/>
                    <a:gd name="T2" fmla="*/ 17 w 114"/>
                    <a:gd name="T3" fmla="*/ 2 h 76"/>
                    <a:gd name="T4" fmla="*/ 17 w 114"/>
                    <a:gd name="T5" fmla="*/ 27 h 76"/>
                    <a:gd name="T6" fmla="*/ 86 w 114"/>
                    <a:gd name="T7" fmla="*/ 61 h 76"/>
                    <a:gd name="T8" fmla="*/ 107 w 114"/>
                    <a:gd name="T9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76">
                      <a:moveTo>
                        <a:pt x="107" y="49"/>
                      </a:moveTo>
                      <a:cubicBezTo>
                        <a:pt x="92" y="14"/>
                        <a:pt x="52" y="0"/>
                        <a:pt x="17" y="2"/>
                      </a:cubicBezTo>
                      <a:cubicBezTo>
                        <a:pt x="0" y="2"/>
                        <a:pt x="0" y="27"/>
                        <a:pt x="17" y="27"/>
                      </a:cubicBezTo>
                      <a:cubicBezTo>
                        <a:pt x="44" y="25"/>
                        <a:pt x="74" y="34"/>
                        <a:pt x="86" y="61"/>
                      </a:cubicBezTo>
                      <a:cubicBezTo>
                        <a:pt x="92" y="76"/>
                        <a:pt x="114" y="63"/>
                        <a:pt x="107" y="49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51">
                  <a:extLst>
                    <a:ext uri="{FF2B5EF4-FFF2-40B4-BE49-F238E27FC236}">
                      <a16:creationId xmlns:a16="http://schemas.microsoft.com/office/drawing/2014/main" id="{279E892E-E726-D721-F5BC-E2CEB3870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70"/>
                  <a:ext cx="89" cy="53"/>
                </a:xfrm>
                <a:custGeom>
                  <a:avLst/>
                  <a:gdLst>
                    <a:gd name="T0" fmla="*/ 108 w 124"/>
                    <a:gd name="T1" fmla="*/ 11 h 81"/>
                    <a:gd name="T2" fmla="*/ 5 w 124"/>
                    <a:gd name="T3" fmla="*/ 59 h 81"/>
                    <a:gd name="T4" fmla="*/ 29 w 124"/>
                    <a:gd name="T5" fmla="*/ 66 h 81"/>
                    <a:gd name="T6" fmla="*/ 102 w 124"/>
                    <a:gd name="T7" fmla="*/ 35 h 81"/>
                    <a:gd name="T8" fmla="*/ 108 w 124"/>
                    <a:gd name="T9" fmla="*/ 1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4" h="81">
                      <a:moveTo>
                        <a:pt x="108" y="11"/>
                      </a:moveTo>
                      <a:cubicBezTo>
                        <a:pt x="66" y="0"/>
                        <a:pt x="20" y="16"/>
                        <a:pt x="5" y="59"/>
                      </a:cubicBezTo>
                      <a:cubicBezTo>
                        <a:pt x="0" y="75"/>
                        <a:pt x="24" y="81"/>
                        <a:pt x="29" y="66"/>
                      </a:cubicBezTo>
                      <a:cubicBezTo>
                        <a:pt x="40" y="36"/>
                        <a:pt x="73" y="28"/>
                        <a:pt x="102" y="35"/>
                      </a:cubicBezTo>
                      <a:cubicBezTo>
                        <a:pt x="117" y="40"/>
                        <a:pt x="124" y="16"/>
                        <a:pt x="108" y="11"/>
                      </a:cubicBezTo>
                    </a:path>
                  </a:pathLst>
                </a:custGeom>
                <a:solidFill>
                  <a:srgbClr val="3C4B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152">
                  <a:extLst>
                    <a:ext uri="{FF2B5EF4-FFF2-40B4-BE49-F238E27FC236}">
                      <a16:creationId xmlns:a16="http://schemas.microsoft.com/office/drawing/2014/main" id="{D3721E76-35B7-D387-6DCC-F8FCDB7E7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1" y="2172"/>
                  <a:ext cx="274" cy="278"/>
                </a:xfrm>
                <a:custGeom>
                  <a:avLst/>
                  <a:gdLst>
                    <a:gd name="T0" fmla="*/ 99 w 383"/>
                    <a:gd name="T1" fmla="*/ 183 h 421"/>
                    <a:gd name="T2" fmla="*/ 187 w 383"/>
                    <a:gd name="T3" fmla="*/ 266 h 421"/>
                    <a:gd name="T4" fmla="*/ 212 w 383"/>
                    <a:gd name="T5" fmla="*/ 294 h 421"/>
                    <a:gd name="T6" fmla="*/ 231 w 383"/>
                    <a:gd name="T7" fmla="*/ 338 h 421"/>
                    <a:gd name="T8" fmla="*/ 243 w 383"/>
                    <a:gd name="T9" fmla="*/ 421 h 421"/>
                    <a:gd name="T10" fmla="*/ 340 w 383"/>
                    <a:gd name="T11" fmla="*/ 413 h 421"/>
                    <a:gd name="T12" fmla="*/ 347 w 383"/>
                    <a:gd name="T13" fmla="*/ 411 h 421"/>
                    <a:gd name="T14" fmla="*/ 350 w 383"/>
                    <a:gd name="T15" fmla="*/ 404 h 421"/>
                    <a:gd name="T16" fmla="*/ 352 w 383"/>
                    <a:gd name="T17" fmla="*/ 321 h 421"/>
                    <a:gd name="T18" fmla="*/ 372 w 383"/>
                    <a:gd name="T19" fmla="*/ 263 h 421"/>
                    <a:gd name="T20" fmla="*/ 369 w 383"/>
                    <a:gd name="T21" fmla="*/ 161 h 421"/>
                    <a:gd name="T22" fmla="*/ 309 w 383"/>
                    <a:gd name="T23" fmla="*/ 61 h 421"/>
                    <a:gd name="T24" fmla="*/ 254 w 383"/>
                    <a:gd name="T25" fmla="*/ 24 h 421"/>
                    <a:gd name="T26" fmla="*/ 244 w 383"/>
                    <a:gd name="T27" fmla="*/ 29 h 421"/>
                    <a:gd name="T28" fmla="*/ 244 w 383"/>
                    <a:gd name="T29" fmla="*/ 39 h 421"/>
                    <a:gd name="T30" fmla="*/ 268 w 383"/>
                    <a:gd name="T31" fmla="*/ 107 h 421"/>
                    <a:gd name="T32" fmla="*/ 203 w 383"/>
                    <a:gd name="T33" fmla="*/ 53 h 421"/>
                    <a:gd name="T34" fmla="*/ 87 w 383"/>
                    <a:gd name="T35" fmla="*/ 0 h 421"/>
                    <a:gd name="T36" fmla="*/ 77 w 383"/>
                    <a:gd name="T37" fmla="*/ 1 h 421"/>
                    <a:gd name="T38" fmla="*/ 72 w 383"/>
                    <a:gd name="T39" fmla="*/ 22 h 421"/>
                    <a:gd name="T40" fmla="*/ 37 w 383"/>
                    <a:gd name="T41" fmla="*/ 17 h 421"/>
                    <a:gd name="T42" fmla="*/ 26 w 383"/>
                    <a:gd name="T43" fmla="*/ 19 h 421"/>
                    <a:gd name="T44" fmla="*/ 18 w 383"/>
                    <a:gd name="T45" fmla="*/ 34 h 421"/>
                    <a:gd name="T46" fmla="*/ 20 w 383"/>
                    <a:gd name="T47" fmla="*/ 52 h 421"/>
                    <a:gd name="T48" fmla="*/ 1 w 383"/>
                    <a:gd name="T49" fmla="*/ 61 h 421"/>
                    <a:gd name="T50" fmla="*/ 3 w 383"/>
                    <a:gd name="T51" fmla="*/ 77 h 421"/>
                    <a:gd name="T52" fmla="*/ 15 w 383"/>
                    <a:gd name="T53" fmla="*/ 97 h 421"/>
                    <a:gd name="T54" fmla="*/ 7 w 383"/>
                    <a:gd name="T55" fmla="*/ 104 h 421"/>
                    <a:gd name="T56" fmla="*/ 9 w 383"/>
                    <a:gd name="T57" fmla="*/ 115 h 421"/>
                    <a:gd name="T58" fmla="*/ 39 w 383"/>
                    <a:gd name="T59" fmla="*/ 143 h 421"/>
                    <a:gd name="T60" fmla="*/ 99 w 383"/>
                    <a:gd name="T61" fmla="*/ 183 h 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83" h="421">
                      <a:moveTo>
                        <a:pt x="99" y="183"/>
                      </a:moveTo>
                      <a:cubicBezTo>
                        <a:pt x="132" y="206"/>
                        <a:pt x="163" y="230"/>
                        <a:pt x="187" y="266"/>
                      </a:cubicBezTo>
                      <a:cubicBezTo>
                        <a:pt x="194" y="277"/>
                        <a:pt x="204" y="284"/>
                        <a:pt x="212" y="294"/>
                      </a:cubicBezTo>
                      <a:cubicBezTo>
                        <a:pt x="223" y="306"/>
                        <a:pt x="227" y="323"/>
                        <a:pt x="231" y="338"/>
                      </a:cubicBezTo>
                      <a:cubicBezTo>
                        <a:pt x="237" y="365"/>
                        <a:pt x="239" y="393"/>
                        <a:pt x="243" y="421"/>
                      </a:cubicBezTo>
                      <a:cubicBezTo>
                        <a:pt x="276" y="418"/>
                        <a:pt x="308" y="416"/>
                        <a:pt x="340" y="413"/>
                      </a:cubicBezTo>
                      <a:cubicBezTo>
                        <a:pt x="343" y="413"/>
                        <a:pt x="345" y="413"/>
                        <a:pt x="347" y="411"/>
                      </a:cubicBezTo>
                      <a:cubicBezTo>
                        <a:pt x="349" y="410"/>
                        <a:pt x="350" y="407"/>
                        <a:pt x="350" y="404"/>
                      </a:cubicBezTo>
                      <a:cubicBezTo>
                        <a:pt x="354" y="377"/>
                        <a:pt x="351" y="349"/>
                        <a:pt x="352" y="321"/>
                      </a:cubicBezTo>
                      <a:cubicBezTo>
                        <a:pt x="353" y="300"/>
                        <a:pt x="363" y="283"/>
                        <a:pt x="372" y="263"/>
                      </a:cubicBezTo>
                      <a:cubicBezTo>
                        <a:pt x="383" y="235"/>
                        <a:pt x="377" y="190"/>
                        <a:pt x="369" y="161"/>
                      </a:cubicBezTo>
                      <a:cubicBezTo>
                        <a:pt x="358" y="124"/>
                        <a:pt x="334" y="92"/>
                        <a:pt x="309" y="61"/>
                      </a:cubicBezTo>
                      <a:cubicBezTo>
                        <a:pt x="295" y="42"/>
                        <a:pt x="277" y="22"/>
                        <a:pt x="254" y="24"/>
                      </a:cubicBezTo>
                      <a:cubicBezTo>
                        <a:pt x="250" y="24"/>
                        <a:pt x="245" y="25"/>
                        <a:pt x="244" y="29"/>
                      </a:cubicBezTo>
                      <a:cubicBezTo>
                        <a:pt x="242" y="32"/>
                        <a:pt x="243" y="35"/>
                        <a:pt x="244" y="39"/>
                      </a:cubicBezTo>
                      <a:cubicBezTo>
                        <a:pt x="250" y="62"/>
                        <a:pt x="258" y="85"/>
                        <a:pt x="268" y="107"/>
                      </a:cubicBezTo>
                      <a:cubicBezTo>
                        <a:pt x="256" y="81"/>
                        <a:pt x="227" y="67"/>
                        <a:pt x="203" y="53"/>
                      </a:cubicBezTo>
                      <a:cubicBezTo>
                        <a:pt x="167" y="31"/>
                        <a:pt x="130" y="1"/>
                        <a:pt x="87" y="0"/>
                      </a:cubicBezTo>
                      <a:cubicBezTo>
                        <a:pt x="83" y="0"/>
                        <a:pt x="80" y="0"/>
                        <a:pt x="77" y="1"/>
                      </a:cubicBezTo>
                      <a:cubicBezTo>
                        <a:pt x="71" y="5"/>
                        <a:pt x="71" y="14"/>
                        <a:pt x="72" y="22"/>
                      </a:cubicBezTo>
                      <a:cubicBezTo>
                        <a:pt x="61" y="18"/>
                        <a:pt x="49" y="16"/>
                        <a:pt x="37" y="17"/>
                      </a:cubicBezTo>
                      <a:cubicBezTo>
                        <a:pt x="33" y="17"/>
                        <a:pt x="29" y="18"/>
                        <a:pt x="26" y="19"/>
                      </a:cubicBezTo>
                      <a:cubicBezTo>
                        <a:pt x="21" y="22"/>
                        <a:pt x="18" y="29"/>
                        <a:pt x="18" y="34"/>
                      </a:cubicBezTo>
                      <a:cubicBezTo>
                        <a:pt x="17" y="40"/>
                        <a:pt x="19" y="46"/>
                        <a:pt x="20" y="52"/>
                      </a:cubicBezTo>
                      <a:cubicBezTo>
                        <a:pt x="13" y="49"/>
                        <a:pt x="4" y="54"/>
                        <a:pt x="1" y="61"/>
                      </a:cubicBezTo>
                      <a:cubicBezTo>
                        <a:pt x="0" y="66"/>
                        <a:pt x="1" y="72"/>
                        <a:pt x="3" y="77"/>
                      </a:cubicBezTo>
                      <a:cubicBezTo>
                        <a:pt x="6" y="84"/>
                        <a:pt x="10" y="91"/>
                        <a:pt x="15" y="97"/>
                      </a:cubicBezTo>
                      <a:cubicBezTo>
                        <a:pt x="11" y="97"/>
                        <a:pt x="8" y="100"/>
                        <a:pt x="7" y="104"/>
                      </a:cubicBezTo>
                      <a:cubicBezTo>
                        <a:pt x="6" y="108"/>
                        <a:pt x="8" y="112"/>
                        <a:pt x="9" y="115"/>
                      </a:cubicBezTo>
                      <a:cubicBezTo>
                        <a:pt x="13" y="130"/>
                        <a:pt x="26" y="135"/>
                        <a:pt x="39" y="143"/>
                      </a:cubicBezTo>
                      <a:cubicBezTo>
                        <a:pt x="59" y="157"/>
                        <a:pt x="80" y="169"/>
                        <a:pt x="99" y="18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153">
                  <a:extLst>
                    <a:ext uri="{FF2B5EF4-FFF2-40B4-BE49-F238E27FC236}">
                      <a16:creationId xmlns:a16="http://schemas.microsoft.com/office/drawing/2014/main" id="{133ED39D-AD52-6F84-FFBA-037B02F191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8" y="2380"/>
                  <a:ext cx="198" cy="458"/>
                </a:xfrm>
                <a:custGeom>
                  <a:avLst/>
                  <a:gdLst>
                    <a:gd name="T0" fmla="*/ 190 w 277"/>
                    <a:gd name="T1" fmla="*/ 86 h 694"/>
                    <a:gd name="T2" fmla="*/ 186 w 277"/>
                    <a:gd name="T3" fmla="*/ 70 h 694"/>
                    <a:gd name="T4" fmla="*/ 176 w 277"/>
                    <a:gd name="T5" fmla="*/ 26 h 694"/>
                    <a:gd name="T6" fmla="*/ 160 w 277"/>
                    <a:gd name="T7" fmla="*/ 3 h 694"/>
                    <a:gd name="T8" fmla="*/ 3 w 277"/>
                    <a:gd name="T9" fmla="*/ 24 h 694"/>
                    <a:gd name="T10" fmla="*/ 28 w 277"/>
                    <a:gd name="T11" fmla="*/ 452 h 694"/>
                    <a:gd name="T12" fmla="*/ 98 w 277"/>
                    <a:gd name="T13" fmla="*/ 625 h 694"/>
                    <a:gd name="T14" fmla="*/ 239 w 277"/>
                    <a:gd name="T15" fmla="*/ 662 h 694"/>
                    <a:gd name="T16" fmla="*/ 265 w 277"/>
                    <a:gd name="T17" fmla="*/ 525 h 694"/>
                    <a:gd name="T18" fmla="*/ 190 w 277"/>
                    <a:gd name="T19" fmla="*/ 86 h 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7" h="694">
                      <a:moveTo>
                        <a:pt x="190" y="86"/>
                      </a:moveTo>
                      <a:cubicBezTo>
                        <a:pt x="189" y="81"/>
                        <a:pt x="188" y="75"/>
                        <a:pt x="186" y="70"/>
                      </a:cubicBezTo>
                      <a:cubicBezTo>
                        <a:pt x="183" y="55"/>
                        <a:pt x="179" y="41"/>
                        <a:pt x="176" y="26"/>
                      </a:cubicBezTo>
                      <a:cubicBezTo>
                        <a:pt x="172" y="12"/>
                        <a:pt x="173" y="6"/>
                        <a:pt x="160" y="3"/>
                      </a:cubicBezTo>
                      <a:cubicBezTo>
                        <a:pt x="145" y="0"/>
                        <a:pt x="3" y="9"/>
                        <a:pt x="3" y="24"/>
                      </a:cubicBezTo>
                      <a:cubicBezTo>
                        <a:pt x="3" y="169"/>
                        <a:pt x="0" y="310"/>
                        <a:pt x="28" y="452"/>
                      </a:cubicBezTo>
                      <a:cubicBezTo>
                        <a:pt x="39" y="514"/>
                        <a:pt x="55" y="578"/>
                        <a:pt x="98" y="625"/>
                      </a:cubicBezTo>
                      <a:cubicBezTo>
                        <a:pt x="128" y="658"/>
                        <a:pt x="196" y="694"/>
                        <a:pt x="239" y="662"/>
                      </a:cubicBezTo>
                      <a:cubicBezTo>
                        <a:pt x="277" y="633"/>
                        <a:pt x="269" y="566"/>
                        <a:pt x="265" y="525"/>
                      </a:cubicBezTo>
                      <a:cubicBezTo>
                        <a:pt x="253" y="376"/>
                        <a:pt x="225" y="232"/>
                        <a:pt x="190" y="86"/>
                      </a:cubicBezTo>
                      <a:close/>
                    </a:path>
                  </a:pathLst>
                </a:custGeom>
                <a:solidFill>
                  <a:srgbClr val="E63E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154">
                  <a:extLst>
                    <a:ext uri="{FF2B5EF4-FFF2-40B4-BE49-F238E27FC236}">
                      <a16:creationId xmlns:a16="http://schemas.microsoft.com/office/drawing/2014/main" id="{B7DC76DB-8A59-EBA8-7CBC-CF38B319F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3" y="2700"/>
                  <a:ext cx="663" cy="94"/>
                </a:xfrm>
                <a:custGeom>
                  <a:avLst/>
                  <a:gdLst>
                    <a:gd name="T0" fmla="*/ 142 w 927"/>
                    <a:gd name="T1" fmla="*/ 142 h 142"/>
                    <a:gd name="T2" fmla="*/ 785 w 927"/>
                    <a:gd name="T3" fmla="*/ 142 h 142"/>
                    <a:gd name="T4" fmla="*/ 927 w 927"/>
                    <a:gd name="T5" fmla="*/ 0 h 142"/>
                    <a:gd name="T6" fmla="*/ 0 w 927"/>
                    <a:gd name="T7" fmla="*/ 0 h 142"/>
                    <a:gd name="T8" fmla="*/ 142 w 927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7" h="142">
                      <a:moveTo>
                        <a:pt x="142" y="142"/>
                      </a:moveTo>
                      <a:lnTo>
                        <a:pt x="785" y="142"/>
                      </a:lnTo>
                      <a:cubicBezTo>
                        <a:pt x="863" y="142"/>
                        <a:pt x="927" y="79"/>
                        <a:pt x="927" y="0"/>
                      </a:cubicBezTo>
                      <a:lnTo>
                        <a:pt x="0" y="0"/>
                      </a:lnTo>
                      <a:cubicBezTo>
                        <a:pt x="0" y="79"/>
                        <a:pt x="64" y="142"/>
                        <a:pt x="142" y="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155">
                  <a:extLst>
                    <a:ext uri="{FF2B5EF4-FFF2-40B4-BE49-F238E27FC236}">
                      <a16:creationId xmlns:a16="http://schemas.microsoft.com/office/drawing/2014/main" id="{5F06B4F6-4550-ACA7-AEA1-A601406C5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" y="2700"/>
                  <a:ext cx="663" cy="94"/>
                </a:xfrm>
                <a:custGeom>
                  <a:avLst/>
                  <a:gdLst>
                    <a:gd name="T0" fmla="*/ 142 w 926"/>
                    <a:gd name="T1" fmla="*/ 142 h 142"/>
                    <a:gd name="T2" fmla="*/ 784 w 926"/>
                    <a:gd name="T3" fmla="*/ 142 h 142"/>
                    <a:gd name="T4" fmla="*/ 926 w 926"/>
                    <a:gd name="T5" fmla="*/ 0 h 142"/>
                    <a:gd name="T6" fmla="*/ 0 w 926"/>
                    <a:gd name="T7" fmla="*/ 0 h 142"/>
                    <a:gd name="T8" fmla="*/ 142 w 926"/>
                    <a:gd name="T9" fmla="*/ 142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6" h="142">
                      <a:moveTo>
                        <a:pt x="142" y="142"/>
                      </a:moveTo>
                      <a:lnTo>
                        <a:pt x="784" y="142"/>
                      </a:lnTo>
                      <a:cubicBezTo>
                        <a:pt x="862" y="142"/>
                        <a:pt x="926" y="79"/>
                        <a:pt x="926" y="0"/>
                      </a:cubicBezTo>
                      <a:lnTo>
                        <a:pt x="0" y="0"/>
                      </a:lnTo>
                      <a:cubicBezTo>
                        <a:pt x="0" y="79"/>
                        <a:pt x="63" y="142"/>
                        <a:pt x="142" y="14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156">
                  <a:extLst>
                    <a:ext uri="{FF2B5EF4-FFF2-40B4-BE49-F238E27FC236}">
                      <a16:creationId xmlns:a16="http://schemas.microsoft.com/office/drawing/2014/main" id="{944D2128-61BA-E6FC-E3FE-63D1E7B6B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7" y="3457"/>
                  <a:ext cx="215" cy="691"/>
                </a:xfrm>
                <a:custGeom>
                  <a:avLst/>
                  <a:gdLst>
                    <a:gd name="T0" fmla="*/ 80 w 215"/>
                    <a:gd name="T1" fmla="*/ 0 h 691"/>
                    <a:gd name="T2" fmla="*/ 215 w 215"/>
                    <a:gd name="T3" fmla="*/ 691 h 691"/>
                    <a:gd name="T4" fmla="*/ 147 w 215"/>
                    <a:gd name="T5" fmla="*/ 691 h 691"/>
                    <a:gd name="T6" fmla="*/ 0 w 215"/>
                    <a:gd name="T7" fmla="*/ 0 h 691"/>
                    <a:gd name="T8" fmla="*/ 80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80" y="0"/>
                      </a:moveTo>
                      <a:lnTo>
                        <a:pt x="215" y="691"/>
                      </a:lnTo>
                      <a:lnTo>
                        <a:pt x="147" y="691"/>
                      </a:lnTo>
                      <a:lnTo>
                        <a:pt x="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157">
                  <a:extLst>
                    <a:ext uri="{FF2B5EF4-FFF2-40B4-BE49-F238E27FC236}">
                      <a16:creationId xmlns:a16="http://schemas.microsoft.com/office/drawing/2014/main" id="{13C1AB15-B4DD-7955-1822-A436AA0DC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2097"/>
                  <a:ext cx="279" cy="258"/>
                </a:xfrm>
                <a:custGeom>
                  <a:avLst/>
                  <a:gdLst>
                    <a:gd name="T0" fmla="*/ 0 w 390"/>
                    <a:gd name="T1" fmla="*/ 12 h 392"/>
                    <a:gd name="T2" fmla="*/ 378 w 390"/>
                    <a:gd name="T3" fmla="*/ 392 h 392"/>
                    <a:gd name="T4" fmla="*/ 390 w 390"/>
                    <a:gd name="T5" fmla="*/ 380 h 392"/>
                    <a:gd name="T6" fmla="*/ 12 w 390"/>
                    <a:gd name="T7" fmla="*/ 0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90" h="392">
                      <a:moveTo>
                        <a:pt x="0" y="12"/>
                      </a:moveTo>
                      <a:lnTo>
                        <a:pt x="378" y="392"/>
                      </a:lnTo>
                      <a:lnTo>
                        <a:pt x="390" y="380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158">
                  <a:extLst>
                    <a:ext uri="{FF2B5EF4-FFF2-40B4-BE49-F238E27FC236}">
                      <a16:creationId xmlns:a16="http://schemas.microsoft.com/office/drawing/2014/main" id="{C5E6E5F4-41A0-A8C3-9AF0-1EA18B5EE1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9" y="2079"/>
                  <a:ext cx="97" cy="87"/>
                </a:xfrm>
                <a:custGeom>
                  <a:avLst/>
                  <a:gdLst>
                    <a:gd name="T0" fmla="*/ 54 w 135"/>
                    <a:gd name="T1" fmla="*/ 12 h 133"/>
                    <a:gd name="T2" fmla="*/ 77 w 135"/>
                    <a:gd name="T3" fmla="*/ 33 h 133"/>
                    <a:gd name="T4" fmla="*/ 117 w 135"/>
                    <a:gd name="T5" fmla="*/ 86 h 133"/>
                    <a:gd name="T6" fmla="*/ 119 w 135"/>
                    <a:gd name="T7" fmla="*/ 95 h 133"/>
                    <a:gd name="T8" fmla="*/ 112 w 135"/>
                    <a:gd name="T9" fmla="*/ 111 h 133"/>
                    <a:gd name="T10" fmla="*/ 96 w 135"/>
                    <a:gd name="T11" fmla="*/ 117 h 133"/>
                    <a:gd name="T12" fmla="*/ 89 w 135"/>
                    <a:gd name="T13" fmla="*/ 116 h 133"/>
                    <a:gd name="T14" fmla="*/ 59 w 135"/>
                    <a:gd name="T15" fmla="*/ 101 h 133"/>
                    <a:gd name="T16" fmla="*/ 59 w 135"/>
                    <a:gd name="T17" fmla="*/ 101 h 133"/>
                    <a:gd name="T18" fmla="*/ 12 w 135"/>
                    <a:gd name="T19" fmla="*/ 59 h 133"/>
                    <a:gd name="T20" fmla="*/ 0 w 135"/>
                    <a:gd name="T21" fmla="*/ 70 h 133"/>
                    <a:gd name="T22" fmla="*/ 49 w 135"/>
                    <a:gd name="T23" fmla="*/ 115 h 133"/>
                    <a:gd name="T24" fmla="*/ 49 w 135"/>
                    <a:gd name="T25" fmla="*/ 115 h 133"/>
                    <a:gd name="T26" fmla="*/ 86 w 135"/>
                    <a:gd name="T27" fmla="*/ 132 h 133"/>
                    <a:gd name="T28" fmla="*/ 96 w 135"/>
                    <a:gd name="T29" fmla="*/ 133 h 133"/>
                    <a:gd name="T30" fmla="*/ 124 w 135"/>
                    <a:gd name="T31" fmla="*/ 123 h 133"/>
                    <a:gd name="T32" fmla="*/ 135 w 135"/>
                    <a:gd name="T33" fmla="*/ 95 h 133"/>
                    <a:gd name="T34" fmla="*/ 133 w 135"/>
                    <a:gd name="T35" fmla="*/ 81 h 133"/>
                    <a:gd name="T36" fmla="*/ 88 w 135"/>
                    <a:gd name="T37" fmla="*/ 21 h 133"/>
                    <a:gd name="T38" fmla="*/ 66 w 135"/>
                    <a:gd name="T39" fmla="*/ 0 h 133"/>
                    <a:gd name="T40" fmla="*/ 54 w 135"/>
                    <a:gd name="T41" fmla="*/ 12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5" h="133">
                      <a:moveTo>
                        <a:pt x="54" y="12"/>
                      </a:moveTo>
                      <a:cubicBezTo>
                        <a:pt x="62" y="19"/>
                        <a:pt x="69" y="26"/>
                        <a:pt x="77" y="33"/>
                      </a:cubicBezTo>
                      <a:cubicBezTo>
                        <a:pt x="94" y="50"/>
                        <a:pt x="111" y="66"/>
                        <a:pt x="117" y="86"/>
                      </a:cubicBezTo>
                      <a:cubicBezTo>
                        <a:pt x="118" y="89"/>
                        <a:pt x="119" y="92"/>
                        <a:pt x="119" y="95"/>
                      </a:cubicBezTo>
                      <a:cubicBezTo>
                        <a:pt x="119" y="102"/>
                        <a:pt x="116" y="107"/>
                        <a:pt x="112" y="111"/>
                      </a:cubicBezTo>
                      <a:cubicBezTo>
                        <a:pt x="109" y="114"/>
                        <a:pt x="103" y="117"/>
                        <a:pt x="96" y="117"/>
                      </a:cubicBezTo>
                      <a:cubicBezTo>
                        <a:pt x="94" y="117"/>
                        <a:pt x="91" y="116"/>
                        <a:pt x="89" y="116"/>
                      </a:cubicBezTo>
                      <a:cubicBezTo>
                        <a:pt x="79" y="114"/>
                        <a:pt x="69" y="108"/>
                        <a:pt x="59" y="101"/>
                      </a:cubicBezTo>
                      <a:lnTo>
                        <a:pt x="59" y="101"/>
                      </a:lnTo>
                      <a:cubicBezTo>
                        <a:pt x="42" y="89"/>
                        <a:pt x="26" y="75"/>
                        <a:pt x="12" y="59"/>
                      </a:cubicBezTo>
                      <a:lnTo>
                        <a:pt x="0" y="70"/>
                      </a:lnTo>
                      <a:cubicBezTo>
                        <a:pt x="15" y="87"/>
                        <a:pt x="31" y="102"/>
                        <a:pt x="49" y="115"/>
                      </a:cubicBezTo>
                      <a:lnTo>
                        <a:pt x="49" y="115"/>
                      </a:lnTo>
                      <a:cubicBezTo>
                        <a:pt x="60" y="122"/>
                        <a:pt x="72" y="130"/>
                        <a:pt x="86" y="132"/>
                      </a:cubicBezTo>
                      <a:cubicBezTo>
                        <a:pt x="89" y="133"/>
                        <a:pt x="92" y="133"/>
                        <a:pt x="96" y="133"/>
                      </a:cubicBezTo>
                      <a:cubicBezTo>
                        <a:pt x="107" y="133"/>
                        <a:pt x="117" y="129"/>
                        <a:pt x="124" y="123"/>
                      </a:cubicBezTo>
                      <a:cubicBezTo>
                        <a:pt x="131" y="116"/>
                        <a:pt x="135" y="106"/>
                        <a:pt x="135" y="95"/>
                      </a:cubicBezTo>
                      <a:cubicBezTo>
                        <a:pt x="135" y="91"/>
                        <a:pt x="135" y="86"/>
                        <a:pt x="133" y="81"/>
                      </a:cubicBezTo>
                      <a:cubicBezTo>
                        <a:pt x="125" y="56"/>
                        <a:pt x="105" y="38"/>
                        <a:pt x="88" y="21"/>
                      </a:cubicBezTo>
                      <a:cubicBezTo>
                        <a:pt x="81" y="14"/>
                        <a:pt x="73" y="7"/>
                        <a:pt x="66" y="0"/>
                      </a:cubicBezTo>
                      <a:lnTo>
                        <a:pt x="54" y="12"/>
                      </a:lnTo>
                    </a:path>
                  </a:pathLst>
                </a:custGeom>
                <a:solidFill>
                  <a:srgbClr val="AFAD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159">
                  <a:extLst>
                    <a:ext uri="{FF2B5EF4-FFF2-40B4-BE49-F238E27FC236}">
                      <a16:creationId xmlns:a16="http://schemas.microsoft.com/office/drawing/2014/main" id="{D4FD711E-0A32-0DC3-2682-6E105E33B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0" y="2055"/>
                  <a:ext cx="77" cy="85"/>
                </a:xfrm>
                <a:custGeom>
                  <a:avLst/>
                  <a:gdLst>
                    <a:gd name="T0" fmla="*/ 104 w 107"/>
                    <a:gd name="T1" fmla="*/ 24 h 129"/>
                    <a:gd name="T2" fmla="*/ 103 w 107"/>
                    <a:gd name="T3" fmla="*/ 48 h 129"/>
                    <a:gd name="T4" fmla="*/ 95 w 107"/>
                    <a:gd name="T5" fmla="*/ 71 h 129"/>
                    <a:gd name="T6" fmla="*/ 91 w 107"/>
                    <a:gd name="T7" fmla="*/ 88 h 129"/>
                    <a:gd name="T8" fmla="*/ 39 w 107"/>
                    <a:gd name="T9" fmla="*/ 125 h 129"/>
                    <a:gd name="T10" fmla="*/ 1 w 107"/>
                    <a:gd name="T11" fmla="*/ 76 h 129"/>
                    <a:gd name="T12" fmla="*/ 44 w 107"/>
                    <a:gd name="T13" fmla="*/ 16 h 129"/>
                    <a:gd name="T14" fmla="*/ 104 w 107"/>
                    <a:gd name="T15" fmla="*/ 24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7" h="129">
                      <a:moveTo>
                        <a:pt x="104" y="24"/>
                      </a:moveTo>
                      <a:cubicBezTo>
                        <a:pt x="107" y="31"/>
                        <a:pt x="106" y="40"/>
                        <a:pt x="103" y="48"/>
                      </a:cubicBezTo>
                      <a:cubicBezTo>
                        <a:pt x="101" y="56"/>
                        <a:pt x="97" y="63"/>
                        <a:pt x="95" y="71"/>
                      </a:cubicBezTo>
                      <a:cubicBezTo>
                        <a:pt x="93" y="76"/>
                        <a:pt x="92" y="82"/>
                        <a:pt x="91" y="88"/>
                      </a:cubicBezTo>
                      <a:cubicBezTo>
                        <a:pt x="85" y="110"/>
                        <a:pt x="62" y="129"/>
                        <a:pt x="39" y="125"/>
                      </a:cubicBezTo>
                      <a:cubicBezTo>
                        <a:pt x="17" y="122"/>
                        <a:pt x="0" y="99"/>
                        <a:pt x="1" y="76"/>
                      </a:cubicBezTo>
                      <a:cubicBezTo>
                        <a:pt x="2" y="47"/>
                        <a:pt x="23" y="32"/>
                        <a:pt x="44" y="16"/>
                      </a:cubicBezTo>
                      <a:cubicBezTo>
                        <a:pt x="62" y="2"/>
                        <a:pt x="93" y="0"/>
                        <a:pt x="104" y="24"/>
                      </a:cubicBezTo>
                    </a:path>
                  </a:pathLst>
                </a:custGeom>
                <a:solidFill>
                  <a:srgbClr val="DC84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160">
                  <a:extLst>
                    <a:ext uri="{FF2B5EF4-FFF2-40B4-BE49-F238E27FC236}">
                      <a16:creationId xmlns:a16="http://schemas.microsoft.com/office/drawing/2014/main" id="{2D6DD67A-A68E-6FA1-3116-D7930E991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3319"/>
                  <a:ext cx="768" cy="99"/>
                </a:xfrm>
                <a:custGeom>
                  <a:avLst/>
                  <a:gdLst>
                    <a:gd name="T0" fmla="*/ 0 w 1073"/>
                    <a:gd name="T1" fmla="*/ 116 h 150"/>
                    <a:gd name="T2" fmla="*/ 0 w 1073"/>
                    <a:gd name="T3" fmla="*/ 33 h 150"/>
                    <a:gd name="T4" fmla="*/ 33 w 1073"/>
                    <a:gd name="T5" fmla="*/ 0 h 150"/>
                    <a:gd name="T6" fmla="*/ 1040 w 1073"/>
                    <a:gd name="T7" fmla="*/ 0 h 150"/>
                    <a:gd name="T8" fmla="*/ 1073 w 1073"/>
                    <a:gd name="T9" fmla="*/ 33 h 150"/>
                    <a:gd name="T10" fmla="*/ 1073 w 1073"/>
                    <a:gd name="T11" fmla="*/ 116 h 150"/>
                    <a:gd name="T12" fmla="*/ 1040 w 1073"/>
                    <a:gd name="T13" fmla="*/ 150 h 150"/>
                    <a:gd name="T14" fmla="*/ 33 w 1073"/>
                    <a:gd name="T15" fmla="*/ 150 h 150"/>
                    <a:gd name="T16" fmla="*/ 0 w 1073"/>
                    <a:gd name="T17" fmla="*/ 116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73" h="150">
                      <a:moveTo>
                        <a:pt x="0" y="116"/>
                      </a:move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040" y="0"/>
                      </a:lnTo>
                      <a:cubicBezTo>
                        <a:pt x="1058" y="0"/>
                        <a:pt x="1073" y="15"/>
                        <a:pt x="1073" y="33"/>
                      </a:cubicBezTo>
                      <a:lnTo>
                        <a:pt x="1073" y="116"/>
                      </a:lnTo>
                      <a:cubicBezTo>
                        <a:pt x="1073" y="135"/>
                        <a:pt x="1058" y="150"/>
                        <a:pt x="1040" y="150"/>
                      </a:cubicBezTo>
                      <a:lnTo>
                        <a:pt x="33" y="150"/>
                      </a:lnTo>
                      <a:cubicBezTo>
                        <a:pt x="15" y="150"/>
                        <a:pt x="0" y="135"/>
                        <a:pt x="0" y="11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Rectangle 161">
                  <a:extLst>
                    <a:ext uri="{FF2B5EF4-FFF2-40B4-BE49-F238E27FC236}">
                      <a16:creationId xmlns:a16="http://schemas.microsoft.com/office/drawing/2014/main" id="{6E961D97-B407-6E10-0514-4B0A76FB0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8" y="3369"/>
                  <a:ext cx="856" cy="88"/>
                </a:xfrm>
                <a:prstGeom prst="rect">
                  <a:avLst/>
                </a:pr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162">
                  <a:extLst>
                    <a:ext uri="{FF2B5EF4-FFF2-40B4-BE49-F238E27FC236}">
                      <a16:creationId xmlns:a16="http://schemas.microsoft.com/office/drawing/2014/main" id="{7983DC65-4F05-A154-A95E-33E7CDA5D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3" y="2472"/>
                  <a:ext cx="107" cy="215"/>
                </a:xfrm>
                <a:custGeom>
                  <a:avLst/>
                  <a:gdLst>
                    <a:gd name="T0" fmla="*/ 116 w 150"/>
                    <a:gd name="T1" fmla="*/ 326 h 326"/>
                    <a:gd name="T2" fmla="*/ 33 w 150"/>
                    <a:gd name="T3" fmla="*/ 326 h 326"/>
                    <a:gd name="T4" fmla="*/ 0 w 150"/>
                    <a:gd name="T5" fmla="*/ 293 h 326"/>
                    <a:gd name="T6" fmla="*/ 0 w 150"/>
                    <a:gd name="T7" fmla="*/ 33 h 326"/>
                    <a:gd name="T8" fmla="*/ 33 w 150"/>
                    <a:gd name="T9" fmla="*/ 0 h 326"/>
                    <a:gd name="T10" fmla="*/ 116 w 150"/>
                    <a:gd name="T11" fmla="*/ 0 h 326"/>
                    <a:gd name="T12" fmla="*/ 150 w 150"/>
                    <a:gd name="T13" fmla="*/ 33 h 326"/>
                    <a:gd name="T14" fmla="*/ 150 w 150"/>
                    <a:gd name="T15" fmla="*/ 293 h 326"/>
                    <a:gd name="T16" fmla="*/ 116 w 150"/>
                    <a:gd name="T17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326">
                      <a:moveTo>
                        <a:pt x="116" y="326"/>
                      </a:moveTo>
                      <a:lnTo>
                        <a:pt x="33" y="326"/>
                      </a:lnTo>
                      <a:cubicBezTo>
                        <a:pt x="15" y="326"/>
                        <a:pt x="0" y="311"/>
                        <a:pt x="0" y="293"/>
                      </a:cubicBezTo>
                      <a:lnTo>
                        <a:pt x="0" y="33"/>
                      </a:lnTo>
                      <a:cubicBezTo>
                        <a:pt x="0" y="15"/>
                        <a:pt x="15" y="0"/>
                        <a:pt x="33" y="0"/>
                      </a:cubicBezTo>
                      <a:lnTo>
                        <a:pt x="116" y="0"/>
                      </a:lnTo>
                      <a:cubicBezTo>
                        <a:pt x="135" y="0"/>
                        <a:pt x="150" y="15"/>
                        <a:pt x="150" y="33"/>
                      </a:cubicBezTo>
                      <a:lnTo>
                        <a:pt x="150" y="293"/>
                      </a:lnTo>
                      <a:cubicBezTo>
                        <a:pt x="150" y="311"/>
                        <a:pt x="135" y="326"/>
                        <a:pt x="116" y="326"/>
                      </a:cubicBezTo>
                      <a:close/>
                    </a:path>
                  </a:pathLst>
                </a:custGeom>
                <a:solidFill>
                  <a:srgbClr val="98CC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163">
                  <a:extLst>
                    <a:ext uri="{FF2B5EF4-FFF2-40B4-BE49-F238E27FC236}">
                      <a16:creationId xmlns:a16="http://schemas.microsoft.com/office/drawing/2014/main" id="{5616539C-02CB-9623-EAF3-9AA3CA2E7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0" y="3002"/>
                  <a:ext cx="508" cy="716"/>
                </a:xfrm>
                <a:custGeom>
                  <a:avLst/>
                  <a:gdLst>
                    <a:gd name="T0" fmla="*/ 0 w 710"/>
                    <a:gd name="T1" fmla="*/ 970 h 1086"/>
                    <a:gd name="T2" fmla="*/ 146 w 710"/>
                    <a:gd name="T3" fmla="*/ 535 h 1086"/>
                    <a:gd name="T4" fmla="*/ 188 w 710"/>
                    <a:gd name="T5" fmla="*/ 425 h 1086"/>
                    <a:gd name="T6" fmla="*/ 574 w 710"/>
                    <a:gd name="T7" fmla="*/ 134 h 1086"/>
                    <a:gd name="T8" fmla="*/ 526 w 710"/>
                    <a:gd name="T9" fmla="*/ 538 h 1086"/>
                    <a:gd name="T10" fmla="*/ 196 w 710"/>
                    <a:gd name="T11" fmla="*/ 1086 h 1086"/>
                    <a:gd name="T12" fmla="*/ 0 w 710"/>
                    <a:gd name="T13" fmla="*/ 970 h 1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10" h="1086">
                      <a:moveTo>
                        <a:pt x="0" y="970"/>
                      </a:moveTo>
                      <a:cubicBezTo>
                        <a:pt x="45" y="824"/>
                        <a:pt x="94" y="679"/>
                        <a:pt x="146" y="535"/>
                      </a:cubicBezTo>
                      <a:cubicBezTo>
                        <a:pt x="159" y="498"/>
                        <a:pt x="173" y="461"/>
                        <a:pt x="188" y="425"/>
                      </a:cubicBezTo>
                      <a:cubicBezTo>
                        <a:pt x="246" y="290"/>
                        <a:pt x="385" y="0"/>
                        <a:pt x="574" y="134"/>
                      </a:cubicBezTo>
                      <a:cubicBezTo>
                        <a:pt x="710" y="231"/>
                        <a:pt x="588" y="436"/>
                        <a:pt x="526" y="538"/>
                      </a:cubicBezTo>
                      <a:cubicBezTo>
                        <a:pt x="465" y="637"/>
                        <a:pt x="322" y="876"/>
                        <a:pt x="196" y="1086"/>
                      </a:cubicBezTo>
                      <a:lnTo>
                        <a:pt x="0" y="970"/>
                      </a:lnTo>
                      <a:close/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164">
                  <a:extLst>
                    <a:ext uri="{FF2B5EF4-FFF2-40B4-BE49-F238E27FC236}">
                      <a16:creationId xmlns:a16="http://schemas.microsoft.com/office/drawing/2014/main" id="{4989337F-06E3-10E3-B84C-243970A67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" y="3642"/>
                  <a:ext cx="241" cy="324"/>
                </a:xfrm>
                <a:custGeom>
                  <a:avLst/>
                  <a:gdLst>
                    <a:gd name="T0" fmla="*/ 338 w 338"/>
                    <a:gd name="T1" fmla="*/ 116 h 492"/>
                    <a:gd name="T2" fmla="*/ 116 w 338"/>
                    <a:gd name="T3" fmla="*/ 492 h 492"/>
                    <a:gd name="T4" fmla="*/ 0 w 338"/>
                    <a:gd name="T5" fmla="*/ 412 h 492"/>
                    <a:gd name="T6" fmla="*/ 75 w 338"/>
                    <a:gd name="T7" fmla="*/ 221 h 492"/>
                    <a:gd name="T8" fmla="*/ 136 w 338"/>
                    <a:gd name="T9" fmla="*/ 21 h 492"/>
                    <a:gd name="T10" fmla="*/ 142 w 338"/>
                    <a:gd name="T11" fmla="*/ 0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8" h="492">
                      <a:moveTo>
                        <a:pt x="338" y="116"/>
                      </a:moveTo>
                      <a:cubicBezTo>
                        <a:pt x="218" y="316"/>
                        <a:pt x="114" y="491"/>
                        <a:pt x="116" y="492"/>
                      </a:cubicBezTo>
                      <a:cubicBezTo>
                        <a:pt x="76" y="467"/>
                        <a:pt x="38" y="441"/>
                        <a:pt x="0" y="412"/>
                      </a:cubicBezTo>
                      <a:cubicBezTo>
                        <a:pt x="9" y="418"/>
                        <a:pt x="71" y="236"/>
                        <a:pt x="75" y="221"/>
                      </a:cubicBezTo>
                      <a:cubicBezTo>
                        <a:pt x="95" y="154"/>
                        <a:pt x="116" y="88"/>
                        <a:pt x="136" y="21"/>
                      </a:cubicBezTo>
                      <a:cubicBezTo>
                        <a:pt x="138" y="14"/>
                        <a:pt x="140" y="7"/>
                        <a:pt x="142" y="0"/>
                      </a:cubicBezTo>
                    </a:path>
                  </a:pathLst>
                </a:custGeom>
                <a:solidFill>
                  <a:srgbClr val="D286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165">
                  <a:extLst>
                    <a:ext uri="{FF2B5EF4-FFF2-40B4-BE49-F238E27FC236}">
                      <a16:creationId xmlns:a16="http://schemas.microsoft.com/office/drawing/2014/main" id="{14EBFD51-7575-428E-776A-74C2EAA40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6" y="3913"/>
                  <a:ext cx="216" cy="240"/>
                </a:xfrm>
                <a:custGeom>
                  <a:avLst/>
                  <a:gdLst>
                    <a:gd name="T0" fmla="*/ 172 w 301"/>
                    <a:gd name="T1" fmla="*/ 50 h 364"/>
                    <a:gd name="T2" fmla="*/ 101 w 301"/>
                    <a:gd name="T3" fmla="*/ 4 h 364"/>
                    <a:gd name="T4" fmla="*/ 92 w 301"/>
                    <a:gd name="T5" fmla="*/ 0 h 364"/>
                    <a:gd name="T6" fmla="*/ 80 w 301"/>
                    <a:gd name="T7" fmla="*/ 2 h 364"/>
                    <a:gd name="T8" fmla="*/ 17 w 301"/>
                    <a:gd name="T9" fmla="*/ 62 h 364"/>
                    <a:gd name="T10" fmla="*/ 63 w 301"/>
                    <a:gd name="T11" fmla="*/ 173 h 364"/>
                    <a:gd name="T12" fmla="*/ 155 w 301"/>
                    <a:gd name="T13" fmla="*/ 301 h 364"/>
                    <a:gd name="T14" fmla="*/ 183 w 301"/>
                    <a:gd name="T15" fmla="*/ 352 h 364"/>
                    <a:gd name="T16" fmla="*/ 194 w 301"/>
                    <a:gd name="T17" fmla="*/ 362 h 364"/>
                    <a:gd name="T18" fmla="*/ 206 w 301"/>
                    <a:gd name="T19" fmla="*/ 364 h 364"/>
                    <a:gd name="T20" fmla="*/ 250 w 301"/>
                    <a:gd name="T21" fmla="*/ 364 h 364"/>
                    <a:gd name="T22" fmla="*/ 282 w 301"/>
                    <a:gd name="T23" fmla="*/ 360 h 364"/>
                    <a:gd name="T24" fmla="*/ 300 w 301"/>
                    <a:gd name="T25" fmla="*/ 336 h 364"/>
                    <a:gd name="T26" fmla="*/ 279 w 301"/>
                    <a:gd name="T27" fmla="*/ 309 h 364"/>
                    <a:gd name="T28" fmla="*/ 247 w 301"/>
                    <a:gd name="T29" fmla="*/ 292 h 364"/>
                    <a:gd name="T30" fmla="*/ 225 w 301"/>
                    <a:gd name="T31" fmla="*/ 209 h 364"/>
                    <a:gd name="T32" fmla="*/ 207 w 301"/>
                    <a:gd name="T33" fmla="*/ 102 h 364"/>
                    <a:gd name="T34" fmla="*/ 172 w 301"/>
                    <a:gd name="T35" fmla="*/ 50 h 3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01" h="364">
                      <a:moveTo>
                        <a:pt x="172" y="50"/>
                      </a:moveTo>
                      <a:cubicBezTo>
                        <a:pt x="149" y="34"/>
                        <a:pt x="125" y="19"/>
                        <a:pt x="101" y="4"/>
                      </a:cubicBezTo>
                      <a:cubicBezTo>
                        <a:pt x="98" y="3"/>
                        <a:pt x="95" y="1"/>
                        <a:pt x="92" y="0"/>
                      </a:cubicBezTo>
                      <a:cubicBezTo>
                        <a:pt x="88" y="0"/>
                        <a:pt x="84" y="0"/>
                        <a:pt x="80" y="2"/>
                      </a:cubicBezTo>
                      <a:cubicBezTo>
                        <a:pt x="53" y="10"/>
                        <a:pt x="28" y="36"/>
                        <a:pt x="17" y="62"/>
                      </a:cubicBezTo>
                      <a:cubicBezTo>
                        <a:pt x="0" y="103"/>
                        <a:pt x="38" y="145"/>
                        <a:pt x="63" y="173"/>
                      </a:cubicBezTo>
                      <a:cubicBezTo>
                        <a:pt x="98" y="213"/>
                        <a:pt x="130" y="254"/>
                        <a:pt x="155" y="301"/>
                      </a:cubicBezTo>
                      <a:cubicBezTo>
                        <a:pt x="164" y="318"/>
                        <a:pt x="172" y="336"/>
                        <a:pt x="183" y="352"/>
                      </a:cubicBezTo>
                      <a:cubicBezTo>
                        <a:pt x="186" y="356"/>
                        <a:pt x="189" y="360"/>
                        <a:pt x="194" y="362"/>
                      </a:cubicBezTo>
                      <a:cubicBezTo>
                        <a:pt x="198" y="364"/>
                        <a:pt x="202" y="364"/>
                        <a:pt x="206" y="364"/>
                      </a:cubicBezTo>
                      <a:cubicBezTo>
                        <a:pt x="221" y="364"/>
                        <a:pt x="236" y="364"/>
                        <a:pt x="250" y="364"/>
                      </a:cubicBezTo>
                      <a:cubicBezTo>
                        <a:pt x="261" y="364"/>
                        <a:pt x="272" y="364"/>
                        <a:pt x="282" y="360"/>
                      </a:cubicBezTo>
                      <a:cubicBezTo>
                        <a:pt x="292" y="356"/>
                        <a:pt x="300" y="347"/>
                        <a:pt x="300" y="336"/>
                      </a:cubicBezTo>
                      <a:cubicBezTo>
                        <a:pt x="301" y="324"/>
                        <a:pt x="290" y="314"/>
                        <a:pt x="279" y="309"/>
                      </a:cubicBezTo>
                      <a:cubicBezTo>
                        <a:pt x="269" y="303"/>
                        <a:pt x="256" y="300"/>
                        <a:pt x="247" y="292"/>
                      </a:cubicBezTo>
                      <a:cubicBezTo>
                        <a:pt x="226" y="272"/>
                        <a:pt x="229" y="235"/>
                        <a:pt x="225" y="209"/>
                      </a:cubicBezTo>
                      <a:cubicBezTo>
                        <a:pt x="220" y="173"/>
                        <a:pt x="214" y="138"/>
                        <a:pt x="207" y="102"/>
                      </a:cubicBezTo>
                      <a:cubicBezTo>
                        <a:pt x="201" y="74"/>
                        <a:pt x="195" y="65"/>
                        <a:pt x="172" y="50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166">
                  <a:extLst>
                    <a:ext uri="{FF2B5EF4-FFF2-40B4-BE49-F238E27FC236}">
                      <a16:creationId xmlns:a16="http://schemas.microsoft.com/office/drawing/2014/main" id="{AAF8D723-F962-D36A-BD36-D4C3CBC479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5" y="2472"/>
                  <a:ext cx="248" cy="928"/>
                </a:xfrm>
                <a:custGeom>
                  <a:avLst/>
                  <a:gdLst>
                    <a:gd name="T0" fmla="*/ 2 w 347"/>
                    <a:gd name="T1" fmla="*/ 0 h 1408"/>
                    <a:gd name="T2" fmla="*/ 186 w 347"/>
                    <a:gd name="T3" fmla="*/ 1360 h 1408"/>
                    <a:gd name="T4" fmla="*/ 347 w 347"/>
                    <a:gd name="T5" fmla="*/ 1360 h 1408"/>
                    <a:gd name="T6" fmla="*/ 86 w 347"/>
                    <a:gd name="T7" fmla="*/ 0 h 1408"/>
                    <a:gd name="T8" fmla="*/ 2 w 347"/>
                    <a:gd name="T9" fmla="*/ 0 h 1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7" h="1408">
                      <a:moveTo>
                        <a:pt x="2" y="0"/>
                      </a:moveTo>
                      <a:cubicBezTo>
                        <a:pt x="0" y="200"/>
                        <a:pt x="25" y="881"/>
                        <a:pt x="186" y="1360"/>
                      </a:cubicBezTo>
                      <a:cubicBezTo>
                        <a:pt x="266" y="1408"/>
                        <a:pt x="347" y="1360"/>
                        <a:pt x="347" y="1360"/>
                      </a:cubicBezTo>
                      <a:cubicBezTo>
                        <a:pt x="347" y="1360"/>
                        <a:pt x="77" y="397"/>
                        <a:pt x="8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167">
                  <a:extLst>
                    <a:ext uri="{FF2B5EF4-FFF2-40B4-BE49-F238E27FC236}">
                      <a16:creationId xmlns:a16="http://schemas.microsoft.com/office/drawing/2014/main" id="{A1F2A014-2DDB-BA49-90CE-B1D5767D5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4" y="3043"/>
                  <a:ext cx="1110" cy="307"/>
                </a:xfrm>
                <a:custGeom>
                  <a:avLst/>
                  <a:gdLst>
                    <a:gd name="T0" fmla="*/ 1297 w 1553"/>
                    <a:gd name="T1" fmla="*/ 10 h 466"/>
                    <a:gd name="T2" fmla="*/ 1489 w 1553"/>
                    <a:gd name="T3" fmla="*/ 83 h 466"/>
                    <a:gd name="T4" fmla="*/ 1422 w 1553"/>
                    <a:gd name="T5" fmla="*/ 322 h 466"/>
                    <a:gd name="T6" fmla="*/ 1162 w 1553"/>
                    <a:gd name="T7" fmla="*/ 408 h 466"/>
                    <a:gd name="T8" fmla="*/ 479 w 1553"/>
                    <a:gd name="T9" fmla="*/ 453 h 466"/>
                    <a:gd name="T10" fmla="*/ 86 w 1553"/>
                    <a:gd name="T11" fmla="*/ 384 h 466"/>
                    <a:gd name="T12" fmla="*/ 70 w 1553"/>
                    <a:gd name="T13" fmla="*/ 110 h 466"/>
                    <a:gd name="T14" fmla="*/ 388 w 1553"/>
                    <a:gd name="T15" fmla="*/ 9 h 466"/>
                    <a:gd name="T16" fmla="*/ 896 w 1553"/>
                    <a:gd name="T17" fmla="*/ 7 h 466"/>
                    <a:gd name="T18" fmla="*/ 1219 w 1553"/>
                    <a:gd name="T19" fmla="*/ 10 h 466"/>
                    <a:gd name="T20" fmla="*/ 1259 w 1553"/>
                    <a:gd name="T21" fmla="*/ 10 h 466"/>
                    <a:gd name="T22" fmla="*/ 1297 w 1553"/>
                    <a:gd name="T23" fmla="*/ 10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53" h="466">
                      <a:moveTo>
                        <a:pt x="1297" y="10"/>
                      </a:moveTo>
                      <a:cubicBezTo>
                        <a:pt x="1369" y="11"/>
                        <a:pt x="1442" y="20"/>
                        <a:pt x="1489" y="83"/>
                      </a:cubicBezTo>
                      <a:cubicBezTo>
                        <a:pt x="1553" y="170"/>
                        <a:pt x="1491" y="267"/>
                        <a:pt x="1422" y="322"/>
                      </a:cubicBezTo>
                      <a:cubicBezTo>
                        <a:pt x="1344" y="385"/>
                        <a:pt x="1257" y="397"/>
                        <a:pt x="1162" y="408"/>
                      </a:cubicBezTo>
                      <a:cubicBezTo>
                        <a:pt x="935" y="434"/>
                        <a:pt x="707" y="449"/>
                        <a:pt x="479" y="453"/>
                      </a:cubicBezTo>
                      <a:cubicBezTo>
                        <a:pt x="357" y="455"/>
                        <a:pt x="191" y="466"/>
                        <a:pt x="86" y="384"/>
                      </a:cubicBezTo>
                      <a:cubicBezTo>
                        <a:pt x="0" y="317"/>
                        <a:pt x="0" y="189"/>
                        <a:pt x="70" y="110"/>
                      </a:cubicBezTo>
                      <a:cubicBezTo>
                        <a:pt x="151" y="19"/>
                        <a:pt x="277" y="14"/>
                        <a:pt x="388" y="9"/>
                      </a:cubicBezTo>
                      <a:cubicBezTo>
                        <a:pt x="556" y="1"/>
                        <a:pt x="727" y="0"/>
                        <a:pt x="896" y="7"/>
                      </a:cubicBezTo>
                      <a:cubicBezTo>
                        <a:pt x="1003" y="11"/>
                        <a:pt x="1111" y="8"/>
                        <a:pt x="1219" y="10"/>
                      </a:cubicBezTo>
                      <a:cubicBezTo>
                        <a:pt x="1232" y="10"/>
                        <a:pt x="1245" y="10"/>
                        <a:pt x="1259" y="10"/>
                      </a:cubicBezTo>
                      <a:cubicBezTo>
                        <a:pt x="1271" y="10"/>
                        <a:pt x="1284" y="10"/>
                        <a:pt x="1297" y="10"/>
                      </a:cubicBezTo>
                    </a:path>
                  </a:pathLst>
                </a:custGeom>
                <a:solidFill>
                  <a:srgbClr val="356A6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168">
                  <a:extLst>
                    <a:ext uri="{FF2B5EF4-FFF2-40B4-BE49-F238E27FC236}">
                      <a16:creationId xmlns:a16="http://schemas.microsoft.com/office/drawing/2014/main" id="{796301F0-9D68-C147-1BA9-7926E0551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8" y="3048"/>
                  <a:ext cx="1115" cy="327"/>
                </a:xfrm>
                <a:custGeom>
                  <a:avLst/>
                  <a:gdLst>
                    <a:gd name="T0" fmla="*/ 1323 w 1560"/>
                    <a:gd name="T1" fmla="*/ 112 h 496"/>
                    <a:gd name="T2" fmla="*/ 1505 w 1560"/>
                    <a:gd name="T3" fmla="*/ 205 h 496"/>
                    <a:gd name="T4" fmla="*/ 1414 w 1560"/>
                    <a:gd name="T5" fmla="*/ 436 h 496"/>
                    <a:gd name="T6" fmla="*/ 1146 w 1560"/>
                    <a:gd name="T7" fmla="*/ 494 h 496"/>
                    <a:gd name="T8" fmla="*/ 462 w 1560"/>
                    <a:gd name="T9" fmla="*/ 466 h 496"/>
                    <a:gd name="T10" fmla="*/ 79 w 1560"/>
                    <a:gd name="T11" fmla="*/ 356 h 496"/>
                    <a:gd name="T12" fmla="*/ 91 w 1560"/>
                    <a:gd name="T13" fmla="*/ 82 h 496"/>
                    <a:gd name="T14" fmla="*/ 418 w 1560"/>
                    <a:gd name="T15" fmla="*/ 15 h 496"/>
                    <a:gd name="T16" fmla="*/ 923 w 1560"/>
                    <a:gd name="T17" fmla="*/ 66 h 496"/>
                    <a:gd name="T18" fmla="*/ 1245 w 1560"/>
                    <a:gd name="T19" fmla="*/ 104 h 496"/>
                    <a:gd name="T20" fmla="*/ 1323 w 1560"/>
                    <a:gd name="T21" fmla="*/ 112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60" h="496">
                      <a:moveTo>
                        <a:pt x="1323" y="112"/>
                      </a:moveTo>
                      <a:cubicBezTo>
                        <a:pt x="1394" y="120"/>
                        <a:pt x="1466" y="137"/>
                        <a:pt x="1505" y="205"/>
                      </a:cubicBezTo>
                      <a:cubicBezTo>
                        <a:pt x="1560" y="298"/>
                        <a:pt x="1488" y="388"/>
                        <a:pt x="1414" y="436"/>
                      </a:cubicBezTo>
                      <a:cubicBezTo>
                        <a:pt x="1330" y="490"/>
                        <a:pt x="1241" y="493"/>
                        <a:pt x="1146" y="494"/>
                      </a:cubicBezTo>
                      <a:cubicBezTo>
                        <a:pt x="918" y="496"/>
                        <a:pt x="690" y="487"/>
                        <a:pt x="462" y="466"/>
                      </a:cubicBezTo>
                      <a:cubicBezTo>
                        <a:pt x="340" y="455"/>
                        <a:pt x="175" y="448"/>
                        <a:pt x="79" y="356"/>
                      </a:cubicBezTo>
                      <a:cubicBezTo>
                        <a:pt x="0" y="281"/>
                        <a:pt x="13" y="153"/>
                        <a:pt x="91" y="82"/>
                      </a:cubicBezTo>
                      <a:cubicBezTo>
                        <a:pt x="182" y="0"/>
                        <a:pt x="308" y="8"/>
                        <a:pt x="418" y="15"/>
                      </a:cubicBezTo>
                      <a:cubicBezTo>
                        <a:pt x="586" y="25"/>
                        <a:pt x="756" y="42"/>
                        <a:pt x="923" y="66"/>
                      </a:cubicBezTo>
                      <a:cubicBezTo>
                        <a:pt x="1030" y="82"/>
                        <a:pt x="1138" y="91"/>
                        <a:pt x="1245" y="104"/>
                      </a:cubicBezTo>
                      <a:cubicBezTo>
                        <a:pt x="1269" y="107"/>
                        <a:pt x="1296" y="109"/>
                        <a:pt x="1323" y="112"/>
                      </a:cubicBez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169">
                  <a:extLst>
                    <a:ext uri="{FF2B5EF4-FFF2-40B4-BE49-F238E27FC236}">
                      <a16:creationId xmlns:a16="http://schemas.microsoft.com/office/drawing/2014/main" id="{E04BF772-172C-CE2F-C535-2C39B6D143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1626"/>
                  <a:ext cx="360" cy="517"/>
                </a:xfrm>
                <a:custGeom>
                  <a:avLst/>
                  <a:gdLst>
                    <a:gd name="T0" fmla="*/ 156 w 503"/>
                    <a:gd name="T1" fmla="*/ 345 h 785"/>
                    <a:gd name="T2" fmla="*/ 194 w 503"/>
                    <a:gd name="T3" fmla="*/ 182 h 785"/>
                    <a:gd name="T4" fmla="*/ 206 w 503"/>
                    <a:gd name="T5" fmla="*/ 100 h 785"/>
                    <a:gd name="T6" fmla="*/ 207 w 503"/>
                    <a:gd name="T7" fmla="*/ 33 h 785"/>
                    <a:gd name="T8" fmla="*/ 261 w 503"/>
                    <a:gd name="T9" fmla="*/ 0 h 785"/>
                    <a:gd name="T10" fmla="*/ 325 w 503"/>
                    <a:gd name="T11" fmla="*/ 19 h 785"/>
                    <a:gd name="T12" fmla="*/ 427 w 503"/>
                    <a:gd name="T13" fmla="*/ 91 h 785"/>
                    <a:gd name="T14" fmla="*/ 406 w 503"/>
                    <a:gd name="T15" fmla="*/ 355 h 785"/>
                    <a:gd name="T16" fmla="*/ 284 w 503"/>
                    <a:gd name="T17" fmla="*/ 563 h 785"/>
                    <a:gd name="T18" fmla="*/ 64 w 503"/>
                    <a:gd name="T19" fmla="*/ 756 h 785"/>
                    <a:gd name="T20" fmla="*/ 68 w 503"/>
                    <a:gd name="T21" fmla="*/ 628 h 785"/>
                    <a:gd name="T22" fmla="*/ 156 w 503"/>
                    <a:gd name="T23" fmla="*/ 345 h 7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3" h="785">
                      <a:moveTo>
                        <a:pt x="156" y="345"/>
                      </a:moveTo>
                      <a:cubicBezTo>
                        <a:pt x="171" y="291"/>
                        <a:pt x="184" y="237"/>
                        <a:pt x="194" y="182"/>
                      </a:cubicBezTo>
                      <a:cubicBezTo>
                        <a:pt x="199" y="155"/>
                        <a:pt x="203" y="128"/>
                        <a:pt x="206" y="100"/>
                      </a:cubicBezTo>
                      <a:cubicBezTo>
                        <a:pt x="208" y="78"/>
                        <a:pt x="199" y="54"/>
                        <a:pt x="207" y="33"/>
                      </a:cubicBezTo>
                      <a:cubicBezTo>
                        <a:pt x="214" y="12"/>
                        <a:pt x="238" y="0"/>
                        <a:pt x="261" y="0"/>
                      </a:cubicBezTo>
                      <a:cubicBezTo>
                        <a:pt x="284" y="0"/>
                        <a:pt x="305" y="9"/>
                        <a:pt x="325" y="19"/>
                      </a:cubicBezTo>
                      <a:cubicBezTo>
                        <a:pt x="363" y="37"/>
                        <a:pt x="400" y="59"/>
                        <a:pt x="427" y="91"/>
                      </a:cubicBezTo>
                      <a:cubicBezTo>
                        <a:pt x="503" y="177"/>
                        <a:pt x="463" y="267"/>
                        <a:pt x="406" y="355"/>
                      </a:cubicBezTo>
                      <a:cubicBezTo>
                        <a:pt x="361" y="424"/>
                        <a:pt x="315" y="487"/>
                        <a:pt x="284" y="563"/>
                      </a:cubicBezTo>
                      <a:cubicBezTo>
                        <a:pt x="246" y="655"/>
                        <a:pt x="189" y="785"/>
                        <a:pt x="64" y="756"/>
                      </a:cubicBezTo>
                      <a:cubicBezTo>
                        <a:pt x="0" y="741"/>
                        <a:pt x="55" y="672"/>
                        <a:pt x="68" y="628"/>
                      </a:cubicBezTo>
                      <a:cubicBezTo>
                        <a:pt x="97" y="534"/>
                        <a:pt x="129" y="440"/>
                        <a:pt x="156" y="345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70">
                  <a:extLst>
                    <a:ext uri="{FF2B5EF4-FFF2-40B4-BE49-F238E27FC236}">
                      <a16:creationId xmlns:a16="http://schemas.microsoft.com/office/drawing/2014/main" id="{3458FA76-7D19-C80B-03E0-B7B9575EA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3147"/>
                  <a:ext cx="321" cy="671"/>
                </a:xfrm>
                <a:custGeom>
                  <a:avLst/>
                  <a:gdLst>
                    <a:gd name="T0" fmla="*/ 223 w 449"/>
                    <a:gd name="T1" fmla="*/ 1019 h 1019"/>
                    <a:gd name="T2" fmla="*/ 101 w 449"/>
                    <a:gd name="T3" fmla="*/ 577 h 1019"/>
                    <a:gd name="T4" fmla="*/ 74 w 449"/>
                    <a:gd name="T5" fmla="*/ 462 h 1019"/>
                    <a:gd name="T6" fmla="*/ 232 w 449"/>
                    <a:gd name="T7" fmla="*/ 6 h 1019"/>
                    <a:gd name="T8" fmla="*/ 417 w 449"/>
                    <a:gd name="T9" fmla="*/ 368 h 1019"/>
                    <a:gd name="T10" fmla="*/ 449 w 449"/>
                    <a:gd name="T11" fmla="*/ 1006 h 1019"/>
                    <a:gd name="T12" fmla="*/ 223 w 449"/>
                    <a:gd name="T13" fmla="*/ 1019 h 10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19">
                      <a:moveTo>
                        <a:pt x="223" y="1019"/>
                      </a:moveTo>
                      <a:cubicBezTo>
                        <a:pt x="178" y="873"/>
                        <a:pt x="138" y="726"/>
                        <a:pt x="101" y="577"/>
                      </a:cubicBezTo>
                      <a:cubicBezTo>
                        <a:pt x="91" y="539"/>
                        <a:pt x="82" y="501"/>
                        <a:pt x="74" y="462"/>
                      </a:cubicBezTo>
                      <a:cubicBezTo>
                        <a:pt x="47" y="318"/>
                        <a:pt x="0" y="0"/>
                        <a:pt x="232" y="6"/>
                      </a:cubicBezTo>
                      <a:cubicBezTo>
                        <a:pt x="398" y="10"/>
                        <a:pt x="412" y="248"/>
                        <a:pt x="417" y="368"/>
                      </a:cubicBezTo>
                      <a:cubicBezTo>
                        <a:pt x="422" y="484"/>
                        <a:pt x="436" y="762"/>
                        <a:pt x="449" y="1006"/>
                      </a:cubicBezTo>
                      <a:lnTo>
                        <a:pt x="223" y="1019"/>
                      </a:lnTo>
                    </a:path>
                  </a:pathLst>
                </a:custGeom>
                <a:solidFill>
                  <a:srgbClr val="41877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71">
                  <a:extLst>
                    <a:ext uri="{FF2B5EF4-FFF2-40B4-BE49-F238E27FC236}">
                      <a16:creationId xmlns:a16="http://schemas.microsoft.com/office/drawing/2014/main" id="{9F88ECB0-E1A9-0C31-1F2B-396972D2C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5" y="3810"/>
                  <a:ext cx="181" cy="289"/>
                </a:xfrm>
                <a:custGeom>
                  <a:avLst/>
                  <a:gdLst>
                    <a:gd name="T0" fmla="*/ 226 w 252"/>
                    <a:gd name="T1" fmla="*/ 0 h 438"/>
                    <a:gd name="T2" fmla="*/ 252 w 252"/>
                    <a:gd name="T3" fmla="*/ 436 h 438"/>
                    <a:gd name="T4" fmla="*/ 112 w 252"/>
                    <a:gd name="T5" fmla="*/ 434 h 438"/>
                    <a:gd name="T6" fmla="*/ 67 w 252"/>
                    <a:gd name="T7" fmla="*/ 234 h 438"/>
                    <a:gd name="T8" fmla="*/ 6 w 252"/>
                    <a:gd name="T9" fmla="*/ 34 h 438"/>
                    <a:gd name="T10" fmla="*/ 0 w 252"/>
                    <a:gd name="T11" fmla="*/ 13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2" h="438">
                      <a:moveTo>
                        <a:pt x="226" y="0"/>
                      </a:moveTo>
                      <a:cubicBezTo>
                        <a:pt x="239" y="234"/>
                        <a:pt x="251" y="436"/>
                        <a:pt x="252" y="436"/>
                      </a:cubicBezTo>
                      <a:cubicBezTo>
                        <a:pt x="205" y="438"/>
                        <a:pt x="159" y="437"/>
                        <a:pt x="112" y="434"/>
                      </a:cubicBezTo>
                      <a:cubicBezTo>
                        <a:pt x="122" y="435"/>
                        <a:pt x="72" y="249"/>
                        <a:pt x="67" y="234"/>
                      </a:cubicBezTo>
                      <a:cubicBezTo>
                        <a:pt x="46" y="167"/>
                        <a:pt x="27" y="101"/>
                        <a:pt x="6" y="34"/>
                      </a:cubicBezTo>
                      <a:cubicBezTo>
                        <a:pt x="4" y="27"/>
                        <a:pt x="2" y="20"/>
                        <a:pt x="0" y="13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72">
                  <a:extLst>
                    <a:ext uri="{FF2B5EF4-FFF2-40B4-BE49-F238E27FC236}">
                      <a16:creationId xmlns:a16="http://schemas.microsoft.com/office/drawing/2014/main" id="{5A6405B4-FE68-3AA0-ED85-CC5B9EF14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4" y="2129"/>
                  <a:ext cx="204" cy="250"/>
                </a:xfrm>
                <a:custGeom>
                  <a:avLst/>
                  <a:gdLst>
                    <a:gd name="T0" fmla="*/ 116 w 285"/>
                    <a:gd name="T1" fmla="*/ 7 h 380"/>
                    <a:gd name="T2" fmla="*/ 118 w 285"/>
                    <a:gd name="T3" fmla="*/ 6 h 380"/>
                    <a:gd name="T4" fmla="*/ 170 w 285"/>
                    <a:gd name="T5" fmla="*/ 12 h 380"/>
                    <a:gd name="T6" fmla="*/ 186 w 285"/>
                    <a:gd name="T7" fmla="*/ 26 h 380"/>
                    <a:gd name="T8" fmla="*/ 212 w 285"/>
                    <a:gd name="T9" fmla="*/ 38 h 380"/>
                    <a:gd name="T10" fmla="*/ 267 w 285"/>
                    <a:gd name="T11" fmla="*/ 70 h 380"/>
                    <a:gd name="T12" fmla="*/ 279 w 285"/>
                    <a:gd name="T13" fmla="*/ 82 h 380"/>
                    <a:gd name="T14" fmla="*/ 282 w 285"/>
                    <a:gd name="T15" fmla="*/ 98 h 380"/>
                    <a:gd name="T16" fmla="*/ 222 w 285"/>
                    <a:gd name="T17" fmla="*/ 230 h 380"/>
                    <a:gd name="T18" fmla="*/ 118 w 285"/>
                    <a:gd name="T19" fmla="*/ 376 h 380"/>
                    <a:gd name="T20" fmla="*/ 113 w 285"/>
                    <a:gd name="T21" fmla="*/ 380 h 380"/>
                    <a:gd name="T22" fmla="*/ 105 w 285"/>
                    <a:gd name="T23" fmla="*/ 378 h 380"/>
                    <a:gd name="T24" fmla="*/ 44 w 285"/>
                    <a:gd name="T25" fmla="*/ 349 h 380"/>
                    <a:gd name="T26" fmla="*/ 17 w 285"/>
                    <a:gd name="T27" fmla="*/ 328 h 380"/>
                    <a:gd name="T28" fmla="*/ 25 w 285"/>
                    <a:gd name="T29" fmla="*/ 273 h 380"/>
                    <a:gd name="T30" fmla="*/ 21 w 285"/>
                    <a:gd name="T31" fmla="*/ 194 h 380"/>
                    <a:gd name="T32" fmla="*/ 1 w 285"/>
                    <a:gd name="T33" fmla="*/ 110 h 380"/>
                    <a:gd name="T34" fmla="*/ 4 w 285"/>
                    <a:gd name="T35" fmla="*/ 90 h 380"/>
                    <a:gd name="T36" fmla="*/ 15 w 285"/>
                    <a:gd name="T37" fmla="*/ 78 h 380"/>
                    <a:gd name="T38" fmla="*/ 71 w 285"/>
                    <a:gd name="T39" fmla="*/ 35 h 380"/>
                    <a:gd name="T40" fmla="*/ 116 w 285"/>
                    <a:gd name="T41" fmla="*/ 7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5" h="380">
                      <a:moveTo>
                        <a:pt x="116" y="7"/>
                      </a:moveTo>
                      <a:lnTo>
                        <a:pt x="118" y="6"/>
                      </a:lnTo>
                      <a:cubicBezTo>
                        <a:pt x="135" y="0"/>
                        <a:pt x="156" y="1"/>
                        <a:pt x="170" y="12"/>
                      </a:cubicBezTo>
                      <a:cubicBezTo>
                        <a:pt x="176" y="16"/>
                        <a:pt x="180" y="22"/>
                        <a:pt x="186" y="26"/>
                      </a:cubicBezTo>
                      <a:cubicBezTo>
                        <a:pt x="193" y="32"/>
                        <a:pt x="203" y="34"/>
                        <a:pt x="212" y="38"/>
                      </a:cubicBezTo>
                      <a:cubicBezTo>
                        <a:pt x="232" y="45"/>
                        <a:pt x="249" y="58"/>
                        <a:pt x="267" y="70"/>
                      </a:cubicBezTo>
                      <a:cubicBezTo>
                        <a:pt x="271" y="73"/>
                        <a:pt x="276" y="77"/>
                        <a:pt x="279" y="82"/>
                      </a:cubicBezTo>
                      <a:cubicBezTo>
                        <a:pt x="282" y="87"/>
                        <a:pt x="282" y="92"/>
                        <a:pt x="282" y="98"/>
                      </a:cubicBezTo>
                      <a:cubicBezTo>
                        <a:pt x="285" y="156"/>
                        <a:pt x="245" y="184"/>
                        <a:pt x="222" y="230"/>
                      </a:cubicBezTo>
                      <a:cubicBezTo>
                        <a:pt x="195" y="283"/>
                        <a:pt x="158" y="332"/>
                        <a:pt x="118" y="376"/>
                      </a:cubicBezTo>
                      <a:cubicBezTo>
                        <a:pt x="117" y="377"/>
                        <a:pt x="115" y="379"/>
                        <a:pt x="113" y="380"/>
                      </a:cubicBezTo>
                      <a:cubicBezTo>
                        <a:pt x="110" y="380"/>
                        <a:pt x="107" y="379"/>
                        <a:pt x="105" y="378"/>
                      </a:cubicBezTo>
                      <a:cubicBezTo>
                        <a:pt x="85" y="368"/>
                        <a:pt x="64" y="359"/>
                        <a:pt x="44" y="349"/>
                      </a:cubicBezTo>
                      <a:cubicBezTo>
                        <a:pt x="33" y="344"/>
                        <a:pt x="22" y="338"/>
                        <a:pt x="17" y="328"/>
                      </a:cubicBezTo>
                      <a:cubicBezTo>
                        <a:pt x="9" y="308"/>
                        <a:pt x="26" y="292"/>
                        <a:pt x="25" y="273"/>
                      </a:cubicBezTo>
                      <a:cubicBezTo>
                        <a:pt x="24" y="248"/>
                        <a:pt x="25" y="219"/>
                        <a:pt x="21" y="194"/>
                      </a:cubicBezTo>
                      <a:cubicBezTo>
                        <a:pt x="16" y="165"/>
                        <a:pt x="3" y="140"/>
                        <a:pt x="1" y="110"/>
                      </a:cubicBezTo>
                      <a:cubicBezTo>
                        <a:pt x="0" y="103"/>
                        <a:pt x="0" y="96"/>
                        <a:pt x="4" y="90"/>
                      </a:cubicBezTo>
                      <a:cubicBezTo>
                        <a:pt x="6" y="85"/>
                        <a:pt x="11" y="81"/>
                        <a:pt x="15" y="78"/>
                      </a:cubicBezTo>
                      <a:cubicBezTo>
                        <a:pt x="34" y="64"/>
                        <a:pt x="52" y="49"/>
                        <a:pt x="71" y="35"/>
                      </a:cubicBezTo>
                      <a:cubicBezTo>
                        <a:pt x="85" y="24"/>
                        <a:pt x="100" y="13"/>
                        <a:pt x="116" y="7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73">
                  <a:extLst>
                    <a:ext uri="{FF2B5EF4-FFF2-40B4-BE49-F238E27FC236}">
                      <a16:creationId xmlns:a16="http://schemas.microsoft.com/office/drawing/2014/main" id="{67D760AD-E6CD-D648-374B-98AE08082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" y="2286"/>
                  <a:ext cx="435" cy="550"/>
                </a:xfrm>
                <a:custGeom>
                  <a:avLst/>
                  <a:gdLst>
                    <a:gd name="T0" fmla="*/ 85 w 608"/>
                    <a:gd name="T1" fmla="*/ 564 h 834"/>
                    <a:gd name="T2" fmla="*/ 180 w 608"/>
                    <a:gd name="T3" fmla="*/ 388 h 834"/>
                    <a:gd name="T4" fmla="*/ 408 w 608"/>
                    <a:gd name="T5" fmla="*/ 20 h 834"/>
                    <a:gd name="T6" fmla="*/ 424 w 608"/>
                    <a:gd name="T7" fmla="*/ 4 h 834"/>
                    <a:gd name="T8" fmla="*/ 454 w 608"/>
                    <a:gd name="T9" fmla="*/ 7 h 834"/>
                    <a:gd name="T10" fmla="*/ 597 w 608"/>
                    <a:gd name="T11" fmla="*/ 84 h 834"/>
                    <a:gd name="T12" fmla="*/ 605 w 608"/>
                    <a:gd name="T13" fmla="*/ 91 h 834"/>
                    <a:gd name="T14" fmla="*/ 605 w 608"/>
                    <a:gd name="T15" fmla="*/ 110 h 834"/>
                    <a:gd name="T16" fmla="*/ 571 w 608"/>
                    <a:gd name="T17" fmla="*/ 219 h 834"/>
                    <a:gd name="T18" fmla="*/ 417 w 608"/>
                    <a:gd name="T19" fmla="*/ 569 h 834"/>
                    <a:gd name="T20" fmla="*/ 211 w 608"/>
                    <a:gd name="T21" fmla="*/ 823 h 834"/>
                    <a:gd name="T22" fmla="*/ 80 w 608"/>
                    <a:gd name="T23" fmla="*/ 794 h 834"/>
                    <a:gd name="T24" fmla="*/ 85 w 608"/>
                    <a:gd name="T25" fmla="*/ 564 h 8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08" h="834">
                      <a:moveTo>
                        <a:pt x="85" y="564"/>
                      </a:moveTo>
                      <a:cubicBezTo>
                        <a:pt x="115" y="504"/>
                        <a:pt x="148" y="446"/>
                        <a:pt x="180" y="388"/>
                      </a:cubicBezTo>
                      <a:cubicBezTo>
                        <a:pt x="250" y="262"/>
                        <a:pt x="328" y="140"/>
                        <a:pt x="408" y="20"/>
                      </a:cubicBezTo>
                      <a:cubicBezTo>
                        <a:pt x="412" y="13"/>
                        <a:pt x="417" y="7"/>
                        <a:pt x="424" y="4"/>
                      </a:cubicBezTo>
                      <a:cubicBezTo>
                        <a:pt x="433" y="0"/>
                        <a:pt x="444" y="3"/>
                        <a:pt x="454" y="7"/>
                      </a:cubicBezTo>
                      <a:cubicBezTo>
                        <a:pt x="505" y="26"/>
                        <a:pt x="553" y="52"/>
                        <a:pt x="597" y="84"/>
                      </a:cubicBezTo>
                      <a:cubicBezTo>
                        <a:pt x="600" y="86"/>
                        <a:pt x="603" y="88"/>
                        <a:pt x="605" y="91"/>
                      </a:cubicBezTo>
                      <a:cubicBezTo>
                        <a:pt x="608" y="97"/>
                        <a:pt x="607" y="104"/>
                        <a:pt x="605" y="110"/>
                      </a:cubicBezTo>
                      <a:cubicBezTo>
                        <a:pt x="594" y="147"/>
                        <a:pt x="584" y="183"/>
                        <a:pt x="571" y="219"/>
                      </a:cubicBezTo>
                      <a:cubicBezTo>
                        <a:pt x="530" y="340"/>
                        <a:pt x="475" y="456"/>
                        <a:pt x="417" y="569"/>
                      </a:cubicBezTo>
                      <a:cubicBezTo>
                        <a:pt x="370" y="660"/>
                        <a:pt x="322" y="795"/>
                        <a:pt x="211" y="823"/>
                      </a:cubicBezTo>
                      <a:cubicBezTo>
                        <a:pt x="166" y="834"/>
                        <a:pt x="116" y="824"/>
                        <a:pt x="80" y="794"/>
                      </a:cubicBezTo>
                      <a:cubicBezTo>
                        <a:pt x="0" y="726"/>
                        <a:pt x="47" y="640"/>
                        <a:pt x="85" y="564"/>
                      </a:cubicBezTo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174">
                  <a:extLst>
                    <a:ext uri="{FF2B5EF4-FFF2-40B4-BE49-F238E27FC236}">
                      <a16:creationId xmlns:a16="http://schemas.microsoft.com/office/drawing/2014/main" id="{4B2B2664-D5BD-91BF-3506-8F37162CA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6" y="2168"/>
                  <a:ext cx="575" cy="1014"/>
                </a:xfrm>
                <a:custGeom>
                  <a:avLst/>
                  <a:gdLst>
                    <a:gd name="T0" fmla="*/ 31 w 804"/>
                    <a:gd name="T1" fmla="*/ 1093 h 1539"/>
                    <a:gd name="T2" fmla="*/ 16 w 804"/>
                    <a:gd name="T3" fmla="*/ 1283 h 1539"/>
                    <a:gd name="T4" fmla="*/ 27 w 804"/>
                    <a:gd name="T5" fmla="*/ 1470 h 1539"/>
                    <a:gd name="T6" fmla="*/ 237 w 804"/>
                    <a:gd name="T7" fmla="*/ 1507 h 1539"/>
                    <a:gd name="T8" fmla="*/ 515 w 804"/>
                    <a:gd name="T9" fmla="*/ 1444 h 1539"/>
                    <a:gd name="T10" fmla="*/ 665 w 804"/>
                    <a:gd name="T11" fmla="*/ 1361 h 1539"/>
                    <a:gd name="T12" fmla="*/ 708 w 804"/>
                    <a:gd name="T13" fmla="*/ 1337 h 1539"/>
                    <a:gd name="T14" fmla="*/ 694 w 804"/>
                    <a:gd name="T15" fmla="*/ 1265 h 1539"/>
                    <a:gd name="T16" fmla="*/ 643 w 804"/>
                    <a:gd name="T17" fmla="*/ 848 h 1539"/>
                    <a:gd name="T18" fmla="*/ 785 w 804"/>
                    <a:gd name="T19" fmla="*/ 585 h 1539"/>
                    <a:gd name="T20" fmla="*/ 716 w 804"/>
                    <a:gd name="T21" fmla="*/ 302 h 1539"/>
                    <a:gd name="T22" fmla="*/ 584 w 804"/>
                    <a:gd name="T23" fmla="*/ 63 h 1539"/>
                    <a:gd name="T24" fmla="*/ 505 w 804"/>
                    <a:gd name="T25" fmla="*/ 26 h 1539"/>
                    <a:gd name="T26" fmla="*/ 411 w 804"/>
                    <a:gd name="T27" fmla="*/ 9 h 1539"/>
                    <a:gd name="T28" fmla="*/ 378 w 804"/>
                    <a:gd name="T29" fmla="*/ 26 h 1539"/>
                    <a:gd name="T30" fmla="*/ 290 w 804"/>
                    <a:gd name="T31" fmla="*/ 113 h 1539"/>
                    <a:gd name="T32" fmla="*/ 58 w 804"/>
                    <a:gd name="T33" fmla="*/ 634 h 1539"/>
                    <a:gd name="T34" fmla="*/ 38 w 804"/>
                    <a:gd name="T35" fmla="*/ 1014 h 1539"/>
                    <a:gd name="T36" fmla="*/ 31 w 804"/>
                    <a:gd name="T37" fmla="*/ 1093 h 15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04" h="1539">
                      <a:moveTo>
                        <a:pt x="31" y="1093"/>
                      </a:moveTo>
                      <a:cubicBezTo>
                        <a:pt x="25" y="1154"/>
                        <a:pt x="20" y="1220"/>
                        <a:pt x="16" y="1283"/>
                      </a:cubicBezTo>
                      <a:cubicBezTo>
                        <a:pt x="13" y="1343"/>
                        <a:pt x="0" y="1415"/>
                        <a:pt x="27" y="1470"/>
                      </a:cubicBezTo>
                      <a:cubicBezTo>
                        <a:pt x="62" y="1539"/>
                        <a:pt x="174" y="1512"/>
                        <a:pt x="237" y="1507"/>
                      </a:cubicBezTo>
                      <a:cubicBezTo>
                        <a:pt x="332" y="1499"/>
                        <a:pt x="426" y="1478"/>
                        <a:pt x="515" y="1444"/>
                      </a:cubicBezTo>
                      <a:cubicBezTo>
                        <a:pt x="570" y="1423"/>
                        <a:pt x="614" y="1389"/>
                        <a:pt x="665" y="1361"/>
                      </a:cubicBezTo>
                      <a:cubicBezTo>
                        <a:pt x="680" y="1353"/>
                        <a:pt x="698" y="1352"/>
                        <a:pt x="708" y="1337"/>
                      </a:cubicBezTo>
                      <a:cubicBezTo>
                        <a:pt x="722" y="1315"/>
                        <a:pt x="705" y="1285"/>
                        <a:pt x="694" y="1265"/>
                      </a:cubicBezTo>
                      <a:cubicBezTo>
                        <a:pt x="630" y="1146"/>
                        <a:pt x="590" y="977"/>
                        <a:pt x="643" y="848"/>
                      </a:cubicBezTo>
                      <a:cubicBezTo>
                        <a:pt x="681" y="755"/>
                        <a:pt x="766" y="686"/>
                        <a:pt x="785" y="585"/>
                      </a:cubicBezTo>
                      <a:cubicBezTo>
                        <a:pt x="804" y="488"/>
                        <a:pt x="754" y="393"/>
                        <a:pt x="716" y="302"/>
                      </a:cubicBezTo>
                      <a:cubicBezTo>
                        <a:pt x="683" y="223"/>
                        <a:pt x="667" y="109"/>
                        <a:pt x="584" y="63"/>
                      </a:cubicBezTo>
                      <a:cubicBezTo>
                        <a:pt x="559" y="49"/>
                        <a:pt x="531" y="38"/>
                        <a:pt x="505" y="26"/>
                      </a:cubicBezTo>
                      <a:cubicBezTo>
                        <a:pt x="475" y="13"/>
                        <a:pt x="443" y="0"/>
                        <a:pt x="411" y="9"/>
                      </a:cubicBezTo>
                      <a:cubicBezTo>
                        <a:pt x="399" y="12"/>
                        <a:pt x="388" y="19"/>
                        <a:pt x="378" y="26"/>
                      </a:cubicBezTo>
                      <a:cubicBezTo>
                        <a:pt x="340" y="51"/>
                        <a:pt x="316" y="78"/>
                        <a:pt x="290" y="113"/>
                      </a:cubicBezTo>
                      <a:cubicBezTo>
                        <a:pt x="178" y="266"/>
                        <a:pt x="81" y="443"/>
                        <a:pt x="58" y="634"/>
                      </a:cubicBezTo>
                      <a:cubicBezTo>
                        <a:pt x="44" y="760"/>
                        <a:pt x="51" y="887"/>
                        <a:pt x="38" y="1014"/>
                      </a:cubicBezTo>
                      <a:cubicBezTo>
                        <a:pt x="35" y="1040"/>
                        <a:pt x="33" y="1066"/>
                        <a:pt x="31" y="1093"/>
                      </a:cubicBezTo>
                      <a:close/>
                    </a:path>
                  </a:pathLst>
                </a:custGeom>
                <a:solidFill>
                  <a:srgbClr val="FAD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75">
                  <a:extLst>
                    <a:ext uri="{FF2B5EF4-FFF2-40B4-BE49-F238E27FC236}">
                      <a16:creationId xmlns:a16="http://schemas.microsoft.com/office/drawing/2014/main" id="{0BB93CAE-66C3-30FA-72E0-9AC2D9E1E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" y="4059"/>
                  <a:ext cx="363" cy="113"/>
                </a:xfrm>
                <a:custGeom>
                  <a:avLst/>
                  <a:gdLst>
                    <a:gd name="T0" fmla="*/ 127 w 508"/>
                    <a:gd name="T1" fmla="*/ 3 h 171"/>
                    <a:gd name="T2" fmla="*/ 42 w 508"/>
                    <a:gd name="T3" fmla="*/ 6 h 171"/>
                    <a:gd name="T4" fmla="*/ 33 w 508"/>
                    <a:gd name="T5" fmla="*/ 7 h 171"/>
                    <a:gd name="T6" fmla="*/ 23 w 508"/>
                    <a:gd name="T7" fmla="*/ 15 h 171"/>
                    <a:gd name="T8" fmla="*/ 14 w 508"/>
                    <a:gd name="T9" fmla="*/ 121 h 171"/>
                    <a:gd name="T10" fmla="*/ 51 w 508"/>
                    <a:gd name="T11" fmla="*/ 145 h 171"/>
                    <a:gd name="T12" fmla="*/ 132 w 508"/>
                    <a:gd name="T13" fmla="*/ 151 h 171"/>
                    <a:gd name="T14" fmla="*/ 327 w 508"/>
                    <a:gd name="T15" fmla="*/ 159 h 171"/>
                    <a:gd name="T16" fmla="*/ 425 w 508"/>
                    <a:gd name="T17" fmla="*/ 162 h 171"/>
                    <a:gd name="T18" fmla="*/ 486 w 508"/>
                    <a:gd name="T19" fmla="*/ 146 h 171"/>
                    <a:gd name="T20" fmla="*/ 471 w 508"/>
                    <a:gd name="T21" fmla="*/ 138 h 171"/>
                    <a:gd name="T22" fmla="*/ 359 w 508"/>
                    <a:gd name="T23" fmla="*/ 104 h 171"/>
                    <a:gd name="T24" fmla="*/ 257 w 508"/>
                    <a:gd name="T25" fmla="*/ 62 h 171"/>
                    <a:gd name="T26" fmla="*/ 210 w 508"/>
                    <a:gd name="T27" fmla="*/ 35 h 171"/>
                    <a:gd name="T28" fmla="*/ 173 w 508"/>
                    <a:gd name="T29" fmla="*/ 7 h 171"/>
                    <a:gd name="T30" fmla="*/ 127 w 508"/>
                    <a:gd name="T31" fmla="*/ 3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08" h="171">
                      <a:moveTo>
                        <a:pt x="127" y="3"/>
                      </a:moveTo>
                      <a:cubicBezTo>
                        <a:pt x="98" y="3"/>
                        <a:pt x="71" y="4"/>
                        <a:pt x="42" y="6"/>
                      </a:cubicBezTo>
                      <a:cubicBezTo>
                        <a:pt x="39" y="6"/>
                        <a:pt x="36" y="6"/>
                        <a:pt x="33" y="7"/>
                      </a:cubicBezTo>
                      <a:cubicBezTo>
                        <a:pt x="29" y="9"/>
                        <a:pt x="26" y="12"/>
                        <a:pt x="23" y="15"/>
                      </a:cubicBezTo>
                      <a:cubicBezTo>
                        <a:pt x="0" y="45"/>
                        <a:pt x="0" y="87"/>
                        <a:pt x="14" y="121"/>
                      </a:cubicBezTo>
                      <a:cubicBezTo>
                        <a:pt x="22" y="139"/>
                        <a:pt x="33" y="143"/>
                        <a:pt x="51" y="145"/>
                      </a:cubicBezTo>
                      <a:cubicBezTo>
                        <a:pt x="78" y="149"/>
                        <a:pt x="105" y="150"/>
                        <a:pt x="132" y="151"/>
                      </a:cubicBezTo>
                      <a:cubicBezTo>
                        <a:pt x="197" y="154"/>
                        <a:pt x="262" y="157"/>
                        <a:pt x="327" y="159"/>
                      </a:cubicBezTo>
                      <a:cubicBezTo>
                        <a:pt x="359" y="160"/>
                        <a:pt x="392" y="161"/>
                        <a:pt x="425" y="162"/>
                      </a:cubicBezTo>
                      <a:cubicBezTo>
                        <a:pt x="435" y="163"/>
                        <a:pt x="508" y="171"/>
                        <a:pt x="486" y="146"/>
                      </a:cubicBezTo>
                      <a:cubicBezTo>
                        <a:pt x="482" y="142"/>
                        <a:pt x="477" y="140"/>
                        <a:pt x="471" y="138"/>
                      </a:cubicBezTo>
                      <a:cubicBezTo>
                        <a:pt x="435" y="124"/>
                        <a:pt x="396" y="116"/>
                        <a:pt x="359" y="104"/>
                      </a:cubicBezTo>
                      <a:cubicBezTo>
                        <a:pt x="324" y="92"/>
                        <a:pt x="290" y="77"/>
                        <a:pt x="257" y="62"/>
                      </a:cubicBezTo>
                      <a:cubicBezTo>
                        <a:pt x="240" y="54"/>
                        <a:pt x="223" y="47"/>
                        <a:pt x="210" y="35"/>
                      </a:cubicBezTo>
                      <a:cubicBezTo>
                        <a:pt x="199" y="25"/>
                        <a:pt x="187" y="14"/>
                        <a:pt x="173" y="7"/>
                      </a:cubicBezTo>
                      <a:cubicBezTo>
                        <a:pt x="159" y="0"/>
                        <a:pt x="142" y="3"/>
                        <a:pt x="127" y="3"/>
                      </a:cubicBezTo>
                    </a:path>
                  </a:pathLst>
                </a:custGeom>
                <a:solidFill>
                  <a:srgbClr val="2F35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176">
                  <a:extLst>
                    <a:ext uri="{FF2B5EF4-FFF2-40B4-BE49-F238E27FC236}">
                      <a16:creationId xmlns:a16="http://schemas.microsoft.com/office/drawing/2014/main" id="{6A1F78F7-E71C-11F1-6C0D-C9281BCE2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9" y="2049"/>
                  <a:ext cx="187" cy="195"/>
                </a:xfrm>
                <a:custGeom>
                  <a:avLst/>
                  <a:gdLst>
                    <a:gd name="T0" fmla="*/ 15 w 262"/>
                    <a:gd name="T1" fmla="*/ 155 h 296"/>
                    <a:gd name="T2" fmla="*/ 8 w 262"/>
                    <a:gd name="T3" fmla="*/ 199 h 296"/>
                    <a:gd name="T4" fmla="*/ 29 w 262"/>
                    <a:gd name="T5" fmla="*/ 219 h 296"/>
                    <a:gd name="T6" fmla="*/ 217 w 262"/>
                    <a:gd name="T7" fmla="*/ 285 h 296"/>
                    <a:gd name="T8" fmla="*/ 258 w 262"/>
                    <a:gd name="T9" fmla="*/ 79 h 296"/>
                    <a:gd name="T10" fmla="*/ 229 w 262"/>
                    <a:gd name="T11" fmla="*/ 38 h 296"/>
                    <a:gd name="T12" fmla="*/ 59 w 262"/>
                    <a:gd name="T13" fmla="*/ 11 h 296"/>
                    <a:gd name="T14" fmla="*/ 15 w 262"/>
                    <a:gd name="T15" fmla="*/ 155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2" h="296">
                      <a:moveTo>
                        <a:pt x="15" y="155"/>
                      </a:moveTo>
                      <a:cubicBezTo>
                        <a:pt x="12" y="170"/>
                        <a:pt x="0" y="183"/>
                        <a:pt x="8" y="199"/>
                      </a:cubicBezTo>
                      <a:cubicBezTo>
                        <a:pt x="13" y="207"/>
                        <a:pt x="21" y="213"/>
                        <a:pt x="29" y="219"/>
                      </a:cubicBezTo>
                      <a:cubicBezTo>
                        <a:pt x="84" y="259"/>
                        <a:pt x="150" y="296"/>
                        <a:pt x="217" y="285"/>
                      </a:cubicBezTo>
                      <a:cubicBezTo>
                        <a:pt x="231" y="216"/>
                        <a:pt x="244" y="147"/>
                        <a:pt x="258" y="79"/>
                      </a:cubicBezTo>
                      <a:cubicBezTo>
                        <a:pt x="262" y="56"/>
                        <a:pt x="245" y="49"/>
                        <a:pt x="229" y="38"/>
                      </a:cubicBezTo>
                      <a:cubicBezTo>
                        <a:pt x="179" y="1"/>
                        <a:pt x="116" y="0"/>
                        <a:pt x="59" y="11"/>
                      </a:cubicBezTo>
                      <a:cubicBezTo>
                        <a:pt x="48" y="48"/>
                        <a:pt x="25" y="103"/>
                        <a:pt x="15" y="155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177">
                  <a:extLst>
                    <a:ext uri="{FF2B5EF4-FFF2-40B4-BE49-F238E27FC236}">
                      <a16:creationId xmlns:a16="http://schemas.microsoft.com/office/drawing/2014/main" id="{7FD88764-41C8-A932-C3BF-B4B30AAE8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30"/>
                  <a:ext cx="163" cy="196"/>
                </a:xfrm>
                <a:custGeom>
                  <a:avLst/>
                  <a:gdLst>
                    <a:gd name="T0" fmla="*/ 0 w 163"/>
                    <a:gd name="T1" fmla="*/ 0 h 196"/>
                    <a:gd name="T2" fmla="*/ 163 w 163"/>
                    <a:gd name="T3" fmla="*/ 0 h 196"/>
                    <a:gd name="T4" fmla="*/ 130 w 163"/>
                    <a:gd name="T5" fmla="*/ 196 h 196"/>
                    <a:gd name="T6" fmla="*/ 20 w 163"/>
                    <a:gd name="T7" fmla="*/ 196 h 196"/>
                    <a:gd name="T8" fmla="*/ 0 w 163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3" h="196">
                      <a:moveTo>
                        <a:pt x="0" y="0"/>
                      </a:moveTo>
                      <a:lnTo>
                        <a:pt x="163" y="0"/>
                      </a:lnTo>
                      <a:lnTo>
                        <a:pt x="130" y="196"/>
                      </a:lnTo>
                      <a:lnTo>
                        <a:pt x="20" y="1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178">
                  <a:extLst>
                    <a:ext uri="{FF2B5EF4-FFF2-40B4-BE49-F238E27FC236}">
                      <a16:creationId xmlns:a16="http://schemas.microsoft.com/office/drawing/2014/main" id="{829E5997-2A3B-CDBC-39F8-549EEDD2E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3" y="2717"/>
                  <a:ext cx="261" cy="132"/>
                </a:xfrm>
                <a:custGeom>
                  <a:avLst/>
                  <a:gdLst>
                    <a:gd name="T0" fmla="*/ 329 w 365"/>
                    <a:gd name="T1" fmla="*/ 21 h 200"/>
                    <a:gd name="T2" fmla="*/ 345 w 365"/>
                    <a:gd name="T3" fmla="*/ 22 h 200"/>
                    <a:gd name="T4" fmla="*/ 365 w 365"/>
                    <a:gd name="T5" fmla="*/ 102 h 200"/>
                    <a:gd name="T6" fmla="*/ 358 w 365"/>
                    <a:gd name="T7" fmla="*/ 143 h 200"/>
                    <a:gd name="T8" fmla="*/ 306 w 365"/>
                    <a:gd name="T9" fmla="*/ 187 h 200"/>
                    <a:gd name="T10" fmla="*/ 238 w 365"/>
                    <a:gd name="T11" fmla="*/ 198 h 200"/>
                    <a:gd name="T12" fmla="*/ 8 w 365"/>
                    <a:gd name="T13" fmla="*/ 164 h 200"/>
                    <a:gd name="T14" fmla="*/ 2 w 365"/>
                    <a:gd name="T15" fmla="*/ 161 h 200"/>
                    <a:gd name="T16" fmla="*/ 0 w 365"/>
                    <a:gd name="T17" fmla="*/ 153 h 200"/>
                    <a:gd name="T18" fmla="*/ 1 w 365"/>
                    <a:gd name="T19" fmla="*/ 86 h 200"/>
                    <a:gd name="T20" fmla="*/ 9 w 365"/>
                    <a:gd name="T21" fmla="*/ 52 h 200"/>
                    <a:gd name="T22" fmla="*/ 62 w 365"/>
                    <a:gd name="T23" fmla="*/ 37 h 200"/>
                    <a:gd name="T24" fmla="*/ 132 w 365"/>
                    <a:gd name="T25" fmla="*/ 0 h 200"/>
                    <a:gd name="T26" fmla="*/ 135 w 365"/>
                    <a:gd name="T27" fmla="*/ 35 h 200"/>
                    <a:gd name="T28" fmla="*/ 177 w 365"/>
                    <a:gd name="T29" fmla="*/ 33 h 200"/>
                    <a:gd name="T30" fmla="*/ 329 w 365"/>
                    <a:gd name="T31" fmla="*/ 21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65" h="200">
                      <a:moveTo>
                        <a:pt x="329" y="21"/>
                      </a:moveTo>
                      <a:cubicBezTo>
                        <a:pt x="334" y="20"/>
                        <a:pt x="340" y="19"/>
                        <a:pt x="345" y="22"/>
                      </a:cubicBezTo>
                      <a:cubicBezTo>
                        <a:pt x="364" y="31"/>
                        <a:pt x="365" y="84"/>
                        <a:pt x="365" y="102"/>
                      </a:cubicBezTo>
                      <a:cubicBezTo>
                        <a:pt x="365" y="116"/>
                        <a:pt x="364" y="130"/>
                        <a:pt x="358" y="143"/>
                      </a:cubicBezTo>
                      <a:cubicBezTo>
                        <a:pt x="348" y="164"/>
                        <a:pt x="328" y="179"/>
                        <a:pt x="306" y="187"/>
                      </a:cubicBezTo>
                      <a:cubicBezTo>
                        <a:pt x="285" y="196"/>
                        <a:pt x="261" y="197"/>
                        <a:pt x="238" y="198"/>
                      </a:cubicBezTo>
                      <a:cubicBezTo>
                        <a:pt x="160" y="200"/>
                        <a:pt x="82" y="188"/>
                        <a:pt x="8" y="164"/>
                      </a:cubicBezTo>
                      <a:cubicBezTo>
                        <a:pt x="6" y="164"/>
                        <a:pt x="3" y="163"/>
                        <a:pt x="2" y="161"/>
                      </a:cubicBezTo>
                      <a:cubicBezTo>
                        <a:pt x="0" y="159"/>
                        <a:pt x="0" y="156"/>
                        <a:pt x="0" y="153"/>
                      </a:cubicBezTo>
                      <a:cubicBezTo>
                        <a:pt x="0" y="131"/>
                        <a:pt x="0" y="108"/>
                        <a:pt x="1" y="86"/>
                      </a:cubicBezTo>
                      <a:cubicBezTo>
                        <a:pt x="1" y="74"/>
                        <a:pt x="1" y="61"/>
                        <a:pt x="9" y="52"/>
                      </a:cubicBezTo>
                      <a:cubicBezTo>
                        <a:pt x="23" y="37"/>
                        <a:pt x="45" y="46"/>
                        <a:pt x="62" y="37"/>
                      </a:cubicBezTo>
                      <a:cubicBezTo>
                        <a:pt x="85" y="25"/>
                        <a:pt x="109" y="12"/>
                        <a:pt x="132" y="0"/>
                      </a:cubicBezTo>
                      <a:cubicBezTo>
                        <a:pt x="133" y="13"/>
                        <a:pt x="135" y="32"/>
                        <a:pt x="135" y="35"/>
                      </a:cubicBezTo>
                      <a:cubicBezTo>
                        <a:pt x="149" y="34"/>
                        <a:pt x="163" y="33"/>
                        <a:pt x="177" y="33"/>
                      </a:cubicBezTo>
                      <a:cubicBezTo>
                        <a:pt x="228" y="32"/>
                        <a:pt x="278" y="27"/>
                        <a:pt x="329" y="21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179">
                  <a:extLst>
                    <a:ext uri="{FF2B5EF4-FFF2-40B4-BE49-F238E27FC236}">
                      <a16:creationId xmlns:a16="http://schemas.microsoft.com/office/drawing/2014/main" id="{0166A927-9EC4-C388-CA57-79F2477D8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6" y="2265"/>
                  <a:ext cx="512" cy="604"/>
                </a:xfrm>
                <a:custGeom>
                  <a:avLst/>
                  <a:gdLst>
                    <a:gd name="T0" fmla="*/ 372 w 716"/>
                    <a:gd name="T1" fmla="*/ 147 h 916"/>
                    <a:gd name="T2" fmla="*/ 624 w 716"/>
                    <a:gd name="T3" fmla="*/ 579 h 916"/>
                    <a:gd name="T4" fmla="*/ 665 w 716"/>
                    <a:gd name="T5" fmla="*/ 842 h 916"/>
                    <a:gd name="T6" fmla="*/ 570 w 716"/>
                    <a:gd name="T7" fmla="*/ 901 h 916"/>
                    <a:gd name="T8" fmla="*/ 334 w 716"/>
                    <a:gd name="T9" fmla="*/ 739 h 916"/>
                    <a:gd name="T10" fmla="*/ 151 w 716"/>
                    <a:gd name="T11" fmla="*/ 469 h 916"/>
                    <a:gd name="T12" fmla="*/ 11 w 716"/>
                    <a:gd name="T13" fmla="*/ 170 h 916"/>
                    <a:gd name="T14" fmla="*/ 48 w 716"/>
                    <a:gd name="T15" fmla="*/ 40 h 916"/>
                    <a:gd name="T16" fmla="*/ 205 w 716"/>
                    <a:gd name="T17" fmla="*/ 14 h 916"/>
                    <a:gd name="T18" fmla="*/ 372 w 716"/>
                    <a:gd name="T19" fmla="*/ 147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6" h="916">
                      <a:moveTo>
                        <a:pt x="372" y="147"/>
                      </a:moveTo>
                      <a:cubicBezTo>
                        <a:pt x="469" y="284"/>
                        <a:pt x="547" y="431"/>
                        <a:pt x="624" y="579"/>
                      </a:cubicBezTo>
                      <a:cubicBezTo>
                        <a:pt x="663" y="653"/>
                        <a:pt x="716" y="761"/>
                        <a:pt x="665" y="842"/>
                      </a:cubicBezTo>
                      <a:cubicBezTo>
                        <a:pt x="645" y="875"/>
                        <a:pt x="608" y="895"/>
                        <a:pt x="570" y="901"/>
                      </a:cubicBezTo>
                      <a:cubicBezTo>
                        <a:pt x="469" y="916"/>
                        <a:pt x="390" y="806"/>
                        <a:pt x="334" y="739"/>
                      </a:cubicBezTo>
                      <a:cubicBezTo>
                        <a:pt x="263" y="655"/>
                        <a:pt x="205" y="564"/>
                        <a:pt x="151" y="469"/>
                      </a:cubicBezTo>
                      <a:cubicBezTo>
                        <a:pt x="96" y="373"/>
                        <a:pt x="33" y="280"/>
                        <a:pt x="11" y="170"/>
                      </a:cubicBezTo>
                      <a:cubicBezTo>
                        <a:pt x="0" y="120"/>
                        <a:pt x="4" y="73"/>
                        <a:pt x="48" y="40"/>
                      </a:cubicBezTo>
                      <a:cubicBezTo>
                        <a:pt x="91" y="8"/>
                        <a:pt x="154" y="0"/>
                        <a:pt x="205" y="14"/>
                      </a:cubicBezTo>
                      <a:cubicBezTo>
                        <a:pt x="278" y="35"/>
                        <a:pt x="330" y="86"/>
                        <a:pt x="372" y="147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180">
                  <a:extLst>
                    <a:ext uri="{FF2B5EF4-FFF2-40B4-BE49-F238E27FC236}">
                      <a16:creationId xmlns:a16="http://schemas.microsoft.com/office/drawing/2014/main" id="{26D70BCD-C25F-B095-4E57-23FA0F631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9" y="2665"/>
                  <a:ext cx="728" cy="211"/>
                </a:xfrm>
                <a:custGeom>
                  <a:avLst/>
                  <a:gdLst>
                    <a:gd name="T0" fmla="*/ 354 w 1018"/>
                    <a:gd name="T1" fmla="*/ 1 h 320"/>
                    <a:gd name="T2" fmla="*/ 553 w 1018"/>
                    <a:gd name="T3" fmla="*/ 14 h 320"/>
                    <a:gd name="T4" fmla="*/ 983 w 1018"/>
                    <a:gd name="T5" fmla="*/ 66 h 320"/>
                    <a:gd name="T6" fmla="*/ 1005 w 1018"/>
                    <a:gd name="T7" fmla="*/ 73 h 320"/>
                    <a:gd name="T8" fmla="*/ 1015 w 1018"/>
                    <a:gd name="T9" fmla="*/ 102 h 320"/>
                    <a:gd name="T10" fmla="*/ 1005 w 1018"/>
                    <a:gd name="T11" fmla="*/ 264 h 320"/>
                    <a:gd name="T12" fmla="*/ 1002 w 1018"/>
                    <a:gd name="T13" fmla="*/ 274 h 320"/>
                    <a:gd name="T14" fmla="*/ 984 w 1018"/>
                    <a:gd name="T15" fmla="*/ 282 h 320"/>
                    <a:gd name="T16" fmla="*/ 871 w 1018"/>
                    <a:gd name="T17" fmla="*/ 298 h 320"/>
                    <a:gd name="T18" fmla="*/ 208 w 1018"/>
                    <a:gd name="T19" fmla="*/ 289 h 320"/>
                    <a:gd name="T20" fmla="*/ 141 w 1018"/>
                    <a:gd name="T21" fmla="*/ 18 h 320"/>
                    <a:gd name="T22" fmla="*/ 188 w 1018"/>
                    <a:gd name="T23" fmla="*/ 8 h 320"/>
                    <a:gd name="T24" fmla="*/ 354 w 1018"/>
                    <a:gd name="T25" fmla="*/ 1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18" h="320">
                      <a:moveTo>
                        <a:pt x="354" y="1"/>
                      </a:moveTo>
                      <a:cubicBezTo>
                        <a:pt x="421" y="3"/>
                        <a:pt x="487" y="9"/>
                        <a:pt x="553" y="14"/>
                      </a:cubicBezTo>
                      <a:cubicBezTo>
                        <a:pt x="697" y="24"/>
                        <a:pt x="841" y="44"/>
                        <a:pt x="983" y="66"/>
                      </a:cubicBezTo>
                      <a:cubicBezTo>
                        <a:pt x="991" y="67"/>
                        <a:pt x="999" y="68"/>
                        <a:pt x="1005" y="73"/>
                      </a:cubicBezTo>
                      <a:cubicBezTo>
                        <a:pt x="1012" y="80"/>
                        <a:pt x="1014" y="91"/>
                        <a:pt x="1015" y="102"/>
                      </a:cubicBezTo>
                      <a:cubicBezTo>
                        <a:pt x="1018" y="156"/>
                        <a:pt x="1015" y="211"/>
                        <a:pt x="1005" y="264"/>
                      </a:cubicBezTo>
                      <a:cubicBezTo>
                        <a:pt x="1004" y="268"/>
                        <a:pt x="1004" y="272"/>
                        <a:pt x="1002" y="274"/>
                      </a:cubicBezTo>
                      <a:cubicBezTo>
                        <a:pt x="998" y="280"/>
                        <a:pt x="991" y="281"/>
                        <a:pt x="984" y="282"/>
                      </a:cubicBezTo>
                      <a:cubicBezTo>
                        <a:pt x="947" y="288"/>
                        <a:pt x="909" y="294"/>
                        <a:pt x="871" y="298"/>
                      </a:cubicBezTo>
                      <a:cubicBezTo>
                        <a:pt x="653" y="320"/>
                        <a:pt x="428" y="302"/>
                        <a:pt x="208" y="289"/>
                      </a:cubicBezTo>
                      <a:cubicBezTo>
                        <a:pt x="81" y="281"/>
                        <a:pt x="0" y="74"/>
                        <a:pt x="141" y="18"/>
                      </a:cubicBezTo>
                      <a:cubicBezTo>
                        <a:pt x="156" y="12"/>
                        <a:pt x="172" y="9"/>
                        <a:pt x="188" y="8"/>
                      </a:cubicBezTo>
                      <a:cubicBezTo>
                        <a:pt x="243" y="1"/>
                        <a:pt x="299" y="0"/>
                        <a:pt x="354" y="1"/>
                      </a:cubicBezTo>
                    </a:path>
                  </a:pathLst>
                </a:custGeom>
                <a:solidFill>
                  <a:srgbClr val="EDC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181">
                  <a:extLst>
                    <a:ext uri="{FF2B5EF4-FFF2-40B4-BE49-F238E27FC236}">
                      <a16:creationId xmlns:a16="http://schemas.microsoft.com/office/drawing/2014/main" id="{5435F360-957B-C887-65B0-B647EA24C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6" y="2126"/>
                  <a:ext cx="12" cy="56"/>
                </a:xfrm>
                <a:custGeom>
                  <a:avLst/>
                  <a:gdLst>
                    <a:gd name="T0" fmla="*/ 0 w 17"/>
                    <a:gd name="T1" fmla="*/ 86 h 86"/>
                    <a:gd name="T2" fmla="*/ 17 w 17"/>
                    <a:gd name="T3" fmla="*/ 0 h 86"/>
                    <a:gd name="T4" fmla="*/ 17 w 17"/>
                    <a:gd name="T5" fmla="*/ 0 h 86"/>
                    <a:gd name="T6" fmla="*/ 0 w 17"/>
                    <a:gd name="T7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" h="86">
                      <a:moveTo>
                        <a:pt x="0" y="86"/>
                      </a:moveTo>
                      <a:cubicBezTo>
                        <a:pt x="5" y="58"/>
                        <a:pt x="11" y="29"/>
                        <a:pt x="17" y="0"/>
                      </a:cubicBezTo>
                      <a:lnTo>
                        <a:pt x="17" y="0"/>
                      </a:lnTo>
                      <a:cubicBezTo>
                        <a:pt x="11" y="29"/>
                        <a:pt x="5" y="58"/>
                        <a:pt x="0" y="86"/>
                      </a:cubicBezTo>
                      <a:close/>
                    </a:path>
                  </a:pathLst>
                </a:custGeom>
                <a:solidFill>
                  <a:srgbClr val="F1C8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182">
                  <a:extLst>
                    <a:ext uri="{FF2B5EF4-FFF2-40B4-BE49-F238E27FC236}">
                      <a16:creationId xmlns:a16="http://schemas.microsoft.com/office/drawing/2014/main" id="{8E648D06-6523-F9E4-6434-3F89C272B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8" y="2097"/>
                  <a:ext cx="6" cy="29"/>
                </a:xfrm>
                <a:custGeom>
                  <a:avLst/>
                  <a:gdLst>
                    <a:gd name="T0" fmla="*/ 0 w 8"/>
                    <a:gd name="T1" fmla="*/ 44 h 44"/>
                    <a:gd name="T2" fmla="*/ 7 w 8"/>
                    <a:gd name="T3" fmla="*/ 7 h 44"/>
                    <a:gd name="T4" fmla="*/ 8 w 8"/>
                    <a:gd name="T5" fmla="*/ 0 h 44"/>
                    <a:gd name="T6" fmla="*/ 7 w 8"/>
                    <a:gd name="T7" fmla="*/ 7 h 44"/>
                    <a:gd name="T8" fmla="*/ 0 w 8"/>
                    <a:gd name="T9" fmla="*/ 44 h 44"/>
                    <a:gd name="T10" fmla="*/ 0 w 8"/>
                    <a:gd name="T11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44">
                      <a:moveTo>
                        <a:pt x="0" y="44"/>
                      </a:moveTo>
                      <a:cubicBezTo>
                        <a:pt x="2" y="32"/>
                        <a:pt x="4" y="19"/>
                        <a:pt x="7" y="7"/>
                      </a:cubicBezTo>
                      <a:cubicBezTo>
                        <a:pt x="7" y="4"/>
                        <a:pt x="8" y="2"/>
                        <a:pt x="8" y="0"/>
                      </a:cubicBezTo>
                      <a:cubicBezTo>
                        <a:pt x="8" y="2"/>
                        <a:pt x="7" y="4"/>
                        <a:pt x="7" y="7"/>
                      </a:cubicBezTo>
                      <a:cubicBezTo>
                        <a:pt x="4" y="19"/>
                        <a:pt x="2" y="32"/>
                        <a:pt x="0" y="44"/>
                      </a:cubicBez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1F293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183">
                  <a:extLst>
                    <a:ext uri="{FF2B5EF4-FFF2-40B4-BE49-F238E27FC236}">
                      <a16:creationId xmlns:a16="http://schemas.microsoft.com/office/drawing/2014/main" id="{C2F9C1F6-A998-92FB-5FAA-A220F65E6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4" y="2052"/>
                  <a:ext cx="160" cy="142"/>
                </a:xfrm>
                <a:custGeom>
                  <a:avLst/>
                  <a:gdLst>
                    <a:gd name="T0" fmla="*/ 195 w 224"/>
                    <a:gd name="T1" fmla="*/ 215 h 215"/>
                    <a:gd name="T2" fmla="*/ 31 w 224"/>
                    <a:gd name="T3" fmla="*/ 118 h 215"/>
                    <a:gd name="T4" fmla="*/ 0 w 224"/>
                    <a:gd name="T5" fmla="*/ 77 h 215"/>
                    <a:gd name="T6" fmla="*/ 24 w 224"/>
                    <a:gd name="T7" fmla="*/ 6 h 215"/>
                    <a:gd name="T8" fmla="*/ 83 w 224"/>
                    <a:gd name="T9" fmla="*/ 0 h 215"/>
                    <a:gd name="T10" fmla="*/ 194 w 224"/>
                    <a:gd name="T11" fmla="*/ 33 h 215"/>
                    <a:gd name="T12" fmla="*/ 224 w 224"/>
                    <a:gd name="T13" fmla="*/ 67 h 215"/>
                    <a:gd name="T14" fmla="*/ 223 w 224"/>
                    <a:gd name="T15" fmla="*/ 74 h 215"/>
                    <a:gd name="T16" fmla="*/ 216 w 224"/>
                    <a:gd name="T17" fmla="*/ 111 h 215"/>
                    <a:gd name="T18" fmla="*/ 199 w 224"/>
                    <a:gd name="T19" fmla="*/ 197 h 215"/>
                    <a:gd name="T20" fmla="*/ 195 w 224"/>
                    <a:gd name="T21" fmla="*/ 215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4" h="215">
                      <a:moveTo>
                        <a:pt x="195" y="215"/>
                      </a:moveTo>
                      <a:cubicBezTo>
                        <a:pt x="132" y="200"/>
                        <a:pt x="74" y="166"/>
                        <a:pt x="31" y="118"/>
                      </a:cubicBezTo>
                      <a:cubicBezTo>
                        <a:pt x="19" y="105"/>
                        <a:pt x="9" y="91"/>
                        <a:pt x="0" y="77"/>
                      </a:cubicBezTo>
                      <a:cubicBezTo>
                        <a:pt x="9" y="50"/>
                        <a:pt x="18" y="26"/>
                        <a:pt x="24" y="6"/>
                      </a:cubicBezTo>
                      <a:cubicBezTo>
                        <a:pt x="43" y="2"/>
                        <a:pt x="63" y="0"/>
                        <a:pt x="83" y="0"/>
                      </a:cubicBezTo>
                      <a:cubicBezTo>
                        <a:pt x="122" y="0"/>
                        <a:pt x="161" y="9"/>
                        <a:pt x="194" y="33"/>
                      </a:cubicBezTo>
                      <a:cubicBezTo>
                        <a:pt x="208" y="43"/>
                        <a:pt x="224" y="50"/>
                        <a:pt x="224" y="67"/>
                      </a:cubicBezTo>
                      <a:cubicBezTo>
                        <a:pt x="224" y="69"/>
                        <a:pt x="223" y="71"/>
                        <a:pt x="223" y="74"/>
                      </a:cubicBezTo>
                      <a:cubicBezTo>
                        <a:pt x="220" y="86"/>
                        <a:pt x="218" y="99"/>
                        <a:pt x="216" y="111"/>
                      </a:cubicBezTo>
                      <a:cubicBezTo>
                        <a:pt x="210" y="140"/>
                        <a:pt x="204" y="169"/>
                        <a:pt x="199" y="197"/>
                      </a:cubicBezTo>
                      <a:cubicBezTo>
                        <a:pt x="198" y="203"/>
                        <a:pt x="196" y="209"/>
                        <a:pt x="195" y="215"/>
                      </a:cubicBezTo>
                    </a:path>
                  </a:pathLst>
                </a:custGeom>
                <a:solidFill>
                  <a:srgbClr val="E47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184">
                  <a:extLst>
                    <a:ext uri="{FF2B5EF4-FFF2-40B4-BE49-F238E27FC236}">
                      <a16:creationId xmlns:a16="http://schemas.microsoft.com/office/drawing/2014/main" id="{33342052-5844-BAD7-4D96-88D8B4E60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607"/>
                  <a:ext cx="437" cy="557"/>
                </a:xfrm>
                <a:custGeom>
                  <a:avLst/>
                  <a:gdLst>
                    <a:gd name="T0" fmla="*/ 20 w 611"/>
                    <a:gd name="T1" fmla="*/ 232 h 844"/>
                    <a:gd name="T2" fmla="*/ 9 w 611"/>
                    <a:gd name="T3" fmla="*/ 422 h 844"/>
                    <a:gd name="T4" fmla="*/ 120 w 611"/>
                    <a:gd name="T5" fmla="*/ 755 h 844"/>
                    <a:gd name="T6" fmla="*/ 359 w 611"/>
                    <a:gd name="T7" fmla="*/ 837 h 844"/>
                    <a:gd name="T8" fmla="*/ 421 w 611"/>
                    <a:gd name="T9" fmla="*/ 823 h 844"/>
                    <a:gd name="T10" fmla="*/ 526 w 611"/>
                    <a:gd name="T11" fmla="*/ 710 h 844"/>
                    <a:gd name="T12" fmla="*/ 579 w 611"/>
                    <a:gd name="T13" fmla="*/ 644 h 844"/>
                    <a:gd name="T14" fmla="*/ 610 w 611"/>
                    <a:gd name="T15" fmla="*/ 609 h 844"/>
                    <a:gd name="T16" fmla="*/ 595 w 611"/>
                    <a:gd name="T17" fmla="*/ 576 h 844"/>
                    <a:gd name="T18" fmla="*/ 567 w 611"/>
                    <a:gd name="T19" fmla="*/ 471 h 844"/>
                    <a:gd name="T20" fmla="*/ 575 w 611"/>
                    <a:gd name="T21" fmla="*/ 353 h 844"/>
                    <a:gd name="T22" fmla="*/ 562 w 611"/>
                    <a:gd name="T23" fmla="*/ 196 h 844"/>
                    <a:gd name="T24" fmla="*/ 509 w 611"/>
                    <a:gd name="T25" fmla="*/ 131 h 844"/>
                    <a:gd name="T26" fmla="*/ 20 w 611"/>
                    <a:gd name="T27" fmla="*/ 232 h 8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1" h="844">
                      <a:moveTo>
                        <a:pt x="20" y="232"/>
                      </a:moveTo>
                      <a:cubicBezTo>
                        <a:pt x="0" y="293"/>
                        <a:pt x="5" y="359"/>
                        <a:pt x="9" y="422"/>
                      </a:cubicBezTo>
                      <a:cubicBezTo>
                        <a:pt x="19" y="546"/>
                        <a:pt x="21" y="665"/>
                        <a:pt x="120" y="755"/>
                      </a:cubicBezTo>
                      <a:cubicBezTo>
                        <a:pt x="184" y="814"/>
                        <a:pt x="273" y="844"/>
                        <a:pt x="359" y="837"/>
                      </a:cubicBezTo>
                      <a:cubicBezTo>
                        <a:pt x="380" y="835"/>
                        <a:pt x="402" y="831"/>
                        <a:pt x="421" y="823"/>
                      </a:cubicBezTo>
                      <a:cubicBezTo>
                        <a:pt x="471" y="802"/>
                        <a:pt x="504" y="757"/>
                        <a:pt x="526" y="710"/>
                      </a:cubicBezTo>
                      <a:cubicBezTo>
                        <a:pt x="540" y="680"/>
                        <a:pt x="542" y="652"/>
                        <a:pt x="579" y="644"/>
                      </a:cubicBezTo>
                      <a:cubicBezTo>
                        <a:pt x="596" y="640"/>
                        <a:pt x="611" y="626"/>
                        <a:pt x="610" y="609"/>
                      </a:cubicBezTo>
                      <a:cubicBezTo>
                        <a:pt x="610" y="597"/>
                        <a:pt x="602" y="586"/>
                        <a:pt x="595" y="576"/>
                      </a:cubicBezTo>
                      <a:cubicBezTo>
                        <a:pt x="576" y="546"/>
                        <a:pt x="569" y="506"/>
                        <a:pt x="567" y="471"/>
                      </a:cubicBezTo>
                      <a:cubicBezTo>
                        <a:pt x="565" y="431"/>
                        <a:pt x="572" y="392"/>
                        <a:pt x="575" y="353"/>
                      </a:cubicBezTo>
                      <a:cubicBezTo>
                        <a:pt x="578" y="301"/>
                        <a:pt x="586" y="245"/>
                        <a:pt x="562" y="196"/>
                      </a:cubicBezTo>
                      <a:cubicBezTo>
                        <a:pt x="550" y="171"/>
                        <a:pt x="531" y="149"/>
                        <a:pt x="509" y="131"/>
                      </a:cubicBezTo>
                      <a:cubicBezTo>
                        <a:pt x="356" y="0"/>
                        <a:pt x="88" y="21"/>
                        <a:pt x="20" y="232"/>
                      </a:cubicBezTo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185">
                  <a:extLst>
                    <a:ext uri="{FF2B5EF4-FFF2-40B4-BE49-F238E27FC236}">
                      <a16:creationId xmlns:a16="http://schemas.microsoft.com/office/drawing/2014/main" id="{1AD30557-A06C-E6D7-2175-62EE9BA7B0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5" y="1593"/>
                  <a:ext cx="620" cy="543"/>
                </a:xfrm>
                <a:custGeom>
                  <a:avLst/>
                  <a:gdLst>
                    <a:gd name="T0" fmla="*/ 424 w 867"/>
                    <a:gd name="T1" fmla="*/ 13 h 824"/>
                    <a:gd name="T2" fmla="*/ 631 w 867"/>
                    <a:gd name="T3" fmla="*/ 17 h 824"/>
                    <a:gd name="T4" fmla="*/ 863 w 867"/>
                    <a:gd name="T5" fmla="*/ 225 h 824"/>
                    <a:gd name="T6" fmla="*/ 865 w 867"/>
                    <a:gd name="T7" fmla="*/ 242 h 824"/>
                    <a:gd name="T8" fmla="*/ 854 w 867"/>
                    <a:gd name="T9" fmla="*/ 255 h 824"/>
                    <a:gd name="T10" fmla="*/ 660 w 867"/>
                    <a:gd name="T11" fmla="*/ 323 h 824"/>
                    <a:gd name="T12" fmla="*/ 498 w 867"/>
                    <a:gd name="T13" fmla="*/ 390 h 824"/>
                    <a:gd name="T14" fmla="*/ 460 w 867"/>
                    <a:gd name="T15" fmla="*/ 500 h 824"/>
                    <a:gd name="T16" fmla="*/ 403 w 867"/>
                    <a:gd name="T17" fmla="*/ 624 h 824"/>
                    <a:gd name="T18" fmla="*/ 342 w 867"/>
                    <a:gd name="T19" fmla="*/ 806 h 824"/>
                    <a:gd name="T20" fmla="*/ 330 w 867"/>
                    <a:gd name="T21" fmla="*/ 821 h 824"/>
                    <a:gd name="T22" fmla="*/ 309 w 867"/>
                    <a:gd name="T23" fmla="*/ 814 h 824"/>
                    <a:gd name="T24" fmla="*/ 134 w 867"/>
                    <a:gd name="T25" fmla="*/ 614 h 824"/>
                    <a:gd name="T26" fmla="*/ 424 w 867"/>
                    <a:gd name="T27" fmla="*/ 13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67" h="824">
                      <a:moveTo>
                        <a:pt x="424" y="13"/>
                      </a:moveTo>
                      <a:cubicBezTo>
                        <a:pt x="490" y="0"/>
                        <a:pt x="559" y="1"/>
                        <a:pt x="631" y="17"/>
                      </a:cubicBezTo>
                      <a:cubicBezTo>
                        <a:pt x="744" y="42"/>
                        <a:pt x="830" y="112"/>
                        <a:pt x="863" y="225"/>
                      </a:cubicBezTo>
                      <a:cubicBezTo>
                        <a:pt x="865" y="231"/>
                        <a:pt x="867" y="236"/>
                        <a:pt x="865" y="242"/>
                      </a:cubicBezTo>
                      <a:cubicBezTo>
                        <a:pt x="863" y="247"/>
                        <a:pt x="859" y="251"/>
                        <a:pt x="854" y="255"/>
                      </a:cubicBezTo>
                      <a:cubicBezTo>
                        <a:pt x="794" y="302"/>
                        <a:pt x="731" y="308"/>
                        <a:pt x="660" y="323"/>
                      </a:cubicBezTo>
                      <a:cubicBezTo>
                        <a:pt x="600" y="336"/>
                        <a:pt x="537" y="331"/>
                        <a:pt x="498" y="390"/>
                      </a:cubicBezTo>
                      <a:cubicBezTo>
                        <a:pt x="476" y="422"/>
                        <a:pt x="470" y="462"/>
                        <a:pt x="460" y="500"/>
                      </a:cubicBezTo>
                      <a:cubicBezTo>
                        <a:pt x="448" y="544"/>
                        <a:pt x="431" y="588"/>
                        <a:pt x="403" y="624"/>
                      </a:cubicBezTo>
                      <a:cubicBezTo>
                        <a:pt x="363" y="674"/>
                        <a:pt x="366" y="747"/>
                        <a:pt x="342" y="806"/>
                      </a:cubicBezTo>
                      <a:cubicBezTo>
                        <a:pt x="340" y="812"/>
                        <a:pt x="336" y="819"/>
                        <a:pt x="330" y="821"/>
                      </a:cubicBezTo>
                      <a:cubicBezTo>
                        <a:pt x="323" y="824"/>
                        <a:pt x="315" y="819"/>
                        <a:pt x="309" y="814"/>
                      </a:cubicBezTo>
                      <a:cubicBezTo>
                        <a:pt x="239" y="758"/>
                        <a:pt x="176" y="692"/>
                        <a:pt x="134" y="614"/>
                      </a:cubicBezTo>
                      <a:cubicBezTo>
                        <a:pt x="0" y="364"/>
                        <a:pt x="151" y="68"/>
                        <a:pt x="424" y="13"/>
                      </a:cubicBezTo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186">
                  <a:extLst>
                    <a:ext uri="{FF2B5EF4-FFF2-40B4-BE49-F238E27FC236}">
                      <a16:creationId xmlns:a16="http://schemas.microsoft.com/office/drawing/2014/main" id="{3450C091-3776-50BF-14D0-6B6FE95B7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8" y="1888"/>
                  <a:ext cx="97" cy="145"/>
                </a:xfrm>
                <a:custGeom>
                  <a:avLst/>
                  <a:gdLst>
                    <a:gd name="T0" fmla="*/ 105 w 136"/>
                    <a:gd name="T1" fmla="*/ 33 h 220"/>
                    <a:gd name="T2" fmla="*/ 25 w 136"/>
                    <a:gd name="T3" fmla="*/ 33 h 220"/>
                    <a:gd name="T4" fmla="*/ 31 w 136"/>
                    <a:gd name="T5" fmla="*/ 154 h 220"/>
                    <a:gd name="T6" fmla="*/ 126 w 136"/>
                    <a:gd name="T7" fmla="*/ 173 h 220"/>
                    <a:gd name="T8" fmla="*/ 136 w 136"/>
                    <a:gd name="T9" fmla="*/ 128 h 220"/>
                    <a:gd name="T10" fmla="*/ 123 w 136"/>
                    <a:gd name="T11" fmla="*/ 58 h 220"/>
                    <a:gd name="T12" fmla="*/ 105 w 136"/>
                    <a:gd name="T13" fmla="*/ 33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220">
                      <a:moveTo>
                        <a:pt x="105" y="33"/>
                      </a:moveTo>
                      <a:cubicBezTo>
                        <a:pt x="82" y="10"/>
                        <a:pt x="49" y="0"/>
                        <a:pt x="25" y="33"/>
                      </a:cubicBezTo>
                      <a:cubicBezTo>
                        <a:pt x="0" y="69"/>
                        <a:pt x="9" y="119"/>
                        <a:pt x="31" y="154"/>
                      </a:cubicBezTo>
                      <a:cubicBezTo>
                        <a:pt x="52" y="187"/>
                        <a:pt x="100" y="220"/>
                        <a:pt x="126" y="173"/>
                      </a:cubicBezTo>
                      <a:cubicBezTo>
                        <a:pt x="133" y="159"/>
                        <a:pt x="135" y="143"/>
                        <a:pt x="136" y="128"/>
                      </a:cubicBezTo>
                      <a:cubicBezTo>
                        <a:pt x="136" y="104"/>
                        <a:pt x="133" y="80"/>
                        <a:pt x="123" y="58"/>
                      </a:cubicBezTo>
                      <a:cubicBezTo>
                        <a:pt x="118" y="49"/>
                        <a:pt x="112" y="40"/>
                        <a:pt x="105" y="33"/>
                      </a:cubicBezTo>
                      <a:close/>
                    </a:path>
                  </a:pathLst>
                </a:custGeom>
                <a:solidFill>
                  <a:srgbClr val="EE98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187">
                  <a:extLst>
                    <a:ext uri="{FF2B5EF4-FFF2-40B4-BE49-F238E27FC236}">
                      <a16:creationId xmlns:a16="http://schemas.microsoft.com/office/drawing/2014/main" id="{8A944DA0-1E57-3623-7E3F-AEB7D4CC7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9" y="2050"/>
                  <a:ext cx="95" cy="47"/>
                </a:xfrm>
                <a:custGeom>
                  <a:avLst/>
                  <a:gdLst>
                    <a:gd name="T0" fmla="*/ 118 w 134"/>
                    <a:gd name="T1" fmla="*/ 60 h 70"/>
                    <a:gd name="T2" fmla="*/ 100 w 134"/>
                    <a:gd name="T3" fmla="*/ 69 h 70"/>
                    <a:gd name="T4" fmla="*/ 79 w 134"/>
                    <a:gd name="T5" fmla="*/ 67 h 70"/>
                    <a:gd name="T6" fmla="*/ 36 w 134"/>
                    <a:gd name="T7" fmla="*/ 47 h 70"/>
                    <a:gd name="T8" fmla="*/ 0 w 134"/>
                    <a:gd name="T9" fmla="*/ 0 h 70"/>
                    <a:gd name="T10" fmla="*/ 47 w 134"/>
                    <a:gd name="T11" fmla="*/ 15 h 70"/>
                    <a:gd name="T12" fmla="*/ 98 w 134"/>
                    <a:gd name="T13" fmla="*/ 18 h 70"/>
                    <a:gd name="T14" fmla="*/ 118 w 134"/>
                    <a:gd name="T15" fmla="*/ 6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4" h="70">
                      <a:moveTo>
                        <a:pt x="118" y="60"/>
                      </a:moveTo>
                      <a:cubicBezTo>
                        <a:pt x="114" y="65"/>
                        <a:pt x="107" y="69"/>
                        <a:pt x="100" y="69"/>
                      </a:cubicBezTo>
                      <a:cubicBezTo>
                        <a:pt x="93" y="70"/>
                        <a:pt x="86" y="69"/>
                        <a:pt x="79" y="67"/>
                      </a:cubicBezTo>
                      <a:cubicBezTo>
                        <a:pt x="63" y="63"/>
                        <a:pt x="48" y="58"/>
                        <a:pt x="36" y="47"/>
                      </a:cubicBezTo>
                      <a:cubicBezTo>
                        <a:pt x="21" y="35"/>
                        <a:pt x="9" y="16"/>
                        <a:pt x="0" y="0"/>
                      </a:cubicBezTo>
                      <a:cubicBezTo>
                        <a:pt x="14" y="9"/>
                        <a:pt x="31" y="13"/>
                        <a:pt x="47" y="15"/>
                      </a:cubicBezTo>
                      <a:cubicBezTo>
                        <a:pt x="64" y="16"/>
                        <a:pt x="81" y="16"/>
                        <a:pt x="98" y="18"/>
                      </a:cubicBezTo>
                      <a:cubicBezTo>
                        <a:pt x="119" y="20"/>
                        <a:pt x="134" y="41"/>
                        <a:pt x="118" y="60"/>
                      </a:cubicBezTo>
                      <a:close/>
                    </a:path>
                  </a:pathLst>
                </a:custGeom>
                <a:solidFill>
                  <a:srgbClr val="EA54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188">
                  <a:extLst>
                    <a:ext uri="{FF2B5EF4-FFF2-40B4-BE49-F238E27FC236}">
                      <a16:creationId xmlns:a16="http://schemas.microsoft.com/office/drawing/2014/main" id="{D5B89368-A5A3-51A1-3C4D-E8A3E8422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3" y="1878"/>
                  <a:ext cx="40" cy="60"/>
                </a:xfrm>
                <a:custGeom>
                  <a:avLst/>
                  <a:gdLst>
                    <a:gd name="T0" fmla="*/ 52 w 56"/>
                    <a:gd name="T1" fmla="*/ 43 h 92"/>
                    <a:gd name="T2" fmla="*/ 34 w 56"/>
                    <a:gd name="T3" fmla="*/ 90 h 92"/>
                    <a:gd name="T4" fmla="*/ 4 w 56"/>
                    <a:gd name="T5" fmla="*/ 49 h 92"/>
                    <a:gd name="T6" fmla="*/ 22 w 56"/>
                    <a:gd name="T7" fmla="*/ 2 h 92"/>
                    <a:gd name="T8" fmla="*/ 52 w 56"/>
                    <a:gd name="T9" fmla="*/ 43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92">
                      <a:moveTo>
                        <a:pt x="52" y="43"/>
                      </a:moveTo>
                      <a:cubicBezTo>
                        <a:pt x="56" y="67"/>
                        <a:pt x="48" y="88"/>
                        <a:pt x="34" y="90"/>
                      </a:cubicBezTo>
                      <a:cubicBezTo>
                        <a:pt x="21" y="92"/>
                        <a:pt x="7" y="74"/>
                        <a:pt x="4" y="49"/>
                      </a:cubicBezTo>
                      <a:cubicBezTo>
                        <a:pt x="0" y="25"/>
                        <a:pt x="8" y="4"/>
                        <a:pt x="22" y="2"/>
                      </a:cubicBezTo>
                      <a:cubicBezTo>
                        <a:pt x="35" y="0"/>
                        <a:pt x="49" y="18"/>
                        <a:pt x="52" y="43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189">
                  <a:extLst>
                    <a:ext uri="{FF2B5EF4-FFF2-40B4-BE49-F238E27FC236}">
                      <a16:creationId xmlns:a16="http://schemas.microsoft.com/office/drawing/2014/main" id="{CB7E8881-BC10-BC96-A7AA-572CDCE1B9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2043"/>
                  <a:ext cx="112" cy="33"/>
                </a:xfrm>
                <a:custGeom>
                  <a:avLst/>
                  <a:gdLst>
                    <a:gd name="T0" fmla="*/ 39 w 156"/>
                    <a:gd name="T1" fmla="*/ 31 h 50"/>
                    <a:gd name="T2" fmla="*/ 16 w 156"/>
                    <a:gd name="T3" fmla="*/ 17 h 50"/>
                    <a:gd name="T4" fmla="*/ 0 w 156"/>
                    <a:gd name="T5" fmla="*/ 1 h 50"/>
                    <a:gd name="T6" fmla="*/ 81 w 156"/>
                    <a:gd name="T7" fmla="*/ 7 h 50"/>
                    <a:gd name="T8" fmla="*/ 136 w 156"/>
                    <a:gd name="T9" fmla="*/ 6 h 50"/>
                    <a:gd name="T10" fmla="*/ 148 w 156"/>
                    <a:gd name="T11" fmla="*/ 12 h 50"/>
                    <a:gd name="T12" fmla="*/ 155 w 156"/>
                    <a:gd name="T13" fmla="*/ 24 h 50"/>
                    <a:gd name="T14" fmla="*/ 136 w 156"/>
                    <a:gd name="T15" fmla="*/ 45 h 50"/>
                    <a:gd name="T16" fmla="*/ 39 w 156"/>
                    <a:gd name="T17" fmla="*/ 31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" h="50">
                      <a:moveTo>
                        <a:pt x="39" y="31"/>
                      </a:moveTo>
                      <a:cubicBezTo>
                        <a:pt x="31" y="27"/>
                        <a:pt x="23" y="23"/>
                        <a:pt x="16" y="17"/>
                      </a:cubicBezTo>
                      <a:cubicBezTo>
                        <a:pt x="11" y="13"/>
                        <a:pt x="6" y="3"/>
                        <a:pt x="0" y="1"/>
                      </a:cubicBezTo>
                      <a:cubicBezTo>
                        <a:pt x="25" y="11"/>
                        <a:pt x="54" y="11"/>
                        <a:pt x="81" y="7"/>
                      </a:cubicBezTo>
                      <a:cubicBezTo>
                        <a:pt x="98" y="5"/>
                        <a:pt x="120" y="0"/>
                        <a:pt x="136" y="6"/>
                      </a:cubicBezTo>
                      <a:cubicBezTo>
                        <a:pt x="140" y="8"/>
                        <a:pt x="145" y="9"/>
                        <a:pt x="148" y="12"/>
                      </a:cubicBezTo>
                      <a:cubicBezTo>
                        <a:pt x="152" y="15"/>
                        <a:pt x="155" y="19"/>
                        <a:pt x="155" y="24"/>
                      </a:cubicBezTo>
                      <a:cubicBezTo>
                        <a:pt x="156" y="35"/>
                        <a:pt x="146" y="44"/>
                        <a:pt x="136" y="45"/>
                      </a:cubicBezTo>
                      <a:cubicBezTo>
                        <a:pt x="103" y="50"/>
                        <a:pt x="68" y="45"/>
                        <a:pt x="39" y="31"/>
                      </a:cubicBezTo>
                    </a:path>
                  </a:pathLst>
                </a:custGeom>
                <a:solidFill>
                  <a:srgbClr val="D73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190">
                  <a:extLst>
                    <a:ext uri="{FF2B5EF4-FFF2-40B4-BE49-F238E27FC236}">
                      <a16:creationId xmlns:a16="http://schemas.microsoft.com/office/drawing/2014/main" id="{B27A66CD-654E-989A-0271-5CA1E2F6E4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1" y="3457"/>
                  <a:ext cx="216" cy="691"/>
                </a:xfrm>
                <a:custGeom>
                  <a:avLst/>
                  <a:gdLst>
                    <a:gd name="T0" fmla="*/ 81 w 216"/>
                    <a:gd name="T1" fmla="*/ 0 h 691"/>
                    <a:gd name="T2" fmla="*/ 216 w 216"/>
                    <a:gd name="T3" fmla="*/ 691 h 691"/>
                    <a:gd name="T4" fmla="*/ 148 w 216"/>
                    <a:gd name="T5" fmla="*/ 691 h 691"/>
                    <a:gd name="T6" fmla="*/ 0 w 216"/>
                    <a:gd name="T7" fmla="*/ 0 h 691"/>
                    <a:gd name="T8" fmla="*/ 81 w 216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" h="691">
                      <a:moveTo>
                        <a:pt x="81" y="0"/>
                      </a:moveTo>
                      <a:lnTo>
                        <a:pt x="216" y="691"/>
                      </a:lnTo>
                      <a:lnTo>
                        <a:pt x="148" y="691"/>
                      </a:lnTo>
                      <a:lnTo>
                        <a:pt x="0" y="0"/>
                      </a:lnTo>
                      <a:lnTo>
                        <a:pt x="81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191">
                  <a:extLst>
                    <a:ext uri="{FF2B5EF4-FFF2-40B4-BE49-F238E27FC236}">
                      <a16:creationId xmlns:a16="http://schemas.microsoft.com/office/drawing/2014/main" id="{829CC59B-C804-B3C6-C5E7-3923A48D1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2" y="3457"/>
                  <a:ext cx="215" cy="691"/>
                </a:xfrm>
                <a:custGeom>
                  <a:avLst/>
                  <a:gdLst>
                    <a:gd name="T0" fmla="*/ 134 w 215"/>
                    <a:gd name="T1" fmla="*/ 0 h 691"/>
                    <a:gd name="T2" fmla="*/ 0 w 215"/>
                    <a:gd name="T3" fmla="*/ 691 h 691"/>
                    <a:gd name="T4" fmla="*/ 67 w 215"/>
                    <a:gd name="T5" fmla="*/ 691 h 691"/>
                    <a:gd name="T6" fmla="*/ 215 w 215"/>
                    <a:gd name="T7" fmla="*/ 0 h 691"/>
                    <a:gd name="T8" fmla="*/ 134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4" y="0"/>
                      </a:moveTo>
                      <a:lnTo>
                        <a:pt x="0" y="691"/>
                      </a:lnTo>
                      <a:lnTo>
                        <a:pt x="67" y="691"/>
                      </a:lnTo>
                      <a:lnTo>
                        <a:pt x="215" y="0"/>
                      </a:lnTo>
                      <a:lnTo>
                        <a:pt x="134" y="0"/>
                      </a:lnTo>
                      <a:close/>
                    </a:path>
                  </a:pathLst>
                </a:cu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192">
                  <a:extLst>
                    <a:ext uri="{FF2B5EF4-FFF2-40B4-BE49-F238E27FC236}">
                      <a16:creationId xmlns:a16="http://schemas.microsoft.com/office/drawing/2014/main" id="{628BE0A6-0F56-AD11-18BC-9ECA3CA58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3457"/>
                  <a:ext cx="215" cy="691"/>
                </a:xfrm>
                <a:custGeom>
                  <a:avLst/>
                  <a:gdLst>
                    <a:gd name="T0" fmla="*/ 135 w 215"/>
                    <a:gd name="T1" fmla="*/ 0 h 691"/>
                    <a:gd name="T2" fmla="*/ 0 w 215"/>
                    <a:gd name="T3" fmla="*/ 691 h 691"/>
                    <a:gd name="T4" fmla="*/ 68 w 215"/>
                    <a:gd name="T5" fmla="*/ 691 h 691"/>
                    <a:gd name="T6" fmla="*/ 215 w 215"/>
                    <a:gd name="T7" fmla="*/ 0 h 691"/>
                    <a:gd name="T8" fmla="*/ 135 w 215"/>
                    <a:gd name="T9" fmla="*/ 0 h 6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5" h="691">
                      <a:moveTo>
                        <a:pt x="135" y="0"/>
                      </a:moveTo>
                      <a:lnTo>
                        <a:pt x="0" y="691"/>
                      </a:lnTo>
                      <a:lnTo>
                        <a:pt x="68" y="691"/>
                      </a:lnTo>
                      <a:lnTo>
                        <a:pt x="215" y="0"/>
                      </a:lnTo>
                      <a:lnTo>
                        <a:pt x="135" y="0"/>
                      </a:lnTo>
                      <a:close/>
                    </a:path>
                  </a:pathLst>
                </a:custGeom>
                <a:solidFill>
                  <a:srgbClr val="A050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193">
                  <a:extLst>
                    <a:ext uri="{FF2B5EF4-FFF2-40B4-BE49-F238E27FC236}">
                      <a16:creationId xmlns:a16="http://schemas.microsoft.com/office/drawing/2014/main" id="{14D863F6-ED59-3BD3-C68C-C3C9E54C4F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1" y="1878"/>
                  <a:ext cx="48" cy="21"/>
                </a:xfrm>
                <a:custGeom>
                  <a:avLst/>
                  <a:gdLst>
                    <a:gd name="T0" fmla="*/ 54 w 67"/>
                    <a:gd name="T1" fmla="*/ 1 h 31"/>
                    <a:gd name="T2" fmla="*/ 12 w 67"/>
                    <a:gd name="T3" fmla="*/ 5 h 31"/>
                    <a:gd name="T4" fmla="*/ 0 w 67"/>
                    <a:gd name="T5" fmla="*/ 17 h 31"/>
                    <a:gd name="T6" fmla="*/ 12 w 67"/>
                    <a:gd name="T7" fmla="*/ 30 h 31"/>
                    <a:gd name="T8" fmla="*/ 54 w 67"/>
                    <a:gd name="T9" fmla="*/ 26 h 31"/>
                    <a:gd name="T10" fmla="*/ 67 w 67"/>
                    <a:gd name="T11" fmla="*/ 13 h 31"/>
                    <a:gd name="T12" fmla="*/ 54 w 67"/>
                    <a:gd name="T13" fmla="*/ 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31">
                      <a:moveTo>
                        <a:pt x="54" y="1"/>
                      </a:moveTo>
                      <a:cubicBezTo>
                        <a:pt x="40" y="2"/>
                        <a:pt x="26" y="4"/>
                        <a:pt x="12" y="5"/>
                      </a:cubicBezTo>
                      <a:cubicBezTo>
                        <a:pt x="6" y="6"/>
                        <a:pt x="0" y="10"/>
                        <a:pt x="0" y="17"/>
                      </a:cubicBezTo>
                      <a:cubicBezTo>
                        <a:pt x="0" y="24"/>
                        <a:pt x="6" y="31"/>
                        <a:pt x="12" y="30"/>
                      </a:cubicBezTo>
                      <a:cubicBezTo>
                        <a:pt x="26" y="29"/>
                        <a:pt x="40" y="27"/>
                        <a:pt x="54" y="26"/>
                      </a:cubicBezTo>
                      <a:cubicBezTo>
                        <a:pt x="61" y="25"/>
                        <a:pt x="67" y="21"/>
                        <a:pt x="67" y="13"/>
                      </a:cubicBezTo>
                      <a:cubicBezTo>
                        <a:pt x="67" y="7"/>
                        <a:pt x="61" y="0"/>
                        <a:pt x="54" y="1"/>
                      </a:cubicBezTo>
                      <a:close/>
                    </a:path>
                  </a:pathLst>
                </a:custGeom>
                <a:solidFill>
                  <a:srgbClr val="3327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194">
                  <a:extLst>
                    <a:ext uri="{FF2B5EF4-FFF2-40B4-BE49-F238E27FC236}">
                      <a16:creationId xmlns:a16="http://schemas.microsoft.com/office/drawing/2014/main" id="{E2C35B5B-5EBE-D6FF-4E0E-415FCCB300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1830"/>
                  <a:ext cx="105" cy="48"/>
                </a:xfrm>
                <a:custGeom>
                  <a:avLst/>
                  <a:gdLst>
                    <a:gd name="T0" fmla="*/ 29 w 147"/>
                    <a:gd name="T1" fmla="*/ 61 h 74"/>
                    <a:gd name="T2" fmla="*/ 120 w 147"/>
                    <a:gd name="T3" fmla="*/ 40 h 74"/>
                    <a:gd name="T4" fmla="*/ 133 w 147"/>
                    <a:gd name="T5" fmla="*/ 18 h 74"/>
                    <a:gd name="T6" fmla="*/ 11 w 147"/>
                    <a:gd name="T7" fmla="*/ 44 h 74"/>
                    <a:gd name="T8" fmla="*/ 29 w 147"/>
                    <a:gd name="T9" fmla="*/ 6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74">
                      <a:moveTo>
                        <a:pt x="29" y="61"/>
                      </a:moveTo>
                      <a:cubicBezTo>
                        <a:pt x="50" y="37"/>
                        <a:pt x="91" y="26"/>
                        <a:pt x="120" y="40"/>
                      </a:cubicBezTo>
                      <a:cubicBezTo>
                        <a:pt x="135" y="46"/>
                        <a:pt x="147" y="25"/>
                        <a:pt x="133" y="18"/>
                      </a:cubicBezTo>
                      <a:cubicBezTo>
                        <a:pt x="93" y="0"/>
                        <a:pt x="41" y="10"/>
                        <a:pt x="11" y="44"/>
                      </a:cubicBezTo>
                      <a:cubicBezTo>
                        <a:pt x="0" y="56"/>
                        <a:pt x="18" y="74"/>
                        <a:pt x="29" y="61"/>
                      </a:cubicBezTo>
                      <a:close/>
                    </a:path>
                  </a:pathLst>
                </a:custGeom>
                <a:solidFill>
                  <a:srgbClr val="2232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Rectangle 195">
                  <a:extLst>
                    <a:ext uri="{FF2B5EF4-FFF2-40B4-BE49-F238E27FC236}">
                      <a16:creationId xmlns:a16="http://schemas.microsoft.com/office/drawing/2014/main" id="{C9A31F8F-1A55-67AD-693A-7AAA8DFF64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3" y="2905"/>
                  <a:ext cx="111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Rectangle 196">
                  <a:extLst>
                    <a:ext uri="{FF2B5EF4-FFF2-40B4-BE49-F238E27FC236}">
                      <a16:creationId xmlns:a16="http://schemas.microsoft.com/office/drawing/2014/main" id="{DD4D445D-6631-28C8-B842-EA5A4C1FA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2" y="2905"/>
                  <a:ext cx="110" cy="1243"/>
                </a:xfrm>
                <a:prstGeom prst="rect">
                  <a:avLst/>
                </a:prstGeom>
                <a:solidFill>
                  <a:srgbClr val="672E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197">
                  <a:extLst>
                    <a:ext uri="{FF2B5EF4-FFF2-40B4-BE49-F238E27FC236}">
                      <a16:creationId xmlns:a16="http://schemas.microsoft.com/office/drawing/2014/main" id="{D5E65A23-DA70-C36C-0703-6E304B5FC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2599"/>
                  <a:ext cx="171" cy="196"/>
                </a:xfrm>
                <a:custGeom>
                  <a:avLst/>
                  <a:gdLst>
                    <a:gd name="T0" fmla="*/ 171 w 171"/>
                    <a:gd name="T1" fmla="*/ 0 h 196"/>
                    <a:gd name="T2" fmla="*/ 0 w 171"/>
                    <a:gd name="T3" fmla="*/ 0 h 196"/>
                    <a:gd name="T4" fmla="*/ 33 w 171"/>
                    <a:gd name="T5" fmla="*/ 196 h 196"/>
                    <a:gd name="T6" fmla="*/ 143 w 171"/>
                    <a:gd name="T7" fmla="*/ 196 h 196"/>
                    <a:gd name="T8" fmla="*/ 171 w 171"/>
                    <a:gd name="T9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1" h="196">
                      <a:moveTo>
                        <a:pt x="171" y="0"/>
                      </a:moveTo>
                      <a:lnTo>
                        <a:pt x="0" y="0"/>
                      </a:lnTo>
                      <a:lnTo>
                        <a:pt x="33" y="196"/>
                      </a:lnTo>
                      <a:lnTo>
                        <a:pt x="143" y="196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8182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198">
                  <a:extLst>
                    <a:ext uri="{FF2B5EF4-FFF2-40B4-BE49-F238E27FC236}">
                      <a16:creationId xmlns:a16="http://schemas.microsoft.com/office/drawing/2014/main" id="{C2A0DE7A-0900-A08B-A141-8472C88D3C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" y="2794"/>
                  <a:ext cx="3934" cy="870"/>
                </a:xfrm>
                <a:custGeom>
                  <a:avLst/>
                  <a:gdLst>
                    <a:gd name="T0" fmla="*/ 0 w 5501"/>
                    <a:gd name="T1" fmla="*/ 939 h 1320"/>
                    <a:gd name="T2" fmla="*/ 5501 w 5501"/>
                    <a:gd name="T3" fmla="*/ 939 h 1320"/>
                    <a:gd name="T4" fmla="*/ 5397 w 5501"/>
                    <a:gd name="T5" fmla="*/ 0 h 1320"/>
                    <a:gd name="T6" fmla="*/ 104 w 5501"/>
                    <a:gd name="T7" fmla="*/ 0 h 1320"/>
                    <a:gd name="T8" fmla="*/ 0 w 5501"/>
                    <a:gd name="T9" fmla="*/ 939 h 1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01" h="1320">
                      <a:moveTo>
                        <a:pt x="0" y="939"/>
                      </a:moveTo>
                      <a:cubicBezTo>
                        <a:pt x="642" y="1320"/>
                        <a:pt x="4692" y="1286"/>
                        <a:pt x="5501" y="939"/>
                      </a:cubicBezTo>
                      <a:lnTo>
                        <a:pt x="5397" y="0"/>
                      </a:lnTo>
                      <a:lnTo>
                        <a:pt x="104" y="0"/>
                      </a:lnTo>
                      <a:lnTo>
                        <a:pt x="0" y="939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199">
                  <a:extLst>
                    <a:ext uri="{FF2B5EF4-FFF2-40B4-BE49-F238E27FC236}">
                      <a16:creationId xmlns:a16="http://schemas.microsoft.com/office/drawing/2014/main" id="{5F3D3996-DAAE-3EBB-B5DA-BB9AF9C38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6" y="3232"/>
                  <a:ext cx="319" cy="272"/>
                </a:xfrm>
                <a:custGeom>
                  <a:avLst/>
                  <a:gdLst>
                    <a:gd name="T0" fmla="*/ 386 w 446"/>
                    <a:gd name="T1" fmla="*/ 412 h 412"/>
                    <a:gd name="T2" fmla="*/ 372 w 446"/>
                    <a:gd name="T3" fmla="*/ 409 h 412"/>
                    <a:gd name="T4" fmla="*/ 302 w 446"/>
                    <a:gd name="T5" fmla="*/ 396 h 412"/>
                    <a:gd name="T6" fmla="*/ 0 w 446"/>
                    <a:gd name="T7" fmla="*/ 94 h 412"/>
                    <a:gd name="T8" fmla="*/ 94 w 446"/>
                    <a:gd name="T9" fmla="*/ 0 h 412"/>
                    <a:gd name="T10" fmla="*/ 446 w 446"/>
                    <a:gd name="T11" fmla="*/ 352 h 412"/>
                    <a:gd name="T12" fmla="*/ 386 w 446"/>
                    <a:gd name="T13" fmla="*/ 412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6" h="412">
                      <a:moveTo>
                        <a:pt x="386" y="412"/>
                      </a:moveTo>
                      <a:cubicBezTo>
                        <a:pt x="381" y="411"/>
                        <a:pt x="377" y="410"/>
                        <a:pt x="372" y="409"/>
                      </a:cubicBezTo>
                      <a:cubicBezTo>
                        <a:pt x="348" y="405"/>
                        <a:pt x="324" y="400"/>
                        <a:pt x="302" y="396"/>
                      </a:cubicBezTo>
                      <a:lnTo>
                        <a:pt x="0" y="94"/>
                      </a:lnTo>
                      <a:lnTo>
                        <a:pt x="94" y="0"/>
                      </a:lnTo>
                      <a:lnTo>
                        <a:pt x="446" y="352"/>
                      </a:lnTo>
                      <a:lnTo>
                        <a:pt x="386" y="412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200">
                  <a:extLst>
                    <a:ext uri="{FF2B5EF4-FFF2-40B4-BE49-F238E27FC236}">
                      <a16:creationId xmlns:a16="http://schemas.microsoft.com/office/drawing/2014/main" id="{DA54E9F2-285A-ADF9-C438-1BACE375F00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26" y="2890"/>
                  <a:ext cx="879" cy="687"/>
                </a:xfrm>
                <a:custGeom>
                  <a:avLst/>
                  <a:gdLst>
                    <a:gd name="T0" fmla="*/ 1230 w 1230"/>
                    <a:gd name="T1" fmla="*/ 1042 h 1042"/>
                    <a:gd name="T2" fmla="*/ 1083 w 1230"/>
                    <a:gd name="T3" fmla="*/ 1034 h 1042"/>
                    <a:gd name="T4" fmla="*/ 1153 w 1230"/>
                    <a:gd name="T5" fmla="*/ 965 h 1042"/>
                    <a:gd name="T6" fmla="*/ 1230 w 1230"/>
                    <a:gd name="T7" fmla="*/ 1042 h 1042"/>
                    <a:gd name="T8" fmla="*/ 964 w 1230"/>
                    <a:gd name="T9" fmla="*/ 965 h 1042"/>
                    <a:gd name="T10" fmla="*/ 613 w 1230"/>
                    <a:gd name="T11" fmla="*/ 613 h 1042"/>
                    <a:gd name="T12" fmla="*/ 707 w 1230"/>
                    <a:gd name="T13" fmla="*/ 519 h 1042"/>
                    <a:gd name="T14" fmla="*/ 1058 w 1230"/>
                    <a:gd name="T15" fmla="*/ 871 h 1042"/>
                    <a:gd name="T16" fmla="*/ 964 w 1230"/>
                    <a:gd name="T17" fmla="*/ 965 h 1042"/>
                    <a:gd name="T18" fmla="*/ 518 w 1230"/>
                    <a:gd name="T19" fmla="*/ 519 h 1042"/>
                    <a:gd name="T20" fmla="*/ 167 w 1230"/>
                    <a:gd name="T21" fmla="*/ 168 h 1042"/>
                    <a:gd name="T22" fmla="*/ 261 w 1230"/>
                    <a:gd name="T23" fmla="*/ 73 h 1042"/>
                    <a:gd name="T24" fmla="*/ 613 w 1230"/>
                    <a:gd name="T25" fmla="*/ 425 h 1042"/>
                    <a:gd name="T26" fmla="*/ 518 w 1230"/>
                    <a:gd name="T27" fmla="*/ 519 h 1042"/>
                    <a:gd name="T28" fmla="*/ 73 w 1230"/>
                    <a:gd name="T29" fmla="*/ 73 h 1042"/>
                    <a:gd name="T30" fmla="*/ 0 w 1230"/>
                    <a:gd name="T31" fmla="*/ 0 h 1042"/>
                    <a:gd name="T32" fmla="*/ 146 w 1230"/>
                    <a:gd name="T33" fmla="*/ 0 h 1042"/>
                    <a:gd name="T34" fmla="*/ 73 w 1230"/>
                    <a:gd name="T35" fmla="*/ 73 h 10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30" h="1042">
                      <a:moveTo>
                        <a:pt x="1230" y="1042"/>
                      </a:moveTo>
                      <a:cubicBezTo>
                        <a:pt x="1181" y="1040"/>
                        <a:pt x="1132" y="1037"/>
                        <a:pt x="1083" y="1034"/>
                      </a:cubicBezTo>
                      <a:lnTo>
                        <a:pt x="1153" y="965"/>
                      </a:lnTo>
                      <a:lnTo>
                        <a:pt x="1230" y="1042"/>
                      </a:lnTo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8" y="871"/>
                      </a:lnTo>
                      <a:lnTo>
                        <a:pt x="964" y="965"/>
                      </a:lnTo>
                      <a:close/>
                      <a:moveTo>
                        <a:pt x="518" y="519"/>
                      </a:moveTo>
                      <a:lnTo>
                        <a:pt x="167" y="168"/>
                      </a:lnTo>
                      <a:lnTo>
                        <a:pt x="261" y="73"/>
                      </a:lnTo>
                      <a:lnTo>
                        <a:pt x="613" y="425"/>
                      </a:lnTo>
                      <a:lnTo>
                        <a:pt x="518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201">
                  <a:extLst>
                    <a:ext uri="{FF2B5EF4-FFF2-40B4-BE49-F238E27FC236}">
                      <a16:creationId xmlns:a16="http://schemas.microsoft.com/office/drawing/2014/main" id="{F908A288-BCA3-7E93-F59C-9D2C845560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63" y="2890"/>
                  <a:ext cx="897" cy="703"/>
                </a:xfrm>
                <a:custGeom>
                  <a:avLst/>
                  <a:gdLst>
                    <a:gd name="T0" fmla="*/ 1254 w 1254"/>
                    <a:gd name="T1" fmla="*/ 1066 h 1066"/>
                    <a:gd name="T2" fmla="*/ 1092 w 1254"/>
                    <a:gd name="T3" fmla="*/ 1065 h 1066"/>
                    <a:gd name="T4" fmla="*/ 1064 w 1254"/>
                    <a:gd name="T5" fmla="*/ 1064 h 1066"/>
                    <a:gd name="T6" fmla="*/ 1059 w 1254"/>
                    <a:gd name="T7" fmla="*/ 1059 h 1066"/>
                    <a:gd name="T8" fmla="*/ 1153 w 1254"/>
                    <a:gd name="T9" fmla="*/ 965 h 1066"/>
                    <a:gd name="T10" fmla="*/ 1254 w 1254"/>
                    <a:gd name="T11" fmla="*/ 1066 h 1066"/>
                    <a:gd name="T12" fmla="*/ 965 w 1254"/>
                    <a:gd name="T13" fmla="*/ 965 h 1066"/>
                    <a:gd name="T14" fmla="*/ 613 w 1254"/>
                    <a:gd name="T15" fmla="*/ 613 h 1066"/>
                    <a:gd name="T16" fmla="*/ 707 w 1254"/>
                    <a:gd name="T17" fmla="*/ 519 h 1066"/>
                    <a:gd name="T18" fmla="*/ 1059 w 1254"/>
                    <a:gd name="T19" fmla="*/ 871 h 1066"/>
                    <a:gd name="T20" fmla="*/ 965 w 1254"/>
                    <a:gd name="T21" fmla="*/ 965 h 1066"/>
                    <a:gd name="T22" fmla="*/ 519 w 1254"/>
                    <a:gd name="T23" fmla="*/ 519 h 1066"/>
                    <a:gd name="T24" fmla="*/ 167 w 1254"/>
                    <a:gd name="T25" fmla="*/ 168 h 1066"/>
                    <a:gd name="T26" fmla="*/ 262 w 1254"/>
                    <a:gd name="T27" fmla="*/ 73 h 1066"/>
                    <a:gd name="T28" fmla="*/ 613 w 1254"/>
                    <a:gd name="T29" fmla="*/ 425 h 1066"/>
                    <a:gd name="T30" fmla="*/ 519 w 1254"/>
                    <a:gd name="T31" fmla="*/ 519 h 1066"/>
                    <a:gd name="T32" fmla="*/ 73 w 1254"/>
                    <a:gd name="T33" fmla="*/ 73 h 1066"/>
                    <a:gd name="T34" fmla="*/ 0 w 1254"/>
                    <a:gd name="T35" fmla="*/ 0 h 1066"/>
                    <a:gd name="T36" fmla="*/ 146 w 1254"/>
                    <a:gd name="T37" fmla="*/ 0 h 1066"/>
                    <a:gd name="T38" fmla="*/ 73 w 1254"/>
                    <a:gd name="T39" fmla="*/ 73 h 10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54" h="1066">
                      <a:moveTo>
                        <a:pt x="1254" y="1066"/>
                      </a:moveTo>
                      <a:cubicBezTo>
                        <a:pt x="1200" y="1066"/>
                        <a:pt x="1146" y="1065"/>
                        <a:pt x="1092" y="1065"/>
                      </a:cubicBezTo>
                      <a:cubicBezTo>
                        <a:pt x="1083" y="1064"/>
                        <a:pt x="1073" y="1064"/>
                        <a:pt x="1064" y="1064"/>
                      </a:cubicBezTo>
                      <a:lnTo>
                        <a:pt x="1059" y="1059"/>
                      </a:lnTo>
                      <a:lnTo>
                        <a:pt x="1153" y="965"/>
                      </a:lnTo>
                      <a:lnTo>
                        <a:pt x="1254" y="1066"/>
                      </a:lnTo>
                      <a:close/>
                      <a:moveTo>
                        <a:pt x="965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202">
                  <a:extLst>
                    <a:ext uri="{FF2B5EF4-FFF2-40B4-BE49-F238E27FC236}">
                      <a16:creationId xmlns:a16="http://schemas.microsoft.com/office/drawing/2014/main" id="{75F509AF-C664-87C0-2B41-7B10AC9D374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00" y="2890"/>
                  <a:ext cx="888" cy="698"/>
                </a:xfrm>
                <a:custGeom>
                  <a:avLst/>
                  <a:gdLst>
                    <a:gd name="T0" fmla="*/ 1060 w 1242"/>
                    <a:gd name="T1" fmla="*/ 1059 h 1059"/>
                    <a:gd name="T2" fmla="*/ 1154 w 1242"/>
                    <a:gd name="T3" fmla="*/ 965 h 1059"/>
                    <a:gd name="T4" fmla="*/ 1242 w 1242"/>
                    <a:gd name="T5" fmla="*/ 1053 h 1059"/>
                    <a:gd name="T6" fmla="*/ 1060 w 1242"/>
                    <a:gd name="T7" fmla="*/ 1059 h 1059"/>
                    <a:gd name="T8" fmla="*/ 965 w 1242"/>
                    <a:gd name="T9" fmla="*/ 965 h 1059"/>
                    <a:gd name="T10" fmla="*/ 614 w 1242"/>
                    <a:gd name="T11" fmla="*/ 613 h 1059"/>
                    <a:gd name="T12" fmla="*/ 708 w 1242"/>
                    <a:gd name="T13" fmla="*/ 519 h 1059"/>
                    <a:gd name="T14" fmla="*/ 1059 w 1242"/>
                    <a:gd name="T15" fmla="*/ 871 h 1059"/>
                    <a:gd name="T16" fmla="*/ 965 w 1242"/>
                    <a:gd name="T17" fmla="*/ 965 h 1059"/>
                    <a:gd name="T18" fmla="*/ 519 w 1242"/>
                    <a:gd name="T19" fmla="*/ 519 h 1059"/>
                    <a:gd name="T20" fmla="*/ 168 w 1242"/>
                    <a:gd name="T21" fmla="*/ 168 h 1059"/>
                    <a:gd name="T22" fmla="*/ 262 w 1242"/>
                    <a:gd name="T23" fmla="*/ 73 h 1059"/>
                    <a:gd name="T24" fmla="*/ 614 w 1242"/>
                    <a:gd name="T25" fmla="*/ 425 h 1059"/>
                    <a:gd name="T26" fmla="*/ 519 w 1242"/>
                    <a:gd name="T27" fmla="*/ 519 h 1059"/>
                    <a:gd name="T28" fmla="*/ 74 w 1242"/>
                    <a:gd name="T29" fmla="*/ 73 h 1059"/>
                    <a:gd name="T30" fmla="*/ 0 w 1242"/>
                    <a:gd name="T31" fmla="*/ 0 h 1059"/>
                    <a:gd name="T32" fmla="*/ 147 w 1242"/>
                    <a:gd name="T33" fmla="*/ 0 h 1059"/>
                    <a:gd name="T34" fmla="*/ 74 w 1242"/>
                    <a:gd name="T35" fmla="*/ 73 h 10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242" h="1059">
                      <a:moveTo>
                        <a:pt x="1060" y="1059"/>
                      </a:moveTo>
                      <a:lnTo>
                        <a:pt x="1154" y="965"/>
                      </a:lnTo>
                      <a:lnTo>
                        <a:pt x="1242" y="1053"/>
                      </a:lnTo>
                      <a:cubicBezTo>
                        <a:pt x="1182" y="1055"/>
                        <a:pt x="1121" y="1057"/>
                        <a:pt x="1060" y="1059"/>
                      </a:cubicBezTo>
                      <a:close/>
                      <a:moveTo>
                        <a:pt x="965" y="965"/>
                      </a:moveTo>
                      <a:lnTo>
                        <a:pt x="614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65" y="965"/>
                      </a:ln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4" y="425"/>
                      </a:lnTo>
                      <a:lnTo>
                        <a:pt x="519" y="519"/>
                      </a:lnTo>
                      <a:close/>
                      <a:moveTo>
                        <a:pt x="74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4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203">
                  <a:extLst>
                    <a:ext uri="{FF2B5EF4-FFF2-40B4-BE49-F238E27FC236}">
                      <a16:creationId xmlns:a16="http://schemas.microsoft.com/office/drawing/2014/main" id="{3A2A2D4B-7D59-A45F-EDCC-075F18E6B4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38" y="2890"/>
                  <a:ext cx="855" cy="669"/>
                </a:xfrm>
                <a:custGeom>
                  <a:avLst/>
                  <a:gdLst>
                    <a:gd name="T0" fmla="*/ 1104 w 1195"/>
                    <a:gd name="T1" fmla="*/ 1014 h 1014"/>
                    <a:gd name="T2" fmla="*/ 1153 w 1195"/>
                    <a:gd name="T3" fmla="*/ 965 h 1014"/>
                    <a:gd name="T4" fmla="*/ 1195 w 1195"/>
                    <a:gd name="T5" fmla="*/ 1007 h 1014"/>
                    <a:gd name="T6" fmla="*/ 1161 w 1195"/>
                    <a:gd name="T7" fmla="*/ 1010 h 1014"/>
                    <a:gd name="T8" fmla="*/ 1104 w 1195"/>
                    <a:gd name="T9" fmla="*/ 1014 h 1014"/>
                    <a:gd name="T10" fmla="*/ 964 w 1195"/>
                    <a:gd name="T11" fmla="*/ 965 h 1014"/>
                    <a:gd name="T12" fmla="*/ 613 w 1195"/>
                    <a:gd name="T13" fmla="*/ 613 h 1014"/>
                    <a:gd name="T14" fmla="*/ 707 w 1195"/>
                    <a:gd name="T15" fmla="*/ 519 h 1014"/>
                    <a:gd name="T16" fmla="*/ 1059 w 1195"/>
                    <a:gd name="T17" fmla="*/ 871 h 1014"/>
                    <a:gd name="T18" fmla="*/ 964 w 1195"/>
                    <a:gd name="T19" fmla="*/ 965 h 1014"/>
                    <a:gd name="T20" fmla="*/ 519 w 1195"/>
                    <a:gd name="T21" fmla="*/ 519 h 1014"/>
                    <a:gd name="T22" fmla="*/ 167 w 1195"/>
                    <a:gd name="T23" fmla="*/ 168 h 1014"/>
                    <a:gd name="T24" fmla="*/ 262 w 1195"/>
                    <a:gd name="T25" fmla="*/ 73 h 1014"/>
                    <a:gd name="T26" fmla="*/ 613 w 1195"/>
                    <a:gd name="T27" fmla="*/ 425 h 1014"/>
                    <a:gd name="T28" fmla="*/ 519 w 1195"/>
                    <a:gd name="T29" fmla="*/ 519 h 1014"/>
                    <a:gd name="T30" fmla="*/ 73 w 1195"/>
                    <a:gd name="T31" fmla="*/ 73 h 1014"/>
                    <a:gd name="T32" fmla="*/ 0 w 1195"/>
                    <a:gd name="T33" fmla="*/ 0 h 1014"/>
                    <a:gd name="T34" fmla="*/ 146 w 1195"/>
                    <a:gd name="T35" fmla="*/ 0 h 1014"/>
                    <a:gd name="T36" fmla="*/ 73 w 1195"/>
                    <a:gd name="T37" fmla="*/ 73 h 10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95" h="1014">
                      <a:moveTo>
                        <a:pt x="1104" y="1014"/>
                      </a:moveTo>
                      <a:lnTo>
                        <a:pt x="1153" y="965"/>
                      </a:lnTo>
                      <a:lnTo>
                        <a:pt x="1195" y="1007"/>
                      </a:lnTo>
                      <a:cubicBezTo>
                        <a:pt x="1184" y="1008"/>
                        <a:pt x="1173" y="1009"/>
                        <a:pt x="1161" y="1010"/>
                      </a:cubicBezTo>
                      <a:cubicBezTo>
                        <a:pt x="1142" y="1011"/>
                        <a:pt x="1123" y="1013"/>
                        <a:pt x="1104" y="1014"/>
                      </a:cubicBezTo>
                      <a:close/>
                      <a:moveTo>
                        <a:pt x="964" y="965"/>
                      </a:moveTo>
                      <a:lnTo>
                        <a:pt x="613" y="613"/>
                      </a:lnTo>
                      <a:lnTo>
                        <a:pt x="707" y="519"/>
                      </a:lnTo>
                      <a:lnTo>
                        <a:pt x="1059" y="871"/>
                      </a:lnTo>
                      <a:lnTo>
                        <a:pt x="964" y="965"/>
                      </a:lnTo>
                      <a:close/>
                      <a:moveTo>
                        <a:pt x="519" y="519"/>
                      </a:moveTo>
                      <a:lnTo>
                        <a:pt x="167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6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204">
                  <a:extLst>
                    <a:ext uri="{FF2B5EF4-FFF2-40B4-BE49-F238E27FC236}">
                      <a16:creationId xmlns:a16="http://schemas.microsoft.com/office/drawing/2014/main" id="{A2397486-E65B-6C4E-D529-9077B73B7E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75" y="2890"/>
                  <a:ext cx="758" cy="620"/>
                </a:xfrm>
                <a:custGeom>
                  <a:avLst/>
                  <a:gdLst>
                    <a:gd name="T0" fmla="*/ 940 w 1059"/>
                    <a:gd name="T1" fmla="*/ 940 h 940"/>
                    <a:gd name="T2" fmla="*/ 613 w 1059"/>
                    <a:gd name="T3" fmla="*/ 613 h 940"/>
                    <a:gd name="T4" fmla="*/ 708 w 1059"/>
                    <a:gd name="T5" fmla="*/ 519 h 940"/>
                    <a:gd name="T6" fmla="*/ 1059 w 1059"/>
                    <a:gd name="T7" fmla="*/ 871 h 940"/>
                    <a:gd name="T8" fmla="*/ 999 w 1059"/>
                    <a:gd name="T9" fmla="*/ 931 h 940"/>
                    <a:gd name="T10" fmla="*/ 940 w 1059"/>
                    <a:gd name="T11" fmla="*/ 940 h 940"/>
                    <a:gd name="T12" fmla="*/ 519 w 1059"/>
                    <a:gd name="T13" fmla="*/ 519 h 940"/>
                    <a:gd name="T14" fmla="*/ 168 w 1059"/>
                    <a:gd name="T15" fmla="*/ 168 h 940"/>
                    <a:gd name="T16" fmla="*/ 262 w 1059"/>
                    <a:gd name="T17" fmla="*/ 73 h 940"/>
                    <a:gd name="T18" fmla="*/ 613 w 1059"/>
                    <a:gd name="T19" fmla="*/ 425 h 940"/>
                    <a:gd name="T20" fmla="*/ 519 w 1059"/>
                    <a:gd name="T21" fmla="*/ 519 h 940"/>
                    <a:gd name="T22" fmla="*/ 73 w 1059"/>
                    <a:gd name="T23" fmla="*/ 73 h 940"/>
                    <a:gd name="T24" fmla="*/ 0 w 1059"/>
                    <a:gd name="T25" fmla="*/ 0 h 940"/>
                    <a:gd name="T26" fmla="*/ 147 w 1059"/>
                    <a:gd name="T27" fmla="*/ 0 h 940"/>
                    <a:gd name="T28" fmla="*/ 73 w 1059"/>
                    <a:gd name="T29" fmla="*/ 73 h 9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9" h="940">
                      <a:moveTo>
                        <a:pt x="940" y="940"/>
                      </a:moveTo>
                      <a:lnTo>
                        <a:pt x="613" y="613"/>
                      </a:lnTo>
                      <a:lnTo>
                        <a:pt x="708" y="519"/>
                      </a:lnTo>
                      <a:lnTo>
                        <a:pt x="1059" y="871"/>
                      </a:lnTo>
                      <a:lnTo>
                        <a:pt x="999" y="931"/>
                      </a:lnTo>
                      <a:cubicBezTo>
                        <a:pt x="979" y="934"/>
                        <a:pt x="960" y="937"/>
                        <a:pt x="940" y="940"/>
                      </a:cubicBezTo>
                      <a:moveTo>
                        <a:pt x="519" y="519"/>
                      </a:moveTo>
                      <a:lnTo>
                        <a:pt x="168" y="168"/>
                      </a:lnTo>
                      <a:lnTo>
                        <a:pt x="262" y="73"/>
                      </a:lnTo>
                      <a:lnTo>
                        <a:pt x="613" y="425"/>
                      </a:lnTo>
                      <a:lnTo>
                        <a:pt x="519" y="519"/>
                      </a:lnTo>
                      <a:close/>
                      <a:moveTo>
                        <a:pt x="73" y="73"/>
                      </a:moveTo>
                      <a:lnTo>
                        <a:pt x="0" y="0"/>
                      </a:lnTo>
                      <a:lnTo>
                        <a:pt x="147" y="0"/>
                      </a:lnTo>
                      <a:lnTo>
                        <a:pt x="73" y="73"/>
                      </a:lnTo>
                      <a:close/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" name="Freeform 206">
                <a:extLst>
                  <a:ext uri="{FF2B5EF4-FFF2-40B4-BE49-F238E27FC236}">
                    <a16:creationId xmlns:a16="http://schemas.microsoft.com/office/drawing/2014/main" id="{DA5ECDD8-6D3D-BA1A-B149-A7782069C3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13" y="2890"/>
                <a:ext cx="461" cy="425"/>
              </a:xfrm>
              <a:custGeom>
                <a:avLst/>
                <a:gdLst>
                  <a:gd name="T0" fmla="*/ 644 w 644"/>
                  <a:gd name="T1" fmla="*/ 644 h 644"/>
                  <a:gd name="T2" fmla="*/ 613 w 644"/>
                  <a:gd name="T3" fmla="*/ 613 h 644"/>
                  <a:gd name="T4" fmla="*/ 629 w 644"/>
                  <a:gd name="T5" fmla="*/ 597 h 644"/>
                  <a:gd name="T6" fmla="*/ 644 w 644"/>
                  <a:gd name="T7" fmla="*/ 644 h 644"/>
                  <a:gd name="T8" fmla="*/ 519 w 644"/>
                  <a:gd name="T9" fmla="*/ 519 h 644"/>
                  <a:gd name="T10" fmla="*/ 167 w 644"/>
                  <a:gd name="T11" fmla="*/ 168 h 644"/>
                  <a:gd name="T12" fmla="*/ 261 w 644"/>
                  <a:gd name="T13" fmla="*/ 73 h 644"/>
                  <a:gd name="T14" fmla="*/ 563 w 644"/>
                  <a:gd name="T15" fmla="*/ 375 h 644"/>
                  <a:gd name="T16" fmla="*/ 586 w 644"/>
                  <a:gd name="T17" fmla="*/ 452 h 644"/>
                  <a:gd name="T18" fmla="*/ 519 w 644"/>
                  <a:gd name="T19" fmla="*/ 519 h 644"/>
                  <a:gd name="T20" fmla="*/ 73 w 644"/>
                  <a:gd name="T21" fmla="*/ 73 h 644"/>
                  <a:gd name="T22" fmla="*/ 0 w 644"/>
                  <a:gd name="T23" fmla="*/ 0 h 644"/>
                  <a:gd name="T24" fmla="*/ 146 w 644"/>
                  <a:gd name="T25" fmla="*/ 0 h 644"/>
                  <a:gd name="T26" fmla="*/ 73 w 644"/>
                  <a:gd name="T27" fmla="*/ 73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4" h="644">
                    <a:moveTo>
                      <a:pt x="644" y="644"/>
                    </a:moveTo>
                    <a:lnTo>
                      <a:pt x="613" y="613"/>
                    </a:lnTo>
                    <a:lnTo>
                      <a:pt x="629" y="597"/>
                    </a:lnTo>
                    <a:lnTo>
                      <a:pt x="644" y="644"/>
                    </a:lnTo>
                    <a:moveTo>
                      <a:pt x="519" y="519"/>
                    </a:moveTo>
                    <a:lnTo>
                      <a:pt x="167" y="168"/>
                    </a:lnTo>
                    <a:lnTo>
                      <a:pt x="261" y="73"/>
                    </a:lnTo>
                    <a:lnTo>
                      <a:pt x="563" y="375"/>
                    </a:lnTo>
                    <a:lnTo>
                      <a:pt x="586" y="452"/>
                    </a:lnTo>
                    <a:lnTo>
                      <a:pt x="519" y="519"/>
                    </a:lnTo>
                    <a:moveTo>
                      <a:pt x="73" y="73"/>
                    </a:moveTo>
                    <a:lnTo>
                      <a:pt x="0" y="0"/>
                    </a:lnTo>
                    <a:lnTo>
                      <a:pt x="146" y="0"/>
                    </a:lnTo>
                    <a:lnTo>
                      <a:pt x="73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207">
                <a:extLst>
                  <a:ext uri="{FF2B5EF4-FFF2-40B4-BE49-F238E27FC236}">
                    <a16:creationId xmlns:a16="http://schemas.microsoft.com/office/drawing/2014/main" id="{F76118CA-FA81-D7B9-7AD9-1733F817C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3232"/>
                <a:ext cx="319" cy="261"/>
              </a:xfrm>
              <a:custGeom>
                <a:avLst/>
                <a:gdLst>
                  <a:gd name="T0" fmla="*/ 44 w 446"/>
                  <a:gd name="T1" fmla="*/ 395 h 395"/>
                  <a:gd name="T2" fmla="*/ 0 w 446"/>
                  <a:gd name="T3" fmla="*/ 352 h 395"/>
                  <a:gd name="T4" fmla="*/ 352 w 446"/>
                  <a:gd name="T5" fmla="*/ 0 h 395"/>
                  <a:gd name="T6" fmla="*/ 446 w 446"/>
                  <a:gd name="T7" fmla="*/ 94 h 395"/>
                  <a:gd name="T8" fmla="*/ 168 w 446"/>
                  <a:gd name="T9" fmla="*/ 373 h 395"/>
                  <a:gd name="T10" fmla="*/ 85 w 446"/>
                  <a:gd name="T11" fmla="*/ 388 h 395"/>
                  <a:gd name="T12" fmla="*/ 44 w 446"/>
                  <a:gd name="T13" fmla="*/ 395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6" h="395">
                    <a:moveTo>
                      <a:pt x="44" y="395"/>
                    </a:moveTo>
                    <a:lnTo>
                      <a:pt x="0" y="352"/>
                    </a:lnTo>
                    <a:lnTo>
                      <a:pt x="352" y="0"/>
                    </a:lnTo>
                    <a:lnTo>
                      <a:pt x="446" y="94"/>
                    </a:lnTo>
                    <a:lnTo>
                      <a:pt x="168" y="373"/>
                    </a:lnTo>
                    <a:cubicBezTo>
                      <a:pt x="141" y="378"/>
                      <a:pt x="113" y="383"/>
                      <a:pt x="85" y="388"/>
                    </a:cubicBezTo>
                    <a:cubicBezTo>
                      <a:pt x="72" y="391"/>
                      <a:pt x="58" y="393"/>
                      <a:pt x="44" y="395"/>
                    </a:cubicBez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208">
                <a:extLst>
                  <a:ext uri="{FF2B5EF4-FFF2-40B4-BE49-F238E27FC236}">
                    <a16:creationId xmlns:a16="http://schemas.microsoft.com/office/drawing/2014/main" id="{617760B2-7EC9-5EF0-2A61-F997110FB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0" y="3464"/>
                <a:ext cx="74" cy="40"/>
              </a:xfrm>
              <a:custGeom>
                <a:avLst/>
                <a:gdLst>
                  <a:gd name="T0" fmla="*/ 0 w 104"/>
                  <a:gd name="T1" fmla="*/ 60 h 60"/>
                  <a:gd name="T2" fmla="*/ 60 w 104"/>
                  <a:gd name="T3" fmla="*/ 0 h 60"/>
                  <a:gd name="T4" fmla="*/ 104 w 104"/>
                  <a:gd name="T5" fmla="*/ 43 h 60"/>
                  <a:gd name="T6" fmla="*/ 87 w 104"/>
                  <a:gd name="T7" fmla="*/ 46 h 60"/>
                  <a:gd name="T8" fmla="*/ 0 w 104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0">
                    <a:moveTo>
                      <a:pt x="0" y="60"/>
                    </a:moveTo>
                    <a:lnTo>
                      <a:pt x="60" y="0"/>
                    </a:lnTo>
                    <a:lnTo>
                      <a:pt x="104" y="43"/>
                    </a:lnTo>
                    <a:cubicBezTo>
                      <a:pt x="98" y="44"/>
                      <a:pt x="93" y="45"/>
                      <a:pt x="87" y="46"/>
                    </a:cubicBezTo>
                    <a:cubicBezTo>
                      <a:pt x="59" y="51"/>
                      <a:pt x="30" y="55"/>
                      <a:pt x="0" y="60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209">
                <a:extLst>
                  <a:ext uri="{FF2B5EF4-FFF2-40B4-BE49-F238E27FC236}">
                    <a16:creationId xmlns:a16="http://schemas.microsoft.com/office/drawing/2014/main" id="{4D8C2041-D1FE-C897-8F71-B881B484A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" y="3188"/>
                <a:ext cx="79" cy="106"/>
              </a:xfrm>
              <a:custGeom>
                <a:avLst/>
                <a:gdLst>
                  <a:gd name="T0" fmla="*/ 68 w 79"/>
                  <a:gd name="T1" fmla="*/ 106 h 106"/>
                  <a:gd name="T2" fmla="*/ 0 w 79"/>
                  <a:gd name="T3" fmla="*/ 44 h 106"/>
                  <a:gd name="T4" fmla="*/ 48 w 79"/>
                  <a:gd name="T5" fmla="*/ 0 h 106"/>
                  <a:gd name="T6" fmla="*/ 79 w 79"/>
                  <a:gd name="T7" fmla="*/ 96 h 106"/>
                  <a:gd name="T8" fmla="*/ 68 w 79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06">
                    <a:moveTo>
                      <a:pt x="68" y="106"/>
                    </a:moveTo>
                    <a:lnTo>
                      <a:pt x="0" y="44"/>
                    </a:lnTo>
                    <a:lnTo>
                      <a:pt x="48" y="0"/>
                    </a:lnTo>
                    <a:lnTo>
                      <a:pt x="79" y="96"/>
                    </a:lnTo>
                    <a:lnTo>
                      <a:pt x="68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10">
                <a:extLst>
                  <a:ext uri="{FF2B5EF4-FFF2-40B4-BE49-F238E27FC236}">
                    <a16:creationId xmlns:a16="http://schemas.microsoft.com/office/drawing/2014/main" id="{BACF21A8-2A32-9CF1-6329-AC73B45D3D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3" y="2890"/>
                <a:ext cx="870" cy="678"/>
              </a:xfrm>
              <a:custGeom>
                <a:avLst/>
                <a:gdLst>
                  <a:gd name="T0" fmla="*/ 0 w 1216"/>
                  <a:gd name="T1" fmla="*/ 1028 h 1028"/>
                  <a:gd name="T2" fmla="*/ 62 w 1216"/>
                  <a:gd name="T3" fmla="*/ 965 h 1028"/>
                  <a:gd name="T4" fmla="*/ 118 w 1216"/>
                  <a:gd name="T5" fmla="*/ 1020 h 1028"/>
                  <a:gd name="T6" fmla="*/ 0 w 1216"/>
                  <a:gd name="T7" fmla="*/ 1028 h 1028"/>
                  <a:gd name="T8" fmla="*/ 251 w 1216"/>
                  <a:gd name="T9" fmla="*/ 965 h 1028"/>
                  <a:gd name="T10" fmla="*/ 157 w 1216"/>
                  <a:gd name="T11" fmla="*/ 871 h 1028"/>
                  <a:gd name="T12" fmla="*/ 508 w 1216"/>
                  <a:gd name="T13" fmla="*/ 519 h 1028"/>
                  <a:gd name="T14" fmla="*/ 602 w 1216"/>
                  <a:gd name="T15" fmla="*/ 613 h 1028"/>
                  <a:gd name="T16" fmla="*/ 251 w 1216"/>
                  <a:gd name="T17" fmla="*/ 965 h 1028"/>
                  <a:gd name="T18" fmla="*/ 697 w 1216"/>
                  <a:gd name="T19" fmla="*/ 519 h 1028"/>
                  <a:gd name="T20" fmla="*/ 602 w 1216"/>
                  <a:gd name="T21" fmla="*/ 425 h 1028"/>
                  <a:gd name="T22" fmla="*/ 954 w 1216"/>
                  <a:gd name="T23" fmla="*/ 73 h 1028"/>
                  <a:gd name="T24" fmla="*/ 1048 w 1216"/>
                  <a:gd name="T25" fmla="*/ 168 h 1028"/>
                  <a:gd name="T26" fmla="*/ 697 w 1216"/>
                  <a:gd name="T27" fmla="*/ 519 h 1028"/>
                  <a:gd name="T28" fmla="*/ 1142 w 1216"/>
                  <a:gd name="T29" fmla="*/ 73 h 1028"/>
                  <a:gd name="T30" fmla="*/ 1069 w 1216"/>
                  <a:gd name="T31" fmla="*/ 0 h 1028"/>
                  <a:gd name="T32" fmla="*/ 1216 w 1216"/>
                  <a:gd name="T33" fmla="*/ 0 h 1028"/>
                  <a:gd name="T34" fmla="*/ 1142 w 1216"/>
                  <a:gd name="T35" fmla="*/ 73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16" h="1028">
                    <a:moveTo>
                      <a:pt x="0" y="1028"/>
                    </a:moveTo>
                    <a:lnTo>
                      <a:pt x="62" y="965"/>
                    </a:lnTo>
                    <a:lnTo>
                      <a:pt x="118" y="1020"/>
                    </a:lnTo>
                    <a:cubicBezTo>
                      <a:pt x="79" y="1023"/>
                      <a:pt x="39" y="1025"/>
                      <a:pt x="0" y="1028"/>
                    </a:cubicBezTo>
                    <a:close/>
                    <a:moveTo>
                      <a:pt x="251" y="965"/>
                    </a:moveTo>
                    <a:lnTo>
                      <a:pt x="157" y="871"/>
                    </a:lnTo>
                    <a:lnTo>
                      <a:pt x="508" y="519"/>
                    </a:lnTo>
                    <a:lnTo>
                      <a:pt x="602" y="613"/>
                    </a:lnTo>
                    <a:lnTo>
                      <a:pt x="251" y="965"/>
                    </a:lnTo>
                    <a:moveTo>
                      <a:pt x="697" y="519"/>
                    </a:moveTo>
                    <a:lnTo>
                      <a:pt x="602" y="425"/>
                    </a:lnTo>
                    <a:lnTo>
                      <a:pt x="954" y="73"/>
                    </a:lnTo>
                    <a:lnTo>
                      <a:pt x="1048" y="168"/>
                    </a:lnTo>
                    <a:lnTo>
                      <a:pt x="697" y="519"/>
                    </a:lnTo>
                    <a:moveTo>
                      <a:pt x="1142" y="73"/>
                    </a:moveTo>
                    <a:lnTo>
                      <a:pt x="1069" y="0"/>
                    </a:lnTo>
                    <a:lnTo>
                      <a:pt x="1216" y="0"/>
                    </a:lnTo>
                    <a:lnTo>
                      <a:pt x="1142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11">
                <a:extLst>
                  <a:ext uri="{FF2B5EF4-FFF2-40B4-BE49-F238E27FC236}">
                    <a16:creationId xmlns:a16="http://schemas.microsoft.com/office/drawing/2014/main" id="{700E28A8-B5BA-03F1-4D31-8DA70FBF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3464"/>
                <a:ext cx="135" cy="99"/>
              </a:xfrm>
              <a:custGeom>
                <a:avLst/>
                <a:gdLst>
                  <a:gd name="T0" fmla="*/ 56 w 189"/>
                  <a:gd name="T1" fmla="*/ 149 h 149"/>
                  <a:gd name="T2" fmla="*/ 0 w 189"/>
                  <a:gd name="T3" fmla="*/ 94 h 149"/>
                  <a:gd name="T4" fmla="*/ 95 w 189"/>
                  <a:gd name="T5" fmla="*/ 0 h 149"/>
                  <a:gd name="T6" fmla="*/ 189 w 189"/>
                  <a:gd name="T7" fmla="*/ 94 h 149"/>
                  <a:gd name="T8" fmla="*/ 140 w 189"/>
                  <a:gd name="T9" fmla="*/ 143 h 149"/>
                  <a:gd name="T10" fmla="*/ 56 w 189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49">
                    <a:moveTo>
                      <a:pt x="56" y="149"/>
                    </a:moveTo>
                    <a:lnTo>
                      <a:pt x="0" y="94"/>
                    </a:lnTo>
                    <a:lnTo>
                      <a:pt x="95" y="0"/>
                    </a:lnTo>
                    <a:lnTo>
                      <a:pt x="189" y="94"/>
                    </a:lnTo>
                    <a:lnTo>
                      <a:pt x="140" y="143"/>
                    </a:lnTo>
                    <a:cubicBezTo>
                      <a:pt x="112" y="145"/>
                      <a:pt x="84" y="147"/>
                      <a:pt x="56" y="149"/>
                    </a:cubicBez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12">
                <a:extLst>
                  <a:ext uri="{FF2B5EF4-FFF2-40B4-BE49-F238E27FC236}">
                    <a16:creationId xmlns:a16="http://schemas.microsoft.com/office/drawing/2014/main" id="{1FC97A72-6AD5-437F-88E7-FAEF2AA80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13">
                <a:extLst>
                  <a:ext uri="{FF2B5EF4-FFF2-40B4-BE49-F238E27FC236}">
                    <a16:creationId xmlns:a16="http://schemas.microsoft.com/office/drawing/2014/main" id="{91F5145E-94F3-46E7-F76A-D471E3CF5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5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14">
                <a:extLst>
                  <a:ext uri="{FF2B5EF4-FFF2-40B4-BE49-F238E27FC236}">
                    <a16:creationId xmlns:a16="http://schemas.microsoft.com/office/drawing/2014/main" id="{3BD8BEE9-5D6F-511E-1B5A-605795AE92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0" y="2890"/>
                <a:ext cx="895" cy="701"/>
              </a:xfrm>
              <a:custGeom>
                <a:avLst/>
                <a:gdLst>
                  <a:gd name="T0" fmla="*/ 0 w 1251"/>
                  <a:gd name="T1" fmla="*/ 1063 h 1063"/>
                  <a:gd name="T2" fmla="*/ 98 w 1251"/>
                  <a:gd name="T3" fmla="*/ 965 h 1063"/>
                  <a:gd name="T4" fmla="*/ 192 w 1251"/>
                  <a:gd name="T5" fmla="*/ 1059 h 1063"/>
                  <a:gd name="T6" fmla="*/ 150 w 1251"/>
                  <a:gd name="T7" fmla="*/ 1060 h 1063"/>
                  <a:gd name="T8" fmla="*/ 0 w 1251"/>
                  <a:gd name="T9" fmla="*/ 1063 h 1063"/>
                  <a:gd name="T10" fmla="*/ 287 w 1251"/>
                  <a:gd name="T11" fmla="*/ 965 h 1063"/>
                  <a:gd name="T12" fmla="*/ 192 w 1251"/>
                  <a:gd name="T13" fmla="*/ 871 h 1063"/>
                  <a:gd name="T14" fmla="*/ 544 w 1251"/>
                  <a:gd name="T15" fmla="*/ 519 h 1063"/>
                  <a:gd name="T16" fmla="*/ 638 w 1251"/>
                  <a:gd name="T17" fmla="*/ 613 h 1063"/>
                  <a:gd name="T18" fmla="*/ 287 w 1251"/>
                  <a:gd name="T19" fmla="*/ 965 h 1063"/>
                  <a:gd name="T20" fmla="*/ 732 w 1251"/>
                  <a:gd name="T21" fmla="*/ 519 h 1063"/>
                  <a:gd name="T22" fmla="*/ 638 w 1251"/>
                  <a:gd name="T23" fmla="*/ 425 h 1063"/>
                  <a:gd name="T24" fmla="*/ 989 w 1251"/>
                  <a:gd name="T25" fmla="*/ 73 h 1063"/>
                  <a:gd name="T26" fmla="*/ 1084 w 1251"/>
                  <a:gd name="T27" fmla="*/ 168 h 1063"/>
                  <a:gd name="T28" fmla="*/ 732 w 1251"/>
                  <a:gd name="T29" fmla="*/ 519 h 1063"/>
                  <a:gd name="T30" fmla="*/ 1178 w 1251"/>
                  <a:gd name="T31" fmla="*/ 73 h 1063"/>
                  <a:gd name="T32" fmla="*/ 1105 w 1251"/>
                  <a:gd name="T33" fmla="*/ 0 h 1063"/>
                  <a:gd name="T34" fmla="*/ 1251 w 1251"/>
                  <a:gd name="T35" fmla="*/ 0 h 1063"/>
                  <a:gd name="T36" fmla="*/ 1178 w 1251"/>
                  <a:gd name="T37" fmla="*/ 73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51" h="1063">
                    <a:moveTo>
                      <a:pt x="0" y="1063"/>
                    </a:moveTo>
                    <a:lnTo>
                      <a:pt x="98" y="965"/>
                    </a:lnTo>
                    <a:lnTo>
                      <a:pt x="192" y="1059"/>
                    </a:lnTo>
                    <a:cubicBezTo>
                      <a:pt x="178" y="1059"/>
                      <a:pt x="164" y="1059"/>
                      <a:pt x="150" y="1060"/>
                    </a:cubicBezTo>
                    <a:cubicBezTo>
                      <a:pt x="101" y="1061"/>
                      <a:pt x="50" y="1062"/>
                      <a:pt x="0" y="1063"/>
                    </a:cubicBezTo>
                    <a:moveTo>
                      <a:pt x="287" y="965"/>
                    </a:moveTo>
                    <a:lnTo>
                      <a:pt x="192" y="871"/>
                    </a:lnTo>
                    <a:lnTo>
                      <a:pt x="544" y="519"/>
                    </a:lnTo>
                    <a:lnTo>
                      <a:pt x="638" y="613"/>
                    </a:lnTo>
                    <a:lnTo>
                      <a:pt x="287" y="965"/>
                    </a:lnTo>
                    <a:moveTo>
                      <a:pt x="732" y="519"/>
                    </a:moveTo>
                    <a:lnTo>
                      <a:pt x="638" y="425"/>
                    </a:lnTo>
                    <a:lnTo>
                      <a:pt x="989" y="73"/>
                    </a:lnTo>
                    <a:lnTo>
                      <a:pt x="1084" y="168"/>
                    </a:lnTo>
                    <a:lnTo>
                      <a:pt x="732" y="519"/>
                    </a:lnTo>
                    <a:moveTo>
                      <a:pt x="1178" y="73"/>
                    </a:moveTo>
                    <a:lnTo>
                      <a:pt x="1105" y="0"/>
                    </a:lnTo>
                    <a:lnTo>
                      <a:pt x="1251" y="0"/>
                    </a:lnTo>
                    <a:lnTo>
                      <a:pt x="117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15">
                <a:extLst>
                  <a:ext uri="{FF2B5EF4-FFF2-40B4-BE49-F238E27FC236}">
                    <a16:creationId xmlns:a16="http://schemas.microsoft.com/office/drawing/2014/main" id="{8BF4616A-A810-CCC8-CC3B-E9A199DF4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464"/>
                <a:ext cx="135" cy="124"/>
              </a:xfrm>
              <a:custGeom>
                <a:avLst/>
                <a:gdLst>
                  <a:gd name="T0" fmla="*/ 94 w 189"/>
                  <a:gd name="T1" fmla="*/ 188 h 188"/>
                  <a:gd name="T2" fmla="*/ 0 w 189"/>
                  <a:gd name="T3" fmla="*/ 94 h 188"/>
                  <a:gd name="T4" fmla="*/ 94 w 189"/>
                  <a:gd name="T5" fmla="*/ 0 h 188"/>
                  <a:gd name="T6" fmla="*/ 189 w 189"/>
                  <a:gd name="T7" fmla="*/ 94 h 188"/>
                  <a:gd name="T8" fmla="*/ 95 w 189"/>
                  <a:gd name="T9" fmla="*/ 188 h 188"/>
                  <a:gd name="T10" fmla="*/ 94 w 189"/>
                  <a:gd name="T1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88">
                    <a:moveTo>
                      <a:pt x="94" y="188"/>
                    </a:move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95" y="188"/>
                    </a:lnTo>
                    <a:cubicBezTo>
                      <a:pt x="95" y="188"/>
                      <a:pt x="94" y="188"/>
                      <a:pt x="94" y="188"/>
                    </a:cubicBez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16">
                <a:extLst>
                  <a:ext uri="{FF2B5EF4-FFF2-40B4-BE49-F238E27FC236}">
                    <a16:creationId xmlns:a16="http://schemas.microsoft.com/office/drawing/2014/main" id="{595249E6-134E-A19F-6A6D-FF7E5C3A3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17">
                <a:extLst>
                  <a:ext uri="{FF2B5EF4-FFF2-40B4-BE49-F238E27FC236}">
                    <a16:creationId xmlns:a16="http://schemas.microsoft.com/office/drawing/2014/main" id="{AEC4B18D-18A3-241D-47FF-33DE9BD94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8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18">
                <a:extLst>
                  <a:ext uri="{FF2B5EF4-FFF2-40B4-BE49-F238E27FC236}">
                    <a16:creationId xmlns:a16="http://schemas.microsoft.com/office/drawing/2014/main" id="{4CBC0D6A-033B-0FA8-0A08-961EADCE36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4" y="2890"/>
                <a:ext cx="894" cy="702"/>
              </a:xfrm>
              <a:custGeom>
                <a:avLst/>
                <a:gdLst>
                  <a:gd name="T0" fmla="*/ 185 w 1249"/>
                  <a:gd name="T1" fmla="*/ 1064 h 1064"/>
                  <a:gd name="T2" fmla="*/ 0 w 1249"/>
                  <a:gd name="T3" fmla="*/ 1061 h 1064"/>
                  <a:gd name="T4" fmla="*/ 96 w 1249"/>
                  <a:gd name="T5" fmla="*/ 965 h 1064"/>
                  <a:gd name="T6" fmla="*/ 190 w 1249"/>
                  <a:gd name="T7" fmla="*/ 1059 h 1064"/>
                  <a:gd name="T8" fmla="*/ 185 w 1249"/>
                  <a:gd name="T9" fmla="*/ 1064 h 1064"/>
                  <a:gd name="T10" fmla="*/ 284 w 1249"/>
                  <a:gd name="T11" fmla="*/ 965 h 1064"/>
                  <a:gd name="T12" fmla="*/ 190 w 1249"/>
                  <a:gd name="T13" fmla="*/ 871 h 1064"/>
                  <a:gd name="T14" fmla="*/ 541 w 1249"/>
                  <a:gd name="T15" fmla="*/ 519 h 1064"/>
                  <a:gd name="T16" fmla="*/ 636 w 1249"/>
                  <a:gd name="T17" fmla="*/ 613 h 1064"/>
                  <a:gd name="T18" fmla="*/ 284 w 1249"/>
                  <a:gd name="T19" fmla="*/ 965 h 1064"/>
                  <a:gd name="T20" fmla="*/ 730 w 1249"/>
                  <a:gd name="T21" fmla="*/ 519 h 1064"/>
                  <a:gd name="T22" fmla="*/ 636 w 1249"/>
                  <a:gd name="T23" fmla="*/ 425 h 1064"/>
                  <a:gd name="T24" fmla="*/ 987 w 1249"/>
                  <a:gd name="T25" fmla="*/ 73 h 1064"/>
                  <a:gd name="T26" fmla="*/ 1081 w 1249"/>
                  <a:gd name="T27" fmla="*/ 168 h 1064"/>
                  <a:gd name="T28" fmla="*/ 730 w 1249"/>
                  <a:gd name="T29" fmla="*/ 519 h 1064"/>
                  <a:gd name="T30" fmla="*/ 1176 w 1249"/>
                  <a:gd name="T31" fmla="*/ 73 h 1064"/>
                  <a:gd name="T32" fmla="*/ 1102 w 1249"/>
                  <a:gd name="T33" fmla="*/ 0 h 1064"/>
                  <a:gd name="T34" fmla="*/ 1249 w 1249"/>
                  <a:gd name="T35" fmla="*/ 0 h 1064"/>
                  <a:gd name="T36" fmla="*/ 1176 w 1249"/>
                  <a:gd name="T37" fmla="*/ 73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49" h="1064">
                    <a:moveTo>
                      <a:pt x="185" y="1064"/>
                    </a:moveTo>
                    <a:cubicBezTo>
                      <a:pt x="123" y="1063"/>
                      <a:pt x="61" y="1062"/>
                      <a:pt x="0" y="1061"/>
                    </a:cubicBezTo>
                    <a:lnTo>
                      <a:pt x="96" y="965"/>
                    </a:lnTo>
                    <a:lnTo>
                      <a:pt x="190" y="1059"/>
                    </a:lnTo>
                    <a:lnTo>
                      <a:pt x="185" y="1064"/>
                    </a:lnTo>
                    <a:close/>
                    <a:moveTo>
                      <a:pt x="284" y="965"/>
                    </a:moveTo>
                    <a:lnTo>
                      <a:pt x="190" y="871"/>
                    </a:lnTo>
                    <a:lnTo>
                      <a:pt x="541" y="519"/>
                    </a:lnTo>
                    <a:lnTo>
                      <a:pt x="636" y="613"/>
                    </a:lnTo>
                    <a:lnTo>
                      <a:pt x="284" y="965"/>
                    </a:lnTo>
                    <a:moveTo>
                      <a:pt x="730" y="519"/>
                    </a:moveTo>
                    <a:lnTo>
                      <a:pt x="636" y="425"/>
                    </a:lnTo>
                    <a:lnTo>
                      <a:pt x="987" y="73"/>
                    </a:lnTo>
                    <a:lnTo>
                      <a:pt x="1081" y="168"/>
                    </a:lnTo>
                    <a:lnTo>
                      <a:pt x="730" y="519"/>
                    </a:lnTo>
                    <a:moveTo>
                      <a:pt x="1176" y="73"/>
                    </a:moveTo>
                    <a:lnTo>
                      <a:pt x="1102" y="0"/>
                    </a:lnTo>
                    <a:lnTo>
                      <a:pt x="1249" y="0"/>
                    </a:lnTo>
                    <a:lnTo>
                      <a:pt x="117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9">
                <a:extLst>
                  <a:ext uri="{FF2B5EF4-FFF2-40B4-BE49-F238E27FC236}">
                    <a16:creationId xmlns:a16="http://schemas.microsoft.com/office/drawing/2014/main" id="{0EC160D3-39CD-8A78-4F1F-73E4FBDFD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3464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0">
                <a:extLst>
                  <a:ext uri="{FF2B5EF4-FFF2-40B4-BE49-F238E27FC236}">
                    <a16:creationId xmlns:a16="http://schemas.microsoft.com/office/drawing/2014/main" id="{0A5284BB-59EA-B423-3695-75451C44E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3170"/>
                <a:ext cx="136" cy="124"/>
              </a:xfrm>
              <a:custGeom>
                <a:avLst/>
                <a:gdLst>
                  <a:gd name="T0" fmla="*/ 68 w 136"/>
                  <a:gd name="T1" fmla="*/ 124 h 124"/>
                  <a:gd name="T2" fmla="*/ 0 w 136"/>
                  <a:gd name="T3" fmla="*/ 62 h 124"/>
                  <a:gd name="T4" fmla="*/ 68 w 136"/>
                  <a:gd name="T5" fmla="*/ 0 h 124"/>
                  <a:gd name="T6" fmla="*/ 136 w 136"/>
                  <a:gd name="T7" fmla="*/ 62 h 124"/>
                  <a:gd name="T8" fmla="*/ 68 w 136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6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21">
                <a:extLst>
                  <a:ext uri="{FF2B5EF4-FFF2-40B4-BE49-F238E27FC236}">
                    <a16:creationId xmlns:a16="http://schemas.microsoft.com/office/drawing/2014/main" id="{DD15836C-BCBD-FE48-B6B6-079455C33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890"/>
                <a:ext cx="135" cy="111"/>
              </a:xfrm>
              <a:custGeom>
                <a:avLst/>
                <a:gdLst>
                  <a:gd name="T0" fmla="*/ 68 w 135"/>
                  <a:gd name="T1" fmla="*/ 111 h 111"/>
                  <a:gd name="T2" fmla="*/ 0 w 135"/>
                  <a:gd name="T3" fmla="*/ 48 h 111"/>
                  <a:gd name="T4" fmla="*/ 53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8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8" y="111"/>
                    </a:moveTo>
                    <a:lnTo>
                      <a:pt x="0" y="48"/>
                    </a:lnTo>
                    <a:lnTo>
                      <a:pt x="53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8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22">
                <a:extLst>
                  <a:ext uri="{FF2B5EF4-FFF2-40B4-BE49-F238E27FC236}">
                    <a16:creationId xmlns:a16="http://schemas.microsoft.com/office/drawing/2014/main" id="{85268261-F2BC-BDD8-EA66-216687F0E9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4" y="2890"/>
                <a:ext cx="866" cy="680"/>
              </a:xfrm>
              <a:custGeom>
                <a:avLst/>
                <a:gdLst>
                  <a:gd name="T0" fmla="*/ 124 w 1211"/>
                  <a:gd name="T1" fmla="*/ 1031 h 1031"/>
                  <a:gd name="T2" fmla="*/ 39 w 1211"/>
                  <a:gd name="T3" fmla="*/ 1025 h 1031"/>
                  <a:gd name="T4" fmla="*/ 0 w 1211"/>
                  <a:gd name="T5" fmla="*/ 1023 h 1031"/>
                  <a:gd name="T6" fmla="*/ 58 w 1211"/>
                  <a:gd name="T7" fmla="*/ 965 h 1031"/>
                  <a:gd name="T8" fmla="*/ 124 w 1211"/>
                  <a:gd name="T9" fmla="*/ 1031 h 1031"/>
                  <a:gd name="T10" fmla="*/ 247 w 1211"/>
                  <a:gd name="T11" fmla="*/ 965 h 1031"/>
                  <a:gd name="T12" fmla="*/ 152 w 1211"/>
                  <a:gd name="T13" fmla="*/ 871 h 1031"/>
                  <a:gd name="T14" fmla="*/ 504 w 1211"/>
                  <a:gd name="T15" fmla="*/ 519 h 1031"/>
                  <a:gd name="T16" fmla="*/ 598 w 1211"/>
                  <a:gd name="T17" fmla="*/ 613 h 1031"/>
                  <a:gd name="T18" fmla="*/ 247 w 1211"/>
                  <a:gd name="T19" fmla="*/ 965 h 1031"/>
                  <a:gd name="T20" fmla="*/ 692 w 1211"/>
                  <a:gd name="T21" fmla="*/ 519 h 1031"/>
                  <a:gd name="T22" fmla="*/ 598 w 1211"/>
                  <a:gd name="T23" fmla="*/ 425 h 1031"/>
                  <a:gd name="T24" fmla="*/ 950 w 1211"/>
                  <a:gd name="T25" fmla="*/ 73 h 1031"/>
                  <a:gd name="T26" fmla="*/ 1044 w 1211"/>
                  <a:gd name="T27" fmla="*/ 168 h 1031"/>
                  <a:gd name="T28" fmla="*/ 692 w 1211"/>
                  <a:gd name="T29" fmla="*/ 519 h 1031"/>
                  <a:gd name="T30" fmla="*/ 1138 w 1211"/>
                  <a:gd name="T31" fmla="*/ 73 h 1031"/>
                  <a:gd name="T32" fmla="*/ 1065 w 1211"/>
                  <a:gd name="T33" fmla="*/ 0 h 1031"/>
                  <a:gd name="T34" fmla="*/ 1211 w 1211"/>
                  <a:gd name="T35" fmla="*/ 0 h 1031"/>
                  <a:gd name="T36" fmla="*/ 1138 w 1211"/>
                  <a:gd name="T37" fmla="*/ 73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11" h="1031">
                    <a:moveTo>
                      <a:pt x="124" y="1031"/>
                    </a:moveTo>
                    <a:cubicBezTo>
                      <a:pt x="95" y="1029"/>
                      <a:pt x="67" y="1027"/>
                      <a:pt x="39" y="1025"/>
                    </a:cubicBezTo>
                    <a:cubicBezTo>
                      <a:pt x="26" y="1024"/>
                      <a:pt x="13" y="1024"/>
                      <a:pt x="0" y="1023"/>
                    </a:cubicBezTo>
                    <a:lnTo>
                      <a:pt x="58" y="965"/>
                    </a:lnTo>
                    <a:lnTo>
                      <a:pt x="124" y="1031"/>
                    </a:lnTo>
                    <a:moveTo>
                      <a:pt x="247" y="965"/>
                    </a:moveTo>
                    <a:lnTo>
                      <a:pt x="152" y="871"/>
                    </a:lnTo>
                    <a:lnTo>
                      <a:pt x="504" y="519"/>
                    </a:lnTo>
                    <a:lnTo>
                      <a:pt x="598" y="613"/>
                    </a:lnTo>
                    <a:lnTo>
                      <a:pt x="247" y="965"/>
                    </a:lnTo>
                    <a:moveTo>
                      <a:pt x="692" y="519"/>
                    </a:moveTo>
                    <a:lnTo>
                      <a:pt x="598" y="425"/>
                    </a:lnTo>
                    <a:lnTo>
                      <a:pt x="950" y="73"/>
                    </a:lnTo>
                    <a:lnTo>
                      <a:pt x="1044" y="168"/>
                    </a:lnTo>
                    <a:lnTo>
                      <a:pt x="692" y="519"/>
                    </a:lnTo>
                    <a:moveTo>
                      <a:pt x="1138" y="73"/>
                    </a:moveTo>
                    <a:lnTo>
                      <a:pt x="1065" y="0"/>
                    </a:lnTo>
                    <a:lnTo>
                      <a:pt x="1211" y="0"/>
                    </a:lnTo>
                    <a:lnTo>
                      <a:pt x="1138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23">
                <a:extLst>
                  <a:ext uri="{FF2B5EF4-FFF2-40B4-BE49-F238E27FC236}">
                    <a16:creationId xmlns:a16="http://schemas.microsoft.com/office/drawing/2014/main" id="{40CC7E9A-DCD5-D511-5E2E-C2025778B0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3464"/>
                <a:ext cx="135" cy="108"/>
              </a:xfrm>
              <a:custGeom>
                <a:avLst/>
                <a:gdLst>
                  <a:gd name="T0" fmla="*/ 119 w 189"/>
                  <a:gd name="T1" fmla="*/ 163 h 163"/>
                  <a:gd name="T2" fmla="*/ 66 w 189"/>
                  <a:gd name="T3" fmla="*/ 160 h 163"/>
                  <a:gd name="T4" fmla="*/ 0 w 189"/>
                  <a:gd name="T5" fmla="*/ 94 h 163"/>
                  <a:gd name="T6" fmla="*/ 94 w 189"/>
                  <a:gd name="T7" fmla="*/ 0 h 163"/>
                  <a:gd name="T8" fmla="*/ 189 w 189"/>
                  <a:gd name="T9" fmla="*/ 94 h 163"/>
                  <a:gd name="T10" fmla="*/ 119 w 189"/>
                  <a:gd name="T11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163">
                    <a:moveTo>
                      <a:pt x="119" y="163"/>
                    </a:moveTo>
                    <a:cubicBezTo>
                      <a:pt x="101" y="162"/>
                      <a:pt x="84" y="161"/>
                      <a:pt x="66" y="160"/>
                    </a:cubicBezTo>
                    <a:lnTo>
                      <a:pt x="0" y="94"/>
                    </a:lnTo>
                    <a:lnTo>
                      <a:pt x="94" y="0"/>
                    </a:lnTo>
                    <a:lnTo>
                      <a:pt x="189" y="94"/>
                    </a:lnTo>
                    <a:lnTo>
                      <a:pt x="119" y="16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24">
                <a:extLst>
                  <a:ext uri="{FF2B5EF4-FFF2-40B4-BE49-F238E27FC236}">
                    <a16:creationId xmlns:a16="http://schemas.microsoft.com/office/drawing/2014/main" id="{13C6DE90-5829-3346-30FC-E985CC9E0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" y="3170"/>
                <a:ext cx="135" cy="124"/>
              </a:xfrm>
              <a:custGeom>
                <a:avLst/>
                <a:gdLst>
                  <a:gd name="T0" fmla="*/ 67 w 135"/>
                  <a:gd name="T1" fmla="*/ 124 h 124"/>
                  <a:gd name="T2" fmla="*/ 0 w 135"/>
                  <a:gd name="T3" fmla="*/ 62 h 124"/>
                  <a:gd name="T4" fmla="*/ 67 w 135"/>
                  <a:gd name="T5" fmla="*/ 0 h 124"/>
                  <a:gd name="T6" fmla="*/ 135 w 135"/>
                  <a:gd name="T7" fmla="*/ 62 h 124"/>
                  <a:gd name="T8" fmla="*/ 67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7" y="124"/>
                    </a:moveTo>
                    <a:lnTo>
                      <a:pt x="0" y="62"/>
                    </a:lnTo>
                    <a:lnTo>
                      <a:pt x="67" y="0"/>
                    </a:lnTo>
                    <a:lnTo>
                      <a:pt x="135" y="62"/>
                    </a:lnTo>
                    <a:lnTo>
                      <a:pt x="67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25">
                <a:extLst>
                  <a:ext uri="{FF2B5EF4-FFF2-40B4-BE49-F238E27FC236}">
                    <a16:creationId xmlns:a16="http://schemas.microsoft.com/office/drawing/2014/main" id="{2A087DF2-3BB9-F548-532B-7F247226C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2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226">
                <a:extLst>
                  <a:ext uri="{FF2B5EF4-FFF2-40B4-BE49-F238E27FC236}">
                    <a16:creationId xmlns:a16="http://schemas.microsoft.com/office/drawing/2014/main" id="{6EB94E97-133E-BFD4-1629-1B4CAE28A5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45" y="2890"/>
                <a:ext cx="758" cy="631"/>
              </a:xfrm>
              <a:custGeom>
                <a:avLst/>
                <a:gdLst>
                  <a:gd name="T0" fmla="*/ 102 w 1059"/>
                  <a:gd name="T1" fmla="*/ 957 h 957"/>
                  <a:gd name="T2" fmla="*/ 84 w 1059"/>
                  <a:gd name="T3" fmla="*/ 954 h 957"/>
                  <a:gd name="T4" fmla="*/ 0 w 1059"/>
                  <a:gd name="T5" fmla="*/ 871 h 957"/>
                  <a:gd name="T6" fmla="*/ 351 w 1059"/>
                  <a:gd name="T7" fmla="*/ 519 h 957"/>
                  <a:gd name="T8" fmla="*/ 446 w 1059"/>
                  <a:gd name="T9" fmla="*/ 613 h 957"/>
                  <a:gd name="T10" fmla="*/ 102 w 1059"/>
                  <a:gd name="T11" fmla="*/ 957 h 957"/>
                  <a:gd name="T12" fmla="*/ 540 w 1059"/>
                  <a:gd name="T13" fmla="*/ 519 h 957"/>
                  <a:gd name="T14" fmla="*/ 446 w 1059"/>
                  <a:gd name="T15" fmla="*/ 425 h 957"/>
                  <a:gd name="T16" fmla="*/ 797 w 1059"/>
                  <a:gd name="T17" fmla="*/ 73 h 957"/>
                  <a:gd name="T18" fmla="*/ 891 w 1059"/>
                  <a:gd name="T19" fmla="*/ 168 h 957"/>
                  <a:gd name="T20" fmla="*/ 540 w 1059"/>
                  <a:gd name="T21" fmla="*/ 519 h 957"/>
                  <a:gd name="T22" fmla="*/ 986 w 1059"/>
                  <a:gd name="T23" fmla="*/ 73 h 957"/>
                  <a:gd name="T24" fmla="*/ 913 w 1059"/>
                  <a:gd name="T25" fmla="*/ 0 h 957"/>
                  <a:gd name="T26" fmla="*/ 1059 w 1059"/>
                  <a:gd name="T27" fmla="*/ 0 h 957"/>
                  <a:gd name="T28" fmla="*/ 986 w 1059"/>
                  <a:gd name="T29" fmla="*/ 73 h 9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9" h="957">
                    <a:moveTo>
                      <a:pt x="102" y="957"/>
                    </a:moveTo>
                    <a:cubicBezTo>
                      <a:pt x="96" y="956"/>
                      <a:pt x="90" y="955"/>
                      <a:pt x="84" y="954"/>
                    </a:cubicBezTo>
                    <a:lnTo>
                      <a:pt x="0" y="871"/>
                    </a:lnTo>
                    <a:lnTo>
                      <a:pt x="351" y="519"/>
                    </a:lnTo>
                    <a:lnTo>
                      <a:pt x="446" y="613"/>
                    </a:lnTo>
                    <a:lnTo>
                      <a:pt x="102" y="957"/>
                    </a:lnTo>
                    <a:moveTo>
                      <a:pt x="540" y="519"/>
                    </a:moveTo>
                    <a:lnTo>
                      <a:pt x="446" y="425"/>
                    </a:lnTo>
                    <a:lnTo>
                      <a:pt x="797" y="73"/>
                    </a:lnTo>
                    <a:lnTo>
                      <a:pt x="891" y="168"/>
                    </a:lnTo>
                    <a:lnTo>
                      <a:pt x="540" y="519"/>
                    </a:lnTo>
                    <a:close/>
                    <a:moveTo>
                      <a:pt x="986" y="73"/>
                    </a:moveTo>
                    <a:lnTo>
                      <a:pt x="913" y="0"/>
                    </a:lnTo>
                    <a:lnTo>
                      <a:pt x="1059" y="0"/>
                    </a:lnTo>
                    <a:lnTo>
                      <a:pt x="986" y="73"/>
                    </a:lnTo>
                    <a:close/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227">
                <a:extLst>
                  <a:ext uri="{FF2B5EF4-FFF2-40B4-BE49-F238E27FC236}">
                    <a16:creationId xmlns:a16="http://schemas.microsoft.com/office/drawing/2014/main" id="{A90777BB-A793-DB38-FBC4-0B10AAAF0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" y="3464"/>
                <a:ext cx="103" cy="55"/>
              </a:xfrm>
              <a:custGeom>
                <a:avLst/>
                <a:gdLst>
                  <a:gd name="T0" fmla="*/ 144 w 144"/>
                  <a:gd name="T1" fmla="*/ 83 h 83"/>
                  <a:gd name="T2" fmla="*/ 34 w 144"/>
                  <a:gd name="T3" fmla="*/ 66 h 83"/>
                  <a:gd name="T4" fmla="*/ 0 w 144"/>
                  <a:gd name="T5" fmla="*/ 60 h 83"/>
                  <a:gd name="T6" fmla="*/ 60 w 144"/>
                  <a:gd name="T7" fmla="*/ 0 h 83"/>
                  <a:gd name="T8" fmla="*/ 144 w 1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3">
                    <a:moveTo>
                      <a:pt x="144" y="83"/>
                    </a:moveTo>
                    <a:cubicBezTo>
                      <a:pt x="106" y="78"/>
                      <a:pt x="69" y="72"/>
                      <a:pt x="34" y="66"/>
                    </a:cubicBezTo>
                    <a:cubicBezTo>
                      <a:pt x="22" y="64"/>
                      <a:pt x="11" y="62"/>
                      <a:pt x="0" y="60"/>
                    </a:cubicBezTo>
                    <a:lnTo>
                      <a:pt x="60" y="0"/>
                    </a:lnTo>
                    <a:lnTo>
                      <a:pt x="144" y="83"/>
                    </a:lnTo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28">
                <a:extLst>
                  <a:ext uri="{FF2B5EF4-FFF2-40B4-BE49-F238E27FC236}">
                    <a16:creationId xmlns:a16="http://schemas.microsoft.com/office/drawing/2014/main" id="{00E3F439-FD2E-4AF3-AFCE-E2C1C9014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170"/>
                <a:ext cx="135" cy="124"/>
              </a:xfrm>
              <a:custGeom>
                <a:avLst/>
                <a:gdLst>
                  <a:gd name="T0" fmla="*/ 68 w 135"/>
                  <a:gd name="T1" fmla="*/ 124 h 124"/>
                  <a:gd name="T2" fmla="*/ 0 w 135"/>
                  <a:gd name="T3" fmla="*/ 62 h 124"/>
                  <a:gd name="T4" fmla="*/ 68 w 135"/>
                  <a:gd name="T5" fmla="*/ 0 h 124"/>
                  <a:gd name="T6" fmla="*/ 135 w 135"/>
                  <a:gd name="T7" fmla="*/ 62 h 124"/>
                  <a:gd name="T8" fmla="*/ 68 w 135"/>
                  <a:gd name="T9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124">
                    <a:moveTo>
                      <a:pt x="68" y="124"/>
                    </a:moveTo>
                    <a:lnTo>
                      <a:pt x="0" y="62"/>
                    </a:lnTo>
                    <a:lnTo>
                      <a:pt x="68" y="0"/>
                    </a:lnTo>
                    <a:lnTo>
                      <a:pt x="135" y="62"/>
                    </a:lnTo>
                    <a:lnTo>
                      <a:pt x="68" y="124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29">
                <a:extLst>
                  <a:ext uri="{FF2B5EF4-FFF2-40B4-BE49-F238E27FC236}">
                    <a16:creationId xmlns:a16="http://schemas.microsoft.com/office/drawing/2014/main" id="{CB6D53A4-5811-FCB6-2E5C-F1798ED8D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5" y="2890"/>
                <a:ext cx="135" cy="111"/>
              </a:xfrm>
              <a:custGeom>
                <a:avLst/>
                <a:gdLst>
                  <a:gd name="T0" fmla="*/ 67 w 135"/>
                  <a:gd name="T1" fmla="*/ 111 h 111"/>
                  <a:gd name="T2" fmla="*/ 0 w 135"/>
                  <a:gd name="T3" fmla="*/ 48 h 111"/>
                  <a:gd name="T4" fmla="*/ 52 w 135"/>
                  <a:gd name="T5" fmla="*/ 0 h 111"/>
                  <a:gd name="T6" fmla="*/ 83 w 135"/>
                  <a:gd name="T7" fmla="*/ 0 h 111"/>
                  <a:gd name="T8" fmla="*/ 135 w 135"/>
                  <a:gd name="T9" fmla="*/ 48 h 111"/>
                  <a:gd name="T10" fmla="*/ 67 w 135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3" y="0"/>
                    </a:lnTo>
                    <a:lnTo>
                      <a:pt x="135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230">
                <a:extLst>
                  <a:ext uri="{FF2B5EF4-FFF2-40B4-BE49-F238E27FC236}">
                    <a16:creationId xmlns:a16="http://schemas.microsoft.com/office/drawing/2014/main" id="{591A8AD1-DE0B-0130-6E93-6E98675DF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3" y="2890"/>
                <a:ext cx="462" cy="426"/>
              </a:xfrm>
              <a:custGeom>
                <a:avLst/>
                <a:gdLst>
                  <a:gd name="T0" fmla="*/ 0 w 646"/>
                  <a:gd name="T1" fmla="*/ 646 h 646"/>
                  <a:gd name="T2" fmla="*/ 15 w 646"/>
                  <a:gd name="T3" fmla="*/ 596 h 646"/>
                  <a:gd name="T4" fmla="*/ 33 w 646"/>
                  <a:gd name="T5" fmla="*/ 613 h 646"/>
                  <a:gd name="T6" fmla="*/ 0 w 646"/>
                  <a:gd name="T7" fmla="*/ 646 h 646"/>
                  <a:gd name="T8" fmla="*/ 127 w 646"/>
                  <a:gd name="T9" fmla="*/ 519 h 646"/>
                  <a:gd name="T10" fmla="*/ 59 w 646"/>
                  <a:gd name="T11" fmla="*/ 451 h 646"/>
                  <a:gd name="T12" fmla="*/ 81 w 646"/>
                  <a:gd name="T13" fmla="*/ 377 h 646"/>
                  <a:gd name="T14" fmla="*/ 385 w 646"/>
                  <a:gd name="T15" fmla="*/ 73 h 646"/>
                  <a:gd name="T16" fmla="*/ 479 w 646"/>
                  <a:gd name="T17" fmla="*/ 168 h 646"/>
                  <a:gd name="T18" fmla="*/ 127 w 646"/>
                  <a:gd name="T19" fmla="*/ 519 h 646"/>
                  <a:gd name="T20" fmla="*/ 573 w 646"/>
                  <a:gd name="T21" fmla="*/ 73 h 646"/>
                  <a:gd name="T22" fmla="*/ 500 w 646"/>
                  <a:gd name="T23" fmla="*/ 0 h 646"/>
                  <a:gd name="T24" fmla="*/ 646 w 646"/>
                  <a:gd name="T25" fmla="*/ 0 h 646"/>
                  <a:gd name="T26" fmla="*/ 573 w 646"/>
                  <a:gd name="T27" fmla="*/ 73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6" h="646">
                    <a:moveTo>
                      <a:pt x="0" y="646"/>
                    </a:moveTo>
                    <a:lnTo>
                      <a:pt x="15" y="596"/>
                    </a:lnTo>
                    <a:lnTo>
                      <a:pt x="33" y="613"/>
                    </a:lnTo>
                    <a:lnTo>
                      <a:pt x="0" y="646"/>
                    </a:lnTo>
                    <a:moveTo>
                      <a:pt x="127" y="519"/>
                    </a:moveTo>
                    <a:lnTo>
                      <a:pt x="59" y="451"/>
                    </a:lnTo>
                    <a:lnTo>
                      <a:pt x="81" y="377"/>
                    </a:lnTo>
                    <a:lnTo>
                      <a:pt x="385" y="73"/>
                    </a:lnTo>
                    <a:lnTo>
                      <a:pt x="479" y="168"/>
                    </a:lnTo>
                    <a:lnTo>
                      <a:pt x="127" y="519"/>
                    </a:lnTo>
                    <a:moveTo>
                      <a:pt x="573" y="73"/>
                    </a:moveTo>
                    <a:lnTo>
                      <a:pt x="500" y="0"/>
                    </a:lnTo>
                    <a:lnTo>
                      <a:pt x="646" y="0"/>
                    </a:lnTo>
                    <a:lnTo>
                      <a:pt x="573" y="73"/>
                    </a:lnTo>
                  </a:path>
                </a:pathLst>
              </a:custGeom>
              <a:solidFill>
                <a:srgbClr val="F797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31">
                <a:extLst>
                  <a:ext uri="{FF2B5EF4-FFF2-40B4-BE49-F238E27FC236}">
                    <a16:creationId xmlns:a16="http://schemas.microsoft.com/office/drawing/2014/main" id="{707AA662-CFF0-1124-EB45-E2EFD53A2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" y="3188"/>
                <a:ext cx="81" cy="106"/>
              </a:xfrm>
              <a:custGeom>
                <a:avLst/>
                <a:gdLst>
                  <a:gd name="T0" fmla="*/ 13 w 81"/>
                  <a:gd name="T1" fmla="*/ 106 h 106"/>
                  <a:gd name="T2" fmla="*/ 0 w 81"/>
                  <a:gd name="T3" fmla="*/ 95 h 106"/>
                  <a:gd name="T4" fmla="*/ 32 w 81"/>
                  <a:gd name="T5" fmla="*/ 0 h 106"/>
                  <a:gd name="T6" fmla="*/ 81 w 81"/>
                  <a:gd name="T7" fmla="*/ 44 h 106"/>
                  <a:gd name="T8" fmla="*/ 13 w 81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06">
                    <a:moveTo>
                      <a:pt x="13" y="106"/>
                    </a:moveTo>
                    <a:lnTo>
                      <a:pt x="0" y="95"/>
                    </a:lnTo>
                    <a:lnTo>
                      <a:pt x="32" y="0"/>
                    </a:lnTo>
                    <a:lnTo>
                      <a:pt x="81" y="44"/>
                    </a:lnTo>
                    <a:lnTo>
                      <a:pt x="13" y="106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32">
                <a:extLst>
                  <a:ext uri="{FF2B5EF4-FFF2-40B4-BE49-F238E27FC236}">
                    <a16:creationId xmlns:a16="http://schemas.microsoft.com/office/drawing/2014/main" id="{9A5E8E84-23C1-83E8-6A49-E859273BB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" y="2890"/>
                <a:ext cx="134" cy="111"/>
              </a:xfrm>
              <a:custGeom>
                <a:avLst/>
                <a:gdLst>
                  <a:gd name="T0" fmla="*/ 67 w 134"/>
                  <a:gd name="T1" fmla="*/ 111 h 111"/>
                  <a:gd name="T2" fmla="*/ 0 w 134"/>
                  <a:gd name="T3" fmla="*/ 48 h 111"/>
                  <a:gd name="T4" fmla="*/ 52 w 134"/>
                  <a:gd name="T5" fmla="*/ 0 h 111"/>
                  <a:gd name="T6" fmla="*/ 82 w 134"/>
                  <a:gd name="T7" fmla="*/ 0 h 111"/>
                  <a:gd name="T8" fmla="*/ 134 w 134"/>
                  <a:gd name="T9" fmla="*/ 48 h 111"/>
                  <a:gd name="T10" fmla="*/ 67 w 134"/>
                  <a:gd name="T11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11">
                    <a:moveTo>
                      <a:pt x="67" y="111"/>
                    </a:moveTo>
                    <a:lnTo>
                      <a:pt x="0" y="48"/>
                    </a:lnTo>
                    <a:lnTo>
                      <a:pt x="52" y="0"/>
                    </a:lnTo>
                    <a:lnTo>
                      <a:pt x="82" y="0"/>
                    </a:lnTo>
                    <a:lnTo>
                      <a:pt x="134" y="48"/>
                    </a:lnTo>
                    <a:lnTo>
                      <a:pt x="67" y="111"/>
                    </a:lnTo>
                    <a:close/>
                  </a:path>
                </a:pathLst>
              </a:custGeom>
              <a:solidFill>
                <a:srgbClr val="F361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33">
                <a:extLst>
                  <a:ext uri="{FF2B5EF4-FFF2-40B4-BE49-F238E27FC236}">
                    <a16:creationId xmlns:a16="http://schemas.microsoft.com/office/drawing/2014/main" id="{D08EDABA-2B99-29F3-BF55-27AE8F686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" y="1499"/>
                <a:ext cx="292" cy="237"/>
              </a:xfrm>
              <a:custGeom>
                <a:avLst/>
                <a:gdLst>
                  <a:gd name="T0" fmla="*/ 40 w 408"/>
                  <a:gd name="T1" fmla="*/ 126 h 360"/>
                  <a:gd name="T2" fmla="*/ 75 w 408"/>
                  <a:gd name="T3" fmla="*/ 335 h 360"/>
                  <a:gd name="T4" fmla="*/ 197 w 408"/>
                  <a:gd name="T5" fmla="*/ 352 h 360"/>
                  <a:gd name="T6" fmla="*/ 379 w 408"/>
                  <a:gd name="T7" fmla="*/ 236 h 360"/>
                  <a:gd name="T8" fmla="*/ 406 w 408"/>
                  <a:gd name="T9" fmla="*/ 164 h 360"/>
                  <a:gd name="T10" fmla="*/ 212 w 408"/>
                  <a:gd name="T11" fmla="*/ 4 h 360"/>
                  <a:gd name="T12" fmla="*/ 40 w 408"/>
                  <a:gd name="T13" fmla="*/ 126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8" h="360">
                    <a:moveTo>
                      <a:pt x="40" y="126"/>
                    </a:moveTo>
                    <a:cubicBezTo>
                      <a:pt x="2" y="195"/>
                      <a:pt x="0" y="291"/>
                      <a:pt x="75" y="335"/>
                    </a:cubicBezTo>
                    <a:cubicBezTo>
                      <a:pt x="111" y="356"/>
                      <a:pt x="156" y="360"/>
                      <a:pt x="197" y="352"/>
                    </a:cubicBezTo>
                    <a:cubicBezTo>
                      <a:pt x="266" y="338"/>
                      <a:pt x="338" y="294"/>
                      <a:pt x="379" y="236"/>
                    </a:cubicBezTo>
                    <a:cubicBezTo>
                      <a:pt x="394" y="215"/>
                      <a:pt x="406" y="190"/>
                      <a:pt x="406" y="164"/>
                    </a:cubicBezTo>
                    <a:cubicBezTo>
                      <a:pt x="408" y="75"/>
                      <a:pt x="293" y="0"/>
                      <a:pt x="212" y="4"/>
                    </a:cubicBezTo>
                    <a:cubicBezTo>
                      <a:pt x="142" y="7"/>
                      <a:pt x="76" y="61"/>
                      <a:pt x="40" y="126"/>
                    </a:cubicBezTo>
                  </a:path>
                </a:pathLst>
              </a:custGeom>
              <a:solidFill>
                <a:srgbClr val="2232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234">
                <a:extLst>
                  <a:ext uri="{FF2B5EF4-FFF2-40B4-BE49-F238E27FC236}">
                    <a16:creationId xmlns:a16="http://schemas.microsoft.com/office/drawing/2014/main" id="{6641CDD4-2A82-150A-240F-61D8250E9C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71" y="2794"/>
                <a:ext cx="3934" cy="619"/>
              </a:xfrm>
              <a:custGeom>
                <a:avLst/>
                <a:gdLst>
                  <a:gd name="T0" fmla="*/ 5457 w 5501"/>
                  <a:gd name="T1" fmla="*/ 790 h 939"/>
                  <a:gd name="T2" fmla="*/ 5501 w 5501"/>
                  <a:gd name="T3" fmla="*/ 939 h 939"/>
                  <a:gd name="T4" fmla="*/ 13 w 5501"/>
                  <a:gd name="T5" fmla="*/ 824 h 939"/>
                  <a:gd name="T6" fmla="*/ 0 w 5501"/>
                  <a:gd name="T7" fmla="*/ 939 h 939"/>
                  <a:gd name="T8" fmla="*/ 5376 w 5501"/>
                  <a:gd name="T9" fmla="*/ 521 h 939"/>
                  <a:gd name="T10" fmla="*/ 5148 w 5501"/>
                  <a:gd name="T11" fmla="*/ 146 h 939"/>
                  <a:gd name="T12" fmla="*/ 5397 w 5501"/>
                  <a:gd name="T13" fmla="*/ 0 h 939"/>
                  <a:gd name="T14" fmla="*/ 5426 w 5501"/>
                  <a:gd name="T15" fmla="*/ 571 h 939"/>
                  <a:gd name="T16" fmla="*/ 45 w 5501"/>
                  <a:gd name="T17" fmla="*/ 538 h 939"/>
                  <a:gd name="T18" fmla="*/ 209 w 5501"/>
                  <a:gd name="T19" fmla="*/ 0 h 939"/>
                  <a:gd name="T20" fmla="*/ 238 w 5501"/>
                  <a:gd name="T21" fmla="*/ 146 h 939"/>
                  <a:gd name="T22" fmla="*/ 77 w 5501"/>
                  <a:gd name="T23" fmla="*/ 571 h 939"/>
                  <a:gd name="T24" fmla="*/ 4256 w 5501"/>
                  <a:gd name="T25" fmla="*/ 146 h 939"/>
                  <a:gd name="T26" fmla="*/ 4667 w 5501"/>
                  <a:gd name="T27" fmla="*/ 0 h 939"/>
                  <a:gd name="T28" fmla="*/ 3921 w 5501"/>
                  <a:gd name="T29" fmla="*/ 146 h 939"/>
                  <a:gd name="T30" fmla="*/ 3511 w 5501"/>
                  <a:gd name="T31" fmla="*/ 0 h 939"/>
                  <a:gd name="T32" fmla="*/ 3921 w 5501"/>
                  <a:gd name="T33" fmla="*/ 146 h 939"/>
                  <a:gd name="T34" fmla="*/ 2473 w 5501"/>
                  <a:gd name="T35" fmla="*/ 146 h 939"/>
                  <a:gd name="T36" fmla="*/ 2884 w 5501"/>
                  <a:gd name="T37" fmla="*/ 0 h 939"/>
                  <a:gd name="T38" fmla="*/ 2138 w 5501"/>
                  <a:gd name="T39" fmla="*/ 146 h 939"/>
                  <a:gd name="T40" fmla="*/ 1728 w 5501"/>
                  <a:gd name="T41" fmla="*/ 0 h 939"/>
                  <a:gd name="T42" fmla="*/ 2138 w 5501"/>
                  <a:gd name="T43" fmla="*/ 146 h 939"/>
                  <a:gd name="T44" fmla="*/ 690 w 5501"/>
                  <a:gd name="T45" fmla="*/ 146 h 939"/>
                  <a:gd name="T46" fmla="*/ 1101 w 5501"/>
                  <a:gd name="T47" fmla="*/ 0 h 939"/>
                  <a:gd name="T48" fmla="*/ 1414 w 5501"/>
                  <a:gd name="T49" fmla="*/ 125 h 939"/>
                  <a:gd name="T50" fmla="*/ 1539 w 5501"/>
                  <a:gd name="T51" fmla="*/ 0 h 939"/>
                  <a:gd name="T52" fmla="*/ 4089 w 5501"/>
                  <a:gd name="T53" fmla="*/ 125 h 939"/>
                  <a:gd name="T54" fmla="*/ 4214 w 5501"/>
                  <a:gd name="T55" fmla="*/ 0 h 939"/>
                  <a:gd name="T56" fmla="*/ 523 w 5501"/>
                  <a:gd name="T57" fmla="*/ 125 h 939"/>
                  <a:gd name="T58" fmla="*/ 648 w 5501"/>
                  <a:gd name="T59" fmla="*/ 0 h 939"/>
                  <a:gd name="T60" fmla="*/ 4980 w 5501"/>
                  <a:gd name="T61" fmla="*/ 125 h 939"/>
                  <a:gd name="T62" fmla="*/ 5105 w 5501"/>
                  <a:gd name="T63" fmla="*/ 0 h 939"/>
                  <a:gd name="T64" fmla="*/ 2306 w 5501"/>
                  <a:gd name="T65" fmla="*/ 125 h 939"/>
                  <a:gd name="T66" fmla="*/ 2431 w 5501"/>
                  <a:gd name="T67" fmla="*/ 0 h 939"/>
                  <a:gd name="T68" fmla="*/ 3197 w 5501"/>
                  <a:gd name="T69" fmla="*/ 125 h 939"/>
                  <a:gd name="T70" fmla="*/ 3322 w 5501"/>
                  <a:gd name="T71" fmla="*/ 0 h 9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01" h="939">
                    <a:moveTo>
                      <a:pt x="5501" y="939"/>
                    </a:moveTo>
                    <a:lnTo>
                      <a:pt x="5457" y="790"/>
                    </a:lnTo>
                    <a:lnTo>
                      <a:pt x="5488" y="822"/>
                    </a:lnTo>
                    <a:lnTo>
                      <a:pt x="5501" y="939"/>
                    </a:lnTo>
                    <a:close/>
                    <a:moveTo>
                      <a:pt x="0" y="939"/>
                    </a:moveTo>
                    <a:lnTo>
                      <a:pt x="13" y="824"/>
                    </a:lnTo>
                    <a:lnTo>
                      <a:pt x="44" y="792"/>
                    </a:lnTo>
                    <a:lnTo>
                      <a:pt x="0" y="939"/>
                    </a:lnTo>
                    <a:close/>
                    <a:moveTo>
                      <a:pt x="5426" y="571"/>
                    </a:moveTo>
                    <a:lnTo>
                      <a:pt x="5376" y="521"/>
                    </a:lnTo>
                    <a:lnTo>
                      <a:pt x="5263" y="146"/>
                    </a:lnTo>
                    <a:lnTo>
                      <a:pt x="5148" y="146"/>
                    </a:lnTo>
                    <a:lnTo>
                      <a:pt x="5294" y="0"/>
                    </a:lnTo>
                    <a:lnTo>
                      <a:pt x="5397" y="0"/>
                    </a:lnTo>
                    <a:lnTo>
                      <a:pt x="5457" y="540"/>
                    </a:lnTo>
                    <a:lnTo>
                      <a:pt x="5426" y="571"/>
                    </a:lnTo>
                    <a:close/>
                    <a:moveTo>
                      <a:pt x="77" y="571"/>
                    </a:moveTo>
                    <a:lnTo>
                      <a:pt x="45" y="538"/>
                    </a:lnTo>
                    <a:lnTo>
                      <a:pt x="104" y="0"/>
                    </a:lnTo>
                    <a:lnTo>
                      <a:pt x="209" y="0"/>
                    </a:lnTo>
                    <a:lnTo>
                      <a:pt x="356" y="146"/>
                    </a:lnTo>
                    <a:lnTo>
                      <a:pt x="238" y="146"/>
                    </a:lnTo>
                    <a:lnTo>
                      <a:pt x="125" y="523"/>
                    </a:lnTo>
                    <a:lnTo>
                      <a:pt x="77" y="571"/>
                    </a:lnTo>
                    <a:moveTo>
                      <a:pt x="4813" y="146"/>
                    </a:moveTo>
                    <a:lnTo>
                      <a:pt x="4256" y="146"/>
                    </a:lnTo>
                    <a:lnTo>
                      <a:pt x="4402" y="0"/>
                    </a:lnTo>
                    <a:lnTo>
                      <a:pt x="4667" y="0"/>
                    </a:lnTo>
                    <a:lnTo>
                      <a:pt x="4813" y="146"/>
                    </a:lnTo>
                    <a:close/>
                    <a:moveTo>
                      <a:pt x="3921" y="146"/>
                    </a:moveTo>
                    <a:lnTo>
                      <a:pt x="3365" y="146"/>
                    </a:lnTo>
                    <a:lnTo>
                      <a:pt x="3511" y="0"/>
                    </a:lnTo>
                    <a:lnTo>
                      <a:pt x="3775" y="0"/>
                    </a:lnTo>
                    <a:lnTo>
                      <a:pt x="3921" y="146"/>
                    </a:lnTo>
                    <a:close/>
                    <a:moveTo>
                      <a:pt x="3030" y="146"/>
                    </a:moveTo>
                    <a:lnTo>
                      <a:pt x="2473" y="146"/>
                    </a:lnTo>
                    <a:lnTo>
                      <a:pt x="2619" y="0"/>
                    </a:lnTo>
                    <a:lnTo>
                      <a:pt x="2884" y="0"/>
                    </a:lnTo>
                    <a:lnTo>
                      <a:pt x="3030" y="146"/>
                    </a:lnTo>
                    <a:close/>
                    <a:moveTo>
                      <a:pt x="2138" y="146"/>
                    </a:moveTo>
                    <a:lnTo>
                      <a:pt x="1582" y="146"/>
                    </a:lnTo>
                    <a:lnTo>
                      <a:pt x="1728" y="0"/>
                    </a:lnTo>
                    <a:lnTo>
                      <a:pt x="1992" y="0"/>
                    </a:lnTo>
                    <a:lnTo>
                      <a:pt x="2138" y="146"/>
                    </a:lnTo>
                    <a:close/>
                    <a:moveTo>
                      <a:pt x="1247" y="146"/>
                    </a:moveTo>
                    <a:lnTo>
                      <a:pt x="690" y="146"/>
                    </a:lnTo>
                    <a:lnTo>
                      <a:pt x="836" y="0"/>
                    </a:lnTo>
                    <a:lnTo>
                      <a:pt x="1101" y="0"/>
                    </a:lnTo>
                    <a:lnTo>
                      <a:pt x="1247" y="146"/>
                    </a:lnTo>
                    <a:moveTo>
                      <a:pt x="1414" y="125"/>
                    </a:moveTo>
                    <a:lnTo>
                      <a:pt x="1289" y="0"/>
                    </a:lnTo>
                    <a:lnTo>
                      <a:pt x="1539" y="0"/>
                    </a:lnTo>
                    <a:lnTo>
                      <a:pt x="1414" y="125"/>
                    </a:lnTo>
                    <a:close/>
                    <a:moveTo>
                      <a:pt x="4089" y="125"/>
                    </a:moveTo>
                    <a:lnTo>
                      <a:pt x="3964" y="0"/>
                    </a:lnTo>
                    <a:lnTo>
                      <a:pt x="4214" y="0"/>
                    </a:lnTo>
                    <a:lnTo>
                      <a:pt x="4089" y="125"/>
                    </a:lnTo>
                    <a:close/>
                    <a:moveTo>
                      <a:pt x="523" y="125"/>
                    </a:moveTo>
                    <a:lnTo>
                      <a:pt x="398" y="0"/>
                    </a:lnTo>
                    <a:lnTo>
                      <a:pt x="648" y="0"/>
                    </a:lnTo>
                    <a:lnTo>
                      <a:pt x="523" y="125"/>
                    </a:lnTo>
                    <a:close/>
                    <a:moveTo>
                      <a:pt x="4980" y="125"/>
                    </a:moveTo>
                    <a:lnTo>
                      <a:pt x="4855" y="0"/>
                    </a:lnTo>
                    <a:lnTo>
                      <a:pt x="5105" y="0"/>
                    </a:lnTo>
                    <a:lnTo>
                      <a:pt x="4980" y="125"/>
                    </a:lnTo>
                    <a:close/>
                    <a:moveTo>
                      <a:pt x="2306" y="125"/>
                    </a:moveTo>
                    <a:lnTo>
                      <a:pt x="2181" y="0"/>
                    </a:lnTo>
                    <a:lnTo>
                      <a:pt x="2431" y="0"/>
                    </a:lnTo>
                    <a:lnTo>
                      <a:pt x="2306" y="125"/>
                    </a:lnTo>
                    <a:close/>
                    <a:moveTo>
                      <a:pt x="3197" y="125"/>
                    </a:moveTo>
                    <a:lnTo>
                      <a:pt x="3072" y="0"/>
                    </a:lnTo>
                    <a:lnTo>
                      <a:pt x="3322" y="0"/>
                    </a:lnTo>
                    <a:lnTo>
                      <a:pt x="3197" y="125"/>
                    </a:lnTo>
                    <a:close/>
                  </a:path>
                </a:pathLst>
              </a:custGeom>
              <a:solidFill>
                <a:srgbClr val="D4D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235">
                <a:extLst>
                  <a:ext uri="{FF2B5EF4-FFF2-40B4-BE49-F238E27FC236}">
                    <a16:creationId xmlns:a16="http://schemas.microsoft.com/office/drawing/2014/main" id="{C94B30F0-E8C3-5AE2-1407-A5C092289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7" y="3149"/>
                <a:ext cx="29" cy="48"/>
              </a:xfrm>
              <a:custGeom>
                <a:avLst/>
                <a:gdLst>
                  <a:gd name="T0" fmla="*/ 0 w 29"/>
                  <a:gd name="T1" fmla="*/ 48 h 48"/>
                  <a:gd name="T2" fmla="*/ 6 w 29"/>
                  <a:gd name="T3" fmla="*/ 0 h 48"/>
                  <a:gd name="T4" fmla="*/ 29 w 29"/>
                  <a:gd name="T5" fmla="*/ 21 h 48"/>
                  <a:gd name="T6" fmla="*/ 0 w 29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8">
                    <a:moveTo>
                      <a:pt x="0" y="48"/>
                    </a:moveTo>
                    <a:lnTo>
                      <a:pt x="6" y="0"/>
                    </a:lnTo>
                    <a:lnTo>
                      <a:pt x="29" y="21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 236">
                <a:extLst>
                  <a:ext uri="{FF2B5EF4-FFF2-40B4-BE49-F238E27FC236}">
                    <a16:creationId xmlns:a16="http://schemas.microsoft.com/office/drawing/2014/main" id="{6424EADA-0E9F-FC01-BC08-BEE96FC30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5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5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237">
                <a:extLst>
                  <a:ext uri="{FF2B5EF4-FFF2-40B4-BE49-F238E27FC236}">
                    <a16:creationId xmlns:a16="http://schemas.microsoft.com/office/drawing/2014/main" id="{C1A987CB-4448-1529-7F00-2DFE7B1FD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2794"/>
                <a:ext cx="223" cy="96"/>
              </a:xfrm>
              <a:custGeom>
                <a:avLst/>
                <a:gdLst>
                  <a:gd name="T0" fmla="*/ 208 w 223"/>
                  <a:gd name="T1" fmla="*/ 96 h 96"/>
                  <a:gd name="T2" fmla="*/ 104 w 223"/>
                  <a:gd name="T3" fmla="*/ 96 h 96"/>
                  <a:gd name="T4" fmla="*/ 0 w 223"/>
                  <a:gd name="T5" fmla="*/ 0 h 96"/>
                  <a:gd name="T6" fmla="*/ 134 w 223"/>
                  <a:gd name="T7" fmla="*/ 0 h 96"/>
                  <a:gd name="T8" fmla="*/ 223 w 223"/>
                  <a:gd name="T9" fmla="*/ 82 h 96"/>
                  <a:gd name="T10" fmla="*/ 208 w 223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3" h="96">
                    <a:moveTo>
                      <a:pt x="208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3" y="82"/>
                    </a:lnTo>
                    <a:lnTo>
                      <a:pt x="208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238">
                <a:extLst>
                  <a:ext uri="{FF2B5EF4-FFF2-40B4-BE49-F238E27FC236}">
                    <a16:creationId xmlns:a16="http://schemas.microsoft.com/office/drawing/2014/main" id="{7B6A04F5-C0B0-697A-19EC-942B4A1CC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6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239">
                <a:extLst>
                  <a:ext uri="{FF2B5EF4-FFF2-40B4-BE49-F238E27FC236}">
                    <a16:creationId xmlns:a16="http://schemas.microsoft.com/office/drawing/2014/main" id="{CD26C38E-2B45-5844-6CA6-56E1C65FA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4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4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240">
                <a:extLst>
                  <a:ext uri="{FF2B5EF4-FFF2-40B4-BE49-F238E27FC236}">
                    <a16:creationId xmlns:a16="http://schemas.microsoft.com/office/drawing/2014/main" id="{1DB7170A-407F-F4BB-BEC0-551273EBF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794"/>
                <a:ext cx="224" cy="96"/>
              </a:xfrm>
              <a:custGeom>
                <a:avLst/>
                <a:gdLst>
                  <a:gd name="T0" fmla="*/ 209 w 224"/>
                  <a:gd name="T1" fmla="*/ 96 h 96"/>
                  <a:gd name="T2" fmla="*/ 104 w 224"/>
                  <a:gd name="T3" fmla="*/ 96 h 96"/>
                  <a:gd name="T4" fmla="*/ 0 w 224"/>
                  <a:gd name="T5" fmla="*/ 0 h 96"/>
                  <a:gd name="T6" fmla="*/ 135 w 224"/>
                  <a:gd name="T7" fmla="*/ 0 h 96"/>
                  <a:gd name="T8" fmla="*/ 224 w 224"/>
                  <a:gd name="T9" fmla="*/ 82 h 96"/>
                  <a:gd name="T10" fmla="*/ 209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209" y="96"/>
                    </a:moveTo>
                    <a:lnTo>
                      <a:pt x="104" y="96"/>
                    </a:lnTo>
                    <a:lnTo>
                      <a:pt x="0" y="0"/>
                    </a:lnTo>
                    <a:lnTo>
                      <a:pt x="135" y="0"/>
                    </a:lnTo>
                    <a:lnTo>
                      <a:pt x="224" y="82"/>
                    </a:lnTo>
                    <a:lnTo>
                      <a:pt x="209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 241">
                <a:extLst>
                  <a:ext uri="{FF2B5EF4-FFF2-40B4-BE49-F238E27FC236}">
                    <a16:creationId xmlns:a16="http://schemas.microsoft.com/office/drawing/2014/main" id="{30A469D0-0A51-D1DB-7B8A-EB657CF639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09" y="2794"/>
                <a:ext cx="587" cy="542"/>
              </a:xfrm>
              <a:custGeom>
                <a:avLst/>
                <a:gdLst>
                  <a:gd name="T0" fmla="*/ 821 w 821"/>
                  <a:gd name="T1" fmla="*/ 822 h 822"/>
                  <a:gd name="T2" fmla="*/ 790 w 821"/>
                  <a:gd name="T3" fmla="*/ 790 h 822"/>
                  <a:gd name="T4" fmla="*/ 775 w 821"/>
                  <a:gd name="T5" fmla="*/ 743 h 822"/>
                  <a:gd name="T6" fmla="*/ 809 w 821"/>
                  <a:gd name="T7" fmla="*/ 710 h 822"/>
                  <a:gd name="T8" fmla="*/ 821 w 821"/>
                  <a:gd name="T9" fmla="*/ 822 h 822"/>
                  <a:gd name="T10" fmla="*/ 732 w 821"/>
                  <a:gd name="T11" fmla="*/ 598 h 822"/>
                  <a:gd name="T12" fmla="*/ 709 w 821"/>
                  <a:gd name="T13" fmla="*/ 521 h 822"/>
                  <a:gd name="T14" fmla="*/ 759 w 821"/>
                  <a:gd name="T15" fmla="*/ 571 h 822"/>
                  <a:gd name="T16" fmla="*/ 732 w 821"/>
                  <a:gd name="T17" fmla="*/ 598 h 822"/>
                  <a:gd name="T18" fmla="*/ 292 w 821"/>
                  <a:gd name="T19" fmla="*/ 146 h 822"/>
                  <a:gd name="T20" fmla="*/ 146 w 821"/>
                  <a:gd name="T21" fmla="*/ 146 h 822"/>
                  <a:gd name="T22" fmla="*/ 0 w 821"/>
                  <a:gd name="T23" fmla="*/ 0 h 822"/>
                  <a:gd name="T24" fmla="*/ 188 w 821"/>
                  <a:gd name="T25" fmla="*/ 0 h 822"/>
                  <a:gd name="T26" fmla="*/ 313 w 821"/>
                  <a:gd name="T27" fmla="*/ 125 h 822"/>
                  <a:gd name="T28" fmla="*/ 292 w 821"/>
                  <a:gd name="T29" fmla="*/ 146 h 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1" h="822">
                    <a:moveTo>
                      <a:pt x="821" y="822"/>
                    </a:moveTo>
                    <a:lnTo>
                      <a:pt x="790" y="790"/>
                    </a:lnTo>
                    <a:lnTo>
                      <a:pt x="775" y="743"/>
                    </a:lnTo>
                    <a:lnTo>
                      <a:pt x="809" y="710"/>
                    </a:lnTo>
                    <a:lnTo>
                      <a:pt x="821" y="822"/>
                    </a:lnTo>
                    <a:close/>
                    <a:moveTo>
                      <a:pt x="732" y="598"/>
                    </a:moveTo>
                    <a:lnTo>
                      <a:pt x="709" y="521"/>
                    </a:lnTo>
                    <a:lnTo>
                      <a:pt x="759" y="571"/>
                    </a:lnTo>
                    <a:lnTo>
                      <a:pt x="732" y="598"/>
                    </a:lnTo>
                    <a:moveTo>
                      <a:pt x="292" y="146"/>
                    </a:moveTo>
                    <a:lnTo>
                      <a:pt x="146" y="146"/>
                    </a:lnTo>
                    <a:lnTo>
                      <a:pt x="0" y="0"/>
                    </a:lnTo>
                    <a:lnTo>
                      <a:pt x="188" y="0"/>
                    </a:lnTo>
                    <a:lnTo>
                      <a:pt x="313" y="125"/>
                    </a:lnTo>
                    <a:lnTo>
                      <a:pt x="292" y="146"/>
                    </a:lnTo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242">
                <a:extLst>
                  <a:ext uri="{FF2B5EF4-FFF2-40B4-BE49-F238E27FC236}">
                    <a16:creationId xmlns:a16="http://schemas.microsoft.com/office/drawing/2014/main" id="{F827FE6A-2A10-9B06-1227-C72BAFC5D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2" y="3150"/>
                <a:ext cx="27" cy="46"/>
              </a:xfrm>
              <a:custGeom>
                <a:avLst/>
                <a:gdLst>
                  <a:gd name="T0" fmla="*/ 27 w 27"/>
                  <a:gd name="T1" fmla="*/ 46 h 46"/>
                  <a:gd name="T2" fmla="*/ 0 w 27"/>
                  <a:gd name="T3" fmla="*/ 20 h 46"/>
                  <a:gd name="T4" fmla="*/ 22 w 27"/>
                  <a:gd name="T5" fmla="*/ 0 h 46"/>
                  <a:gd name="T6" fmla="*/ 27 w 27"/>
                  <a:gd name="T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6">
                    <a:moveTo>
                      <a:pt x="27" y="46"/>
                    </a:moveTo>
                    <a:lnTo>
                      <a:pt x="0" y="20"/>
                    </a:lnTo>
                    <a:lnTo>
                      <a:pt x="22" y="0"/>
                    </a:lnTo>
                    <a:lnTo>
                      <a:pt x="27" y="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243">
                <a:extLst>
                  <a:ext uri="{FF2B5EF4-FFF2-40B4-BE49-F238E27FC236}">
                    <a16:creationId xmlns:a16="http://schemas.microsoft.com/office/drawing/2014/main" id="{93324473-B8B1-0CE1-3B63-59E6FFEA9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" y="3170"/>
                <a:ext cx="55" cy="114"/>
              </a:xfrm>
              <a:custGeom>
                <a:avLst/>
                <a:gdLst>
                  <a:gd name="T0" fmla="*/ 31 w 55"/>
                  <a:gd name="T1" fmla="*/ 114 h 114"/>
                  <a:gd name="T2" fmla="*/ 0 w 55"/>
                  <a:gd name="T3" fmla="*/ 18 h 114"/>
                  <a:gd name="T4" fmla="*/ 20 w 55"/>
                  <a:gd name="T5" fmla="*/ 0 h 114"/>
                  <a:gd name="T6" fmla="*/ 47 w 55"/>
                  <a:gd name="T7" fmla="*/ 26 h 114"/>
                  <a:gd name="T8" fmla="*/ 55 w 55"/>
                  <a:gd name="T9" fmla="*/ 92 h 114"/>
                  <a:gd name="T10" fmla="*/ 31 w 55"/>
                  <a:gd name="T11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4">
                    <a:moveTo>
                      <a:pt x="31" y="114"/>
                    </a:moveTo>
                    <a:lnTo>
                      <a:pt x="0" y="18"/>
                    </a:lnTo>
                    <a:lnTo>
                      <a:pt x="20" y="0"/>
                    </a:lnTo>
                    <a:lnTo>
                      <a:pt x="47" y="26"/>
                    </a:lnTo>
                    <a:lnTo>
                      <a:pt x="55" y="92"/>
                    </a:lnTo>
                    <a:lnTo>
                      <a:pt x="31" y="1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 244">
                <a:extLst>
                  <a:ext uri="{FF2B5EF4-FFF2-40B4-BE49-F238E27FC236}">
                    <a16:creationId xmlns:a16="http://schemas.microsoft.com/office/drawing/2014/main" id="{F5C813C3-6C56-3EFB-1520-F29680D81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45">
                <a:extLst>
                  <a:ext uri="{FF2B5EF4-FFF2-40B4-BE49-F238E27FC236}">
                    <a16:creationId xmlns:a16="http://schemas.microsoft.com/office/drawing/2014/main" id="{D8F1CED5-E7CA-A63B-5BA4-7308C633A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46">
                <a:extLst>
                  <a:ext uri="{FF2B5EF4-FFF2-40B4-BE49-F238E27FC236}">
                    <a16:creationId xmlns:a16="http://schemas.microsoft.com/office/drawing/2014/main" id="{D46718FF-4F55-B24F-19A3-4F0440C1D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5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47">
                <a:extLst>
                  <a:ext uri="{FF2B5EF4-FFF2-40B4-BE49-F238E27FC236}">
                    <a16:creationId xmlns:a16="http://schemas.microsoft.com/office/drawing/2014/main" id="{47188A83-CEC9-C845-54DE-E9046ABD3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48">
                <a:extLst>
                  <a:ext uri="{FF2B5EF4-FFF2-40B4-BE49-F238E27FC236}">
                    <a16:creationId xmlns:a16="http://schemas.microsoft.com/office/drawing/2014/main" id="{61EFF309-95C2-94D8-3B42-733258163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8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89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89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Freeform 249">
                <a:extLst>
                  <a:ext uri="{FF2B5EF4-FFF2-40B4-BE49-F238E27FC236}">
                    <a16:creationId xmlns:a16="http://schemas.microsoft.com/office/drawing/2014/main" id="{D0EDBE55-1142-427C-7285-6B2718DF5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3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Freeform 250">
                <a:extLst>
                  <a:ext uri="{FF2B5EF4-FFF2-40B4-BE49-F238E27FC236}">
                    <a16:creationId xmlns:a16="http://schemas.microsoft.com/office/drawing/2014/main" id="{9F6912D9-A4B5-5062-9A38-5D46C1879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94"/>
                <a:ext cx="224" cy="96"/>
              </a:xfrm>
              <a:custGeom>
                <a:avLst/>
                <a:gdLst>
                  <a:gd name="T0" fmla="*/ 120 w 224"/>
                  <a:gd name="T1" fmla="*/ 96 h 96"/>
                  <a:gd name="T2" fmla="*/ 15 w 224"/>
                  <a:gd name="T3" fmla="*/ 96 h 96"/>
                  <a:gd name="T4" fmla="*/ 0 w 224"/>
                  <a:gd name="T5" fmla="*/ 82 h 96"/>
                  <a:gd name="T6" fmla="*/ 90 w 224"/>
                  <a:gd name="T7" fmla="*/ 0 h 96"/>
                  <a:gd name="T8" fmla="*/ 224 w 224"/>
                  <a:gd name="T9" fmla="*/ 0 h 96"/>
                  <a:gd name="T10" fmla="*/ 120 w 224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4" h="96">
                    <a:moveTo>
                      <a:pt x="120" y="96"/>
                    </a:moveTo>
                    <a:lnTo>
                      <a:pt x="15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4" y="0"/>
                    </a:ln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Freeform 251">
                <a:extLst>
                  <a:ext uri="{FF2B5EF4-FFF2-40B4-BE49-F238E27FC236}">
                    <a16:creationId xmlns:a16="http://schemas.microsoft.com/office/drawing/2014/main" id="{162757DD-87F4-374D-1CDF-4BFD6FBBD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Freeform 252">
                <a:extLst>
                  <a:ext uri="{FF2B5EF4-FFF2-40B4-BE49-F238E27FC236}">
                    <a16:creationId xmlns:a16="http://schemas.microsoft.com/office/drawing/2014/main" id="{F5A5BAF8-275F-FABC-146F-2048DE5FA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794"/>
                <a:ext cx="225" cy="96"/>
              </a:xfrm>
              <a:custGeom>
                <a:avLst/>
                <a:gdLst>
                  <a:gd name="T0" fmla="*/ 121 w 225"/>
                  <a:gd name="T1" fmla="*/ 96 h 96"/>
                  <a:gd name="T2" fmla="*/ 16 w 225"/>
                  <a:gd name="T3" fmla="*/ 96 h 96"/>
                  <a:gd name="T4" fmla="*/ 0 w 225"/>
                  <a:gd name="T5" fmla="*/ 82 h 96"/>
                  <a:gd name="T6" fmla="*/ 90 w 225"/>
                  <a:gd name="T7" fmla="*/ 0 h 96"/>
                  <a:gd name="T8" fmla="*/ 225 w 225"/>
                  <a:gd name="T9" fmla="*/ 0 h 96"/>
                  <a:gd name="T10" fmla="*/ 121 w 225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96">
                    <a:moveTo>
                      <a:pt x="121" y="96"/>
                    </a:moveTo>
                    <a:lnTo>
                      <a:pt x="16" y="96"/>
                    </a:lnTo>
                    <a:lnTo>
                      <a:pt x="0" y="82"/>
                    </a:lnTo>
                    <a:lnTo>
                      <a:pt x="90" y="0"/>
                    </a:lnTo>
                    <a:lnTo>
                      <a:pt x="225" y="0"/>
                    </a:lnTo>
                    <a:lnTo>
                      <a:pt x="121" y="9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Freeform 253">
                <a:extLst>
                  <a:ext uri="{FF2B5EF4-FFF2-40B4-BE49-F238E27FC236}">
                    <a16:creationId xmlns:a16="http://schemas.microsoft.com/office/drawing/2014/main" id="{1C30A0B1-4D43-0531-8A44-16C333C0A1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7" y="2876"/>
                <a:ext cx="31" cy="14"/>
              </a:xfrm>
              <a:custGeom>
                <a:avLst/>
                <a:gdLst>
                  <a:gd name="T0" fmla="*/ 31 w 31"/>
                  <a:gd name="T1" fmla="*/ 14 h 14"/>
                  <a:gd name="T2" fmla="*/ 0 w 31"/>
                  <a:gd name="T3" fmla="*/ 14 h 14"/>
                  <a:gd name="T4" fmla="*/ 15 w 31"/>
                  <a:gd name="T5" fmla="*/ 0 h 14"/>
                  <a:gd name="T6" fmla="*/ 31 w 31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14">
                    <a:moveTo>
                      <a:pt x="31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1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Freeform 254">
                <a:extLst>
                  <a:ext uri="{FF2B5EF4-FFF2-40B4-BE49-F238E27FC236}">
                    <a16:creationId xmlns:a16="http://schemas.microsoft.com/office/drawing/2014/main" id="{DE27983B-2D9F-0947-5BC8-DC67EC65C9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81" y="2794"/>
                <a:ext cx="588" cy="543"/>
              </a:xfrm>
              <a:custGeom>
                <a:avLst/>
                <a:gdLst>
                  <a:gd name="T0" fmla="*/ 0 w 823"/>
                  <a:gd name="T1" fmla="*/ 824 h 824"/>
                  <a:gd name="T2" fmla="*/ 13 w 823"/>
                  <a:gd name="T3" fmla="*/ 708 h 824"/>
                  <a:gd name="T4" fmla="*/ 46 w 823"/>
                  <a:gd name="T5" fmla="*/ 742 h 824"/>
                  <a:gd name="T6" fmla="*/ 31 w 823"/>
                  <a:gd name="T7" fmla="*/ 792 h 824"/>
                  <a:gd name="T8" fmla="*/ 0 w 823"/>
                  <a:gd name="T9" fmla="*/ 824 h 824"/>
                  <a:gd name="T10" fmla="*/ 90 w 823"/>
                  <a:gd name="T11" fmla="*/ 597 h 824"/>
                  <a:gd name="T12" fmla="*/ 64 w 823"/>
                  <a:gd name="T13" fmla="*/ 571 h 824"/>
                  <a:gd name="T14" fmla="*/ 112 w 823"/>
                  <a:gd name="T15" fmla="*/ 523 h 824"/>
                  <a:gd name="T16" fmla="*/ 90 w 823"/>
                  <a:gd name="T17" fmla="*/ 597 h 824"/>
                  <a:gd name="T18" fmla="*/ 677 w 823"/>
                  <a:gd name="T19" fmla="*/ 146 h 824"/>
                  <a:gd name="T20" fmla="*/ 531 w 823"/>
                  <a:gd name="T21" fmla="*/ 146 h 824"/>
                  <a:gd name="T22" fmla="*/ 510 w 823"/>
                  <a:gd name="T23" fmla="*/ 125 h 824"/>
                  <a:gd name="T24" fmla="*/ 635 w 823"/>
                  <a:gd name="T25" fmla="*/ 0 h 824"/>
                  <a:gd name="T26" fmla="*/ 823 w 823"/>
                  <a:gd name="T27" fmla="*/ 0 h 824"/>
                  <a:gd name="T28" fmla="*/ 677 w 823"/>
                  <a:gd name="T29" fmla="*/ 14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3" h="824">
                    <a:moveTo>
                      <a:pt x="0" y="824"/>
                    </a:moveTo>
                    <a:lnTo>
                      <a:pt x="13" y="708"/>
                    </a:lnTo>
                    <a:lnTo>
                      <a:pt x="46" y="742"/>
                    </a:lnTo>
                    <a:lnTo>
                      <a:pt x="31" y="792"/>
                    </a:lnTo>
                    <a:lnTo>
                      <a:pt x="0" y="824"/>
                    </a:lnTo>
                    <a:close/>
                    <a:moveTo>
                      <a:pt x="90" y="597"/>
                    </a:moveTo>
                    <a:lnTo>
                      <a:pt x="64" y="571"/>
                    </a:lnTo>
                    <a:lnTo>
                      <a:pt x="112" y="523"/>
                    </a:lnTo>
                    <a:lnTo>
                      <a:pt x="90" y="597"/>
                    </a:lnTo>
                    <a:close/>
                    <a:moveTo>
                      <a:pt x="677" y="146"/>
                    </a:moveTo>
                    <a:lnTo>
                      <a:pt x="531" y="146"/>
                    </a:lnTo>
                    <a:lnTo>
                      <a:pt x="510" y="125"/>
                    </a:lnTo>
                    <a:lnTo>
                      <a:pt x="635" y="0"/>
                    </a:lnTo>
                    <a:lnTo>
                      <a:pt x="823" y="0"/>
                    </a:lnTo>
                    <a:lnTo>
                      <a:pt x="677" y="146"/>
                    </a:lnTo>
                    <a:close/>
                  </a:path>
                </a:pathLst>
              </a:custGeom>
              <a:solidFill>
                <a:srgbClr val="CB7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Freeform 255">
                <a:extLst>
                  <a:ext uri="{FF2B5EF4-FFF2-40B4-BE49-F238E27FC236}">
                    <a16:creationId xmlns:a16="http://schemas.microsoft.com/office/drawing/2014/main" id="{259D9CCC-A2EE-61F5-3571-E8E947D23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" y="3170"/>
                <a:ext cx="55" cy="113"/>
              </a:xfrm>
              <a:custGeom>
                <a:avLst/>
                <a:gdLst>
                  <a:gd name="T0" fmla="*/ 23 w 55"/>
                  <a:gd name="T1" fmla="*/ 113 h 113"/>
                  <a:gd name="T2" fmla="*/ 0 w 55"/>
                  <a:gd name="T3" fmla="*/ 91 h 113"/>
                  <a:gd name="T4" fmla="*/ 7 w 55"/>
                  <a:gd name="T5" fmla="*/ 27 h 113"/>
                  <a:gd name="T6" fmla="*/ 36 w 55"/>
                  <a:gd name="T7" fmla="*/ 0 h 113"/>
                  <a:gd name="T8" fmla="*/ 55 w 55"/>
                  <a:gd name="T9" fmla="*/ 18 h 113"/>
                  <a:gd name="T10" fmla="*/ 23 w 55"/>
                  <a:gd name="T1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113">
                    <a:moveTo>
                      <a:pt x="23" y="113"/>
                    </a:moveTo>
                    <a:lnTo>
                      <a:pt x="0" y="91"/>
                    </a:lnTo>
                    <a:lnTo>
                      <a:pt x="7" y="27"/>
                    </a:lnTo>
                    <a:lnTo>
                      <a:pt x="36" y="0"/>
                    </a:lnTo>
                    <a:lnTo>
                      <a:pt x="55" y="18"/>
                    </a:lnTo>
                    <a:lnTo>
                      <a:pt x="23" y="113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Freeform 256">
                <a:extLst>
                  <a:ext uri="{FF2B5EF4-FFF2-40B4-BE49-F238E27FC236}">
                    <a16:creationId xmlns:a16="http://schemas.microsoft.com/office/drawing/2014/main" id="{6C2C86F0-3690-2BE4-BB8A-00A618F76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0" y="2876"/>
                <a:ext cx="30" cy="14"/>
              </a:xfrm>
              <a:custGeom>
                <a:avLst/>
                <a:gdLst>
                  <a:gd name="T0" fmla="*/ 30 w 30"/>
                  <a:gd name="T1" fmla="*/ 14 h 14"/>
                  <a:gd name="T2" fmla="*/ 0 w 30"/>
                  <a:gd name="T3" fmla="*/ 14 h 14"/>
                  <a:gd name="T4" fmla="*/ 15 w 30"/>
                  <a:gd name="T5" fmla="*/ 0 h 14"/>
                  <a:gd name="T6" fmla="*/ 30 w 3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4">
                    <a:moveTo>
                      <a:pt x="30" y="14"/>
                    </a:moveTo>
                    <a:lnTo>
                      <a:pt x="0" y="14"/>
                    </a:lnTo>
                    <a:lnTo>
                      <a:pt x="15" y="0"/>
                    </a:lnTo>
                    <a:lnTo>
                      <a:pt x="30" y="14"/>
                    </a:lnTo>
                    <a:close/>
                  </a:path>
                </a:pathLst>
              </a:custGeom>
              <a:solidFill>
                <a:srgbClr val="CA54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7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C98457A-F7B4-4884-8013-7E5FC0A97032}"/>
              </a:ext>
            </a:extLst>
          </p:cNvPr>
          <p:cNvSpPr txBox="1"/>
          <p:nvPr/>
        </p:nvSpPr>
        <p:spPr>
          <a:xfrm>
            <a:off x="1984375" y="309563"/>
            <a:ext cx="7929563" cy="677044"/>
          </a:xfrm>
          <a:prstGeom prst="rect">
            <a:avLst/>
          </a:prstGeom>
          <a:noFill/>
        </p:spPr>
        <p:txBody>
          <a:bodyPr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endParaRPr lang="en-US" alt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86744-4C27-416C-9839-298F912383CB}"/>
              </a:ext>
            </a:extLst>
          </p:cNvPr>
          <p:cNvSpPr txBox="1"/>
          <p:nvPr/>
        </p:nvSpPr>
        <p:spPr>
          <a:xfrm>
            <a:off x="563563" y="965057"/>
            <a:ext cx="10975657" cy="4555029"/>
          </a:xfrm>
          <a:prstGeom prst="rect">
            <a:avLst/>
          </a:prstGeom>
          <a:noFill/>
        </p:spPr>
        <p:txBody>
          <a:bodyPr wrap="square" lIns="121855" tIns="60928" rIns="121855" bIns="6092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Sao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A,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28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6,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ạ.</a:t>
            </a:r>
          </a:p>
          <a:p>
            <a:pPr marL="0" lvl="1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 smtClean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en-US" sz="3200" dirty="0" smtClean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cốc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 Chi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Gia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Nam.	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11A9E1C-FF81-4D4B-8DFA-0A3BB4F408E6}"/>
              </a:ext>
            </a:extLst>
          </p:cNvPr>
          <p:cNvSpPr/>
          <p:nvPr/>
        </p:nvSpPr>
        <p:spPr>
          <a:xfrm>
            <a:off x="9550400" y="139700"/>
            <a:ext cx="2336800" cy="974725"/>
          </a:xfrm>
          <a:prstGeom prst="cloud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DECBD6-F315-47D7-B99C-6DE074EF4085}"/>
              </a:ext>
            </a:extLst>
          </p:cNvPr>
          <p:cNvSpPr txBox="1"/>
          <p:nvPr/>
        </p:nvSpPr>
        <p:spPr>
          <a:xfrm>
            <a:off x="7269480" y="5974340"/>
            <a:ext cx="228092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altLang="en-US" sz="20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altLang="en-US" sz="2400" i="1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en-US" sz="2400" i="1" dirty="0"/>
          </a:p>
        </p:txBody>
      </p:sp>
      <p:pic>
        <p:nvPicPr>
          <p:cNvPr id="2" name="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D895C015-C05A-4DD7-BA70-F1E688478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583" y="5826539"/>
            <a:ext cx="1031461" cy="103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825D1-202A-4EB0-9EE2-F39218293016}"/>
              </a:ext>
            </a:extLst>
          </p:cNvPr>
          <p:cNvSpPr txBox="1"/>
          <p:nvPr/>
        </p:nvSpPr>
        <p:spPr>
          <a:xfrm>
            <a:off x="3873108" y="2286654"/>
            <a:ext cx="4873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F8E9C-B979-41FB-B393-FEE0A1FD3248}"/>
              </a:ext>
            </a:extLst>
          </p:cNvPr>
          <p:cNvSpPr txBox="1"/>
          <p:nvPr/>
        </p:nvSpPr>
        <p:spPr>
          <a:xfrm>
            <a:off x="4164620" y="3056095"/>
            <a:ext cx="3278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F804CB2-A45D-43E4-B7C2-6BB2B8DC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416" y="1819049"/>
            <a:ext cx="1884508" cy="1143000"/>
          </a:xfrm>
        </p:spPr>
        <p:txBody>
          <a:bodyPr>
            <a:normAutofit/>
          </a:bodyPr>
          <a:lstStyle/>
          <a:p>
            <a:pPr algn="just" defTabSz="1218516" fontAlgn="auto">
              <a:spcAft>
                <a:spcPts val="0"/>
              </a:spcAft>
              <a:defRPr/>
            </a:pP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oong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86F3E2-0A55-41A6-814F-7922F9FB4266}"/>
              </a:ext>
            </a:extLst>
          </p:cNvPr>
          <p:cNvSpPr txBox="1">
            <a:spLocks/>
          </p:cNvSpPr>
          <p:nvPr/>
        </p:nvSpPr>
        <p:spPr>
          <a:xfrm>
            <a:off x="7192616" y="1819049"/>
            <a:ext cx="3201498" cy="1143000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xoong</a:t>
            </a:r>
            <a:r>
              <a:rPr lang="en-US" altLang="en-US" sz="48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lang="en-US" altLang="en-US" sz="4800" dirty="0">
              <a:solidFill>
                <a:srgbClr val="00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86C902-2F6E-4706-8F76-0AEFB1213AD6}"/>
              </a:ext>
            </a:extLst>
          </p:cNvPr>
          <p:cNvCxnSpPr/>
          <p:nvPr/>
        </p:nvCxnSpPr>
        <p:spPr>
          <a:xfrm>
            <a:off x="4449416" y="2530249"/>
            <a:ext cx="233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>
            <a:extLst>
              <a:ext uri="{FF2B5EF4-FFF2-40B4-BE49-F238E27FC236}">
                <a16:creationId xmlns:a16="http://schemas.microsoft.com/office/drawing/2014/main" id="{709954A5-D5C2-463A-9E78-BB20D230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9" b="19890"/>
          <a:stretch>
            <a:fillRect/>
          </a:stretch>
        </p:blipFill>
        <p:spPr bwMode="auto">
          <a:xfrm>
            <a:off x="1729737" y="3082739"/>
            <a:ext cx="6317763" cy="335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08470231-C0F7-4C0D-9AF1-8B135F89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05" y="3374023"/>
            <a:ext cx="2621758" cy="283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8B65772-F78B-4C1C-89D4-FDA363C8B940}"/>
              </a:ext>
            </a:extLst>
          </p:cNvPr>
          <p:cNvSpPr txBox="1">
            <a:spLocks/>
          </p:cNvSpPr>
          <p:nvPr/>
        </p:nvSpPr>
        <p:spPr>
          <a:xfrm>
            <a:off x="2381250" y="1653740"/>
            <a:ext cx="7372813" cy="1143000"/>
          </a:xfrm>
          <a:prstGeom prst="rect">
            <a:avLst/>
          </a:prstGeom>
        </p:spPr>
        <p:txBody>
          <a:bodyPr lIns="121855" tIns="60928" rIns="121855" bIns="60928" anchor="ctr">
            <a:norm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en-US" sz="3200" dirty="0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896841-667C-4B8D-8694-C38C3B04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7"/>
          <a:stretch>
            <a:fillRect/>
          </a:stretch>
        </p:blipFill>
        <p:spPr bwMode="auto">
          <a:xfrm>
            <a:off x="1471891" y="2880360"/>
            <a:ext cx="3936365" cy="343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DBDD0-DEB6-4754-871B-0E16BE38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>
            <a:fillRect/>
          </a:stretch>
        </p:blipFill>
        <p:spPr bwMode="auto">
          <a:xfrm>
            <a:off x="5515015" y="2880360"/>
            <a:ext cx="5195848" cy="343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126</TotalTime>
  <Words>822</Words>
  <Application>Microsoft Office PowerPoint</Application>
  <PresentationFormat>Widescreen</PresentationFormat>
  <Paragraphs>98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等线</vt:lpstr>
      <vt:lpstr>HP001 4 hàng</vt:lpstr>
      <vt:lpstr>inpin heiti</vt:lpstr>
      <vt:lpstr>黑体</vt:lpstr>
      <vt:lpstr>Times New Roman</vt:lpstr>
      <vt:lpstr>杨任东竹石体-Semibold</vt:lpstr>
      <vt:lpstr>Office 主题</vt:lpstr>
      <vt:lpstr>Office 主题​​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</cp:lastModifiedBy>
  <cp:revision>34</cp:revision>
  <dcterms:created xsi:type="dcterms:W3CDTF">2018-05-30T07:26:44Z</dcterms:created>
  <dcterms:modified xsi:type="dcterms:W3CDTF">2025-02-18T02:08:05Z</dcterms:modified>
  <cp:category/>
</cp:coreProperties>
</file>