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1" r:id="rId6"/>
  </p:sldMasterIdLst>
  <p:notesMasterIdLst>
    <p:notesMasterId r:id="rId26"/>
  </p:notesMasterIdLst>
  <p:sldIdLst>
    <p:sldId id="263" r:id="rId7"/>
    <p:sldId id="298" r:id="rId8"/>
    <p:sldId id="257" r:id="rId9"/>
    <p:sldId id="288" r:id="rId10"/>
    <p:sldId id="271" r:id="rId11"/>
    <p:sldId id="280" r:id="rId12"/>
    <p:sldId id="308" r:id="rId13"/>
    <p:sldId id="256" r:id="rId14"/>
    <p:sldId id="297" r:id="rId15"/>
    <p:sldId id="262" r:id="rId16"/>
    <p:sldId id="309" r:id="rId17"/>
    <p:sldId id="310" r:id="rId18"/>
    <p:sldId id="312" r:id="rId19"/>
    <p:sldId id="313" r:id="rId20"/>
    <p:sldId id="314" r:id="rId21"/>
    <p:sldId id="315" r:id="rId22"/>
    <p:sldId id="275" r:id="rId23"/>
    <p:sldId id="31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DD7-C32F-4382-BD39-23030565690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AD6DC-A678-4FFE-AF8A-F1E3A1650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5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4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49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Bấm</a:t>
            </a:r>
            <a:r>
              <a:rPr lang="vi-VN" baseline="0" dirty="0"/>
              <a:t> chọn vào các đồ vật cần sắp xếp, sau khi sắp xếp xong hết thì bấm vào hình ảnh bé gái để chuyển tới slide tiếp 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8BF1C-1F77-4F10-B0DB-ACC8E3481E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7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1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70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5140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95232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03473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7556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85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48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095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454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605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61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2023/12/1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2137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995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1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3214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88481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chemeClr val="accent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subTitle" idx="1"/>
          </p:nvPr>
        </p:nvSpPr>
        <p:spPr>
          <a:xfrm>
            <a:off x="2987687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hasCustomPrompt="1"/>
          </p:nvPr>
        </p:nvSpPr>
        <p:spPr>
          <a:xfrm>
            <a:off x="1134800" y="2317333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8013628" y="27538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3" hasCustomPrompt="1"/>
          </p:nvPr>
        </p:nvSpPr>
        <p:spPr>
          <a:xfrm>
            <a:off x="6227233" y="2317333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 idx="4"/>
          </p:nvPr>
        </p:nvSpPr>
        <p:spPr>
          <a:xfrm>
            <a:off x="2987687" y="43794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5"/>
          </p:nvPr>
        </p:nvSpPr>
        <p:spPr>
          <a:xfrm>
            <a:off x="2987687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1134800" y="4561128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ctrTitle" idx="7"/>
          </p:nvPr>
        </p:nvSpPr>
        <p:spPr>
          <a:xfrm>
            <a:off x="8013628" y="43794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8"/>
          </p:nvPr>
        </p:nvSpPr>
        <p:spPr>
          <a:xfrm>
            <a:off x="8013628" y="4989067"/>
            <a:ext cx="2804000" cy="7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emiBold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9" hasCustomPrompt="1"/>
          </p:nvPr>
        </p:nvSpPr>
        <p:spPr>
          <a:xfrm>
            <a:off x="6227233" y="4561128"/>
            <a:ext cx="1614400" cy="9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Lilita One"/>
              <a:buNone/>
              <a:defRPr sz="6267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 idx="13"/>
          </p:nvPr>
        </p:nvSpPr>
        <p:spPr>
          <a:xfrm>
            <a:off x="2987687" y="21442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ctrTitle" idx="14"/>
          </p:nvPr>
        </p:nvSpPr>
        <p:spPr>
          <a:xfrm>
            <a:off x="8013628" y="2144267"/>
            <a:ext cx="28040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Font typeface="Lilita One"/>
              <a:buNone/>
              <a:defRPr sz="3333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5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40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563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69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59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83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6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1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21695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2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5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70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13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42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78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20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7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6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94867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099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08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6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37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44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5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33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7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845597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16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85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34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4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65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82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" y="3602568"/>
            <a:ext cx="12191989" cy="3255449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859164" y="3364395"/>
            <a:ext cx="6473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60800" y="720000"/>
            <a:ext cx="9470400" cy="28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23305" y="499130"/>
            <a:ext cx="10646988" cy="5485084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6859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21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0948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525751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313901" y="344567"/>
            <a:ext cx="11564193" cy="6168923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462659" y="720014"/>
            <a:ext cx="10626829" cy="550316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989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460210" y="549949"/>
            <a:ext cx="11318433" cy="5826977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2039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313900" y="344568"/>
            <a:ext cx="11564237" cy="6168923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4344693" y="4078958"/>
            <a:ext cx="4209787" cy="3503033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562676" y="719996"/>
            <a:ext cx="11005533" cy="5601251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8773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313901" y="344567"/>
            <a:ext cx="11564193" cy="6168923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519176" y="719997"/>
            <a:ext cx="11101917" cy="558836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7693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313651" y="344567"/>
            <a:ext cx="11564400" cy="61688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448110" y="557731"/>
            <a:ext cx="11230484" cy="5809327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1906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312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57035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3269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ED6003-4B6A-FAFF-7B20-6E3B5A3E3D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6" y="237045"/>
            <a:ext cx="1290097" cy="129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7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407847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6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3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419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4.xml"/><Relationship Id="rId1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slide" Target="slide7.xml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slide" Target="slide5.xml"/><Relationship Id="rId24" Type="http://schemas.microsoft.com/office/2007/relationships/hdphoto" Target="../media/hdphoto6.wdp"/><Relationship Id="rId5" Type="http://schemas.openxmlformats.org/officeDocument/2006/relationships/image" Target="../media/image10.jpeg"/><Relationship Id="rId15" Type="http://schemas.microsoft.com/office/2007/relationships/hdphoto" Target="../media/hdphoto3.wdp"/><Relationship Id="rId23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slide" Target="slide6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Relationship Id="rId14" Type="http://schemas.openxmlformats.org/officeDocument/2006/relationships/image" Target="../media/image14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microsoft.com/office/2007/relationships/hdphoto" Target="../media/hdphoto7.wdp"/><Relationship Id="rId12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slide" Target="slide11.xml"/><Relationship Id="rId15" Type="http://schemas.microsoft.com/office/2007/relationships/hdphoto" Target="../media/hdphoto8.wdp"/><Relationship Id="rId10" Type="http://schemas.openxmlformats.org/officeDocument/2006/relationships/slide" Target="slide13.xml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1.wdp"/><Relationship Id="rId3" Type="http://schemas.openxmlformats.org/officeDocument/2006/relationships/slide" Target="slide10.xml"/><Relationship Id="rId7" Type="http://schemas.microsoft.com/office/2007/relationships/hdphoto" Target="../media/hdphoto9.wdp"/><Relationship Id="rId12" Type="http://schemas.openxmlformats.org/officeDocument/2006/relationships/image" Target="../media/image31.png"/><Relationship Id="rId2" Type="http://schemas.openxmlformats.org/officeDocument/2006/relationships/image" Target="../media/image2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40796204-A9DB-43FF-BCCB-1A7D3636B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01" y="1777944"/>
            <a:ext cx="6787598" cy="27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50CA79-8ADF-E8A7-405D-51B1A5D409B1}"/>
              </a:ext>
            </a:extLst>
          </p:cNvPr>
          <p:cNvSpPr txBox="1"/>
          <p:nvPr/>
        </p:nvSpPr>
        <p:spPr>
          <a:xfrm>
            <a:off x="1114316" y="5271255"/>
            <a:ext cx="10448925" cy="1200329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10448925"/>
                      <a:gd name="connsiteY0" fmla="*/ 0 h 1200329"/>
                      <a:gd name="connsiteX1" fmla="*/ 10448925 w 10448925"/>
                      <a:gd name="connsiteY1" fmla="*/ 0 h 1200329"/>
                      <a:gd name="connsiteX2" fmla="*/ 10448925 w 10448925"/>
                      <a:gd name="connsiteY2" fmla="*/ 1200329 h 1200329"/>
                      <a:gd name="connsiteX3" fmla="*/ 0 w 10448925"/>
                      <a:gd name="connsiteY3" fmla="*/ 1200329 h 1200329"/>
                      <a:gd name="connsiteX4" fmla="*/ 0 w 10448925"/>
                      <a:gd name="connsiteY4" fmla="*/ 0 h 120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48925" h="1200329" fill="none" extrusionOk="0">
                        <a:moveTo>
                          <a:pt x="0" y="0"/>
                        </a:moveTo>
                        <a:cubicBezTo>
                          <a:pt x="1295525" y="5222"/>
                          <a:pt x="6111604" y="24918"/>
                          <a:pt x="10448925" y="0"/>
                        </a:cubicBezTo>
                        <a:cubicBezTo>
                          <a:pt x="10515659" y="180425"/>
                          <a:pt x="10501942" y="1037242"/>
                          <a:pt x="10448925" y="1200329"/>
                        </a:cubicBezTo>
                        <a:cubicBezTo>
                          <a:pt x="7309726" y="1035568"/>
                          <a:pt x="2284751" y="1318479"/>
                          <a:pt x="0" y="1200329"/>
                        </a:cubicBezTo>
                        <a:cubicBezTo>
                          <a:pt x="40680" y="790633"/>
                          <a:pt x="-39089" y="241570"/>
                          <a:pt x="0" y="0"/>
                        </a:cubicBezTo>
                        <a:close/>
                      </a:path>
                      <a:path w="10448925" h="1200329" stroke="0" extrusionOk="0">
                        <a:moveTo>
                          <a:pt x="0" y="0"/>
                        </a:moveTo>
                        <a:cubicBezTo>
                          <a:pt x="3064974" y="11849"/>
                          <a:pt x="5499446" y="-161459"/>
                          <a:pt x="10448925" y="0"/>
                        </a:cubicBezTo>
                        <a:cubicBezTo>
                          <a:pt x="10373883" y="255061"/>
                          <a:pt x="10519447" y="845340"/>
                          <a:pt x="10448925" y="1200329"/>
                        </a:cubicBezTo>
                        <a:cubicBezTo>
                          <a:pt x="8093557" y="1054469"/>
                          <a:pt x="1481692" y="1122005"/>
                          <a:pt x="0" y="1200329"/>
                        </a:cubicBezTo>
                        <a:cubicBezTo>
                          <a:pt x="-104018" y="661816"/>
                          <a:pt x="-19313" y="3428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Hoạt động 4: Thực hành sắp xếp nhà cửa gọn gàng ở gia đình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40A4B7-2590-4A1C-0DB4-11F4BBD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976437"/>
            <a:ext cx="5183554" cy="3176588"/>
          </a:xfrm>
          <a:prstGeom prst="rect">
            <a:avLst/>
          </a:prstGeom>
        </p:spPr>
      </p:pic>
      <p:grpSp>
        <p:nvGrpSpPr>
          <p:cNvPr id="8" name="组合 18">
            <a:extLst>
              <a:ext uri="{FF2B5EF4-FFF2-40B4-BE49-F238E27FC236}">
                <a16:creationId xmlns:a16="http://schemas.microsoft.com/office/drawing/2014/main" id="{F655271C-2292-AA9A-A8DC-5DA4104BFBCA}"/>
              </a:ext>
            </a:extLst>
          </p:cNvPr>
          <p:cNvGrpSpPr/>
          <p:nvPr/>
        </p:nvGrpSpPr>
        <p:grpSpPr>
          <a:xfrm>
            <a:off x="5600864" y="2165213"/>
            <a:ext cx="5817705" cy="1254372"/>
            <a:chOff x="1399" y="3127"/>
            <a:chExt cx="16599" cy="2389"/>
          </a:xfrm>
        </p:grpSpPr>
        <p:grpSp>
          <p:nvGrpSpPr>
            <p:cNvPr id="10" name="组合 15">
              <a:extLst>
                <a:ext uri="{FF2B5EF4-FFF2-40B4-BE49-F238E27FC236}">
                  <a16:creationId xmlns:a16="http://schemas.microsoft.com/office/drawing/2014/main" id="{39E96AE3-6466-FF96-9132-9E7BF697E8A5}"/>
                </a:ext>
              </a:extLst>
            </p:cNvPr>
            <p:cNvGrpSpPr/>
            <p:nvPr/>
          </p:nvGrpSpPr>
          <p:grpSpPr>
            <a:xfrm>
              <a:off x="1399" y="3127"/>
              <a:ext cx="16599" cy="2389"/>
              <a:chOff x="1074" y="2481"/>
              <a:chExt cx="10958" cy="4921"/>
            </a:xfrm>
          </p:grpSpPr>
          <p:sp>
            <p:nvSpPr>
              <p:cNvPr id="12" name="圆角矩形 14">
                <a:extLst>
                  <a:ext uri="{FF2B5EF4-FFF2-40B4-BE49-F238E27FC236}">
                    <a16:creationId xmlns:a16="http://schemas.microsoft.com/office/drawing/2014/main" id="{92A0F4B6-F96E-8CD8-1759-FF68A7AA2953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4921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5EFAEBF3-9441-BF25-CEF0-91DB2C10611F}"/>
                  </a:ext>
                </a:extLst>
              </p:cNvPr>
              <p:cNvSpPr/>
              <p:nvPr/>
            </p:nvSpPr>
            <p:spPr>
              <a:xfrm>
                <a:off x="1074" y="2590"/>
                <a:ext cx="10812" cy="419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F81CA15C-9A8D-F6A2-E7E6-91B368040ED7}"/>
                </a:ext>
              </a:extLst>
            </p:cNvPr>
            <p:cNvSpPr txBox="1"/>
            <p:nvPr/>
          </p:nvSpPr>
          <p:spPr>
            <a:xfrm>
              <a:off x="2297" y="3142"/>
              <a:ext cx="15148" cy="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组合 18">
            <a:extLst>
              <a:ext uri="{FF2B5EF4-FFF2-40B4-BE49-F238E27FC236}">
                <a16:creationId xmlns:a16="http://schemas.microsoft.com/office/drawing/2014/main" id="{63275715-258A-5441-58DB-474684036985}"/>
              </a:ext>
            </a:extLst>
          </p:cNvPr>
          <p:cNvGrpSpPr/>
          <p:nvPr/>
        </p:nvGrpSpPr>
        <p:grpSpPr>
          <a:xfrm>
            <a:off x="5600864" y="3832088"/>
            <a:ext cx="5817705" cy="1254372"/>
            <a:chOff x="1399" y="3127"/>
            <a:chExt cx="16599" cy="2389"/>
          </a:xfrm>
        </p:grpSpPr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549CA2CD-62A0-FA43-5F53-CDC8C42F624D}"/>
                </a:ext>
              </a:extLst>
            </p:cNvPr>
            <p:cNvGrpSpPr/>
            <p:nvPr/>
          </p:nvGrpSpPr>
          <p:grpSpPr>
            <a:xfrm>
              <a:off x="1399" y="3127"/>
              <a:ext cx="16599" cy="2389"/>
              <a:chOff x="1074" y="2481"/>
              <a:chExt cx="10958" cy="4921"/>
            </a:xfrm>
          </p:grpSpPr>
          <p:sp>
            <p:nvSpPr>
              <p:cNvPr id="17" name="圆角矩形 14">
                <a:extLst>
                  <a:ext uri="{FF2B5EF4-FFF2-40B4-BE49-F238E27FC236}">
                    <a16:creationId xmlns:a16="http://schemas.microsoft.com/office/drawing/2014/main" id="{2D9A4C36-F46E-40D8-E8A9-06D691F7C022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4921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圆角矩形 13">
                <a:extLst>
                  <a:ext uri="{FF2B5EF4-FFF2-40B4-BE49-F238E27FC236}">
                    <a16:creationId xmlns:a16="http://schemas.microsoft.com/office/drawing/2014/main" id="{F1BC7066-2CDE-4EDE-8150-C75DAD714A6A}"/>
                  </a:ext>
                </a:extLst>
              </p:cNvPr>
              <p:cNvSpPr/>
              <p:nvPr/>
            </p:nvSpPr>
            <p:spPr>
              <a:xfrm>
                <a:off x="1074" y="2590"/>
                <a:ext cx="10812" cy="419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17">
              <a:extLst>
                <a:ext uri="{FF2B5EF4-FFF2-40B4-BE49-F238E27FC236}">
                  <a16:creationId xmlns:a16="http://schemas.microsoft.com/office/drawing/2014/main" id="{DF67690D-A7C0-DA28-B757-7EBCA45CFBF0}"/>
                </a:ext>
              </a:extLst>
            </p:cNvPr>
            <p:cNvSpPr txBox="1"/>
            <p:nvPr/>
          </p:nvSpPr>
          <p:spPr>
            <a:xfrm>
              <a:off x="2297" y="3142"/>
              <a:ext cx="15148" cy="2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dẹp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trí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đón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Tết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4155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BF9AB-DC65-575E-E214-F825CDF5C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6" r="12838"/>
          <a:stretch/>
        </p:blipFill>
        <p:spPr>
          <a:xfrm>
            <a:off x="1" y="1254"/>
            <a:ext cx="12192000" cy="6685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042B02-D34D-D552-3573-FED83CE55A37}"/>
              </a:ext>
            </a:extLst>
          </p:cNvPr>
          <p:cNvSpPr txBox="1"/>
          <p:nvPr/>
        </p:nvSpPr>
        <p:spPr>
          <a:xfrm>
            <a:off x="3248025" y="2842380"/>
            <a:ext cx="6181725" cy="646331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181725"/>
                      <a:gd name="connsiteY0" fmla="*/ 0 h 646331"/>
                      <a:gd name="connsiteX1" fmla="*/ 6181725 w 6181725"/>
                      <a:gd name="connsiteY1" fmla="*/ 0 h 646331"/>
                      <a:gd name="connsiteX2" fmla="*/ 6181725 w 6181725"/>
                      <a:gd name="connsiteY2" fmla="*/ 646331 h 646331"/>
                      <a:gd name="connsiteX3" fmla="*/ 0 w 6181725"/>
                      <a:gd name="connsiteY3" fmla="*/ 646331 h 646331"/>
                      <a:gd name="connsiteX4" fmla="*/ 0 w 6181725"/>
                      <a:gd name="connsiteY4" fmla="*/ 0 h 646331"/>
                      <a:gd name="connsiteX0" fmla="*/ 0 w 6181725"/>
                      <a:gd name="connsiteY0" fmla="*/ 0 h 646331"/>
                      <a:gd name="connsiteX1" fmla="*/ 6181725 w 6181725"/>
                      <a:gd name="connsiteY1" fmla="*/ 0 h 646331"/>
                      <a:gd name="connsiteX2" fmla="*/ 6181725 w 6181725"/>
                      <a:gd name="connsiteY2" fmla="*/ 646331 h 646331"/>
                      <a:gd name="connsiteX3" fmla="*/ 0 w 6181725"/>
                      <a:gd name="connsiteY3" fmla="*/ 646331 h 646331"/>
                      <a:gd name="connsiteX4" fmla="*/ 0 w 6181725"/>
                      <a:gd name="connsiteY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81725" h="646331" fill="none" extrusionOk="0">
                        <a:moveTo>
                          <a:pt x="0" y="0"/>
                        </a:moveTo>
                        <a:cubicBezTo>
                          <a:pt x="3040227" y="5222"/>
                          <a:pt x="4926167" y="24918"/>
                          <a:pt x="6181725" y="0"/>
                        </a:cubicBezTo>
                        <a:cubicBezTo>
                          <a:pt x="6197445" y="268140"/>
                          <a:pt x="6143792" y="371801"/>
                          <a:pt x="6181725" y="646331"/>
                        </a:cubicBezTo>
                        <a:cubicBezTo>
                          <a:pt x="4145184" y="658831"/>
                          <a:pt x="1419770" y="727106"/>
                          <a:pt x="0" y="646331"/>
                        </a:cubicBezTo>
                        <a:cubicBezTo>
                          <a:pt x="-34296" y="375407"/>
                          <a:pt x="52656" y="295692"/>
                          <a:pt x="0" y="0"/>
                        </a:cubicBezTo>
                        <a:close/>
                      </a:path>
                      <a:path w="6181725" h="646331" stroke="0" extrusionOk="0">
                        <a:moveTo>
                          <a:pt x="0" y="0"/>
                        </a:moveTo>
                        <a:cubicBezTo>
                          <a:pt x="2037803" y="3797"/>
                          <a:pt x="3516107" y="-168242"/>
                          <a:pt x="6181725" y="0"/>
                        </a:cubicBezTo>
                        <a:cubicBezTo>
                          <a:pt x="6196663" y="72037"/>
                          <a:pt x="6250695" y="399849"/>
                          <a:pt x="6181725" y="646331"/>
                        </a:cubicBezTo>
                        <a:cubicBezTo>
                          <a:pt x="4871075" y="630349"/>
                          <a:pt x="853183" y="444560"/>
                          <a:pt x="0" y="646331"/>
                        </a:cubicBezTo>
                        <a:cubicBezTo>
                          <a:pt x="-22039" y="549358"/>
                          <a:pt x="-26822" y="135244"/>
                          <a:pt x="0" y="0"/>
                        </a:cubicBezTo>
                        <a:close/>
                      </a:path>
                      <a:path w="6181725" h="646331" fill="none" stroke="0" extrusionOk="0">
                        <a:moveTo>
                          <a:pt x="0" y="0"/>
                        </a:moveTo>
                        <a:cubicBezTo>
                          <a:pt x="1373290" y="11849"/>
                          <a:pt x="4839783" y="-161459"/>
                          <a:pt x="6181725" y="0"/>
                        </a:cubicBezTo>
                        <a:cubicBezTo>
                          <a:pt x="6207771" y="288618"/>
                          <a:pt x="6141314" y="387863"/>
                          <a:pt x="6181725" y="646331"/>
                        </a:cubicBezTo>
                        <a:cubicBezTo>
                          <a:pt x="4394038" y="680047"/>
                          <a:pt x="1407466" y="790918"/>
                          <a:pt x="0" y="646331"/>
                        </a:cubicBezTo>
                        <a:cubicBezTo>
                          <a:pt x="-42283" y="360085"/>
                          <a:pt x="53806" y="3003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89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543762" y="141114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E0E60-39C1-4AEE-88FC-14124625B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73" t="28522" r="26050"/>
          <a:stretch/>
        </p:blipFill>
        <p:spPr>
          <a:xfrm>
            <a:off x="3494049" y="2214497"/>
            <a:ext cx="5825067" cy="4356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2438400" y="1345133"/>
            <a:ext cx="814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: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Chuẩn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bị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</a:t>
            </a:r>
            <a:endParaRPr lang="en-US" sz="36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8" name="Google Shape;4842;p41">
            <a:extLst>
              <a:ext uri="{FF2B5EF4-FFF2-40B4-BE49-F238E27FC236}">
                <a16:creationId xmlns:a16="http://schemas.microsoft.com/office/drawing/2014/main" id="{ABFDBBB6-21FD-4F89-A570-7135DF5ACDCC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9" name="Google Shape;4843;p41">
              <a:extLst>
                <a:ext uri="{FF2B5EF4-FFF2-40B4-BE49-F238E27FC236}">
                  <a16:creationId xmlns:a16="http://schemas.microsoft.com/office/drawing/2014/main" id="{A6AE488B-DE02-4E23-A44A-3243C481F25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4;p41">
              <a:extLst>
                <a:ext uri="{FF2B5EF4-FFF2-40B4-BE49-F238E27FC236}">
                  <a16:creationId xmlns:a16="http://schemas.microsoft.com/office/drawing/2014/main" id="{44D1689B-7BFD-4AF8-A263-F1A70A0FB69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5;p41">
              <a:extLst>
                <a:ext uri="{FF2B5EF4-FFF2-40B4-BE49-F238E27FC236}">
                  <a16:creationId xmlns:a16="http://schemas.microsoft.com/office/drawing/2014/main" id="{C849C0D2-CE20-4B94-AABF-D02DD4FE1C3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6;p41">
              <a:extLst>
                <a:ext uri="{FF2B5EF4-FFF2-40B4-BE49-F238E27FC236}">
                  <a16:creationId xmlns:a16="http://schemas.microsoft.com/office/drawing/2014/main" id="{7A7C7082-260C-41BD-B624-A89F4209F93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7;p41">
              <a:extLst>
                <a:ext uri="{FF2B5EF4-FFF2-40B4-BE49-F238E27FC236}">
                  <a16:creationId xmlns:a16="http://schemas.microsoft.com/office/drawing/2014/main" id="{6EE1C2BB-68E1-4B92-A425-9C636032138D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8;p41">
              <a:extLst>
                <a:ext uri="{FF2B5EF4-FFF2-40B4-BE49-F238E27FC236}">
                  <a16:creationId xmlns:a16="http://schemas.microsoft.com/office/drawing/2014/main" id="{35833157-FBFD-4C5D-9E16-47721FC8947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49;p41">
              <a:extLst>
                <a:ext uri="{FF2B5EF4-FFF2-40B4-BE49-F238E27FC236}">
                  <a16:creationId xmlns:a16="http://schemas.microsoft.com/office/drawing/2014/main" id="{BA1FD70B-5E09-4919-9DC3-28254E0D817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0;p41">
              <a:extLst>
                <a:ext uri="{FF2B5EF4-FFF2-40B4-BE49-F238E27FC236}">
                  <a16:creationId xmlns:a16="http://schemas.microsoft.com/office/drawing/2014/main" id="{08B016AE-D972-4B74-83D7-110A4076687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1;p41">
              <a:extLst>
                <a:ext uri="{FF2B5EF4-FFF2-40B4-BE49-F238E27FC236}">
                  <a16:creationId xmlns:a16="http://schemas.microsoft.com/office/drawing/2014/main" id="{179C0A7F-6092-4A9C-B3B5-EFC9A3BB7221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2;p41">
              <a:extLst>
                <a:ext uri="{FF2B5EF4-FFF2-40B4-BE49-F238E27FC236}">
                  <a16:creationId xmlns:a16="http://schemas.microsoft.com/office/drawing/2014/main" id="{CA707D0B-A37B-4DBB-B3A6-FE2383D8D18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3;p41">
              <a:extLst>
                <a:ext uri="{FF2B5EF4-FFF2-40B4-BE49-F238E27FC236}">
                  <a16:creationId xmlns:a16="http://schemas.microsoft.com/office/drawing/2014/main" id="{B742E291-FF86-4D3A-AEF1-7304408B9FED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4;p41">
              <a:extLst>
                <a:ext uri="{FF2B5EF4-FFF2-40B4-BE49-F238E27FC236}">
                  <a16:creationId xmlns:a16="http://schemas.microsoft.com/office/drawing/2014/main" id="{69169C4C-2218-4D1A-A073-B82857E561FF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5;p41">
              <a:extLst>
                <a:ext uri="{FF2B5EF4-FFF2-40B4-BE49-F238E27FC236}">
                  <a16:creationId xmlns:a16="http://schemas.microsoft.com/office/drawing/2014/main" id="{1432CD5E-75BF-4CB8-B4A6-FDFA0127C55C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6;p41">
              <a:extLst>
                <a:ext uri="{FF2B5EF4-FFF2-40B4-BE49-F238E27FC236}">
                  <a16:creationId xmlns:a16="http://schemas.microsoft.com/office/drawing/2014/main" id="{2443338A-8472-4BD1-9C58-4477D641B04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7;p41">
              <a:extLst>
                <a:ext uri="{FF2B5EF4-FFF2-40B4-BE49-F238E27FC236}">
                  <a16:creationId xmlns:a16="http://schemas.microsoft.com/office/drawing/2014/main" id="{962AECCE-7096-46C5-8BE5-0D9588F9C3C1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8;p41">
              <a:extLst>
                <a:ext uri="{FF2B5EF4-FFF2-40B4-BE49-F238E27FC236}">
                  <a16:creationId xmlns:a16="http://schemas.microsoft.com/office/drawing/2014/main" id="{FBF29844-08F3-4EC3-A24E-597CC8C479D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59;p41">
              <a:extLst>
                <a:ext uri="{FF2B5EF4-FFF2-40B4-BE49-F238E27FC236}">
                  <a16:creationId xmlns:a16="http://schemas.microsoft.com/office/drawing/2014/main" id="{9352B82F-1644-4239-9F2B-0BF6D76DC365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0;p41">
              <a:extLst>
                <a:ext uri="{FF2B5EF4-FFF2-40B4-BE49-F238E27FC236}">
                  <a16:creationId xmlns:a16="http://schemas.microsoft.com/office/drawing/2014/main" id="{FBC0F190-3378-42C5-AFD4-17D02AE2A55A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1;p41">
              <a:extLst>
                <a:ext uri="{FF2B5EF4-FFF2-40B4-BE49-F238E27FC236}">
                  <a16:creationId xmlns:a16="http://schemas.microsoft.com/office/drawing/2014/main" id="{F6E13553-9373-4B1B-86D7-7E56C0E48D69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2;p41">
              <a:extLst>
                <a:ext uri="{FF2B5EF4-FFF2-40B4-BE49-F238E27FC236}">
                  <a16:creationId xmlns:a16="http://schemas.microsoft.com/office/drawing/2014/main" id="{3532CAEB-3EB2-4D57-A8F3-5753DE605363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3;p41">
              <a:extLst>
                <a:ext uri="{FF2B5EF4-FFF2-40B4-BE49-F238E27FC236}">
                  <a16:creationId xmlns:a16="http://schemas.microsoft.com/office/drawing/2014/main" id="{329C5FCE-710F-46FC-8BF7-6BD75C442CCF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4;p41">
              <a:extLst>
                <a:ext uri="{FF2B5EF4-FFF2-40B4-BE49-F238E27FC236}">
                  <a16:creationId xmlns:a16="http://schemas.microsoft.com/office/drawing/2014/main" id="{C2F4964B-2A51-470D-82AA-E9AC687F9B4C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5;p41">
              <a:extLst>
                <a:ext uri="{FF2B5EF4-FFF2-40B4-BE49-F238E27FC236}">
                  <a16:creationId xmlns:a16="http://schemas.microsoft.com/office/drawing/2014/main" id="{B7DF9A86-7ECE-4CA8-A9E7-AAA8E60837B5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6;p41">
              <a:extLst>
                <a:ext uri="{FF2B5EF4-FFF2-40B4-BE49-F238E27FC236}">
                  <a16:creationId xmlns:a16="http://schemas.microsoft.com/office/drawing/2014/main" id="{795DEB8B-91C1-44FD-8B78-6B5FA983047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7;p41">
              <a:extLst>
                <a:ext uri="{FF2B5EF4-FFF2-40B4-BE49-F238E27FC236}">
                  <a16:creationId xmlns:a16="http://schemas.microsoft.com/office/drawing/2014/main" id="{025A067A-8245-4638-8CC5-6ED2F91D18A4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8;p41">
              <a:extLst>
                <a:ext uri="{FF2B5EF4-FFF2-40B4-BE49-F238E27FC236}">
                  <a16:creationId xmlns:a16="http://schemas.microsoft.com/office/drawing/2014/main" id="{B1BF4E72-022D-4177-8797-C4D125CFE885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69;p41">
              <a:extLst>
                <a:ext uri="{FF2B5EF4-FFF2-40B4-BE49-F238E27FC236}">
                  <a16:creationId xmlns:a16="http://schemas.microsoft.com/office/drawing/2014/main" id="{83106C7C-79D1-4927-9D31-7F569A2AEB6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0;p41">
              <a:extLst>
                <a:ext uri="{FF2B5EF4-FFF2-40B4-BE49-F238E27FC236}">
                  <a16:creationId xmlns:a16="http://schemas.microsoft.com/office/drawing/2014/main" id="{F55D4F01-5AF6-412C-ACCB-86D56B1497E5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1;p41">
              <a:extLst>
                <a:ext uri="{FF2B5EF4-FFF2-40B4-BE49-F238E27FC236}">
                  <a16:creationId xmlns:a16="http://schemas.microsoft.com/office/drawing/2014/main" id="{317C7857-6DCA-4294-A663-5CBAADB6A2E9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2;p41">
              <a:extLst>
                <a:ext uri="{FF2B5EF4-FFF2-40B4-BE49-F238E27FC236}">
                  <a16:creationId xmlns:a16="http://schemas.microsoft.com/office/drawing/2014/main" id="{BE8C3052-6D90-4582-9CBA-5BF51B73443C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3;p41">
              <a:extLst>
                <a:ext uri="{FF2B5EF4-FFF2-40B4-BE49-F238E27FC236}">
                  <a16:creationId xmlns:a16="http://schemas.microsoft.com/office/drawing/2014/main" id="{4FC1DFFE-3513-474A-AD71-9A2D8FDC6C4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4;p41">
              <a:extLst>
                <a:ext uri="{FF2B5EF4-FFF2-40B4-BE49-F238E27FC236}">
                  <a16:creationId xmlns:a16="http://schemas.microsoft.com/office/drawing/2014/main" id="{223B3E98-D694-4678-A7E2-F1683A871CE6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5;p41">
              <a:extLst>
                <a:ext uri="{FF2B5EF4-FFF2-40B4-BE49-F238E27FC236}">
                  <a16:creationId xmlns:a16="http://schemas.microsoft.com/office/drawing/2014/main" id="{AD12EFD9-CF5F-4A3A-9054-86E79DBB063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6;p41">
              <a:extLst>
                <a:ext uri="{FF2B5EF4-FFF2-40B4-BE49-F238E27FC236}">
                  <a16:creationId xmlns:a16="http://schemas.microsoft.com/office/drawing/2014/main" id="{600DFF3F-6C25-40EF-A984-1E29BD29F55B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7;p41">
              <a:extLst>
                <a:ext uri="{FF2B5EF4-FFF2-40B4-BE49-F238E27FC236}">
                  <a16:creationId xmlns:a16="http://schemas.microsoft.com/office/drawing/2014/main" id="{ABB77357-199D-4CF5-9B0C-B625B47A4A5F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8;p41">
              <a:extLst>
                <a:ext uri="{FF2B5EF4-FFF2-40B4-BE49-F238E27FC236}">
                  <a16:creationId xmlns:a16="http://schemas.microsoft.com/office/drawing/2014/main" id="{8B7123C1-9152-4C6E-94F6-71963EEDB7EF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79;p41">
              <a:extLst>
                <a:ext uri="{FF2B5EF4-FFF2-40B4-BE49-F238E27FC236}">
                  <a16:creationId xmlns:a16="http://schemas.microsoft.com/office/drawing/2014/main" id="{BF45A8C6-6495-4755-A933-D90420816154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0;p41">
              <a:extLst>
                <a:ext uri="{FF2B5EF4-FFF2-40B4-BE49-F238E27FC236}">
                  <a16:creationId xmlns:a16="http://schemas.microsoft.com/office/drawing/2014/main" id="{69817DEB-8662-4423-A4A1-8F697CCAA50B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1;p41">
              <a:extLst>
                <a:ext uri="{FF2B5EF4-FFF2-40B4-BE49-F238E27FC236}">
                  <a16:creationId xmlns:a16="http://schemas.microsoft.com/office/drawing/2014/main" id="{CE3323BD-C567-4B2D-BAB0-6C1E8CC9BE1A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2;p41">
              <a:extLst>
                <a:ext uri="{FF2B5EF4-FFF2-40B4-BE49-F238E27FC236}">
                  <a16:creationId xmlns:a16="http://schemas.microsoft.com/office/drawing/2014/main" id="{DBCA71DD-F4CE-43B7-AE1F-7EA27A01B80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3;p41">
              <a:extLst>
                <a:ext uri="{FF2B5EF4-FFF2-40B4-BE49-F238E27FC236}">
                  <a16:creationId xmlns:a16="http://schemas.microsoft.com/office/drawing/2014/main" id="{AFCE5533-DD26-4E9B-9B50-5B6D88F47B5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4;p41">
              <a:extLst>
                <a:ext uri="{FF2B5EF4-FFF2-40B4-BE49-F238E27FC236}">
                  <a16:creationId xmlns:a16="http://schemas.microsoft.com/office/drawing/2014/main" id="{FCBC35E2-039D-4FE9-ACA7-E97515E66D8F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5;p41">
              <a:extLst>
                <a:ext uri="{FF2B5EF4-FFF2-40B4-BE49-F238E27FC236}">
                  <a16:creationId xmlns:a16="http://schemas.microsoft.com/office/drawing/2014/main" id="{34AB3B5E-2A56-4FF1-AA3F-48CB95BD206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6;p41">
              <a:extLst>
                <a:ext uri="{FF2B5EF4-FFF2-40B4-BE49-F238E27FC236}">
                  <a16:creationId xmlns:a16="http://schemas.microsoft.com/office/drawing/2014/main" id="{3DE0105F-5A58-4171-9027-3B3008B6F27D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" name="Google Shape;4887;p41">
              <a:extLst>
                <a:ext uri="{FF2B5EF4-FFF2-40B4-BE49-F238E27FC236}">
                  <a16:creationId xmlns:a16="http://schemas.microsoft.com/office/drawing/2014/main" id="{E27400B2-F87E-4197-9904-B78FB517A680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4" name="Google Shape;4842;p41">
            <a:extLst>
              <a:ext uri="{FF2B5EF4-FFF2-40B4-BE49-F238E27FC236}">
                <a16:creationId xmlns:a16="http://schemas.microsoft.com/office/drawing/2014/main" id="{AC264051-23AC-4266-8FF1-323449A6694A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5" name="Google Shape;4843;p41">
              <a:extLst>
                <a:ext uri="{FF2B5EF4-FFF2-40B4-BE49-F238E27FC236}">
                  <a16:creationId xmlns:a16="http://schemas.microsoft.com/office/drawing/2014/main" id="{AFE4759C-CCB4-4E7A-8ABC-072B90EF788F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4;p41">
              <a:extLst>
                <a:ext uri="{FF2B5EF4-FFF2-40B4-BE49-F238E27FC236}">
                  <a16:creationId xmlns:a16="http://schemas.microsoft.com/office/drawing/2014/main" id="{C7CFE318-13A3-453F-9C52-3D541E658447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5;p41">
              <a:extLst>
                <a:ext uri="{FF2B5EF4-FFF2-40B4-BE49-F238E27FC236}">
                  <a16:creationId xmlns:a16="http://schemas.microsoft.com/office/drawing/2014/main" id="{62A0155B-B68D-4738-BB8A-2FD3BF72D22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6;p41">
              <a:extLst>
                <a:ext uri="{FF2B5EF4-FFF2-40B4-BE49-F238E27FC236}">
                  <a16:creationId xmlns:a16="http://schemas.microsoft.com/office/drawing/2014/main" id="{3C2A3D90-D2BC-43B7-B6E7-4EC81FBA3DD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7;p41">
              <a:extLst>
                <a:ext uri="{FF2B5EF4-FFF2-40B4-BE49-F238E27FC236}">
                  <a16:creationId xmlns:a16="http://schemas.microsoft.com/office/drawing/2014/main" id="{B1BEB3A3-0C4A-4867-8A6E-0BC9E085C26A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8;p41">
              <a:extLst>
                <a:ext uri="{FF2B5EF4-FFF2-40B4-BE49-F238E27FC236}">
                  <a16:creationId xmlns:a16="http://schemas.microsoft.com/office/drawing/2014/main" id="{5D32BB13-B1A2-444F-B632-623660F540F7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49;p41">
              <a:extLst>
                <a:ext uri="{FF2B5EF4-FFF2-40B4-BE49-F238E27FC236}">
                  <a16:creationId xmlns:a16="http://schemas.microsoft.com/office/drawing/2014/main" id="{F730DC67-95BE-4C64-8B70-A95588516DF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0;p41">
              <a:extLst>
                <a:ext uri="{FF2B5EF4-FFF2-40B4-BE49-F238E27FC236}">
                  <a16:creationId xmlns:a16="http://schemas.microsoft.com/office/drawing/2014/main" id="{3A102ED9-E820-47A8-9B08-5101C8BC7626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1;p41">
              <a:extLst>
                <a:ext uri="{FF2B5EF4-FFF2-40B4-BE49-F238E27FC236}">
                  <a16:creationId xmlns:a16="http://schemas.microsoft.com/office/drawing/2014/main" id="{71B20B8B-CEA1-40B5-AA08-76B4CA5FD074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2;p41">
              <a:extLst>
                <a:ext uri="{FF2B5EF4-FFF2-40B4-BE49-F238E27FC236}">
                  <a16:creationId xmlns:a16="http://schemas.microsoft.com/office/drawing/2014/main" id="{9A6987B3-2EB2-4473-9A18-5B194A96F26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3;p41">
              <a:extLst>
                <a:ext uri="{FF2B5EF4-FFF2-40B4-BE49-F238E27FC236}">
                  <a16:creationId xmlns:a16="http://schemas.microsoft.com/office/drawing/2014/main" id="{53136567-5A08-4AF6-ADBD-FDEEE91A129F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4;p41">
              <a:extLst>
                <a:ext uri="{FF2B5EF4-FFF2-40B4-BE49-F238E27FC236}">
                  <a16:creationId xmlns:a16="http://schemas.microsoft.com/office/drawing/2014/main" id="{0ECE1FB7-6D0E-49F7-BD47-C9746519D63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5;p41">
              <a:extLst>
                <a:ext uri="{FF2B5EF4-FFF2-40B4-BE49-F238E27FC236}">
                  <a16:creationId xmlns:a16="http://schemas.microsoft.com/office/drawing/2014/main" id="{4EC5853B-A985-4309-8A57-72F4C2B41C1B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6;p41">
              <a:extLst>
                <a:ext uri="{FF2B5EF4-FFF2-40B4-BE49-F238E27FC236}">
                  <a16:creationId xmlns:a16="http://schemas.microsoft.com/office/drawing/2014/main" id="{68212678-7224-483D-9E2A-F56E5DC7FDF7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7;p41">
              <a:extLst>
                <a:ext uri="{FF2B5EF4-FFF2-40B4-BE49-F238E27FC236}">
                  <a16:creationId xmlns:a16="http://schemas.microsoft.com/office/drawing/2014/main" id="{DB9833FD-4918-4984-BD5D-5F38D9E591B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8;p41">
              <a:extLst>
                <a:ext uri="{FF2B5EF4-FFF2-40B4-BE49-F238E27FC236}">
                  <a16:creationId xmlns:a16="http://schemas.microsoft.com/office/drawing/2014/main" id="{955234DF-34C0-4CB3-B4B9-EF1C01AC8490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59;p41">
              <a:extLst>
                <a:ext uri="{FF2B5EF4-FFF2-40B4-BE49-F238E27FC236}">
                  <a16:creationId xmlns:a16="http://schemas.microsoft.com/office/drawing/2014/main" id="{B59E063E-A571-40D6-A0B9-B3777F0997C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0;p41">
              <a:extLst>
                <a:ext uri="{FF2B5EF4-FFF2-40B4-BE49-F238E27FC236}">
                  <a16:creationId xmlns:a16="http://schemas.microsoft.com/office/drawing/2014/main" id="{40325CD0-42F6-4EA0-BC5A-94613A374C1E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1;p41">
              <a:extLst>
                <a:ext uri="{FF2B5EF4-FFF2-40B4-BE49-F238E27FC236}">
                  <a16:creationId xmlns:a16="http://schemas.microsoft.com/office/drawing/2014/main" id="{74D706C9-9525-4B65-8948-D8046B5DCCA0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2;p41">
              <a:extLst>
                <a:ext uri="{FF2B5EF4-FFF2-40B4-BE49-F238E27FC236}">
                  <a16:creationId xmlns:a16="http://schemas.microsoft.com/office/drawing/2014/main" id="{50567ADF-CF03-4E86-BD63-5F884DAC20A5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3;p41">
              <a:extLst>
                <a:ext uri="{FF2B5EF4-FFF2-40B4-BE49-F238E27FC236}">
                  <a16:creationId xmlns:a16="http://schemas.microsoft.com/office/drawing/2014/main" id="{71D04244-A617-47DF-9F48-B745203100E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4;p41">
              <a:extLst>
                <a:ext uri="{FF2B5EF4-FFF2-40B4-BE49-F238E27FC236}">
                  <a16:creationId xmlns:a16="http://schemas.microsoft.com/office/drawing/2014/main" id="{2843F2C2-EC66-44FE-A66D-5C812149D894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5;p41">
              <a:extLst>
                <a:ext uri="{FF2B5EF4-FFF2-40B4-BE49-F238E27FC236}">
                  <a16:creationId xmlns:a16="http://schemas.microsoft.com/office/drawing/2014/main" id="{B80FDD14-1213-4193-8B3E-7CAD03950BE1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6;p41">
              <a:extLst>
                <a:ext uri="{FF2B5EF4-FFF2-40B4-BE49-F238E27FC236}">
                  <a16:creationId xmlns:a16="http://schemas.microsoft.com/office/drawing/2014/main" id="{C9D83F20-3582-4355-92D6-D09C72076C16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7;p41">
              <a:extLst>
                <a:ext uri="{FF2B5EF4-FFF2-40B4-BE49-F238E27FC236}">
                  <a16:creationId xmlns:a16="http://schemas.microsoft.com/office/drawing/2014/main" id="{B5A20AE0-F170-4A1C-8D32-4EF75862C1B2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8;p41">
              <a:extLst>
                <a:ext uri="{FF2B5EF4-FFF2-40B4-BE49-F238E27FC236}">
                  <a16:creationId xmlns:a16="http://schemas.microsoft.com/office/drawing/2014/main" id="{AEA4FD24-EEF9-4BFC-A894-641AFD4192DD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69;p41">
              <a:extLst>
                <a:ext uri="{FF2B5EF4-FFF2-40B4-BE49-F238E27FC236}">
                  <a16:creationId xmlns:a16="http://schemas.microsoft.com/office/drawing/2014/main" id="{5F95C9BD-7413-4F6E-99CC-CAC66F1B1CB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0;p41">
              <a:extLst>
                <a:ext uri="{FF2B5EF4-FFF2-40B4-BE49-F238E27FC236}">
                  <a16:creationId xmlns:a16="http://schemas.microsoft.com/office/drawing/2014/main" id="{6A459D02-8E7E-408A-9CE3-8655E256975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1;p41">
              <a:extLst>
                <a:ext uri="{FF2B5EF4-FFF2-40B4-BE49-F238E27FC236}">
                  <a16:creationId xmlns:a16="http://schemas.microsoft.com/office/drawing/2014/main" id="{9900849F-2AD2-4FC3-98B1-FB9BDFAC7E69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2;p41">
              <a:extLst>
                <a:ext uri="{FF2B5EF4-FFF2-40B4-BE49-F238E27FC236}">
                  <a16:creationId xmlns:a16="http://schemas.microsoft.com/office/drawing/2014/main" id="{E8896AF6-17DA-468E-8F39-088BDB938702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3;p41">
              <a:extLst>
                <a:ext uri="{FF2B5EF4-FFF2-40B4-BE49-F238E27FC236}">
                  <a16:creationId xmlns:a16="http://schemas.microsoft.com/office/drawing/2014/main" id="{57CDE597-894B-4411-B10B-F6939A19E03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4;p41">
              <a:extLst>
                <a:ext uri="{FF2B5EF4-FFF2-40B4-BE49-F238E27FC236}">
                  <a16:creationId xmlns:a16="http://schemas.microsoft.com/office/drawing/2014/main" id="{9891853B-562A-4CA3-8985-C4EE9A1B1E8E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5;p41">
              <a:extLst>
                <a:ext uri="{FF2B5EF4-FFF2-40B4-BE49-F238E27FC236}">
                  <a16:creationId xmlns:a16="http://schemas.microsoft.com/office/drawing/2014/main" id="{CE470C1B-0FEA-4FEE-B4E4-5A1647C952E6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6;p41">
              <a:extLst>
                <a:ext uri="{FF2B5EF4-FFF2-40B4-BE49-F238E27FC236}">
                  <a16:creationId xmlns:a16="http://schemas.microsoft.com/office/drawing/2014/main" id="{EA011B4A-40F1-426B-AD5F-0941D275E71B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7;p41">
              <a:extLst>
                <a:ext uri="{FF2B5EF4-FFF2-40B4-BE49-F238E27FC236}">
                  <a16:creationId xmlns:a16="http://schemas.microsoft.com/office/drawing/2014/main" id="{165EAB66-621C-40FE-A127-0200311F1434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8;p41">
              <a:extLst>
                <a:ext uri="{FF2B5EF4-FFF2-40B4-BE49-F238E27FC236}">
                  <a16:creationId xmlns:a16="http://schemas.microsoft.com/office/drawing/2014/main" id="{48681CFE-B90B-4E3B-A953-61259AF0B75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79;p41">
              <a:extLst>
                <a:ext uri="{FF2B5EF4-FFF2-40B4-BE49-F238E27FC236}">
                  <a16:creationId xmlns:a16="http://schemas.microsoft.com/office/drawing/2014/main" id="{6836ABC4-B9C5-42A0-8B01-67EFD2A3F69D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0;p41">
              <a:extLst>
                <a:ext uri="{FF2B5EF4-FFF2-40B4-BE49-F238E27FC236}">
                  <a16:creationId xmlns:a16="http://schemas.microsoft.com/office/drawing/2014/main" id="{BA872234-8160-46E2-8CED-8C341B3005C9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1;p41">
              <a:extLst>
                <a:ext uri="{FF2B5EF4-FFF2-40B4-BE49-F238E27FC236}">
                  <a16:creationId xmlns:a16="http://schemas.microsoft.com/office/drawing/2014/main" id="{0287FFA5-C327-4B43-AFFC-4D3DE3A8B415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2;p41">
              <a:extLst>
                <a:ext uri="{FF2B5EF4-FFF2-40B4-BE49-F238E27FC236}">
                  <a16:creationId xmlns:a16="http://schemas.microsoft.com/office/drawing/2014/main" id="{C7AEE9AE-1449-47BE-9BD1-59A85BBC2C9C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3;p41">
              <a:extLst>
                <a:ext uri="{FF2B5EF4-FFF2-40B4-BE49-F238E27FC236}">
                  <a16:creationId xmlns:a16="http://schemas.microsoft.com/office/drawing/2014/main" id="{9C6BBDE0-2870-4CF0-A513-36FBFA100AA4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4;p41">
              <a:extLst>
                <a:ext uri="{FF2B5EF4-FFF2-40B4-BE49-F238E27FC236}">
                  <a16:creationId xmlns:a16="http://schemas.microsoft.com/office/drawing/2014/main" id="{36C92DD4-73D5-4876-BCD3-B1FEC52FD74B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5;p41">
              <a:extLst>
                <a:ext uri="{FF2B5EF4-FFF2-40B4-BE49-F238E27FC236}">
                  <a16:creationId xmlns:a16="http://schemas.microsoft.com/office/drawing/2014/main" id="{E33C329D-EB32-4783-B021-9C429053A00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6;p41">
              <a:extLst>
                <a:ext uri="{FF2B5EF4-FFF2-40B4-BE49-F238E27FC236}">
                  <a16:creationId xmlns:a16="http://schemas.microsoft.com/office/drawing/2014/main" id="{307A030B-5786-487D-9171-66DD93E7E9B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4887;p41">
              <a:extLst>
                <a:ext uri="{FF2B5EF4-FFF2-40B4-BE49-F238E27FC236}">
                  <a16:creationId xmlns:a16="http://schemas.microsoft.com/office/drawing/2014/main" id="{5860AE0D-B8C9-4130-8C1F-4995EE1F2569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0" name="Google Shape;4842;p41">
            <a:extLst>
              <a:ext uri="{FF2B5EF4-FFF2-40B4-BE49-F238E27FC236}">
                <a16:creationId xmlns:a16="http://schemas.microsoft.com/office/drawing/2014/main" id="{4CBEEF78-88D4-49FE-B0E9-E8E598E7439B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1" name="Google Shape;4843;p41">
              <a:extLst>
                <a:ext uri="{FF2B5EF4-FFF2-40B4-BE49-F238E27FC236}">
                  <a16:creationId xmlns:a16="http://schemas.microsoft.com/office/drawing/2014/main" id="{8DFAD4E5-B3C4-4D2F-85A7-85AEE0D2A2BE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4;p41">
              <a:extLst>
                <a:ext uri="{FF2B5EF4-FFF2-40B4-BE49-F238E27FC236}">
                  <a16:creationId xmlns:a16="http://schemas.microsoft.com/office/drawing/2014/main" id="{2D684FA7-BD5C-4F6D-8D53-2F5E8F72B91D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5;p41">
              <a:extLst>
                <a:ext uri="{FF2B5EF4-FFF2-40B4-BE49-F238E27FC236}">
                  <a16:creationId xmlns:a16="http://schemas.microsoft.com/office/drawing/2014/main" id="{B9FB1609-917C-4809-B5AD-8C5E07147D9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6;p41">
              <a:extLst>
                <a:ext uri="{FF2B5EF4-FFF2-40B4-BE49-F238E27FC236}">
                  <a16:creationId xmlns:a16="http://schemas.microsoft.com/office/drawing/2014/main" id="{4E83A239-09BA-4A6B-AFE1-66607D5345F3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7;p41">
              <a:extLst>
                <a:ext uri="{FF2B5EF4-FFF2-40B4-BE49-F238E27FC236}">
                  <a16:creationId xmlns:a16="http://schemas.microsoft.com/office/drawing/2014/main" id="{4B5CA500-FF14-4E05-9D57-ECB953CD8AD4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8;p41">
              <a:extLst>
                <a:ext uri="{FF2B5EF4-FFF2-40B4-BE49-F238E27FC236}">
                  <a16:creationId xmlns:a16="http://schemas.microsoft.com/office/drawing/2014/main" id="{C2064898-DB87-4FAA-8704-EFBCE9433D23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49;p41">
              <a:extLst>
                <a:ext uri="{FF2B5EF4-FFF2-40B4-BE49-F238E27FC236}">
                  <a16:creationId xmlns:a16="http://schemas.microsoft.com/office/drawing/2014/main" id="{A69005DD-5CAF-418D-B383-80F6B360C31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0;p41">
              <a:extLst>
                <a:ext uri="{FF2B5EF4-FFF2-40B4-BE49-F238E27FC236}">
                  <a16:creationId xmlns:a16="http://schemas.microsoft.com/office/drawing/2014/main" id="{5EF160EE-6D4B-478A-9BEE-EBCCD9F8D2D0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1;p41">
              <a:extLst>
                <a:ext uri="{FF2B5EF4-FFF2-40B4-BE49-F238E27FC236}">
                  <a16:creationId xmlns:a16="http://schemas.microsoft.com/office/drawing/2014/main" id="{6987CAF4-9C7B-4223-81FF-51FBA07E4FD3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2;p41">
              <a:extLst>
                <a:ext uri="{FF2B5EF4-FFF2-40B4-BE49-F238E27FC236}">
                  <a16:creationId xmlns:a16="http://schemas.microsoft.com/office/drawing/2014/main" id="{003661CC-12BF-466E-8A8D-24C18C6B1C0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3;p41">
              <a:extLst>
                <a:ext uri="{FF2B5EF4-FFF2-40B4-BE49-F238E27FC236}">
                  <a16:creationId xmlns:a16="http://schemas.microsoft.com/office/drawing/2014/main" id="{B3907B81-DEAD-4172-9C03-120C7AD570F4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4;p41">
              <a:extLst>
                <a:ext uri="{FF2B5EF4-FFF2-40B4-BE49-F238E27FC236}">
                  <a16:creationId xmlns:a16="http://schemas.microsoft.com/office/drawing/2014/main" id="{DDD8DDCF-9428-43FC-8690-EFD933CE5EE8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5;p41">
              <a:extLst>
                <a:ext uri="{FF2B5EF4-FFF2-40B4-BE49-F238E27FC236}">
                  <a16:creationId xmlns:a16="http://schemas.microsoft.com/office/drawing/2014/main" id="{241B333B-89C1-45DB-BDA0-CA5ADAE0D84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6;p41">
              <a:extLst>
                <a:ext uri="{FF2B5EF4-FFF2-40B4-BE49-F238E27FC236}">
                  <a16:creationId xmlns:a16="http://schemas.microsoft.com/office/drawing/2014/main" id="{C2C62C1A-FDD4-46A5-AB09-8556AD83D64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7;p41">
              <a:extLst>
                <a:ext uri="{FF2B5EF4-FFF2-40B4-BE49-F238E27FC236}">
                  <a16:creationId xmlns:a16="http://schemas.microsoft.com/office/drawing/2014/main" id="{2361DAB1-0130-4140-89C7-C1AB63D0922D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8;p41">
              <a:extLst>
                <a:ext uri="{FF2B5EF4-FFF2-40B4-BE49-F238E27FC236}">
                  <a16:creationId xmlns:a16="http://schemas.microsoft.com/office/drawing/2014/main" id="{03455575-8B39-4BE4-8072-4F3E4B33F89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59;p41">
              <a:extLst>
                <a:ext uri="{FF2B5EF4-FFF2-40B4-BE49-F238E27FC236}">
                  <a16:creationId xmlns:a16="http://schemas.microsoft.com/office/drawing/2014/main" id="{437B803D-F1E5-4379-9346-1EC73B61807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0;p41">
              <a:extLst>
                <a:ext uri="{FF2B5EF4-FFF2-40B4-BE49-F238E27FC236}">
                  <a16:creationId xmlns:a16="http://schemas.microsoft.com/office/drawing/2014/main" id="{F26ED5EC-A361-4700-A711-D62EC62ED0A1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1;p41">
              <a:extLst>
                <a:ext uri="{FF2B5EF4-FFF2-40B4-BE49-F238E27FC236}">
                  <a16:creationId xmlns:a16="http://schemas.microsoft.com/office/drawing/2014/main" id="{B02C3E96-5343-449A-B340-FE63359626E7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2;p41">
              <a:extLst>
                <a:ext uri="{FF2B5EF4-FFF2-40B4-BE49-F238E27FC236}">
                  <a16:creationId xmlns:a16="http://schemas.microsoft.com/office/drawing/2014/main" id="{2337EEB0-DAC5-4F82-8BC9-14CFA7E7732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3;p41">
              <a:extLst>
                <a:ext uri="{FF2B5EF4-FFF2-40B4-BE49-F238E27FC236}">
                  <a16:creationId xmlns:a16="http://schemas.microsoft.com/office/drawing/2014/main" id="{D8436826-0196-406A-87B6-FD915668AFBF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4;p41">
              <a:extLst>
                <a:ext uri="{FF2B5EF4-FFF2-40B4-BE49-F238E27FC236}">
                  <a16:creationId xmlns:a16="http://schemas.microsoft.com/office/drawing/2014/main" id="{E8912627-DD8B-4E50-82D9-9E6217C00A29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5;p41">
              <a:extLst>
                <a:ext uri="{FF2B5EF4-FFF2-40B4-BE49-F238E27FC236}">
                  <a16:creationId xmlns:a16="http://schemas.microsoft.com/office/drawing/2014/main" id="{D3601324-F6C7-4E51-BD1B-093861A7251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6;p41">
              <a:extLst>
                <a:ext uri="{FF2B5EF4-FFF2-40B4-BE49-F238E27FC236}">
                  <a16:creationId xmlns:a16="http://schemas.microsoft.com/office/drawing/2014/main" id="{26EF50CA-D4D0-4AED-BABF-FEFED194BF23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7;p41">
              <a:extLst>
                <a:ext uri="{FF2B5EF4-FFF2-40B4-BE49-F238E27FC236}">
                  <a16:creationId xmlns:a16="http://schemas.microsoft.com/office/drawing/2014/main" id="{CB0AC50E-6BB3-4FDD-B998-3988850743E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8;p41">
              <a:extLst>
                <a:ext uri="{FF2B5EF4-FFF2-40B4-BE49-F238E27FC236}">
                  <a16:creationId xmlns:a16="http://schemas.microsoft.com/office/drawing/2014/main" id="{30AB7C33-A7D4-4C29-9944-53348F837F1A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69;p41">
              <a:extLst>
                <a:ext uri="{FF2B5EF4-FFF2-40B4-BE49-F238E27FC236}">
                  <a16:creationId xmlns:a16="http://schemas.microsoft.com/office/drawing/2014/main" id="{46524CCB-2B35-4D68-B446-1F58867E744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0;p41">
              <a:extLst>
                <a:ext uri="{FF2B5EF4-FFF2-40B4-BE49-F238E27FC236}">
                  <a16:creationId xmlns:a16="http://schemas.microsoft.com/office/drawing/2014/main" id="{CE7319CC-7F14-4110-B523-EACE0B10436C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1;p41">
              <a:extLst>
                <a:ext uri="{FF2B5EF4-FFF2-40B4-BE49-F238E27FC236}">
                  <a16:creationId xmlns:a16="http://schemas.microsoft.com/office/drawing/2014/main" id="{B79D4B94-A814-4F7B-9D57-CD5F2122B05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2;p41">
              <a:extLst>
                <a:ext uri="{FF2B5EF4-FFF2-40B4-BE49-F238E27FC236}">
                  <a16:creationId xmlns:a16="http://schemas.microsoft.com/office/drawing/2014/main" id="{759B883F-FC36-4F52-A31B-E41DD63F89A1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3;p41">
              <a:extLst>
                <a:ext uri="{FF2B5EF4-FFF2-40B4-BE49-F238E27FC236}">
                  <a16:creationId xmlns:a16="http://schemas.microsoft.com/office/drawing/2014/main" id="{5F41E066-6250-41DD-A13F-BA1A13454F2D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4;p41">
              <a:extLst>
                <a:ext uri="{FF2B5EF4-FFF2-40B4-BE49-F238E27FC236}">
                  <a16:creationId xmlns:a16="http://schemas.microsoft.com/office/drawing/2014/main" id="{DEAC98E6-52BB-4511-BFC6-8E9340147016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5;p41">
              <a:extLst>
                <a:ext uri="{FF2B5EF4-FFF2-40B4-BE49-F238E27FC236}">
                  <a16:creationId xmlns:a16="http://schemas.microsoft.com/office/drawing/2014/main" id="{4A04C68B-0193-474A-AA93-A9CFBEE353A7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6;p41">
              <a:extLst>
                <a:ext uri="{FF2B5EF4-FFF2-40B4-BE49-F238E27FC236}">
                  <a16:creationId xmlns:a16="http://schemas.microsoft.com/office/drawing/2014/main" id="{2A110B95-A3DA-4B11-A76A-4A770AD3E675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7;p41">
              <a:extLst>
                <a:ext uri="{FF2B5EF4-FFF2-40B4-BE49-F238E27FC236}">
                  <a16:creationId xmlns:a16="http://schemas.microsoft.com/office/drawing/2014/main" id="{1344E14C-90B0-4E1C-B4D8-7CCD51D536CC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8;p41">
              <a:extLst>
                <a:ext uri="{FF2B5EF4-FFF2-40B4-BE49-F238E27FC236}">
                  <a16:creationId xmlns:a16="http://schemas.microsoft.com/office/drawing/2014/main" id="{6000E245-6173-43C5-93F9-351FC9637D18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79;p41">
              <a:extLst>
                <a:ext uri="{FF2B5EF4-FFF2-40B4-BE49-F238E27FC236}">
                  <a16:creationId xmlns:a16="http://schemas.microsoft.com/office/drawing/2014/main" id="{1ABE639C-7D40-4719-89AB-64AAF7AF0E60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0;p41">
              <a:extLst>
                <a:ext uri="{FF2B5EF4-FFF2-40B4-BE49-F238E27FC236}">
                  <a16:creationId xmlns:a16="http://schemas.microsoft.com/office/drawing/2014/main" id="{BE87B2AE-A659-4FD9-BC3F-3BEADDA86784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1;p41">
              <a:extLst>
                <a:ext uri="{FF2B5EF4-FFF2-40B4-BE49-F238E27FC236}">
                  <a16:creationId xmlns:a16="http://schemas.microsoft.com/office/drawing/2014/main" id="{22B97221-5EDB-45AA-8344-E5FE465E961D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2;p41">
              <a:extLst>
                <a:ext uri="{FF2B5EF4-FFF2-40B4-BE49-F238E27FC236}">
                  <a16:creationId xmlns:a16="http://schemas.microsoft.com/office/drawing/2014/main" id="{89CBE0A0-2DC6-4C72-A36D-6AA825DBE9D0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3;p41">
              <a:extLst>
                <a:ext uri="{FF2B5EF4-FFF2-40B4-BE49-F238E27FC236}">
                  <a16:creationId xmlns:a16="http://schemas.microsoft.com/office/drawing/2014/main" id="{37D03EA0-5E6B-48CE-BE64-5C9C8E628368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4;p41">
              <a:extLst>
                <a:ext uri="{FF2B5EF4-FFF2-40B4-BE49-F238E27FC236}">
                  <a16:creationId xmlns:a16="http://schemas.microsoft.com/office/drawing/2014/main" id="{97769166-5A3C-47AE-A240-7CCEC221343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5;p41">
              <a:extLst>
                <a:ext uri="{FF2B5EF4-FFF2-40B4-BE49-F238E27FC236}">
                  <a16:creationId xmlns:a16="http://schemas.microsoft.com/office/drawing/2014/main" id="{F9C25189-9493-4F91-940F-4DF53D904AE1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6;p41">
              <a:extLst>
                <a:ext uri="{FF2B5EF4-FFF2-40B4-BE49-F238E27FC236}">
                  <a16:creationId xmlns:a16="http://schemas.microsoft.com/office/drawing/2014/main" id="{97FE4740-A13C-4EFB-8C02-571F5DCD850D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5" name="Google Shape;4887;p41">
              <a:extLst>
                <a:ext uri="{FF2B5EF4-FFF2-40B4-BE49-F238E27FC236}">
                  <a16:creationId xmlns:a16="http://schemas.microsoft.com/office/drawing/2014/main" id="{C23F68D0-61BE-48EE-BDF4-07740925847F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6" name="Google Shape;4842;p41">
            <a:extLst>
              <a:ext uri="{FF2B5EF4-FFF2-40B4-BE49-F238E27FC236}">
                <a16:creationId xmlns:a16="http://schemas.microsoft.com/office/drawing/2014/main" id="{EDEF1309-DDC9-4EAE-80ED-5BB042B68CCE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7" name="Google Shape;4843;p41">
              <a:extLst>
                <a:ext uri="{FF2B5EF4-FFF2-40B4-BE49-F238E27FC236}">
                  <a16:creationId xmlns:a16="http://schemas.microsoft.com/office/drawing/2014/main" id="{0078CC11-2231-46FD-A49B-E196609B6B05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4;p41">
              <a:extLst>
                <a:ext uri="{FF2B5EF4-FFF2-40B4-BE49-F238E27FC236}">
                  <a16:creationId xmlns:a16="http://schemas.microsoft.com/office/drawing/2014/main" id="{30D17134-30FF-49A9-B71B-103EAE30029D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5;p41">
              <a:extLst>
                <a:ext uri="{FF2B5EF4-FFF2-40B4-BE49-F238E27FC236}">
                  <a16:creationId xmlns:a16="http://schemas.microsoft.com/office/drawing/2014/main" id="{695E5EFE-9D55-4D66-AD07-429F33605951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6;p41">
              <a:extLst>
                <a:ext uri="{FF2B5EF4-FFF2-40B4-BE49-F238E27FC236}">
                  <a16:creationId xmlns:a16="http://schemas.microsoft.com/office/drawing/2014/main" id="{9008DF89-02FB-4364-B9E9-AA4DC1E7126C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7;p41">
              <a:extLst>
                <a:ext uri="{FF2B5EF4-FFF2-40B4-BE49-F238E27FC236}">
                  <a16:creationId xmlns:a16="http://schemas.microsoft.com/office/drawing/2014/main" id="{8025507A-DD60-44B0-B084-9CB3F12F127D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8;p41">
              <a:extLst>
                <a:ext uri="{FF2B5EF4-FFF2-40B4-BE49-F238E27FC236}">
                  <a16:creationId xmlns:a16="http://schemas.microsoft.com/office/drawing/2014/main" id="{D868507F-F1FC-408C-92C7-97EAD06342C2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49;p41">
              <a:extLst>
                <a:ext uri="{FF2B5EF4-FFF2-40B4-BE49-F238E27FC236}">
                  <a16:creationId xmlns:a16="http://schemas.microsoft.com/office/drawing/2014/main" id="{978B459F-4D17-4F6C-99FA-A5B88291736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0;p41">
              <a:extLst>
                <a:ext uri="{FF2B5EF4-FFF2-40B4-BE49-F238E27FC236}">
                  <a16:creationId xmlns:a16="http://schemas.microsoft.com/office/drawing/2014/main" id="{A5B386CB-581C-48B0-87CE-F5A0C9F5D9C8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1;p41">
              <a:extLst>
                <a:ext uri="{FF2B5EF4-FFF2-40B4-BE49-F238E27FC236}">
                  <a16:creationId xmlns:a16="http://schemas.microsoft.com/office/drawing/2014/main" id="{4F257577-FF29-443C-8A01-A74A8F7FEFC3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2;p41">
              <a:extLst>
                <a:ext uri="{FF2B5EF4-FFF2-40B4-BE49-F238E27FC236}">
                  <a16:creationId xmlns:a16="http://schemas.microsoft.com/office/drawing/2014/main" id="{FA74E73C-4132-46AE-A160-54FB5D3EC17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3;p41">
              <a:extLst>
                <a:ext uri="{FF2B5EF4-FFF2-40B4-BE49-F238E27FC236}">
                  <a16:creationId xmlns:a16="http://schemas.microsoft.com/office/drawing/2014/main" id="{0544C09B-90FF-4093-B288-0CC45F58CC2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4;p41">
              <a:extLst>
                <a:ext uri="{FF2B5EF4-FFF2-40B4-BE49-F238E27FC236}">
                  <a16:creationId xmlns:a16="http://schemas.microsoft.com/office/drawing/2014/main" id="{AF081F37-FCDA-452D-BC18-8AAD15F21108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5;p41">
              <a:extLst>
                <a:ext uri="{FF2B5EF4-FFF2-40B4-BE49-F238E27FC236}">
                  <a16:creationId xmlns:a16="http://schemas.microsoft.com/office/drawing/2014/main" id="{3581CC22-E874-45B0-9C1F-EC2D3D023041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6;p41">
              <a:extLst>
                <a:ext uri="{FF2B5EF4-FFF2-40B4-BE49-F238E27FC236}">
                  <a16:creationId xmlns:a16="http://schemas.microsoft.com/office/drawing/2014/main" id="{9CB319C5-0B0B-4376-ABA7-B660AF582BDC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7;p41">
              <a:extLst>
                <a:ext uri="{FF2B5EF4-FFF2-40B4-BE49-F238E27FC236}">
                  <a16:creationId xmlns:a16="http://schemas.microsoft.com/office/drawing/2014/main" id="{5F3F9FB5-3225-4B98-B207-ABB197517326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8;p41">
              <a:extLst>
                <a:ext uri="{FF2B5EF4-FFF2-40B4-BE49-F238E27FC236}">
                  <a16:creationId xmlns:a16="http://schemas.microsoft.com/office/drawing/2014/main" id="{34299C75-6C63-4ED5-AAD7-5183C2637C9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59;p41">
              <a:extLst>
                <a:ext uri="{FF2B5EF4-FFF2-40B4-BE49-F238E27FC236}">
                  <a16:creationId xmlns:a16="http://schemas.microsoft.com/office/drawing/2014/main" id="{AF455985-2A53-486F-BB03-252FD6EB9428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0;p41">
              <a:extLst>
                <a:ext uri="{FF2B5EF4-FFF2-40B4-BE49-F238E27FC236}">
                  <a16:creationId xmlns:a16="http://schemas.microsoft.com/office/drawing/2014/main" id="{6105C499-AA8B-4187-933F-5BD73CF3C38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1;p41">
              <a:extLst>
                <a:ext uri="{FF2B5EF4-FFF2-40B4-BE49-F238E27FC236}">
                  <a16:creationId xmlns:a16="http://schemas.microsoft.com/office/drawing/2014/main" id="{976FDF64-CAA2-4408-AE7D-16D7EF85D1AE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2;p41">
              <a:extLst>
                <a:ext uri="{FF2B5EF4-FFF2-40B4-BE49-F238E27FC236}">
                  <a16:creationId xmlns:a16="http://schemas.microsoft.com/office/drawing/2014/main" id="{815F2ED7-A63F-43F2-8BB8-7D2B98017E6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3;p41">
              <a:extLst>
                <a:ext uri="{FF2B5EF4-FFF2-40B4-BE49-F238E27FC236}">
                  <a16:creationId xmlns:a16="http://schemas.microsoft.com/office/drawing/2014/main" id="{D93EFB4D-4209-4021-83CA-13A6DEC2544D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4;p41">
              <a:extLst>
                <a:ext uri="{FF2B5EF4-FFF2-40B4-BE49-F238E27FC236}">
                  <a16:creationId xmlns:a16="http://schemas.microsoft.com/office/drawing/2014/main" id="{6965EA6A-994A-4DE8-881F-9DD0B26C23DD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5;p41">
              <a:extLst>
                <a:ext uri="{FF2B5EF4-FFF2-40B4-BE49-F238E27FC236}">
                  <a16:creationId xmlns:a16="http://schemas.microsoft.com/office/drawing/2014/main" id="{6307CD9E-6669-4230-8179-1D3441AF692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6;p41">
              <a:extLst>
                <a:ext uri="{FF2B5EF4-FFF2-40B4-BE49-F238E27FC236}">
                  <a16:creationId xmlns:a16="http://schemas.microsoft.com/office/drawing/2014/main" id="{1E9ACEC3-F9B5-4CA5-B03D-9FC9AB68D61C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7;p41">
              <a:extLst>
                <a:ext uri="{FF2B5EF4-FFF2-40B4-BE49-F238E27FC236}">
                  <a16:creationId xmlns:a16="http://schemas.microsoft.com/office/drawing/2014/main" id="{2360ABE8-6788-4803-9152-B68E1BDFD5E6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8;p41">
              <a:extLst>
                <a:ext uri="{FF2B5EF4-FFF2-40B4-BE49-F238E27FC236}">
                  <a16:creationId xmlns:a16="http://schemas.microsoft.com/office/drawing/2014/main" id="{F91F3B3D-C27F-4DB2-8A1E-7D3B468C473A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69;p41">
              <a:extLst>
                <a:ext uri="{FF2B5EF4-FFF2-40B4-BE49-F238E27FC236}">
                  <a16:creationId xmlns:a16="http://schemas.microsoft.com/office/drawing/2014/main" id="{F14F4960-7032-4AF5-A81A-DC967CAE0805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0;p41">
              <a:extLst>
                <a:ext uri="{FF2B5EF4-FFF2-40B4-BE49-F238E27FC236}">
                  <a16:creationId xmlns:a16="http://schemas.microsoft.com/office/drawing/2014/main" id="{2A4CB5EE-443B-4831-B66F-097E29EBEE0C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1;p41">
              <a:extLst>
                <a:ext uri="{FF2B5EF4-FFF2-40B4-BE49-F238E27FC236}">
                  <a16:creationId xmlns:a16="http://schemas.microsoft.com/office/drawing/2014/main" id="{5E1352BA-3D61-4C21-9906-AB30DF913244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2;p41">
              <a:extLst>
                <a:ext uri="{FF2B5EF4-FFF2-40B4-BE49-F238E27FC236}">
                  <a16:creationId xmlns:a16="http://schemas.microsoft.com/office/drawing/2014/main" id="{9ED91008-29DD-402B-9F9D-F5D294F4A771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3;p41">
              <a:extLst>
                <a:ext uri="{FF2B5EF4-FFF2-40B4-BE49-F238E27FC236}">
                  <a16:creationId xmlns:a16="http://schemas.microsoft.com/office/drawing/2014/main" id="{B5C09949-6163-45FF-B41A-427264C58D27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4;p41">
              <a:extLst>
                <a:ext uri="{FF2B5EF4-FFF2-40B4-BE49-F238E27FC236}">
                  <a16:creationId xmlns:a16="http://schemas.microsoft.com/office/drawing/2014/main" id="{AD1A5762-9155-4E09-BF9B-183BD6C7950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5;p41">
              <a:extLst>
                <a:ext uri="{FF2B5EF4-FFF2-40B4-BE49-F238E27FC236}">
                  <a16:creationId xmlns:a16="http://schemas.microsoft.com/office/drawing/2014/main" id="{8FFCD3CC-B3FF-4F3C-B874-26E271427DF2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6;p41">
              <a:extLst>
                <a:ext uri="{FF2B5EF4-FFF2-40B4-BE49-F238E27FC236}">
                  <a16:creationId xmlns:a16="http://schemas.microsoft.com/office/drawing/2014/main" id="{0E336E66-3DE0-4A08-B19C-D9CA114E0BEC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7;p41">
              <a:extLst>
                <a:ext uri="{FF2B5EF4-FFF2-40B4-BE49-F238E27FC236}">
                  <a16:creationId xmlns:a16="http://schemas.microsoft.com/office/drawing/2014/main" id="{AD2797A3-F4D6-442A-BFF7-DCFB368F9C75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8;p41">
              <a:extLst>
                <a:ext uri="{FF2B5EF4-FFF2-40B4-BE49-F238E27FC236}">
                  <a16:creationId xmlns:a16="http://schemas.microsoft.com/office/drawing/2014/main" id="{E1D2EB70-E425-4CBD-B3F6-2242DAE82704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79;p41">
              <a:extLst>
                <a:ext uri="{FF2B5EF4-FFF2-40B4-BE49-F238E27FC236}">
                  <a16:creationId xmlns:a16="http://schemas.microsoft.com/office/drawing/2014/main" id="{A3600BC4-C378-43C1-8D4B-85FB67FE20F7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0;p41">
              <a:extLst>
                <a:ext uri="{FF2B5EF4-FFF2-40B4-BE49-F238E27FC236}">
                  <a16:creationId xmlns:a16="http://schemas.microsoft.com/office/drawing/2014/main" id="{158B6C3F-721A-44D5-9DA9-D653BCD64B6A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1;p41">
              <a:extLst>
                <a:ext uri="{FF2B5EF4-FFF2-40B4-BE49-F238E27FC236}">
                  <a16:creationId xmlns:a16="http://schemas.microsoft.com/office/drawing/2014/main" id="{7B8A4E43-5301-4863-A8E0-1F51BD4EF646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2;p41">
              <a:extLst>
                <a:ext uri="{FF2B5EF4-FFF2-40B4-BE49-F238E27FC236}">
                  <a16:creationId xmlns:a16="http://schemas.microsoft.com/office/drawing/2014/main" id="{CA1A4F51-FFC7-4F3A-912F-C5180ED160A2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3;p41">
              <a:extLst>
                <a:ext uri="{FF2B5EF4-FFF2-40B4-BE49-F238E27FC236}">
                  <a16:creationId xmlns:a16="http://schemas.microsoft.com/office/drawing/2014/main" id="{641AA9C1-70B6-4864-939F-840B0A9B74BE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4;p41">
              <a:extLst>
                <a:ext uri="{FF2B5EF4-FFF2-40B4-BE49-F238E27FC236}">
                  <a16:creationId xmlns:a16="http://schemas.microsoft.com/office/drawing/2014/main" id="{D4D0BD42-D19A-43E1-AF1F-CF5F0F935595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5;p41">
              <a:extLst>
                <a:ext uri="{FF2B5EF4-FFF2-40B4-BE49-F238E27FC236}">
                  <a16:creationId xmlns:a16="http://schemas.microsoft.com/office/drawing/2014/main" id="{C96E06F0-755D-4BA3-9510-9307B07E479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6;p41">
              <a:extLst>
                <a:ext uri="{FF2B5EF4-FFF2-40B4-BE49-F238E27FC236}">
                  <a16:creationId xmlns:a16="http://schemas.microsoft.com/office/drawing/2014/main" id="{54F8E079-5511-4851-BE97-05066C6B5F08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1" name="Google Shape;4887;p41">
              <a:extLst>
                <a:ext uri="{FF2B5EF4-FFF2-40B4-BE49-F238E27FC236}">
                  <a16:creationId xmlns:a16="http://schemas.microsoft.com/office/drawing/2014/main" id="{F0331537-494A-400C-91DE-74969D690F24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76" name="Google Shape;4842;p41">
            <a:extLst>
              <a:ext uri="{FF2B5EF4-FFF2-40B4-BE49-F238E27FC236}">
                <a16:creationId xmlns:a16="http://schemas.microsoft.com/office/drawing/2014/main" id="{1A8E2A14-E16B-4612-AA48-2F2833CC5B4D}"/>
              </a:ext>
            </a:extLst>
          </p:cNvPr>
          <p:cNvGrpSpPr/>
          <p:nvPr/>
        </p:nvGrpSpPr>
        <p:grpSpPr>
          <a:xfrm rot="19133235">
            <a:off x="11412563" y="166229"/>
            <a:ext cx="800143" cy="785411"/>
            <a:chOff x="493900" y="2994525"/>
            <a:chExt cx="2119975" cy="2090650"/>
          </a:xfrm>
        </p:grpSpPr>
        <p:sp>
          <p:nvSpPr>
            <p:cNvPr id="377" name="Google Shape;4843;p41">
              <a:extLst>
                <a:ext uri="{FF2B5EF4-FFF2-40B4-BE49-F238E27FC236}">
                  <a16:creationId xmlns:a16="http://schemas.microsoft.com/office/drawing/2014/main" id="{121DA75C-1D76-43E3-811E-96EE06B0CE6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8" name="Google Shape;4844;p41">
              <a:extLst>
                <a:ext uri="{FF2B5EF4-FFF2-40B4-BE49-F238E27FC236}">
                  <a16:creationId xmlns:a16="http://schemas.microsoft.com/office/drawing/2014/main" id="{C7E2042F-D2F7-4A71-83D8-8CB588655AF0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9" name="Google Shape;4845;p41">
              <a:extLst>
                <a:ext uri="{FF2B5EF4-FFF2-40B4-BE49-F238E27FC236}">
                  <a16:creationId xmlns:a16="http://schemas.microsoft.com/office/drawing/2014/main" id="{CD63BCD2-A857-46DF-9B74-E31BAD3B8EBA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0" name="Google Shape;4846;p41">
              <a:extLst>
                <a:ext uri="{FF2B5EF4-FFF2-40B4-BE49-F238E27FC236}">
                  <a16:creationId xmlns:a16="http://schemas.microsoft.com/office/drawing/2014/main" id="{65969103-408D-4338-AA69-3ED6ABA02479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1" name="Google Shape;4847;p41">
              <a:extLst>
                <a:ext uri="{FF2B5EF4-FFF2-40B4-BE49-F238E27FC236}">
                  <a16:creationId xmlns:a16="http://schemas.microsoft.com/office/drawing/2014/main" id="{948F3F74-9718-48A9-BEE0-D92EC9E50B32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2" name="Google Shape;4848;p41">
              <a:extLst>
                <a:ext uri="{FF2B5EF4-FFF2-40B4-BE49-F238E27FC236}">
                  <a16:creationId xmlns:a16="http://schemas.microsoft.com/office/drawing/2014/main" id="{252F5A86-0E01-49D9-BE51-3658E9ED1CC0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3" name="Google Shape;4849;p41">
              <a:extLst>
                <a:ext uri="{FF2B5EF4-FFF2-40B4-BE49-F238E27FC236}">
                  <a16:creationId xmlns:a16="http://schemas.microsoft.com/office/drawing/2014/main" id="{2DD8C6F2-8C6F-497D-8AE9-C300F5CB1B0F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4" name="Google Shape;4850;p41">
              <a:extLst>
                <a:ext uri="{FF2B5EF4-FFF2-40B4-BE49-F238E27FC236}">
                  <a16:creationId xmlns:a16="http://schemas.microsoft.com/office/drawing/2014/main" id="{08577D21-FAA9-4B5B-A968-B656AF14454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5" name="Google Shape;4851;p41">
              <a:extLst>
                <a:ext uri="{FF2B5EF4-FFF2-40B4-BE49-F238E27FC236}">
                  <a16:creationId xmlns:a16="http://schemas.microsoft.com/office/drawing/2014/main" id="{14F5551F-CEDB-41B5-A250-A63184EDF7A0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6" name="Google Shape;4852;p41">
              <a:extLst>
                <a:ext uri="{FF2B5EF4-FFF2-40B4-BE49-F238E27FC236}">
                  <a16:creationId xmlns:a16="http://schemas.microsoft.com/office/drawing/2014/main" id="{E48E2C45-B044-4BBF-8F94-83FC97FBC9C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7" name="Google Shape;4853;p41">
              <a:extLst>
                <a:ext uri="{FF2B5EF4-FFF2-40B4-BE49-F238E27FC236}">
                  <a16:creationId xmlns:a16="http://schemas.microsoft.com/office/drawing/2014/main" id="{3D0A951A-4906-46E5-891A-5481B67845E9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8" name="Google Shape;4854;p41">
              <a:extLst>
                <a:ext uri="{FF2B5EF4-FFF2-40B4-BE49-F238E27FC236}">
                  <a16:creationId xmlns:a16="http://schemas.microsoft.com/office/drawing/2014/main" id="{9F9D3E8D-656B-445D-9B92-DAB6CF7C94E8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9" name="Google Shape;4855;p41">
              <a:extLst>
                <a:ext uri="{FF2B5EF4-FFF2-40B4-BE49-F238E27FC236}">
                  <a16:creationId xmlns:a16="http://schemas.microsoft.com/office/drawing/2014/main" id="{44E4AE08-B196-4A17-8816-F01439681001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0" name="Google Shape;4856;p41">
              <a:extLst>
                <a:ext uri="{FF2B5EF4-FFF2-40B4-BE49-F238E27FC236}">
                  <a16:creationId xmlns:a16="http://schemas.microsoft.com/office/drawing/2014/main" id="{847F4D2D-6563-4D01-88FB-829A34D12112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1" name="Google Shape;4857;p41">
              <a:extLst>
                <a:ext uri="{FF2B5EF4-FFF2-40B4-BE49-F238E27FC236}">
                  <a16:creationId xmlns:a16="http://schemas.microsoft.com/office/drawing/2014/main" id="{8DE1D71A-6F73-4BFF-B8E2-699366B7D810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2" name="Google Shape;4858;p41">
              <a:extLst>
                <a:ext uri="{FF2B5EF4-FFF2-40B4-BE49-F238E27FC236}">
                  <a16:creationId xmlns:a16="http://schemas.microsoft.com/office/drawing/2014/main" id="{F907FA88-B102-490D-A9B1-16027845A8B0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3" name="Google Shape;4859;p41">
              <a:extLst>
                <a:ext uri="{FF2B5EF4-FFF2-40B4-BE49-F238E27FC236}">
                  <a16:creationId xmlns:a16="http://schemas.microsoft.com/office/drawing/2014/main" id="{BECAA430-626D-408D-A4B4-0BBB58DAE3B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4" name="Google Shape;4860;p41">
              <a:extLst>
                <a:ext uri="{FF2B5EF4-FFF2-40B4-BE49-F238E27FC236}">
                  <a16:creationId xmlns:a16="http://schemas.microsoft.com/office/drawing/2014/main" id="{9BE0272F-9059-4329-899A-79B713077B65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5" name="Google Shape;4861;p41">
              <a:extLst>
                <a:ext uri="{FF2B5EF4-FFF2-40B4-BE49-F238E27FC236}">
                  <a16:creationId xmlns:a16="http://schemas.microsoft.com/office/drawing/2014/main" id="{2EBD48B9-41CE-4A3A-9136-EBF6ED8FE95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6" name="Google Shape;4862;p41">
              <a:extLst>
                <a:ext uri="{FF2B5EF4-FFF2-40B4-BE49-F238E27FC236}">
                  <a16:creationId xmlns:a16="http://schemas.microsoft.com/office/drawing/2014/main" id="{BC0C5FF0-D1F4-40FE-9633-B18FB8C7FBDA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7" name="Google Shape;4863;p41">
              <a:extLst>
                <a:ext uri="{FF2B5EF4-FFF2-40B4-BE49-F238E27FC236}">
                  <a16:creationId xmlns:a16="http://schemas.microsoft.com/office/drawing/2014/main" id="{18AF096A-9A8E-403B-B25C-137B6907ECC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8" name="Google Shape;4864;p41">
              <a:extLst>
                <a:ext uri="{FF2B5EF4-FFF2-40B4-BE49-F238E27FC236}">
                  <a16:creationId xmlns:a16="http://schemas.microsoft.com/office/drawing/2014/main" id="{051A3C5B-2D99-472F-B288-2DF4EFC95F76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9" name="Google Shape;4865;p41">
              <a:extLst>
                <a:ext uri="{FF2B5EF4-FFF2-40B4-BE49-F238E27FC236}">
                  <a16:creationId xmlns:a16="http://schemas.microsoft.com/office/drawing/2014/main" id="{29E687AF-4342-46F8-B1D3-E234204FA68D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0" name="Google Shape;4866;p41">
              <a:extLst>
                <a:ext uri="{FF2B5EF4-FFF2-40B4-BE49-F238E27FC236}">
                  <a16:creationId xmlns:a16="http://schemas.microsoft.com/office/drawing/2014/main" id="{55E50A97-C069-427B-94F0-292412E97AA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1" name="Google Shape;4867;p41">
              <a:extLst>
                <a:ext uri="{FF2B5EF4-FFF2-40B4-BE49-F238E27FC236}">
                  <a16:creationId xmlns:a16="http://schemas.microsoft.com/office/drawing/2014/main" id="{5ADB5B9C-3B9F-4E9D-B5EA-41D470950E30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2" name="Google Shape;4868;p41">
              <a:extLst>
                <a:ext uri="{FF2B5EF4-FFF2-40B4-BE49-F238E27FC236}">
                  <a16:creationId xmlns:a16="http://schemas.microsoft.com/office/drawing/2014/main" id="{A70F2DFE-D0DE-4B21-8C4C-86775495F2C2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3" name="Google Shape;4869;p41">
              <a:extLst>
                <a:ext uri="{FF2B5EF4-FFF2-40B4-BE49-F238E27FC236}">
                  <a16:creationId xmlns:a16="http://schemas.microsoft.com/office/drawing/2014/main" id="{C4ED3779-6BB4-4ECA-8EC7-E8268DD751DD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870;p41">
              <a:extLst>
                <a:ext uri="{FF2B5EF4-FFF2-40B4-BE49-F238E27FC236}">
                  <a16:creationId xmlns:a16="http://schemas.microsoft.com/office/drawing/2014/main" id="{4B1AB894-86C7-41F5-9C4D-6EC7230833FD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5" name="Google Shape;4871;p41">
              <a:extLst>
                <a:ext uri="{FF2B5EF4-FFF2-40B4-BE49-F238E27FC236}">
                  <a16:creationId xmlns:a16="http://schemas.microsoft.com/office/drawing/2014/main" id="{3241EEDB-B37E-49BC-8980-6109C2F9413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6" name="Google Shape;4872;p41">
              <a:extLst>
                <a:ext uri="{FF2B5EF4-FFF2-40B4-BE49-F238E27FC236}">
                  <a16:creationId xmlns:a16="http://schemas.microsoft.com/office/drawing/2014/main" id="{157DB0F5-A1E5-4A1B-B77D-CB6A19595F0C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7" name="Google Shape;4873;p41">
              <a:extLst>
                <a:ext uri="{FF2B5EF4-FFF2-40B4-BE49-F238E27FC236}">
                  <a16:creationId xmlns:a16="http://schemas.microsoft.com/office/drawing/2014/main" id="{B9892667-51A3-429F-AC25-FFB2C8F98AD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8" name="Google Shape;4874;p41">
              <a:extLst>
                <a:ext uri="{FF2B5EF4-FFF2-40B4-BE49-F238E27FC236}">
                  <a16:creationId xmlns:a16="http://schemas.microsoft.com/office/drawing/2014/main" id="{8FC7FD30-25D1-4BD4-B9AA-CBE54B8A7095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9" name="Google Shape;4875;p41">
              <a:extLst>
                <a:ext uri="{FF2B5EF4-FFF2-40B4-BE49-F238E27FC236}">
                  <a16:creationId xmlns:a16="http://schemas.microsoft.com/office/drawing/2014/main" id="{8BF934D2-4027-4BCE-AAD2-D18CA72F965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0" name="Google Shape;4876;p41">
              <a:extLst>
                <a:ext uri="{FF2B5EF4-FFF2-40B4-BE49-F238E27FC236}">
                  <a16:creationId xmlns:a16="http://schemas.microsoft.com/office/drawing/2014/main" id="{852BD842-E4FA-4EFA-88EB-A355D1A72283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1" name="Google Shape;4877;p41">
              <a:extLst>
                <a:ext uri="{FF2B5EF4-FFF2-40B4-BE49-F238E27FC236}">
                  <a16:creationId xmlns:a16="http://schemas.microsoft.com/office/drawing/2014/main" id="{DD94A255-F01C-4A0B-B44B-5DECE10E2956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2" name="Google Shape;4878;p41">
              <a:extLst>
                <a:ext uri="{FF2B5EF4-FFF2-40B4-BE49-F238E27FC236}">
                  <a16:creationId xmlns:a16="http://schemas.microsoft.com/office/drawing/2014/main" id="{E47E0235-1A6B-417D-BE83-7886BB6B62FF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3" name="Google Shape;4879;p41">
              <a:extLst>
                <a:ext uri="{FF2B5EF4-FFF2-40B4-BE49-F238E27FC236}">
                  <a16:creationId xmlns:a16="http://schemas.microsoft.com/office/drawing/2014/main" id="{B4FCD4CD-ADBD-4EE3-ABD9-7B0DCF9D5D40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4" name="Google Shape;4880;p41">
              <a:extLst>
                <a:ext uri="{FF2B5EF4-FFF2-40B4-BE49-F238E27FC236}">
                  <a16:creationId xmlns:a16="http://schemas.microsoft.com/office/drawing/2014/main" id="{D1CB2352-E03B-4578-B042-8B4403B80F15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5" name="Google Shape;4881;p41">
              <a:extLst>
                <a:ext uri="{FF2B5EF4-FFF2-40B4-BE49-F238E27FC236}">
                  <a16:creationId xmlns:a16="http://schemas.microsoft.com/office/drawing/2014/main" id="{35B1A7F3-7254-4D93-BF0E-88B5678A59C3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6" name="Google Shape;4882;p41">
              <a:extLst>
                <a:ext uri="{FF2B5EF4-FFF2-40B4-BE49-F238E27FC236}">
                  <a16:creationId xmlns:a16="http://schemas.microsoft.com/office/drawing/2014/main" id="{9429A647-EDE2-4449-9E44-689DA131AC3C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7" name="Google Shape;4883;p41">
              <a:extLst>
                <a:ext uri="{FF2B5EF4-FFF2-40B4-BE49-F238E27FC236}">
                  <a16:creationId xmlns:a16="http://schemas.microsoft.com/office/drawing/2014/main" id="{93166D42-B050-481A-8B25-DE903AF5037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8" name="Google Shape;4884;p41">
              <a:extLst>
                <a:ext uri="{FF2B5EF4-FFF2-40B4-BE49-F238E27FC236}">
                  <a16:creationId xmlns:a16="http://schemas.microsoft.com/office/drawing/2014/main" id="{F1EB764C-380C-4239-BF63-B45CCA2109B0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9" name="Google Shape;4885;p41">
              <a:extLst>
                <a:ext uri="{FF2B5EF4-FFF2-40B4-BE49-F238E27FC236}">
                  <a16:creationId xmlns:a16="http://schemas.microsoft.com/office/drawing/2014/main" id="{3D07EBA7-2A09-47B5-AF4D-CF6760686761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0" name="Google Shape;4886;p41">
              <a:extLst>
                <a:ext uri="{FF2B5EF4-FFF2-40B4-BE49-F238E27FC236}">
                  <a16:creationId xmlns:a16="http://schemas.microsoft.com/office/drawing/2014/main" id="{DDC59B67-A876-48B8-8027-82694E154E95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1" name="Google Shape;4887;p41">
              <a:extLst>
                <a:ext uri="{FF2B5EF4-FFF2-40B4-BE49-F238E27FC236}">
                  <a16:creationId xmlns:a16="http://schemas.microsoft.com/office/drawing/2014/main" id="{AC20A54E-6B5A-45BE-B4E7-06E9BF87438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2" name="Google Shape;4842;p41">
            <a:extLst>
              <a:ext uri="{FF2B5EF4-FFF2-40B4-BE49-F238E27FC236}">
                <a16:creationId xmlns:a16="http://schemas.microsoft.com/office/drawing/2014/main" id="{E637E81C-06EF-4984-AC9D-BE866E8D5796}"/>
              </a:ext>
            </a:extLst>
          </p:cNvPr>
          <p:cNvGrpSpPr/>
          <p:nvPr/>
        </p:nvGrpSpPr>
        <p:grpSpPr>
          <a:xfrm rot="19133235">
            <a:off x="11414590" y="2070297"/>
            <a:ext cx="800143" cy="785411"/>
            <a:chOff x="493900" y="2994525"/>
            <a:chExt cx="2119975" cy="2090650"/>
          </a:xfrm>
        </p:grpSpPr>
        <p:sp>
          <p:nvSpPr>
            <p:cNvPr id="423" name="Google Shape;4843;p41">
              <a:extLst>
                <a:ext uri="{FF2B5EF4-FFF2-40B4-BE49-F238E27FC236}">
                  <a16:creationId xmlns:a16="http://schemas.microsoft.com/office/drawing/2014/main" id="{D72D6156-CD01-49D5-87FE-EECE7E0CA327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4" name="Google Shape;4844;p41">
              <a:extLst>
                <a:ext uri="{FF2B5EF4-FFF2-40B4-BE49-F238E27FC236}">
                  <a16:creationId xmlns:a16="http://schemas.microsoft.com/office/drawing/2014/main" id="{D7C3241E-C756-4DD2-82C7-A329D7B5195B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5" name="Google Shape;4845;p41">
              <a:extLst>
                <a:ext uri="{FF2B5EF4-FFF2-40B4-BE49-F238E27FC236}">
                  <a16:creationId xmlns:a16="http://schemas.microsoft.com/office/drawing/2014/main" id="{EBC99810-B3BA-4DBA-AFDD-1AA6CBB4099C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6" name="Google Shape;4846;p41">
              <a:extLst>
                <a:ext uri="{FF2B5EF4-FFF2-40B4-BE49-F238E27FC236}">
                  <a16:creationId xmlns:a16="http://schemas.microsoft.com/office/drawing/2014/main" id="{8BCE5DA7-3F9C-4F05-AD67-5E5D9D416DAB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7" name="Google Shape;4847;p41">
              <a:extLst>
                <a:ext uri="{FF2B5EF4-FFF2-40B4-BE49-F238E27FC236}">
                  <a16:creationId xmlns:a16="http://schemas.microsoft.com/office/drawing/2014/main" id="{1318AD6B-CAE2-4C16-84E7-92627BF85138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8" name="Google Shape;4848;p41">
              <a:extLst>
                <a:ext uri="{FF2B5EF4-FFF2-40B4-BE49-F238E27FC236}">
                  <a16:creationId xmlns:a16="http://schemas.microsoft.com/office/drawing/2014/main" id="{4B30B1F8-96C7-4B4A-8F33-EE6152F691B8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9" name="Google Shape;4849;p41">
              <a:extLst>
                <a:ext uri="{FF2B5EF4-FFF2-40B4-BE49-F238E27FC236}">
                  <a16:creationId xmlns:a16="http://schemas.microsoft.com/office/drawing/2014/main" id="{750E583C-D32A-48D0-84DC-6186D8E5A020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0" name="Google Shape;4850;p41">
              <a:extLst>
                <a:ext uri="{FF2B5EF4-FFF2-40B4-BE49-F238E27FC236}">
                  <a16:creationId xmlns:a16="http://schemas.microsoft.com/office/drawing/2014/main" id="{D9CEC1C2-725B-497C-B0E5-E690AC9BE834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1" name="Google Shape;4851;p41">
              <a:extLst>
                <a:ext uri="{FF2B5EF4-FFF2-40B4-BE49-F238E27FC236}">
                  <a16:creationId xmlns:a16="http://schemas.microsoft.com/office/drawing/2014/main" id="{32E6EC26-A4BD-4C65-BAC3-367E77442AB4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2" name="Google Shape;4852;p41">
              <a:extLst>
                <a:ext uri="{FF2B5EF4-FFF2-40B4-BE49-F238E27FC236}">
                  <a16:creationId xmlns:a16="http://schemas.microsoft.com/office/drawing/2014/main" id="{3937C8D3-1C56-4A1B-9822-95FB96912F9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3" name="Google Shape;4853;p41">
              <a:extLst>
                <a:ext uri="{FF2B5EF4-FFF2-40B4-BE49-F238E27FC236}">
                  <a16:creationId xmlns:a16="http://schemas.microsoft.com/office/drawing/2014/main" id="{83FDC933-A622-4ECD-8E58-3944F59590B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4" name="Google Shape;4854;p41">
              <a:extLst>
                <a:ext uri="{FF2B5EF4-FFF2-40B4-BE49-F238E27FC236}">
                  <a16:creationId xmlns:a16="http://schemas.microsoft.com/office/drawing/2014/main" id="{41994E67-E89B-4951-933E-09590119C4C7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5" name="Google Shape;4855;p41">
              <a:extLst>
                <a:ext uri="{FF2B5EF4-FFF2-40B4-BE49-F238E27FC236}">
                  <a16:creationId xmlns:a16="http://schemas.microsoft.com/office/drawing/2014/main" id="{C3F953C9-7D44-4295-8335-48EED02F8F8D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6" name="Google Shape;4856;p41">
              <a:extLst>
                <a:ext uri="{FF2B5EF4-FFF2-40B4-BE49-F238E27FC236}">
                  <a16:creationId xmlns:a16="http://schemas.microsoft.com/office/drawing/2014/main" id="{A14ADA5B-8A24-40F3-9ACA-4EA1347EBD51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7" name="Google Shape;4857;p41">
              <a:extLst>
                <a:ext uri="{FF2B5EF4-FFF2-40B4-BE49-F238E27FC236}">
                  <a16:creationId xmlns:a16="http://schemas.microsoft.com/office/drawing/2014/main" id="{E267C73A-B792-4932-B722-7F7471D38DFC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8" name="Google Shape;4858;p41">
              <a:extLst>
                <a:ext uri="{FF2B5EF4-FFF2-40B4-BE49-F238E27FC236}">
                  <a16:creationId xmlns:a16="http://schemas.microsoft.com/office/drawing/2014/main" id="{1A97B7D8-DE38-41F0-B4E2-902B9FED6D9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9" name="Google Shape;4859;p41">
              <a:extLst>
                <a:ext uri="{FF2B5EF4-FFF2-40B4-BE49-F238E27FC236}">
                  <a16:creationId xmlns:a16="http://schemas.microsoft.com/office/drawing/2014/main" id="{69498774-FBC6-4EFA-8134-4BEC8E59BB92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0" name="Google Shape;4860;p41">
              <a:extLst>
                <a:ext uri="{FF2B5EF4-FFF2-40B4-BE49-F238E27FC236}">
                  <a16:creationId xmlns:a16="http://schemas.microsoft.com/office/drawing/2014/main" id="{0887E38C-8AD1-4773-B055-C45984481B4E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1" name="Google Shape;4861;p41">
              <a:extLst>
                <a:ext uri="{FF2B5EF4-FFF2-40B4-BE49-F238E27FC236}">
                  <a16:creationId xmlns:a16="http://schemas.microsoft.com/office/drawing/2014/main" id="{1B2C6E79-6407-4778-8DF1-D0743A86B050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2" name="Google Shape;4862;p41">
              <a:extLst>
                <a:ext uri="{FF2B5EF4-FFF2-40B4-BE49-F238E27FC236}">
                  <a16:creationId xmlns:a16="http://schemas.microsoft.com/office/drawing/2014/main" id="{350F31E5-96EF-4A51-88F5-66E64E72C69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3" name="Google Shape;4863;p41">
              <a:extLst>
                <a:ext uri="{FF2B5EF4-FFF2-40B4-BE49-F238E27FC236}">
                  <a16:creationId xmlns:a16="http://schemas.microsoft.com/office/drawing/2014/main" id="{C89E0208-60C6-4B6F-923D-83ABC29C2AD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4" name="Google Shape;4864;p41">
              <a:extLst>
                <a:ext uri="{FF2B5EF4-FFF2-40B4-BE49-F238E27FC236}">
                  <a16:creationId xmlns:a16="http://schemas.microsoft.com/office/drawing/2014/main" id="{B2D05DFA-017D-4395-9987-5438660A1AF4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5" name="Google Shape;4865;p41">
              <a:extLst>
                <a:ext uri="{FF2B5EF4-FFF2-40B4-BE49-F238E27FC236}">
                  <a16:creationId xmlns:a16="http://schemas.microsoft.com/office/drawing/2014/main" id="{418528FD-095A-41F7-A3EA-01E9A4B8521C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6" name="Google Shape;4866;p41">
              <a:extLst>
                <a:ext uri="{FF2B5EF4-FFF2-40B4-BE49-F238E27FC236}">
                  <a16:creationId xmlns:a16="http://schemas.microsoft.com/office/drawing/2014/main" id="{CB174E9C-F4FF-462D-83FE-95EB3CD88D5E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7" name="Google Shape;4867;p41">
              <a:extLst>
                <a:ext uri="{FF2B5EF4-FFF2-40B4-BE49-F238E27FC236}">
                  <a16:creationId xmlns:a16="http://schemas.microsoft.com/office/drawing/2014/main" id="{816C1EA4-971B-403F-B5EA-7A09BF61CFD3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8" name="Google Shape;4868;p41">
              <a:extLst>
                <a:ext uri="{FF2B5EF4-FFF2-40B4-BE49-F238E27FC236}">
                  <a16:creationId xmlns:a16="http://schemas.microsoft.com/office/drawing/2014/main" id="{E9A1EC2C-BA03-48B0-8387-92DB3F26682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9" name="Google Shape;4869;p41">
              <a:extLst>
                <a:ext uri="{FF2B5EF4-FFF2-40B4-BE49-F238E27FC236}">
                  <a16:creationId xmlns:a16="http://schemas.microsoft.com/office/drawing/2014/main" id="{0FB204A1-0E04-4359-A083-14E0C9691AE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0" name="Google Shape;4870;p41">
              <a:extLst>
                <a:ext uri="{FF2B5EF4-FFF2-40B4-BE49-F238E27FC236}">
                  <a16:creationId xmlns:a16="http://schemas.microsoft.com/office/drawing/2014/main" id="{EDDB4DEB-9EE9-4829-9D61-B17E07960FB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1" name="Google Shape;4871;p41">
              <a:extLst>
                <a:ext uri="{FF2B5EF4-FFF2-40B4-BE49-F238E27FC236}">
                  <a16:creationId xmlns:a16="http://schemas.microsoft.com/office/drawing/2014/main" id="{CB3FF8C3-BADC-4ED3-9F02-3CC2764A439A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2" name="Google Shape;4872;p41">
              <a:extLst>
                <a:ext uri="{FF2B5EF4-FFF2-40B4-BE49-F238E27FC236}">
                  <a16:creationId xmlns:a16="http://schemas.microsoft.com/office/drawing/2014/main" id="{01465889-86CA-4D79-80D8-C4E7CE88C8AB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3" name="Google Shape;4873;p41">
              <a:extLst>
                <a:ext uri="{FF2B5EF4-FFF2-40B4-BE49-F238E27FC236}">
                  <a16:creationId xmlns:a16="http://schemas.microsoft.com/office/drawing/2014/main" id="{CBF1CD9C-508C-47CB-8F2F-3385D03F84C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4" name="Google Shape;4874;p41">
              <a:extLst>
                <a:ext uri="{FF2B5EF4-FFF2-40B4-BE49-F238E27FC236}">
                  <a16:creationId xmlns:a16="http://schemas.microsoft.com/office/drawing/2014/main" id="{F106AC0A-1E53-4646-8404-9901080DDA4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5" name="Google Shape;4875;p41">
              <a:extLst>
                <a:ext uri="{FF2B5EF4-FFF2-40B4-BE49-F238E27FC236}">
                  <a16:creationId xmlns:a16="http://schemas.microsoft.com/office/drawing/2014/main" id="{744CD428-B041-4A23-98C6-C40FFB03CA04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6" name="Google Shape;4876;p41">
              <a:extLst>
                <a:ext uri="{FF2B5EF4-FFF2-40B4-BE49-F238E27FC236}">
                  <a16:creationId xmlns:a16="http://schemas.microsoft.com/office/drawing/2014/main" id="{78227862-4511-4720-BE75-56108C1C6968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7" name="Google Shape;4877;p41">
              <a:extLst>
                <a:ext uri="{FF2B5EF4-FFF2-40B4-BE49-F238E27FC236}">
                  <a16:creationId xmlns:a16="http://schemas.microsoft.com/office/drawing/2014/main" id="{FD5B8B5F-CE07-473B-83A8-A91A616D028A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8" name="Google Shape;4878;p41">
              <a:extLst>
                <a:ext uri="{FF2B5EF4-FFF2-40B4-BE49-F238E27FC236}">
                  <a16:creationId xmlns:a16="http://schemas.microsoft.com/office/drawing/2014/main" id="{3362E61F-AAC8-481E-8012-0BB8E042978A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9" name="Google Shape;4879;p41">
              <a:extLst>
                <a:ext uri="{FF2B5EF4-FFF2-40B4-BE49-F238E27FC236}">
                  <a16:creationId xmlns:a16="http://schemas.microsoft.com/office/drawing/2014/main" id="{8A156285-C914-4AB7-AA59-C0F1CABDE949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0" name="Google Shape;4880;p41">
              <a:extLst>
                <a:ext uri="{FF2B5EF4-FFF2-40B4-BE49-F238E27FC236}">
                  <a16:creationId xmlns:a16="http://schemas.microsoft.com/office/drawing/2014/main" id="{CD88B7BF-D854-4869-874D-6A4241E5886D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1" name="Google Shape;4881;p41">
              <a:extLst>
                <a:ext uri="{FF2B5EF4-FFF2-40B4-BE49-F238E27FC236}">
                  <a16:creationId xmlns:a16="http://schemas.microsoft.com/office/drawing/2014/main" id="{F794EA8F-D456-4CB4-8C3C-150ACA54E81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2" name="Google Shape;4882;p41">
              <a:extLst>
                <a:ext uri="{FF2B5EF4-FFF2-40B4-BE49-F238E27FC236}">
                  <a16:creationId xmlns:a16="http://schemas.microsoft.com/office/drawing/2014/main" id="{D96E9F8D-778F-493B-93F7-B0EBD2F3136B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3" name="Google Shape;4883;p41">
              <a:extLst>
                <a:ext uri="{FF2B5EF4-FFF2-40B4-BE49-F238E27FC236}">
                  <a16:creationId xmlns:a16="http://schemas.microsoft.com/office/drawing/2014/main" id="{BC87DC8D-26BB-4D0F-9358-BFA75C62B22E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4" name="Google Shape;4884;p41">
              <a:extLst>
                <a:ext uri="{FF2B5EF4-FFF2-40B4-BE49-F238E27FC236}">
                  <a16:creationId xmlns:a16="http://schemas.microsoft.com/office/drawing/2014/main" id="{61FF8F06-7F43-4A42-BFDE-44089784CADB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5" name="Google Shape;4885;p41">
              <a:extLst>
                <a:ext uri="{FF2B5EF4-FFF2-40B4-BE49-F238E27FC236}">
                  <a16:creationId xmlns:a16="http://schemas.microsoft.com/office/drawing/2014/main" id="{2F875233-A9B2-46F8-BAE4-81C3E7299D08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6" name="Google Shape;4886;p41">
              <a:extLst>
                <a:ext uri="{FF2B5EF4-FFF2-40B4-BE49-F238E27FC236}">
                  <a16:creationId xmlns:a16="http://schemas.microsoft.com/office/drawing/2014/main" id="{EB581318-495B-44E6-A23D-3DE337021C3C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7" name="Google Shape;4887;p41">
              <a:extLst>
                <a:ext uri="{FF2B5EF4-FFF2-40B4-BE49-F238E27FC236}">
                  <a16:creationId xmlns:a16="http://schemas.microsoft.com/office/drawing/2014/main" id="{F8A3570C-7C0F-44AF-AF87-2E9E12BE25A7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68" name="Google Shape;4842;p41">
            <a:extLst>
              <a:ext uri="{FF2B5EF4-FFF2-40B4-BE49-F238E27FC236}">
                <a16:creationId xmlns:a16="http://schemas.microsoft.com/office/drawing/2014/main" id="{15EF429F-225E-4893-A712-3B69F1A2966B}"/>
              </a:ext>
            </a:extLst>
          </p:cNvPr>
          <p:cNvGrpSpPr/>
          <p:nvPr/>
        </p:nvGrpSpPr>
        <p:grpSpPr>
          <a:xfrm rot="19133235">
            <a:off x="11393669" y="3987260"/>
            <a:ext cx="800143" cy="785411"/>
            <a:chOff x="493900" y="2994525"/>
            <a:chExt cx="2119975" cy="2090650"/>
          </a:xfrm>
        </p:grpSpPr>
        <p:sp>
          <p:nvSpPr>
            <p:cNvPr id="469" name="Google Shape;4843;p41">
              <a:extLst>
                <a:ext uri="{FF2B5EF4-FFF2-40B4-BE49-F238E27FC236}">
                  <a16:creationId xmlns:a16="http://schemas.microsoft.com/office/drawing/2014/main" id="{7D57F5C1-5CAA-450F-A66C-2C6F80CFB25A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0" name="Google Shape;4844;p41">
              <a:extLst>
                <a:ext uri="{FF2B5EF4-FFF2-40B4-BE49-F238E27FC236}">
                  <a16:creationId xmlns:a16="http://schemas.microsoft.com/office/drawing/2014/main" id="{28820CB0-6A53-447D-AA73-0FCD4F5C3AE2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1" name="Google Shape;4845;p41">
              <a:extLst>
                <a:ext uri="{FF2B5EF4-FFF2-40B4-BE49-F238E27FC236}">
                  <a16:creationId xmlns:a16="http://schemas.microsoft.com/office/drawing/2014/main" id="{96816328-3408-4026-8E18-A3D27F60A8C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2" name="Google Shape;4846;p41">
              <a:extLst>
                <a:ext uri="{FF2B5EF4-FFF2-40B4-BE49-F238E27FC236}">
                  <a16:creationId xmlns:a16="http://schemas.microsoft.com/office/drawing/2014/main" id="{3047BCEA-3DD9-4997-928A-588780D294D3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3" name="Google Shape;4847;p41">
              <a:extLst>
                <a:ext uri="{FF2B5EF4-FFF2-40B4-BE49-F238E27FC236}">
                  <a16:creationId xmlns:a16="http://schemas.microsoft.com/office/drawing/2014/main" id="{0DE7CCBE-66AA-4D44-B4F4-3A0B8AA3EC64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4" name="Google Shape;4848;p41">
              <a:extLst>
                <a:ext uri="{FF2B5EF4-FFF2-40B4-BE49-F238E27FC236}">
                  <a16:creationId xmlns:a16="http://schemas.microsoft.com/office/drawing/2014/main" id="{93C9A962-3031-477C-B231-B83240691EE3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5" name="Google Shape;4849;p41">
              <a:extLst>
                <a:ext uri="{FF2B5EF4-FFF2-40B4-BE49-F238E27FC236}">
                  <a16:creationId xmlns:a16="http://schemas.microsoft.com/office/drawing/2014/main" id="{F8FF7E2A-E1C5-496D-97C6-EEF9A74CB0BE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" name="Google Shape;4850;p41">
              <a:extLst>
                <a:ext uri="{FF2B5EF4-FFF2-40B4-BE49-F238E27FC236}">
                  <a16:creationId xmlns:a16="http://schemas.microsoft.com/office/drawing/2014/main" id="{64575EFC-A3CA-47EB-BFF6-CD3B6DCD7092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" name="Google Shape;4851;p41">
              <a:extLst>
                <a:ext uri="{FF2B5EF4-FFF2-40B4-BE49-F238E27FC236}">
                  <a16:creationId xmlns:a16="http://schemas.microsoft.com/office/drawing/2014/main" id="{19F5FEC7-18A7-4DC1-8E52-A9EF9DC4A2D2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8" name="Google Shape;4852;p41">
              <a:extLst>
                <a:ext uri="{FF2B5EF4-FFF2-40B4-BE49-F238E27FC236}">
                  <a16:creationId xmlns:a16="http://schemas.microsoft.com/office/drawing/2014/main" id="{03F59A58-688C-4D5A-9EFF-60567BF6B747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9" name="Google Shape;4853;p41">
              <a:extLst>
                <a:ext uri="{FF2B5EF4-FFF2-40B4-BE49-F238E27FC236}">
                  <a16:creationId xmlns:a16="http://schemas.microsoft.com/office/drawing/2014/main" id="{03A204E7-5C48-416A-ABBE-9E82DBCE261C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0" name="Google Shape;4854;p41">
              <a:extLst>
                <a:ext uri="{FF2B5EF4-FFF2-40B4-BE49-F238E27FC236}">
                  <a16:creationId xmlns:a16="http://schemas.microsoft.com/office/drawing/2014/main" id="{32C43853-5D79-4B9B-868A-38786B9DB374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1" name="Google Shape;4855;p41">
              <a:extLst>
                <a:ext uri="{FF2B5EF4-FFF2-40B4-BE49-F238E27FC236}">
                  <a16:creationId xmlns:a16="http://schemas.microsoft.com/office/drawing/2014/main" id="{5D42A1E8-4372-42E5-98AA-529759E3984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2" name="Google Shape;4856;p41">
              <a:extLst>
                <a:ext uri="{FF2B5EF4-FFF2-40B4-BE49-F238E27FC236}">
                  <a16:creationId xmlns:a16="http://schemas.microsoft.com/office/drawing/2014/main" id="{0AC2C50D-DEA6-4BC1-9B97-DA8FA46F765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3" name="Google Shape;4857;p41">
              <a:extLst>
                <a:ext uri="{FF2B5EF4-FFF2-40B4-BE49-F238E27FC236}">
                  <a16:creationId xmlns:a16="http://schemas.microsoft.com/office/drawing/2014/main" id="{F124C971-96F1-416B-B54B-8FFF435C1FF4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4" name="Google Shape;4858;p41">
              <a:extLst>
                <a:ext uri="{FF2B5EF4-FFF2-40B4-BE49-F238E27FC236}">
                  <a16:creationId xmlns:a16="http://schemas.microsoft.com/office/drawing/2014/main" id="{60DED932-9093-4DA6-A39B-7FEAEE189A0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5" name="Google Shape;4859;p41">
              <a:extLst>
                <a:ext uri="{FF2B5EF4-FFF2-40B4-BE49-F238E27FC236}">
                  <a16:creationId xmlns:a16="http://schemas.microsoft.com/office/drawing/2014/main" id="{29E204C7-6959-4570-9FE9-164DC559D513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6" name="Google Shape;4860;p41">
              <a:extLst>
                <a:ext uri="{FF2B5EF4-FFF2-40B4-BE49-F238E27FC236}">
                  <a16:creationId xmlns:a16="http://schemas.microsoft.com/office/drawing/2014/main" id="{50620266-0AB0-4C52-92F2-2124A9F62C1E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7" name="Google Shape;4861;p41">
              <a:extLst>
                <a:ext uri="{FF2B5EF4-FFF2-40B4-BE49-F238E27FC236}">
                  <a16:creationId xmlns:a16="http://schemas.microsoft.com/office/drawing/2014/main" id="{547BB1EF-1196-41B8-B171-6B3047BA079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8" name="Google Shape;4862;p41">
              <a:extLst>
                <a:ext uri="{FF2B5EF4-FFF2-40B4-BE49-F238E27FC236}">
                  <a16:creationId xmlns:a16="http://schemas.microsoft.com/office/drawing/2014/main" id="{F27266B6-9F31-4DE1-AD4E-EFBFCE32EAC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9" name="Google Shape;4863;p41">
              <a:extLst>
                <a:ext uri="{FF2B5EF4-FFF2-40B4-BE49-F238E27FC236}">
                  <a16:creationId xmlns:a16="http://schemas.microsoft.com/office/drawing/2014/main" id="{5296C09F-E056-436F-8EED-04F07C5DB39C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0" name="Google Shape;4864;p41">
              <a:extLst>
                <a:ext uri="{FF2B5EF4-FFF2-40B4-BE49-F238E27FC236}">
                  <a16:creationId xmlns:a16="http://schemas.microsoft.com/office/drawing/2014/main" id="{B7060C19-0B19-420D-BCDD-0D8E18078F0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1" name="Google Shape;4865;p41">
              <a:extLst>
                <a:ext uri="{FF2B5EF4-FFF2-40B4-BE49-F238E27FC236}">
                  <a16:creationId xmlns:a16="http://schemas.microsoft.com/office/drawing/2014/main" id="{0DAD7DA0-DB6D-4533-9A1E-18F8CA0C2A9E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2" name="Google Shape;4866;p41">
              <a:extLst>
                <a:ext uri="{FF2B5EF4-FFF2-40B4-BE49-F238E27FC236}">
                  <a16:creationId xmlns:a16="http://schemas.microsoft.com/office/drawing/2014/main" id="{A99BE456-C2F2-42AA-AF6F-304A8DCC059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3" name="Google Shape;4867;p41">
              <a:extLst>
                <a:ext uri="{FF2B5EF4-FFF2-40B4-BE49-F238E27FC236}">
                  <a16:creationId xmlns:a16="http://schemas.microsoft.com/office/drawing/2014/main" id="{E094E375-29C1-4E25-95E5-9CA1C2ACC7DD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4" name="Google Shape;4868;p41">
              <a:extLst>
                <a:ext uri="{FF2B5EF4-FFF2-40B4-BE49-F238E27FC236}">
                  <a16:creationId xmlns:a16="http://schemas.microsoft.com/office/drawing/2014/main" id="{263D9549-2CFD-471D-BFC7-A6EC30CD311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5" name="Google Shape;4869;p41">
              <a:extLst>
                <a:ext uri="{FF2B5EF4-FFF2-40B4-BE49-F238E27FC236}">
                  <a16:creationId xmlns:a16="http://schemas.microsoft.com/office/drawing/2014/main" id="{7A362703-437B-4C55-8FEE-83721759EDBB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6" name="Google Shape;4870;p41">
              <a:extLst>
                <a:ext uri="{FF2B5EF4-FFF2-40B4-BE49-F238E27FC236}">
                  <a16:creationId xmlns:a16="http://schemas.microsoft.com/office/drawing/2014/main" id="{D85803E1-CF20-4E77-B52A-E349C747AF2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7" name="Google Shape;4871;p41">
              <a:extLst>
                <a:ext uri="{FF2B5EF4-FFF2-40B4-BE49-F238E27FC236}">
                  <a16:creationId xmlns:a16="http://schemas.microsoft.com/office/drawing/2014/main" id="{A5964800-7FC0-472E-84E8-D3FC850ECD38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8" name="Google Shape;4872;p41">
              <a:extLst>
                <a:ext uri="{FF2B5EF4-FFF2-40B4-BE49-F238E27FC236}">
                  <a16:creationId xmlns:a16="http://schemas.microsoft.com/office/drawing/2014/main" id="{A3F80810-7933-44CD-81D2-99123E4393C2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9" name="Google Shape;4873;p41">
              <a:extLst>
                <a:ext uri="{FF2B5EF4-FFF2-40B4-BE49-F238E27FC236}">
                  <a16:creationId xmlns:a16="http://schemas.microsoft.com/office/drawing/2014/main" id="{468E2CC4-3DBA-49D6-B8D0-F9A678D06E4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0" name="Google Shape;4874;p41">
              <a:extLst>
                <a:ext uri="{FF2B5EF4-FFF2-40B4-BE49-F238E27FC236}">
                  <a16:creationId xmlns:a16="http://schemas.microsoft.com/office/drawing/2014/main" id="{A9CEA8E3-6170-41AB-9F91-F1512801281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1" name="Google Shape;4875;p41">
              <a:extLst>
                <a:ext uri="{FF2B5EF4-FFF2-40B4-BE49-F238E27FC236}">
                  <a16:creationId xmlns:a16="http://schemas.microsoft.com/office/drawing/2014/main" id="{67AD792A-C32C-4EC6-B630-8F47A7630D9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2" name="Google Shape;4876;p41">
              <a:extLst>
                <a:ext uri="{FF2B5EF4-FFF2-40B4-BE49-F238E27FC236}">
                  <a16:creationId xmlns:a16="http://schemas.microsoft.com/office/drawing/2014/main" id="{00B8A9EC-5481-45B9-B3B0-3338FA31155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3" name="Google Shape;4877;p41">
              <a:extLst>
                <a:ext uri="{FF2B5EF4-FFF2-40B4-BE49-F238E27FC236}">
                  <a16:creationId xmlns:a16="http://schemas.microsoft.com/office/drawing/2014/main" id="{E43FAF0E-5B74-47F6-BE5C-5910DE3A6151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4" name="Google Shape;4878;p41">
              <a:extLst>
                <a:ext uri="{FF2B5EF4-FFF2-40B4-BE49-F238E27FC236}">
                  <a16:creationId xmlns:a16="http://schemas.microsoft.com/office/drawing/2014/main" id="{CF92BF49-ECCD-4CE6-83CB-DF5170F9077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5" name="Google Shape;4879;p41">
              <a:extLst>
                <a:ext uri="{FF2B5EF4-FFF2-40B4-BE49-F238E27FC236}">
                  <a16:creationId xmlns:a16="http://schemas.microsoft.com/office/drawing/2014/main" id="{A26F87DD-0360-4638-BCAB-5BA68F6AF50C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6" name="Google Shape;4880;p41">
              <a:extLst>
                <a:ext uri="{FF2B5EF4-FFF2-40B4-BE49-F238E27FC236}">
                  <a16:creationId xmlns:a16="http://schemas.microsoft.com/office/drawing/2014/main" id="{7F4B631B-DCF0-4D27-8A30-1F16CA953DAD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7" name="Google Shape;4881;p41">
              <a:extLst>
                <a:ext uri="{FF2B5EF4-FFF2-40B4-BE49-F238E27FC236}">
                  <a16:creationId xmlns:a16="http://schemas.microsoft.com/office/drawing/2014/main" id="{91AF0637-CA46-47E8-B771-CB07CC563ABE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8" name="Google Shape;4882;p41">
              <a:extLst>
                <a:ext uri="{FF2B5EF4-FFF2-40B4-BE49-F238E27FC236}">
                  <a16:creationId xmlns:a16="http://schemas.microsoft.com/office/drawing/2014/main" id="{F8301905-D907-4179-A198-841DEE9C201B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9" name="Google Shape;4883;p41">
              <a:extLst>
                <a:ext uri="{FF2B5EF4-FFF2-40B4-BE49-F238E27FC236}">
                  <a16:creationId xmlns:a16="http://schemas.microsoft.com/office/drawing/2014/main" id="{4EFB1126-D2B7-4E8E-BDB8-423121801947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0" name="Google Shape;4884;p41">
              <a:extLst>
                <a:ext uri="{FF2B5EF4-FFF2-40B4-BE49-F238E27FC236}">
                  <a16:creationId xmlns:a16="http://schemas.microsoft.com/office/drawing/2014/main" id="{73742D0C-C9AD-4B8F-BCDA-1398F0A2A311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1" name="Google Shape;4885;p41">
              <a:extLst>
                <a:ext uri="{FF2B5EF4-FFF2-40B4-BE49-F238E27FC236}">
                  <a16:creationId xmlns:a16="http://schemas.microsoft.com/office/drawing/2014/main" id="{2DBBA5E4-2C72-4FA4-951B-46CBFB622ED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2" name="Google Shape;4886;p41">
              <a:extLst>
                <a:ext uri="{FF2B5EF4-FFF2-40B4-BE49-F238E27FC236}">
                  <a16:creationId xmlns:a16="http://schemas.microsoft.com/office/drawing/2014/main" id="{2B159F80-E6F4-4C19-95A2-FFE28091D742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3" name="Google Shape;4887;p41">
              <a:extLst>
                <a:ext uri="{FF2B5EF4-FFF2-40B4-BE49-F238E27FC236}">
                  <a16:creationId xmlns:a16="http://schemas.microsoft.com/office/drawing/2014/main" id="{F8C72802-B2A9-4660-9EC8-EDF69A062E48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14" name="Google Shape;4842;p41">
            <a:extLst>
              <a:ext uri="{FF2B5EF4-FFF2-40B4-BE49-F238E27FC236}">
                <a16:creationId xmlns:a16="http://schemas.microsoft.com/office/drawing/2014/main" id="{25718613-FAC1-4C69-9A02-30F2DF0E9E21}"/>
              </a:ext>
            </a:extLst>
          </p:cNvPr>
          <p:cNvGrpSpPr/>
          <p:nvPr/>
        </p:nvGrpSpPr>
        <p:grpSpPr>
          <a:xfrm rot="19133235">
            <a:off x="11420469" y="6064644"/>
            <a:ext cx="800143" cy="785411"/>
            <a:chOff x="493900" y="2994525"/>
            <a:chExt cx="2119975" cy="2090650"/>
          </a:xfrm>
        </p:grpSpPr>
        <p:sp>
          <p:nvSpPr>
            <p:cNvPr id="515" name="Google Shape;4843;p41">
              <a:extLst>
                <a:ext uri="{FF2B5EF4-FFF2-40B4-BE49-F238E27FC236}">
                  <a16:creationId xmlns:a16="http://schemas.microsoft.com/office/drawing/2014/main" id="{F11C0C2F-2345-4BE0-9C82-1B056E8444CD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6" name="Google Shape;4844;p41">
              <a:extLst>
                <a:ext uri="{FF2B5EF4-FFF2-40B4-BE49-F238E27FC236}">
                  <a16:creationId xmlns:a16="http://schemas.microsoft.com/office/drawing/2014/main" id="{C6672E45-6734-4C4C-A180-1531D9616AE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7" name="Google Shape;4845;p41">
              <a:extLst>
                <a:ext uri="{FF2B5EF4-FFF2-40B4-BE49-F238E27FC236}">
                  <a16:creationId xmlns:a16="http://schemas.microsoft.com/office/drawing/2014/main" id="{C62677B9-5F8C-4492-BB2F-4510C5AECB4F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8" name="Google Shape;4846;p41">
              <a:extLst>
                <a:ext uri="{FF2B5EF4-FFF2-40B4-BE49-F238E27FC236}">
                  <a16:creationId xmlns:a16="http://schemas.microsoft.com/office/drawing/2014/main" id="{5D76D482-CB33-47E4-A873-C94AAFA2E47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9" name="Google Shape;4847;p41">
              <a:extLst>
                <a:ext uri="{FF2B5EF4-FFF2-40B4-BE49-F238E27FC236}">
                  <a16:creationId xmlns:a16="http://schemas.microsoft.com/office/drawing/2014/main" id="{3E039A1E-628F-458E-8AD6-E742DC04B505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0" name="Google Shape;4848;p41">
              <a:extLst>
                <a:ext uri="{FF2B5EF4-FFF2-40B4-BE49-F238E27FC236}">
                  <a16:creationId xmlns:a16="http://schemas.microsoft.com/office/drawing/2014/main" id="{3AC44F44-D4D5-40C9-BE23-AB936DCC982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1" name="Google Shape;4849;p41">
              <a:extLst>
                <a:ext uri="{FF2B5EF4-FFF2-40B4-BE49-F238E27FC236}">
                  <a16:creationId xmlns:a16="http://schemas.microsoft.com/office/drawing/2014/main" id="{7DA495C5-9926-42E7-BCEC-4B592ABEDB1F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2" name="Google Shape;4850;p41">
              <a:extLst>
                <a:ext uri="{FF2B5EF4-FFF2-40B4-BE49-F238E27FC236}">
                  <a16:creationId xmlns:a16="http://schemas.microsoft.com/office/drawing/2014/main" id="{79DF3F55-EB2E-471A-BC69-E06808AB6AE9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3" name="Google Shape;4851;p41">
              <a:extLst>
                <a:ext uri="{FF2B5EF4-FFF2-40B4-BE49-F238E27FC236}">
                  <a16:creationId xmlns:a16="http://schemas.microsoft.com/office/drawing/2014/main" id="{4D2428E8-948E-40FD-AFDD-1DE6A0375D61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4" name="Google Shape;4852;p41">
              <a:extLst>
                <a:ext uri="{FF2B5EF4-FFF2-40B4-BE49-F238E27FC236}">
                  <a16:creationId xmlns:a16="http://schemas.microsoft.com/office/drawing/2014/main" id="{A308E48C-0C7F-4FA0-BE60-4823BDDC51D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5" name="Google Shape;4853;p41">
              <a:extLst>
                <a:ext uri="{FF2B5EF4-FFF2-40B4-BE49-F238E27FC236}">
                  <a16:creationId xmlns:a16="http://schemas.microsoft.com/office/drawing/2014/main" id="{E10BFABC-7B6C-4235-9ED0-9AC3E6B5115C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6" name="Google Shape;4854;p41">
              <a:extLst>
                <a:ext uri="{FF2B5EF4-FFF2-40B4-BE49-F238E27FC236}">
                  <a16:creationId xmlns:a16="http://schemas.microsoft.com/office/drawing/2014/main" id="{98A91792-5632-4907-BDBE-74E27C28696E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7" name="Google Shape;4855;p41">
              <a:extLst>
                <a:ext uri="{FF2B5EF4-FFF2-40B4-BE49-F238E27FC236}">
                  <a16:creationId xmlns:a16="http://schemas.microsoft.com/office/drawing/2014/main" id="{BECBD6CD-6802-4DD9-8954-8CED9EF802D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8" name="Google Shape;4856;p41">
              <a:extLst>
                <a:ext uri="{FF2B5EF4-FFF2-40B4-BE49-F238E27FC236}">
                  <a16:creationId xmlns:a16="http://schemas.microsoft.com/office/drawing/2014/main" id="{05F3B867-8C03-45B6-8F5F-57A23A80257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9" name="Google Shape;4857;p41">
              <a:extLst>
                <a:ext uri="{FF2B5EF4-FFF2-40B4-BE49-F238E27FC236}">
                  <a16:creationId xmlns:a16="http://schemas.microsoft.com/office/drawing/2014/main" id="{E8101CDF-5328-4C40-B944-2D1D0DA13CA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0" name="Google Shape;4858;p41">
              <a:extLst>
                <a:ext uri="{FF2B5EF4-FFF2-40B4-BE49-F238E27FC236}">
                  <a16:creationId xmlns:a16="http://schemas.microsoft.com/office/drawing/2014/main" id="{BC556982-A547-4B10-B81A-E0E658A2E646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1" name="Google Shape;4859;p41">
              <a:extLst>
                <a:ext uri="{FF2B5EF4-FFF2-40B4-BE49-F238E27FC236}">
                  <a16:creationId xmlns:a16="http://schemas.microsoft.com/office/drawing/2014/main" id="{E5B6B781-91EE-4881-8D20-682064DD1C31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2" name="Google Shape;4860;p41">
              <a:extLst>
                <a:ext uri="{FF2B5EF4-FFF2-40B4-BE49-F238E27FC236}">
                  <a16:creationId xmlns:a16="http://schemas.microsoft.com/office/drawing/2014/main" id="{6FEA6B14-721C-43AE-B375-F9F3E90E83B7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3" name="Google Shape;4861;p41">
              <a:extLst>
                <a:ext uri="{FF2B5EF4-FFF2-40B4-BE49-F238E27FC236}">
                  <a16:creationId xmlns:a16="http://schemas.microsoft.com/office/drawing/2014/main" id="{98E52843-3D49-4424-BF82-2FBAC64BD4B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4" name="Google Shape;4862;p41">
              <a:extLst>
                <a:ext uri="{FF2B5EF4-FFF2-40B4-BE49-F238E27FC236}">
                  <a16:creationId xmlns:a16="http://schemas.microsoft.com/office/drawing/2014/main" id="{26F5E8A2-840F-4E35-8C84-002D2451B15D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5" name="Google Shape;4863;p41">
              <a:extLst>
                <a:ext uri="{FF2B5EF4-FFF2-40B4-BE49-F238E27FC236}">
                  <a16:creationId xmlns:a16="http://schemas.microsoft.com/office/drawing/2014/main" id="{8CEB6A15-AA22-4EDC-B9C2-74F1410A8E95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6" name="Google Shape;4864;p41">
              <a:extLst>
                <a:ext uri="{FF2B5EF4-FFF2-40B4-BE49-F238E27FC236}">
                  <a16:creationId xmlns:a16="http://schemas.microsoft.com/office/drawing/2014/main" id="{2F2E9E50-77F5-4D70-94C2-16FCEC74E03D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7" name="Google Shape;4865;p41">
              <a:extLst>
                <a:ext uri="{FF2B5EF4-FFF2-40B4-BE49-F238E27FC236}">
                  <a16:creationId xmlns:a16="http://schemas.microsoft.com/office/drawing/2014/main" id="{4E04397E-7A9C-4431-8F59-371432289D9F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8" name="Google Shape;4866;p41">
              <a:extLst>
                <a:ext uri="{FF2B5EF4-FFF2-40B4-BE49-F238E27FC236}">
                  <a16:creationId xmlns:a16="http://schemas.microsoft.com/office/drawing/2014/main" id="{47BC7318-1144-451F-BE99-DB9D6F8AE093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39" name="Google Shape;4867;p41">
              <a:extLst>
                <a:ext uri="{FF2B5EF4-FFF2-40B4-BE49-F238E27FC236}">
                  <a16:creationId xmlns:a16="http://schemas.microsoft.com/office/drawing/2014/main" id="{791E18DE-414D-4767-B893-AE29DAF41B6F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0" name="Google Shape;4868;p41">
              <a:extLst>
                <a:ext uri="{FF2B5EF4-FFF2-40B4-BE49-F238E27FC236}">
                  <a16:creationId xmlns:a16="http://schemas.microsoft.com/office/drawing/2014/main" id="{913E2813-B229-4974-AC2B-592D6EE8326C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1" name="Google Shape;4869;p41">
              <a:extLst>
                <a:ext uri="{FF2B5EF4-FFF2-40B4-BE49-F238E27FC236}">
                  <a16:creationId xmlns:a16="http://schemas.microsoft.com/office/drawing/2014/main" id="{28495AB4-9C56-4322-B338-4A24762FE5B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2" name="Google Shape;4870;p41">
              <a:extLst>
                <a:ext uri="{FF2B5EF4-FFF2-40B4-BE49-F238E27FC236}">
                  <a16:creationId xmlns:a16="http://schemas.microsoft.com/office/drawing/2014/main" id="{08E87CFE-62F3-414D-A2BB-A0843B718ABB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3" name="Google Shape;4871;p41">
              <a:extLst>
                <a:ext uri="{FF2B5EF4-FFF2-40B4-BE49-F238E27FC236}">
                  <a16:creationId xmlns:a16="http://schemas.microsoft.com/office/drawing/2014/main" id="{38B81CC5-EE61-4295-9888-1567CBBA155D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4" name="Google Shape;4872;p41">
              <a:extLst>
                <a:ext uri="{FF2B5EF4-FFF2-40B4-BE49-F238E27FC236}">
                  <a16:creationId xmlns:a16="http://schemas.microsoft.com/office/drawing/2014/main" id="{682BB566-0CB1-4D59-A397-DAD5D144BF54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5" name="Google Shape;4873;p41">
              <a:extLst>
                <a:ext uri="{FF2B5EF4-FFF2-40B4-BE49-F238E27FC236}">
                  <a16:creationId xmlns:a16="http://schemas.microsoft.com/office/drawing/2014/main" id="{F7F0E113-E278-43B2-9C7A-1C19972904EE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6" name="Google Shape;4874;p41">
              <a:extLst>
                <a:ext uri="{FF2B5EF4-FFF2-40B4-BE49-F238E27FC236}">
                  <a16:creationId xmlns:a16="http://schemas.microsoft.com/office/drawing/2014/main" id="{3FA34207-5304-47AF-A40F-702750F424E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7" name="Google Shape;4875;p41">
              <a:extLst>
                <a:ext uri="{FF2B5EF4-FFF2-40B4-BE49-F238E27FC236}">
                  <a16:creationId xmlns:a16="http://schemas.microsoft.com/office/drawing/2014/main" id="{143FE0A6-C9FF-4B92-9C0D-AE0518106D5A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8" name="Google Shape;4876;p41">
              <a:extLst>
                <a:ext uri="{FF2B5EF4-FFF2-40B4-BE49-F238E27FC236}">
                  <a16:creationId xmlns:a16="http://schemas.microsoft.com/office/drawing/2014/main" id="{621F24CD-D6BE-4B6F-B14E-002AB016383C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49" name="Google Shape;4877;p41">
              <a:extLst>
                <a:ext uri="{FF2B5EF4-FFF2-40B4-BE49-F238E27FC236}">
                  <a16:creationId xmlns:a16="http://schemas.microsoft.com/office/drawing/2014/main" id="{33843424-8D47-440A-B6FD-A1C0ED1C3CF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0" name="Google Shape;4878;p41">
              <a:extLst>
                <a:ext uri="{FF2B5EF4-FFF2-40B4-BE49-F238E27FC236}">
                  <a16:creationId xmlns:a16="http://schemas.microsoft.com/office/drawing/2014/main" id="{225183DE-DB4E-4321-AE28-68E1BE1FC66B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1" name="Google Shape;4879;p41">
              <a:extLst>
                <a:ext uri="{FF2B5EF4-FFF2-40B4-BE49-F238E27FC236}">
                  <a16:creationId xmlns:a16="http://schemas.microsoft.com/office/drawing/2014/main" id="{C44F1BA9-9EFD-48DC-8699-698863EFC4CF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2" name="Google Shape;4880;p41">
              <a:extLst>
                <a:ext uri="{FF2B5EF4-FFF2-40B4-BE49-F238E27FC236}">
                  <a16:creationId xmlns:a16="http://schemas.microsoft.com/office/drawing/2014/main" id="{6B09327B-BC4D-449A-8452-90060574AA6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3" name="Google Shape;4881;p41">
              <a:extLst>
                <a:ext uri="{FF2B5EF4-FFF2-40B4-BE49-F238E27FC236}">
                  <a16:creationId xmlns:a16="http://schemas.microsoft.com/office/drawing/2014/main" id="{66938DC4-EECB-41D0-821F-C7E27EC1A10C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4" name="Google Shape;4882;p41">
              <a:extLst>
                <a:ext uri="{FF2B5EF4-FFF2-40B4-BE49-F238E27FC236}">
                  <a16:creationId xmlns:a16="http://schemas.microsoft.com/office/drawing/2014/main" id="{F04BFBC7-9E97-4D62-BB67-0A935C754EE4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5" name="Google Shape;4883;p41">
              <a:extLst>
                <a:ext uri="{FF2B5EF4-FFF2-40B4-BE49-F238E27FC236}">
                  <a16:creationId xmlns:a16="http://schemas.microsoft.com/office/drawing/2014/main" id="{73D6FAE1-ED80-4DA3-9779-C16F9C1D0FC1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6" name="Google Shape;4884;p41">
              <a:extLst>
                <a:ext uri="{FF2B5EF4-FFF2-40B4-BE49-F238E27FC236}">
                  <a16:creationId xmlns:a16="http://schemas.microsoft.com/office/drawing/2014/main" id="{38D39AAB-805D-4F01-B486-9DB450578744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7" name="Google Shape;4885;p41">
              <a:extLst>
                <a:ext uri="{FF2B5EF4-FFF2-40B4-BE49-F238E27FC236}">
                  <a16:creationId xmlns:a16="http://schemas.microsoft.com/office/drawing/2014/main" id="{2BB1A41D-F23F-40B2-B344-355C77580A3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8" name="Google Shape;4886;p41">
              <a:extLst>
                <a:ext uri="{FF2B5EF4-FFF2-40B4-BE49-F238E27FC236}">
                  <a16:creationId xmlns:a16="http://schemas.microsoft.com/office/drawing/2014/main" id="{694C6E55-A29D-4355-B6C9-6192AFD74442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9" name="Google Shape;4887;p41">
              <a:extLst>
                <a:ext uri="{FF2B5EF4-FFF2-40B4-BE49-F238E27FC236}">
                  <a16:creationId xmlns:a16="http://schemas.microsoft.com/office/drawing/2014/main" id="{4B3704BC-224D-4E53-AD36-286D72049BB6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475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402056" y="206330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2584217" y="1192733"/>
            <a:ext cx="6938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: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gọn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gàng</a:t>
            </a:r>
            <a:endParaRPr lang="en-US" sz="36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DD5A4-5912-4CAB-857A-0D0D896F6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7" t="30084" r="46173" b="25585"/>
          <a:stretch/>
        </p:blipFill>
        <p:spPr>
          <a:xfrm>
            <a:off x="2965216" y="2125172"/>
            <a:ext cx="6186309" cy="4591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oogle Shape;4842;p41">
            <a:extLst>
              <a:ext uri="{FF2B5EF4-FFF2-40B4-BE49-F238E27FC236}">
                <a16:creationId xmlns:a16="http://schemas.microsoft.com/office/drawing/2014/main" id="{8F84C3D4-5027-43AB-AF55-8C64D23E9C33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8" name="Google Shape;4843;p41">
              <a:extLst>
                <a:ext uri="{FF2B5EF4-FFF2-40B4-BE49-F238E27FC236}">
                  <a16:creationId xmlns:a16="http://schemas.microsoft.com/office/drawing/2014/main" id="{6392C42B-B5A9-4BF0-871D-657A1CBBF032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4844;p41">
              <a:extLst>
                <a:ext uri="{FF2B5EF4-FFF2-40B4-BE49-F238E27FC236}">
                  <a16:creationId xmlns:a16="http://schemas.microsoft.com/office/drawing/2014/main" id="{580F765E-7243-45E6-97DA-EB328E1A062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5;p41">
              <a:extLst>
                <a:ext uri="{FF2B5EF4-FFF2-40B4-BE49-F238E27FC236}">
                  <a16:creationId xmlns:a16="http://schemas.microsoft.com/office/drawing/2014/main" id="{15235461-0F48-45B9-B3EC-67AEA97E4FB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6;p41">
              <a:extLst>
                <a:ext uri="{FF2B5EF4-FFF2-40B4-BE49-F238E27FC236}">
                  <a16:creationId xmlns:a16="http://schemas.microsoft.com/office/drawing/2014/main" id="{052A12B7-80EB-4AA2-BC47-CDC5ADEFC83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7;p41">
              <a:extLst>
                <a:ext uri="{FF2B5EF4-FFF2-40B4-BE49-F238E27FC236}">
                  <a16:creationId xmlns:a16="http://schemas.microsoft.com/office/drawing/2014/main" id="{0069E4A3-807F-4502-8051-796893163D73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8;p41">
              <a:extLst>
                <a:ext uri="{FF2B5EF4-FFF2-40B4-BE49-F238E27FC236}">
                  <a16:creationId xmlns:a16="http://schemas.microsoft.com/office/drawing/2014/main" id="{61E520ED-39D0-4A4B-938B-C2E5F3B434B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9;p41">
              <a:extLst>
                <a:ext uri="{FF2B5EF4-FFF2-40B4-BE49-F238E27FC236}">
                  <a16:creationId xmlns:a16="http://schemas.microsoft.com/office/drawing/2014/main" id="{D0447DFC-C78C-4390-9F17-EF863C3E0EE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50;p41">
              <a:extLst>
                <a:ext uri="{FF2B5EF4-FFF2-40B4-BE49-F238E27FC236}">
                  <a16:creationId xmlns:a16="http://schemas.microsoft.com/office/drawing/2014/main" id="{B21DA6B6-CDCC-481A-A59F-C3AA07B0558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1;p41">
              <a:extLst>
                <a:ext uri="{FF2B5EF4-FFF2-40B4-BE49-F238E27FC236}">
                  <a16:creationId xmlns:a16="http://schemas.microsoft.com/office/drawing/2014/main" id="{A2A94010-8451-46FE-88C2-AFD35B144A5A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2;p41">
              <a:extLst>
                <a:ext uri="{FF2B5EF4-FFF2-40B4-BE49-F238E27FC236}">
                  <a16:creationId xmlns:a16="http://schemas.microsoft.com/office/drawing/2014/main" id="{C64D0765-FBC9-4E2B-B149-40EB2797A5F4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3;p41">
              <a:extLst>
                <a:ext uri="{FF2B5EF4-FFF2-40B4-BE49-F238E27FC236}">
                  <a16:creationId xmlns:a16="http://schemas.microsoft.com/office/drawing/2014/main" id="{E720B40F-30EB-4039-BD2E-CE0B44E5ECDD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4;p41">
              <a:extLst>
                <a:ext uri="{FF2B5EF4-FFF2-40B4-BE49-F238E27FC236}">
                  <a16:creationId xmlns:a16="http://schemas.microsoft.com/office/drawing/2014/main" id="{E3FB8108-F95E-49BC-A96E-2AF03FF8476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5;p41">
              <a:extLst>
                <a:ext uri="{FF2B5EF4-FFF2-40B4-BE49-F238E27FC236}">
                  <a16:creationId xmlns:a16="http://schemas.microsoft.com/office/drawing/2014/main" id="{3E5F6C87-F391-4A17-9D5D-9D43E06C389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6;p41">
              <a:extLst>
                <a:ext uri="{FF2B5EF4-FFF2-40B4-BE49-F238E27FC236}">
                  <a16:creationId xmlns:a16="http://schemas.microsoft.com/office/drawing/2014/main" id="{536B3B91-50CC-4D0E-A79F-BBB94722CF90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7;p41">
              <a:extLst>
                <a:ext uri="{FF2B5EF4-FFF2-40B4-BE49-F238E27FC236}">
                  <a16:creationId xmlns:a16="http://schemas.microsoft.com/office/drawing/2014/main" id="{C9C800DD-CFB3-46C3-BA76-3DA69B23976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8;p41">
              <a:extLst>
                <a:ext uri="{FF2B5EF4-FFF2-40B4-BE49-F238E27FC236}">
                  <a16:creationId xmlns:a16="http://schemas.microsoft.com/office/drawing/2014/main" id="{8DD9A447-01ED-4E30-9C6A-E2D0A608E840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9;p41">
              <a:extLst>
                <a:ext uri="{FF2B5EF4-FFF2-40B4-BE49-F238E27FC236}">
                  <a16:creationId xmlns:a16="http://schemas.microsoft.com/office/drawing/2014/main" id="{43D741DE-AC5F-4931-9E81-A3BC0241465C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60;p41">
              <a:extLst>
                <a:ext uri="{FF2B5EF4-FFF2-40B4-BE49-F238E27FC236}">
                  <a16:creationId xmlns:a16="http://schemas.microsoft.com/office/drawing/2014/main" id="{ED015D6F-AE96-4F83-B270-F727F151C012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1;p41">
              <a:extLst>
                <a:ext uri="{FF2B5EF4-FFF2-40B4-BE49-F238E27FC236}">
                  <a16:creationId xmlns:a16="http://schemas.microsoft.com/office/drawing/2014/main" id="{20DFC167-9946-4F46-9F59-7C100D031FA4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2;p41">
              <a:extLst>
                <a:ext uri="{FF2B5EF4-FFF2-40B4-BE49-F238E27FC236}">
                  <a16:creationId xmlns:a16="http://schemas.microsoft.com/office/drawing/2014/main" id="{4B05FD40-F551-4FEF-BD4E-67B6B0CCA31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3;p41">
              <a:extLst>
                <a:ext uri="{FF2B5EF4-FFF2-40B4-BE49-F238E27FC236}">
                  <a16:creationId xmlns:a16="http://schemas.microsoft.com/office/drawing/2014/main" id="{2928FF2A-2F89-4178-9FED-219E9724912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4;p41">
              <a:extLst>
                <a:ext uri="{FF2B5EF4-FFF2-40B4-BE49-F238E27FC236}">
                  <a16:creationId xmlns:a16="http://schemas.microsoft.com/office/drawing/2014/main" id="{A2F118CF-6960-4D52-9177-ED749E31927B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5;p41">
              <a:extLst>
                <a:ext uri="{FF2B5EF4-FFF2-40B4-BE49-F238E27FC236}">
                  <a16:creationId xmlns:a16="http://schemas.microsoft.com/office/drawing/2014/main" id="{BC541777-A486-419A-951B-C9A7280C49BC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6;p41">
              <a:extLst>
                <a:ext uri="{FF2B5EF4-FFF2-40B4-BE49-F238E27FC236}">
                  <a16:creationId xmlns:a16="http://schemas.microsoft.com/office/drawing/2014/main" id="{2EC23D65-B12E-4208-8072-2DAF6F0C4C80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7;p41">
              <a:extLst>
                <a:ext uri="{FF2B5EF4-FFF2-40B4-BE49-F238E27FC236}">
                  <a16:creationId xmlns:a16="http://schemas.microsoft.com/office/drawing/2014/main" id="{EDEB63C6-3616-4CA9-8683-48D4D7B2BFD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8;p41">
              <a:extLst>
                <a:ext uri="{FF2B5EF4-FFF2-40B4-BE49-F238E27FC236}">
                  <a16:creationId xmlns:a16="http://schemas.microsoft.com/office/drawing/2014/main" id="{F2960117-5634-4194-9ADA-28864ECB8783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9;p41">
              <a:extLst>
                <a:ext uri="{FF2B5EF4-FFF2-40B4-BE49-F238E27FC236}">
                  <a16:creationId xmlns:a16="http://schemas.microsoft.com/office/drawing/2014/main" id="{E6F825EA-0350-4042-A140-60DAD1CAECAF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70;p41">
              <a:extLst>
                <a:ext uri="{FF2B5EF4-FFF2-40B4-BE49-F238E27FC236}">
                  <a16:creationId xmlns:a16="http://schemas.microsoft.com/office/drawing/2014/main" id="{5A753E1A-06F7-4C5D-BE76-92354F37DC6C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1;p41">
              <a:extLst>
                <a:ext uri="{FF2B5EF4-FFF2-40B4-BE49-F238E27FC236}">
                  <a16:creationId xmlns:a16="http://schemas.microsoft.com/office/drawing/2014/main" id="{E170A9B0-A229-4DC8-885A-EB9D671E222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2;p41">
              <a:extLst>
                <a:ext uri="{FF2B5EF4-FFF2-40B4-BE49-F238E27FC236}">
                  <a16:creationId xmlns:a16="http://schemas.microsoft.com/office/drawing/2014/main" id="{546CD935-D623-4222-894B-4DB56EB587D3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3;p41">
              <a:extLst>
                <a:ext uri="{FF2B5EF4-FFF2-40B4-BE49-F238E27FC236}">
                  <a16:creationId xmlns:a16="http://schemas.microsoft.com/office/drawing/2014/main" id="{03E846F6-E31F-49EC-AF26-03E2B7AF908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4;p41">
              <a:extLst>
                <a:ext uri="{FF2B5EF4-FFF2-40B4-BE49-F238E27FC236}">
                  <a16:creationId xmlns:a16="http://schemas.microsoft.com/office/drawing/2014/main" id="{7657E340-BE91-4F55-81C6-EFB70E36AE63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5;p41">
              <a:extLst>
                <a:ext uri="{FF2B5EF4-FFF2-40B4-BE49-F238E27FC236}">
                  <a16:creationId xmlns:a16="http://schemas.microsoft.com/office/drawing/2014/main" id="{306CE9EB-3D5D-4C89-A433-8A74A1A1E421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6;p41">
              <a:extLst>
                <a:ext uri="{FF2B5EF4-FFF2-40B4-BE49-F238E27FC236}">
                  <a16:creationId xmlns:a16="http://schemas.microsoft.com/office/drawing/2014/main" id="{AFF955EF-3551-4E10-9F41-D1D563DAD023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7;p41">
              <a:extLst>
                <a:ext uri="{FF2B5EF4-FFF2-40B4-BE49-F238E27FC236}">
                  <a16:creationId xmlns:a16="http://schemas.microsoft.com/office/drawing/2014/main" id="{A14A46DE-5AA9-48B1-BE75-DD99EC1AD3FA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8;p41">
              <a:extLst>
                <a:ext uri="{FF2B5EF4-FFF2-40B4-BE49-F238E27FC236}">
                  <a16:creationId xmlns:a16="http://schemas.microsoft.com/office/drawing/2014/main" id="{5023445F-FC0D-4E40-B6C2-1FD5C30B889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9;p41">
              <a:extLst>
                <a:ext uri="{FF2B5EF4-FFF2-40B4-BE49-F238E27FC236}">
                  <a16:creationId xmlns:a16="http://schemas.microsoft.com/office/drawing/2014/main" id="{990914C1-CB0F-4D41-8708-D7CA23FE38E5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80;p41">
              <a:extLst>
                <a:ext uri="{FF2B5EF4-FFF2-40B4-BE49-F238E27FC236}">
                  <a16:creationId xmlns:a16="http://schemas.microsoft.com/office/drawing/2014/main" id="{3BAF3E4E-F50C-48DE-9083-9C2C2EB0CCDB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1;p41">
              <a:extLst>
                <a:ext uri="{FF2B5EF4-FFF2-40B4-BE49-F238E27FC236}">
                  <a16:creationId xmlns:a16="http://schemas.microsoft.com/office/drawing/2014/main" id="{D0282EE1-1D53-4C76-9E68-7CADE90E0BBC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2;p41">
              <a:extLst>
                <a:ext uri="{FF2B5EF4-FFF2-40B4-BE49-F238E27FC236}">
                  <a16:creationId xmlns:a16="http://schemas.microsoft.com/office/drawing/2014/main" id="{0C7730CF-1EB9-4A07-B1A3-5B644FB6D0A7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3;p41">
              <a:extLst>
                <a:ext uri="{FF2B5EF4-FFF2-40B4-BE49-F238E27FC236}">
                  <a16:creationId xmlns:a16="http://schemas.microsoft.com/office/drawing/2014/main" id="{CE5B0BBC-5657-40B4-A6E7-6DC952D22D87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4;p41">
              <a:extLst>
                <a:ext uri="{FF2B5EF4-FFF2-40B4-BE49-F238E27FC236}">
                  <a16:creationId xmlns:a16="http://schemas.microsoft.com/office/drawing/2014/main" id="{0C6F0C6E-EDBA-49BF-A05B-475FFF09A69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5;p41">
              <a:extLst>
                <a:ext uri="{FF2B5EF4-FFF2-40B4-BE49-F238E27FC236}">
                  <a16:creationId xmlns:a16="http://schemas.microsoft.com/office/drawing/2014/main" id="{0A90DD03-544A-4BAF-9E65-7C415695C173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6;p41">
              <a:extLst>
                <a:ext uri="{FF2B5EF4-FFF2-40B4-BE49-F238E27FC236}">
                  <a16:creationId xmlns:a16="http://schemas.microsoft.com/office/drawing/2014/main" id="{6269D1E7-16A2-437F-B569-AB4EB8921E82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7;p41">
              <a:extLst>
                <a:ext uri="{FF2B5EF4-FFF2-40B4-BE49-F238E27FC236}">
                  <a16:creationId xmlns:a16="http://schemas.microsoft.com/office/drawing/2014/main" id="{ABC14157-94B1-483C-8D57-36BCEC79D94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oogle Shape;4842;p41">
            <a:extLst>
              <a:ext uri="{FF2B5EF4-FFF2-40B4-BE49-F238E27FC236}">
                <a16:creationId xmlns:a16="http://schemas.microsoft.com/office/drawing/2014/main" id="{284981F6-4D67-44FF-9506-6E8AA5808924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4" name="Google Shape;4843;p41">
              <a:extLst>
                <a:ext uri="{FF2B5EF4-FFF2-40B4-BE49-F238E27FC236}">
                  <a16:creationId xmlns:a16="http://schemas.microsoft.com/office/drawing/2014/main" id="{9ABB99F8-FF05-4D2E-AF36-D29A81474DA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4844;p41">
              <a:extLst>
                <a:ext uri="{FF2B5EF4-FFF2-40B4-BE49-F238E27FC236}">
                  <a16:creationId xmlns:a16="http://schemas.microsoft.com/office/drawing/2014/main" id="{64ACA62E-C231-4097-841C-7C4051BD009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5;p41">
              <a:extLst>
                <a:ext uri="{FF2B5EF4-FFF2-40B4-BE49-F238E27FC236}">
                  <a16:creationId xmlns:a16="http://schemas.microsoft.com/office/drawing/2014/main" id="{2A7B6357-B314-4490-BE8F-6ADE1AE59ED3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6;p41">
              <a:extLst>
                <a:ext uri="{FF2B5EF4-FFF2-40B4-BE49-F238E27FC236}">
                  <a16:creationId xmlns:a16="http://schemas.microsoft.com/office/drawing/2014/main" id="{E9BB1765-718A-4A34-9E80-59B470788487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7;p41">
              <a:extLst>
                <a:ext uri="{FF2B5EF4-FFF2-40B4-BE49-F238E27FC236}">
                  <a16:creationId xmlns:a16="http://schemas.microsoft.com/office/drawing/2014/main" id="{37E5A38F-5884-41F3-A62D-294BF00F773D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8;p41">
              <a:extLst>
                <a:ext uri="{FF2B5EF4-FFF2-40B4-BE49-F238E27FC236}">
                  <a16:creationId xmlns:a16="http://schemas.microsoft.com/office/drawing/2014/main" id="{125B9FCE-E38F-4ECF-B192-86E5CB460BC9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9;p41">
              <a:extLst>
                <a:ext uri="{FF2B5EF4-FFF2-40B4-BE49-F238E27FC236}">
                  <a16:creationId xmlns:a16="http://schemas.microsoft.com/office/drawing/2014/main" id="{1148F782-51DE-4CB6-A790-3268AA9CB8AD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50;p41">
              <a:extLst>
                <a:ext uri="{FF2B5EF4-FFF2-40B4-BE49-F238E27FC236}">
                  <a16:creationId xmlns:a16="http://schemas.microsoft.com/office/drawing/2014/main" id="{6382D8AE-8992-4CC9-8258-DF2D73AAEF76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1;p41">
              <a:extLst>
                <a:ext uri="{FF2B5EF4-FFF2-40B4-BE49-F238E27FC236}">
                  <a16:creationId xmlns:a16="http://schemas.microsoft.com/office/drawing/2014/main" id="{280F5B99-AFF6-4D16-A603-35DD0170F75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2;p41">
              <a:extLst>
                <a:ext uri="{FF2B5EF4-FFF2-40B4-BE49-F238E27FC236}">
                  <a16:creationId xmlns:a16="http://schemas.microsoft.com/office/drawing/2014/main" id="{089DBF2A-760A-4229-ADC4-1DD6E1409C5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3;p41">
              <a:extLst>
                <a:ext uri="{FF2B5EF4-FFF2-40B4-BE49-F238E27FC236}">
                  <a16:creationId xmlns:a16="http://schemas.microsoft.com/office/drawing/2014/main" id="{4147D341-E20E-4296-BA10-D965FB4C12D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4;p41">
              <a:extLst>
                <a:ext uri="{FF2B5EF4-FFF2-40B4-BE49-F238E27FC236}">
                  <a16:creationId xmlns:a16="http://schemas.microsoft.com/office/drawing/2014/main" id="{519E4940-9D7D-4AFE-8FFF-232DB9F7C42D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5;p41">
              <a:extLst>
                <a:ext uri="{FF2B5EF4-FFF2-40B4-BE49-F238E27FC236}">
                  <a16:creationId xmlns:a16="http://schemas.microsoft.com/office/drawing/2014/main" id="{3B612864-0AB6-4A96-A3B2-7EE6F18283B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6;p41">
              <a:extLst>
                <a:ext uri="{FF2B5EF4-FFF2-40B4-BE49-F238E27FC236}">
                  <a16:creationId xmlns:a16="http://schemas.microsoft.com/office/drawing/2014/main" id="{54ADFBCA-F628-4439-8E1E-EAB4B1401C63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7;p41">
              <a:extLst>
                <a:ext uri="{FF2B5EF4-FFF2-40B4-BE49-F238E27FC236}">
                  <a16:creationId xmlns:a16="http://schemas.microsoft.com/office/drawing/2014/main" id="{B2D099AD-026C-490A-9B8E-6C1FDC842CC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8;p41">
              <a:extLst>
                <a:ext uri="{FF2B5EF4-FFF2-40B4-BE49-F238E27FC236}">
                  <a16:creationId xmlns:a16="http://schemas.microsoft.com/office/drawing/2014/main" id="{5BE60724-3324-4C12-8E37-A2897A8CC431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9;p41">
              <a:extLst>
                <a:ext uri="{FF2B5EF4-FFF2-40B4-BE49-F238E27FC236}">
                  <a16:creationId xmlns:a16="http://schemas.microsoft.com/office/drawing/2014/main" id="{35B1DBBE-C13C-4D61-95ED-862A373ECE9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60;p41">
              <a:extLst>
                <a:ext uri="{FF2B5EF4-FFF2-40B4-BE49-F238E27FC236}">
                  <a16:creationId xmlns:a16="http://schemas.microsoft.com/office/drawing/2014/main" id="{449150DA-1B59-4AFC-BB1E-74FFA652BEB5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1;p41">
              <a:extLst>
                <a:ext uri="{FF2B5EF4-FFF2-40B4-BE49-F238E27FC236}">
                  <a16:creationId xmlns:a16="http://schemas.microsoft.com/office/drawing/2014/main" id="{B8C35F31-E4A0-45BE-87D1-5F7F8B3078F8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2;p41">
              <a:extLst>
                <a:ext uri="{FF2B5EF4-FFF2-40B4-BE49-F238E27FC236}">
                  <a16:creationId xmlns:a16="http://schemas.microsoft.com/office/drawing/2014/main" id="{D9EDD492-35C5-44B2-A02E-DCC74ACBB3A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3;p41">
              <a:extLst>
                <a:ext uri="{FF2B5EF4-FFF2-40B4-BE49-F238E27FC236}">
                  <a16:creationId xmlns:a16="http://schemas.microsoft.com/office/drawing/2014/main" id="{64EC007C-5A75-4496-A872-E49086E26F54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4;p41">
              <a:extLst>
                <a:ext uri="{FF2B5EF4-FFF2-40B4-BE49-F238E27FC236}">
                  <a16:creationId xmlns:a16="http://schemas.microsoft.com/office/drawing/2014/main" id="{EB8812D4-9CCA-4CC9-AFEE-A805AB8318CF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5;p41">
              <a:extLst>
                <a:ext uri="{FF2B5EF4-FFF2-40B4-BE49-F238E27FC236}">
                  <a16:creationId xmlns:a16="http://schemas.microsoft.com/office/drawing/2014/main" id="{B109214C-84F6-451C-8E5D-4330F2354304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6;p41">
              <a:extLst>
                <a:ext uri="{FF2B5EF4-FFF2-40B4-BE49-F238E27FC236}">
                  <a16:creationId xmlns:a16="http://schemas.microsoft.com/office/drawing/2014/main" id="{2762696F-FE2A-435C-B38B-A1502D16F7D4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7;p41">
              <a:extLst>
                <a:ext uri="{FF2B5EF4-FFF2-40B4-BE49-F238E27FC236}">
                  <a16:creationId xmlns:a16="http://schemas.microsoft.com/office/drawing/2014/main" id="{A490AB45-96A7-4B8C-9C8C-B95EEAD5EB54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8;p41">
              <a:extLst>
                <a:ext uri="{FF2B5EF4-FFF2-40B4-BE49-F238E27FC236}">
                  <a16:creationId xmlns:a16="http://schemas.microsoft.com/office/drawing/2014/main" id="{BD23425D-97FC-4C66-B64D-1A995EA3824F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9;p41">
              <a:extLst>
                <a:ext uri="{FF2B5EF4-FFF2-40B4-BE49-F238E27FC236}">
                  <a16:creationId xmlns:a16="http://schemas.microsoft.com/office/drawing/2014/main" id="{907D3898-F612-4764-9CA8-4B3CF75F335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70;p41">
              <a:extLst>
                <a:ext uri="{FF2B5EF4-FFF2-40B4-BE49-F238E27FC236}">
                  <a16:creationId xmlns:a16="http://schemas.microsoft.com/office/drawing/2014/main" id="{77D9012D-2EB1-4C2F-96E2-44E363E5BCBD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1;p41">
              <a:extLst>
                <a:ext uri="{FF2B5EF4-FFF2-40B4-BE49-F238E27FC236}">
                  <a16:creationId xmlns:a16="http://schemas.microsoft.com/office/drawing/2014/main" id="{68F55DD6-EC23-4E4C-9EAC-603DAF6BA379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2;p41">
              <a:extLst>
                <a:ext uri="{FF2B5EF4-FFF2-40B4-BE49-F238E27FC236}">
                  <a16:creationId xmlns:a16="http://schemas.microsoft.com/office/drawing/2014/main" id="{DCC610DF-065B-4504-A05E-DF18E82FFB32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3;p41">
              <a:extLst>
                <a:ext uri="{FF2B5EF4-FFF2-40B4-BE49-F238E27FC236}">
                  <a16:creationId xmlns:a16="http://schemas.microsoft.com/office/drawing/2014/main" id="{8F4E0A39-FA29-478B-A171-05CFC490008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4;p41">
              <a:extLst>
                <a:ext uri="{FF2B5EF4-FFF2-40B4-BE49-F238E27FC236}">
                  <a16:creationId xmlns:a16="http://schemas.microsoft.com/office/drawing/2014/main" id="{2E673667-7931-4188-80E5-70DF0A8B700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5;p41">
              <a:extLst>
                <a:ext uri="{FF2B5EF4-FFF2-40B4-BE49-F238E27FC236}">
                  <a16:creationId xmlns:a16="http://schemas.microsoft.com/office/drawing/2014/main" id="{2B286AEA-044F-44B3-B7DC-5FD70EC5C10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6;p41">
              <a:extLst>
                <a:ext uri="{FF2B5EF4-FFF2-40B4-BE49-F238E27FC236}">
                  <a16:creationId xmlns:a16="http://schemas.microsoft.com/office/drawing/2014/main" id="{52B6A785-1AC3-4A8D-B9B1-C54624748120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7;p41">
              <a:extLst>
                <a:ext uri="{FF2B5EF4-FFF2-40B4-BE49-F238E27FC236}">
                  <a16:creationId xmlns:a16="http://schemas.microsoft.com/office/drawing/2014/main" id="{6D53E8D5-C301-42E4-9ACB-8C8DB04EAAA7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8;p41">
              <a:extLst>
                <a:ext uri="{FF2B5EF4-FFF2-40B4-BE49-F238E27FC236}">
                  <a16:creationId xmlns:a16="http://schemas.microsoft.com/office/drawing/2014/main" id="{F71CA814-1154-4D53-BD22-C05E4C9A56D1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9;p41">
              <a:extLst>
                <a:ext uri="{FF2B5EF4-FFF2-40B4-BE49-F238E27FC236}">
                  <a16:creationId xmlns:a16="http://schemas.microsoft.com/office/drawing/2014/main" id="{6B5D7ECB-F47A-401D-9640-0D66BF5B551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80;p41">
              <a:extLst>
                <a:ext uri="{FF2B5EF4-FFF2-40B4-BE49-F238E27FC236}">
                  <a16:creationId xmlns:a16="http://schemas.microsoft.com/office/drawing/2014/main" id="{E489571F-0713-4281-B30B-32AE1F53B882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1;p41">
              <a:extLst>
                <a:ext uri="{FF2B5EF4-FFF2-40B4-BE49-F238E27FC236}">
                  <a16:creationId xmlns:a16="http://schemas.microsoft.com/office/drawing/2014/main" id="{DC6455B6-FCFA-4400-BE55-7218B0893352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2;p41">
              <a:extLst>
                <a:ext uri="{FF2B5EF4-FFF2-40B4-BE49-F238E27FC236}">
                  <a16:creationId xmlns:a16="http://schemas.microsoft.com/office/drawing/2014/main" id="{6A21D75A-A809-4656-9721-D7D42B38AD00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3;p41">
              <a:extLst>
                <a:ext uri="{FF2B5EF4-FFF2-40B4-BE49-F238E27FC236}">
                  <a16:creationId xmlns:a16="http://schemas.microsoft.com/office/drawing/2014/main" id="{A625D053-ACF4-43AF-8A74-1BA3D744B824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4;p41">
              <a:extLst>
                <a:ext uri="{FF2B5EF4-FFF2-40B4-BE49-F238E27FC236}">
                  <a16:creationId xmlns:a16="http://schemas.microsoft.com/office/drawing/2014/main" id="{748E6B02-DF21-4A36-8005-45D950C3DC33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5;p41">
              <a:extLst>
                <a:ext uri="{FF2B5EF4-FFF2-40B4-BE49-F238E27FC236}">
                  <a16:creationId xmlns:a16="http://schemas.microsoft.com/office/drawing/2014/main" id="{1ED4DDF9-D594-4AE4-AF9F-F950EA6C4D0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6;p41">
              <a:extLst>
                <a:ext uri="{FF2B5EF4-FFF2-40B4-BE49-F238E27FC236}">
                  <a16:creationId xmlns:a16="http://schemas.microsoft.com/office/drawing/2014/main" id="{C8ED2BFE-3304-4887-B880-8B21EEF99A85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7;p41">
              <a:extLst>
                <a:ext uri="{FF2B5EF4-FFF2-40B4-BE49-F238E27FC236}">
                  <a16:creationId xmlns:a16="http://schemas.microsoft.com/office/drawing/2014/main" id="{991617DC-9545-4048-9AFF-396E19A2A9E7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9" name="Google Shape;4842;p41">
            <a:extLst>
              <a:ext uri="{FF2B5EF4-FFF2-40B4-BE49-F238E27FC236}">
                <a16:creationId xmlns:a16="http://schemas.microsoft.com/office/drawing/2014/main" id="{87BCA873-0F11-46B7-AC0F-DD66180CCBA5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0" name="Google Shape;4843;p41">
              <a:extLst>
                <a:ext uri="{FF2B5EF4-FFF2-40B4-BE49-F238E27FC236}">
                  <a16:creationId xmlns:a16="http://schemas.microsoft.com/office/drawing/2014/main" id="{B5B84166-6551-4F45-A6DA-09D5A694C3B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4844;p41">
              <a:extLst>
                <a:ext uri="{FF2B5EF4-FFF2-40B4-BE49-F238E27FC236}">
                  <a16:creationId xmlns:a16="http://schemas.microsoft.com/office/drawing/2014/main" id="{D349D753-C4B8-4F37-B4C4-7ECC49F699FF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5;p41">
              <a:extLst>
                <a:ext uri="{FF2B5EF4-FFF2-40B4-BE49-F238E27FC236}">
                  <a16:creationId xmlns:a16="http://schemas.microsoft.com/office/drawing/2014/main" id="{F659EE97-6311-498B-8495-AEEF717FC6A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6;p41">
              <a:extLst>
                <a:ext uri="{FF2B5EF4-FFF2-40B4-BE49-F238E27FC236}">
                  <a16:creationId xmlns:a16="http://schemas.microsoft.com/office/drawing/2014/main" id="{BE0ED92C-6ADB-4C9A-A062-4BBE7C3F48C1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7;p41">
              <a:extLst>
                <a:ext uri="{FF2B5EF4-FFF2-40B4-BE49-F238E27FC236}">
                  <a16:creationId xmlns:a16="http://schemas.microsoft.com/office/drawing/2014/main" id="{E6572F7F-5BFD-4E6D-8386-1CF5D9779821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8;p41">
              <a:extLst>
                <a:ext uri="{FF2B5EF4-FFF2-40B4-BE49-F238E27FC236}">
                  <a16:creationId xmlns:a16="http://schemas.microsoft.com/office/drawing/2014/main" id="{5B865395-3123-4C62-B642-97996F3CD7E1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9;p41">
              <a:extLst>
                <a:ext uri="{FF2B5EF4-FFF2-40B4-BE49-F238E27FC236}">
                  <a16:creationId xmlns:a16="http://schemas.microsoft.com/office/drawing/2014/main" id="{D9E19629-6A86-49EB-96FD-DA965B05EF8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50;p41">
              <a:extLst>
                <a:ext uri="{FF2B5EF4-FFF2-40B4-BE49-F238E27FC236}">
                  <a16:creationId xmlns:a16="http://schemas.microsoft.com/office/drawing/2014/main" id="{B4F4D14D-3C77-4B3A-B06D-316B412837F8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1;p41">
              <a:extLst>
                <a:ext uri="{FF2B5EF4-FFF2-40B4-BE49-F238E27FC236}">
                  <a16:creationId xmlns:a16="http://schemas.microsoft.com/office/drawing/2014/main" id="{1F6D7A04-74E1-4662-AB73-9C53ADA33EC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2;p41">
              <a:extLst>
                <a:ext uri="{FF2B5EF4-FFF2-40B4-BE49-F238E27FC236}">
                  <a16:creationId xmlns:a16="http://schemas.microsoft.com/office/drawing/2014/main" id="{3137F69B-2BB0-4FB9-BA35-B93CD220A662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3;p41">
              <a:extLst>
                <a:ext uri="{FF2B5EF4-FFF2-40B4-BE49-F238E27FC236}">
                  <a16:creationId xmlns:a16="http://schemas.microsoft.com/office/drawing/2014/main" id="{EE7A9C1F-962A-4F28-909F-23A13B8AB1C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4;p41">
              <a:extLst>
                <a:ext uri="{FF2B5EF4-FFF2-40B4-BE49-F238E27FC236}">
                  <a16:creationId xmlns:a16="http://schemas.microsoft.com/office/drawing/2014/main" id="{D2BC37A5-AD67-4A18-9007-458DEC71289E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5;p41">
              <a:extLst>
                <a:ext uri="{FF2B5EF4-FFF2-40B4-BE49-F238E27FC236}">
                  <a16:creationId xmlns:a16="http://schemas.microsoft.com/office/drawing/2014/main" id="{AB0953C9-4675-4606-AFED-ED606918DCF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6;p41">
              <a:extLst>
                <a:ext uri="{FF2B5EF4-FFF2-40B4-BE49-F238E27FC236}">
                  <a16:creationId xmlns:a16="http://schemas.microsoft.com/office/drawing/2014/main" id="{CC9C28C9-ADAA-4145-A33A-AA44B9111C4A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7;p41">
              <a:extLst>
                <a:ext uri="{FF2B5EF4-FFF2-40B4-BE49-F238E27FC236}">
                  <a16:creationId xmlns:a16="http://schemas.microsoft.com/office/drawing/2014/main" id="{3255DE76-CDB1-45EF-8C77-D0D35516AC8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8;p41">
              <a:extLst>
                <a:ext uri="{FF2B5EF4-FFF2-40B4-BE49-F238E27FC236}">
                  <a16:creationId xmlns:a16="http://schemas.microsoft.com/office/drawing/2014/main" id="{3E710B96-DEEE-45E2-AAAD-34E75B424CB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9;p41">
              <a:extLst>
                <a:ext uri="{FF2B5EF4-FFF2-40B4-BE49-F238E27FC236}">
                  <a16:creationId xmlns:a16="http://schemas.microsoft.com/office/drawing/2014/main" id="{C8F983DD-1D39-47A2-980F-A2C548B50414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60;p41">
              <a:extLst>
                <a:ext uri="{FF2B5EF4-FFF2-40B4-BE49-F238E27FC236}">
                  <a16:creationId xmlns:a16="http://schemas.microsoft.com/office/drawing/2014/main" id="{60A4F2E1-513D-4069-9CDB-A74B638CA4A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1;p41">
              <a:extLst>
                <a:ext uri="{FF2B5EF4-FFF2-40B4-BE49-F238E27FC236}">
                  <a16:creationId xmlns:a16="http://schemas.microsoft.com/office/drawing/2014/main" id="{45C31FC2-E18C-4340-86AE-E43ED1014CEE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2;p41">
              <a:extLst>
                <a:ext uri="{FF2B5EF4-FFF2-40B4-BE49-F238E27FC236}">
                  <a16:creationId xmlns:a16="http://schemas.microsoft.com/office/drawing/2014/main" id="{336EE885-CF43-45F3-A36C-D1EE7112B58B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3;p41">
              <a:extLst>
                <a:ext uri="{FF2B5EF4-FFF2-40B4-BE49-F238E27FC236}">
                  <a16:creationId xmlns:a16="http://schemas.microsoft.com/office/drawing/2014/main" id="{267C884D-B1E3-4A54-9D8B-C3A54A4AD679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4;p41">
              <a:extLst>
                <a:ext uri="{FF2B5EF4-FFF2-40B4-BE49-F238E27FC236}">
                  <a16:creationId xmlns:a16="http://schemas.microsoft.com/office/drawing/2014/main" id="{863E44F7-F2A9-4F6F-B56D-AA1CAD74A236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5;p41">
              <a:extLst>
                <a:ext uri="{FF2B5EF4-FFF2-40B4-BE49-F238E27FC236}">
                  <a16:creationId xmlns:a16="http://schemas.microsoft.com/office/drawing/2014/main" id="{1757F3E1-D11C-4709-B0A5-222C350B6B75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6;p41">
              <a:extLst>
                <a:ext uri="{FF2B5EF4-FFF2-40B4-BE49-F238E27FC236}">
                  <a16:creationId xmlns:a16="http://schemas.microsoft.com/office/drawing/2014/main" id="{D6E3EEF1-D9E0-417F-8D07-91966A5E783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7;p41">
              <a:extLst>
                <a:ext uri="{FF2B5EF4-FFF2-40B4-BE49-F238E27FC236}">
                  <a16:creationId xmlns:a16="http://schemas.microsoft.com/office/drawing/2014/main" id="{35EEFA09-57FF-4671-85D3-56A6F0867F5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8;p41">
              <a:extLst>
                <a:ext uri="{FF2B5EF4-FFF2-40B4-BE49-F238E27FC236}">
                  <a16:creationId xmlns:a16="http://schemas.microsoft.com/office/drawing/2014/main" id="{F8D03B20-CD66-47BF-A0EA-9F0FF02C1C1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9;p41">
              <a:extLst>
                <a:ext uri="{FF2B5EF4-FFF2-40B4-BE49-F238E27FC236}">
                  <a16:creationId xmlns:a16="http://schemas.microsoft.com/office/drawing/2014/main" id="{F3282CC6-E578-45BB-9439-974EC571AD4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70;p41">
              <a:extLst>
                <a:ext uri="{FF2B5EF4-FFF2-40B4-BE49-F238E27FC236}">
                  <a16:creationId xmlns:a16="http://schemas.microsoft.com/office/drawing/2014/main" id="{6C1A3746-BFB9-454D-A23E-005303A08CAA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1;p41">
              <a:extLst>
                <a:ext uri="{FF2B5EF4-FFF2-40B4-BE49-F238E27FC236}">
                  <a16:creationId xmlns:a16="http://schemas.microsoft.com/office/drawing/2014/main" id="{A65E45B7-0075-4124-B2D0-38106554F44F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2;p41">
              <a:extLst>
                <a:ext uri="{FF2B5EF4-FFF2-40B4-BE49-F238E27FC236}">
                  <a16:creationId xmlns:a16="http://schemas.microsoft.com/office/drawing/2014/main" id="{C82419F9-D9E1-4A63-800F-AB98EF06D0BD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3;p41">
              <a:extLst>
                <a:ext uri="{FF2B5EF4-FFF2-40B4-BE49-F238E27FC236}">
                  <a16:creationId xmlns:a16="http://schemas.microsoft.com/office/drawing/2014/main" id="{FBBB24E4-EB82-48E8-8EA1-61464134C78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4;p41">
              <a:extLst>
                <a:ext uri="{FF2B5EF4-FFF2-40B4-BE49-F238E27FC236}">
                  <a16:creationId xmlns:a16="http://schemas.microsoft.com/office/drawing/2014/main" id="{D9491D6E-092F-482B-A15C-265FE0B59F92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5;p41">
              <a:extLst>
                <a:ext uri="{FF2B5EF4-FFF2-40B4-BE49-F238E27FC236}">
                  <a16:creationId xmlns:a16="http://schemas.microsoft.com/office/drawing/2014/main" id="{B2B48CE4-4628-4CC4-9B36-B4B3819CC012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6;p41">
              <a:extLst>
                <a:ext uri="{FF2B5EF4-FFF2-40B4-BE49-F238E27FC236}">
                  <a16:creationId xmlns:a16="http://schemas.microsoft.com/office/drawing/2014/main" id="{2202DB01-0962-44C8-9EFE-BB09F7BC6C3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7;p41">
              <a:extLst>
                <a:ext uri="{FF2B5EF4-FFF2-40B4-BE49-F238E27FC236}">
                  <a16:creationId xmlns:a16="http://schemas.microsoft.com/office/drawing/2014/main" id="{602B7D5B-CC3B-45A5-87B3-28886DB53B20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8;p41">
              <a:extLst>
                <a:ext uri="{FF2B5EF4-FFF2-40B4-BE49-F238E27FC236}">
                  <a16:creationId xmlns:a16="http://schemas.microsoft.com/office/drawing/2014/main" id="{8E4BDA49-0B6C-41CF-8F33-F0308B42137E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9;p41">
              <a:extLst>
                <a:ext uri="{FF2B5EF4-FFF2-40B4-BE49-F238E27FC236}">
                  <a16:creationId xmlns:a16="http://schemas.microsoft.com/office/drawing/2014/main" id="{CB45FF18-C4ED-4AD5-8E25-151DF0A1C4F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80;p41">
              <a:extLst>
                <a:ext uri="{FF2B5EF4-FFF2-40B4-BE49-F238E27FC236}">
                  <a16:creationId xmlns:a16="http://schemas.microsoft.com/office/drawing/2014/main" id="{D4313E76-B251-4944-8C27-A7AAF0ED2E52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1;p41">
              <a:extLst>
                <a:ext uri="{FF2B5EF4-FFF2-40B4-BE49-F238E27FC236}">
                  <a16:creationId xmlns:a16="http://schemas.microsoft.com/office/drawing/2014/main" id="{CBC01E5A-DAA9-4580-B9A6-355B3BD4EBFC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2;p41">
              <a:extLst>
                <a:ext uri="{FF2B5EF4-FFF2-40B4-BE49-F238E27FC236}">
                  <a16:creationId xmlns:a16="http://schemas.microsoft.com/office/drawing/2014/main" id="{9C1F4AB5-6A5E-4DB4-982D-1C8E321BA3B4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3;p41">
              <a:extLst>
                <a:ext uri="{FF2B5EF4-FFF2-40B4-BE49-F238E27FC236}">
                  <a16:creationId xmlns:a16="http://schemas.microsoft.com/office/drawing/2014/main" id="{3DB969D2-E838-4405-83F0-9BDF16E7528F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4;p41">
              <a:extLst>
                <a:ext uri="{FF2B5EF4-FFF2-40B4-BE49-F238E27FC236}">
                  <a16:creationId xmlns:a16="http://schemas.microsoft.com/office/drawing/2014/main" id="{8EEE926B-955F-460F-8518-1390960DAA47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5;p41">
              <a:extLst>
                <a:ext uri="{FF2B5EF4-FFF2-40B4-BE49-F238E27FC236}">
                  <a16:creationId xmlns:a16="http://schemas.microsoft.com/office/drawing/2014/main" id="{FA05FDE8-0922-4B2C-B21C-B7E67F1EAC5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6;p41">
              <a:extLst>
                <a:ext uri="{FF2B5EF4-FFF2-40B4-BE49-F238E27FC236}">
                  <a16:creationId xmlns:a16="http://schemas.microsoft.com/office/drawing/2014/main" id="{E89C3F8B-670B-4FEB-844F-73E05BEBBA7B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7;p41">
              <a:extLst>
                <a:ext uri="{FF2B5EF4-FFF2-40B4-BE49-F238E27FC236}">
                  <a16:creationId xmlns:a16="http://schemas.microsoft.com/office/drawing/2014/main" id="{C252E283-2653-41AA-A637-2D4B07D33403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5" name="Google Shape;4842;p41">
            <a:extLst>
              <a:ext uri="{FF2B5EF4-FFF2-40B4-BE49-F238E27FC236}">
                <a16:creationId xmlns:a16="http://schemas.microsoft.com/office/drawing/2014/main" id="{F5EAF8DE-C5A1-4FD5-93F0-A651F3CE2A06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6" name="Google Shape;4843;p41">
              <a:extLst>
                <a:ext uri="{FF2B5EF4-FFF2-40B4-BE49-F238E27FC236}">
                  <a16:creationId xmlns:a16="http://schemas.microsoft.com/office/drawing/2014/main" id="{9D88215A-95B7-4763-8CDB-ECE3B926B72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4844;p41">
              <a:extLst>
                <a:ext uri="{FF2B5EF4-FFF2-40B4-BE49-F238E27FC236}">
                  <a16:creationId xmlns:a16="http://schemas.microsoft.com/office/drawing/2014/main" id="{CA0C89BD-F72B-4A8B-BEFB-CFF3E4920D2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5;p41">
              <a:extLst>
                <a:ext uri="{FF2B5EF4-FFF2-40B4-BE49-F238E27FC236}">
                  <a16:creationId xmlns:a16="http://schemas.microsoft.com/office/drawing/2014/main" id="{816719E4-10B8-4B20-9451-0C522586FC1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6;p41">
              <a:extLst>
                <a:ext uri="{FF2B5EF4-FFF2-40B4-BE49-F238E27FC236}">
                  <a16:creationId xmlns:a16="http://schemas.microsoft.com/office/drawing/2014/main" id="{BB8864C0-3BCF-40C8-8A3F-861CD9D067F4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7;p41">
              <a:extLst>
                <a:ext uri="{FF2B5EF4-FFF2-40B4-BE49-F238E27FC236}">
                  <a16:creationId xmlns:a16="http://schemas.microsoft.com/office/drawing/2014/main" id="{2B311A03-0D84-46A8-B4A4-CDF88D1FA825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8;p41">
              <a:extLst>
                <a:ext uri="{FF2B5EF4-FFF2-40B4-BE49-F238E27FC236}">
                  <a16:creationId xmlns:a16="http://schemas.microsoft.com/office/drawing/2014/main" id="{4F62B779-DAD6-483A-AC1E-03BE629CA6A7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9;p41">
              <a:extLst>
                <a:ext uri="{FF2B5EF4-FFF2-40B4-BE49-F238E27FC236}">
                  <a16:creationId xmlns:a16="http://schemas.microsoft.com/office/drawing/2014/main" id="{9F7CB855-CFDB-4EF0-90D2-DED321B24FF2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50;p41">
              <a:extLst>
                <a:ext uri="{FF2B5EF4-FFF2-40B4-BE49-F238E27FC236}">
                  <a16:creationId xmlns:a16="http://schemas.microsoft.com/office/drawing/2014/main" id="{B25AC042-D07D-47E4-A13B-388276C029E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1;p41">
              <a:extLst>
                <a:ext uri="{FF2B5EF4-FFF2-40B4-BE49-F238E27FC236}">
                  <a16:creationId xmlns:a16="http://schemas.microsoft.com/office/drawing/2014/main" id="{4AA6B928-9916-487F-A64A-8BD9C5B3132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2;p41">
              <a:extLst>
                <a:ext uri="{FF2B5EF4-FFF2-40B4-BE49-F238E27FC236}">
                  <a16:creationId xmlns:a16="http://schemas.microsoft.com/office/drawing/2014/main" id="{CD47DD8B-C7E8-4353-B318-197939BCA73D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3;p41">
              <a:extLst>
                <a:ext uri="{FF2B5EF4-FFF2-40B4-BE49-F238E27FC236}">
                  <a16:creationId xmlns:a16="http://schemas.microsoft.com/office/drawing/2014/main" id="{1945582E-8FA6-4AD8-AC00-B2EC41E3CA8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4;p41">
              <a:extLst>
                <a:ext uri="{FF2B5EF4-FFF2-40B4-BE49-F238E27FC236}">
                  <a16:creationId xmlns:a16="http://schemas.microsoft.com/office/drawing/2014/main" id="{18A150E0-D03D-43FD-B358-2A61472FAC4C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5;p41">
              <a:extLst>
                <a:ext uri="{FF2B5EF4-FFF2-40B4-BE49-F238E27FC236}">
                  <a16:creationId xmlns:a16="http://schemas.microsoft.com/office/drawing/2014/main" id="{EC7A3E5F-A304-4CA8-AB47-A40262185937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6;p41">
              <a:extLst>
                <a:ext uri="{FF2B5EF4-FFF2-40B4-BE49-F238E27FC236}">
                  <a16:creationId xmlns:a16="http://schemas.microsoft.com/office/drawing/2014/main" id="{46893B0F-3401-4EF6-8167-89FCF9FF84A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7;p41">
              <a:extLst>
                <a:ext uri="{FF2B5EF4-FFF2-40B4-BE49-F238E27FC236}">
                  <a16:creationId xmlns:a16="http://schemas.microsoft.com/office/drawing/2014/main" id="{C3693FC8-BB11-457D-8C98-18674643963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8;p41">
              <a:extLst>
                <a:ext uri="{FF2B5EF4-FFF2-40B4-BE49-F238E27FC236}">
                  <a16:creationId xmlns:a16="http://schemas.microsoft.com/office/drawing/2014/main" id="{29490488-9C0E-49EF-A0DD-70828B73FEFF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9;p41">
              <a:extLst>
                <a:ext uri="{FF2B5EF4-FFF2-40B4-BE49-F238E27FC236}">
                  <a16:creationId xmlns:a16="http://schemas.microsoft.com/office/drawing/2014/main" id="{5F62FCA1-9FDD-4C74-84B9-697C82911A94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60;p41">
              <a:extLst>
                <a:ext uri="{FF2B5EF4-FFF2-40B4-BE49-F238E27FC236}">
                  <a16:creationId xmlns:a16="http://schemas.microsoft.com/office/drawing/2014/main" id="{E4D48459-A4D5-4279-892A-FD160839FDE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1;p41">
              <a:extLst>
                <a:ext uri="{FF2B5EF4-FFF2-40B4-BE49-F238E27FC236}">
                  <a16:creationId xmlns:a16="http://schemas.microsoft.com/office/drawing/2014/main" id="{C257EF1C-A209-483B-8AE5-B03474B585A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2;p41">
              <a:extLst>
                <a:ext uri="{FF2B5EF4-FFF2-40B4-BE49-F238E27FC236}">
                  <a16:creationId xmlns:a16="http://schemas.microsoft.com/office/drawing/2014/main" id="{ECE7FD71-BD7E-413F-9690-90CCE03F3AE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3;p41">
              <a:extLst>
                <a:ext uri="{FF2B5EF4-FFF2-40B4-BE49-F238E27FC236}">
                  <a16:creationId xmlns:a16="http://schemas.microsoft.com/office/drawing/2014/main" id="{F8F4E10C-E12F-4F1B-B120-8A9F3F2BA8F4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4;p41">
              <a:extLst>
                <a:ext uri="{FF2B5EF4-FFF2-40B4-BE49-F238E27FC236}">
                  <a16:creationId xmlns:a16="http://schemas.microsoft.com/office/drawing/2014/main" id="{6479F0C7-295F-493B-83CB-56A79592967E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5;p41">
              <a:extLst>
                <a:ext uri="{FF2B5EF4-FFF2-40B4-BE49-F238E27FC236}">
                  <a16:creationId xmlns:a16="http://schemas.microsoft.com/office/drawing/2014/main" id="{03E8F6AB-9C30-4A2C-AE3C-AE17863CCBB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6;p41">
              <a:extLst>
                <a:ext uri="{FF2B5EF4-FFF2-40B4-BE49-F238E27FC236}">
                  <a16:creationId xmlns:a16="http://schemas.microsoft.com/office/drawing/2014/main" id="{F370BEE1-8224-41D5-BD52-CE7D87E54CD9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7;p41">
              <a:extLst>
                <a:ext uri="{FF2B5EF4-FFF2-40B4-BE49-F238E27FC236}">
                  <a16:creationId xmlns:a16="http://schemas.microsoft.com/office/drawing/2014/main" id="{680CC096-0D36-4050-87F1-97F1420C84F3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8;p41">
              <a:extLst>
                <a:ext uri="{FF2B5EF4-FFF2-40B4-BE49-F238E27FC236}">
                  <a16:creationId xmlns:a16="http://schemas.microsoft.com/office/drawing/2014/main" id="{3D0A05C2-E38F-460C-A43A-EBE69EFD483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9;p41">
              <a:extLst>
                <a:ext uri="{FF2B5EF4-FFF2-40B4-BE49-F238E27FC236}">
                  <a16:creationId xmlns:a16="http://schemas.microsoft.com/office/drawing/2014/main" id="{9C4DCF91-56A3-40CF-8226-630B8614319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70;p41">
              <a:extLst>
                <a:ext uri="{FF2B5EF4-FFF2-40B4-BE49-F238E27FC236}">
                  <a16:creationId xmlns:a16="http://schemas.microsoft.com/office/drawing/2014/main" id="{579BC760-1934-4751-9A52-F5EDE7F64710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1;p41">
              <a:extLst>
                <a:ext uri="{FF2B5EF4-FFF2-40B4-BE49-F238E27FC236}">
                  <a16:creationId xmlns:a16="http://schemas.microsoft.com/office/drawing/2014/main" id="{33026630-F668-4083-99B5-9F39D35ACB4C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2;p41">
              <a:extLst>
                <a:ext uri="{FF2B5EF4-FFF2-40B4-BE49-F238E27FC236}">
                  <a16:creationId xmlns:a16="http://schemas.microsoft.com/office/drawing/2014/main" id="{A7AFBEDE-738B-4904-B41D-20E8DBDAF7A8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3;p41">
              <a:extLst>
                <a:ext uri="{FF2B5EF4-FFF2-40B4-BE49-F238E27FC236}">
                  <a16:creationId xmlns:a16="http://schemas.microsoft.com/office/drawing/2014/main" id="{A0F7AC58-7D01-4D26-9C1F-CAE9738CD2C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4;p41">
              <a:extLst>
                <a:ext uri="{FF2B5EF4-FFF2-40B4-BE49-F238E27FC236}">
                  <a16:creationId xmlns:a16="http://schemas.microsoft.com/office/drawing/2014/main" id="{084C6F66-7C70-4960-BADA-24F240A3B363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5;p41">
              <a:extLst>
                <a:ext uri="{FF2B5EF4-FFF2-40B4-BE49-F238E27FC236}">
                  <a16:creationId xmlns:a16="http://schemas.microsoft.com/office/drawing/2014/main" id="{FFE45328-3D40-4BB3-803B-A721D8D290B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6;p41">
              <a:extLst>
                <a:ext uri="{FF2B5EF4-FFF2-40B4-BE49-F238E27FC236}">
                  <a16:creationId xmlns:a16="http://schemas.microsoft.com/office/drawing/2014/main" id="{7D1AA08D-10B7-4B57-B2C8-0968A0B3CE4F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7;p41">
              <a:extLst>
                <a:ext uri="{FF2B5EF4-FFF2-40B4-BE49-F238E27FC236}">
                  <a16:creationId xmlns:a16="http://schemas.microsoft.com/office/drawing/2014/main" id="{E0C4EE85-1CCC-4829-AC96-3613F9C5D62F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8;p41">
              <a:extLst>
                <a:ext uri="{FF2B5EF4-FFF2-40B4-BE49-F238E27FC236}">
                  <a16:creationId xmlns:a16="http://schemas.microsoft.com/office/drawing/2014/main" id="{939A6D85-22EC-4633-8536-9C6CB44E65C4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9;p41">
              <a:extLst>
                <a:ext uri="{FF2B5EF4-FFF2-40B4-BE49-F238E27FC236}">
                  <a16:creationId xmlns:a16="http://schemas.microsoft.com/office/drawing/2014/main" id="{5ECBE8B1-F44F-4E62-831C-E3F6CE6A4B32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80;p41">
              <a:extLst>
                <a:ext uri="{FF2B5EF4-FFF2-40B4-BE49-F238E27FC236}">
                  <a16:creationId xmlns:a16="http://schemas.microsoft.com/office/drawing/2014/main" id="{4185D187-C72E-4200-AC1F-A7BF4783FCD2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1;p41">
              <a:extLst>
                <a:ext uri="{FF2B5EF4-FFF2-40B4-BE49-F238E27FC236}">
                  <a16:creationId xmlns:a16="http://schemas.microsoft.com/office/drawing/2014/main" id="{2E38E6A7-C77A-48CC-9761-AB305BAAAED1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2;p41">
              <a:extLst>
                <a:ext uri="{FF2B5EF4-FFF2-40B4-BE49-F238E27FC236}">
                  <a16:creationId xmlns:a16="http://schemas.microsoft.com/office/drawing/2014/main" id="{802ABA17-91E7-455D-A772-A56157A30596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3;p41">
              <a:extLst>
                <a:ext uri="{FF2B5EF4-FFF2-40B4-BE49-F238E27FC236}">
                  <a16:creationId xmlns:a16="http://schemas.microsoft.com/office/drawing/2014/main" id="{31EA4883-60A9-412F-9F84-112B488BDC2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4;p41">
              <a:extLst>
                <a:ext uri="{FF2B5EF4-FFF2-40B4-BE49-F238E27FC236}">
                  <a16:creationId xmlns:a16="http://schemas.microsoft.com/office/drawing/2014/main" id="{A20EA6E0-0372-4228-AE2E-7CF9DCEB3379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5;p41">
              <a:extLst>
                <a:ext uri="{FF2B5EF4-FFF2-40B4-BE49-F238E27FC236}">
                  <a16:creationId xmlns:a16="http://schemas.microsoft.com/office/drawing/2014/main" id="{EC8B3504-CFBA-48AD-88BA-B16EA9911BF7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6;p41">
              <a:extLst>
                <a:ext uri="{FF2B5EF4-FFF2-40B4-BE49-F238E27FC236}">
                  <a16:creationId xmlns:a16="http://schemas.microsoft.com/office/drawing/2014/main" id="{C71209B9-D0F3-4308-959B-ECA64CA29904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7;p41">
              <a:extLst>
                <a:ext uri="{FF2B5EF4-FFF2-40B4-BE49-F238E27FC236}">
                  <a16:creationId xmlns:a16="http://schemas.microsoft.com/office/drawing/2014/main" id="{B799973B-2428-4B85-B8A5-BA2A239C29D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1" name="Google Shape;4842;p41">
            <a:extLst>
              <a:ext uri="{FF2B5EF4-FFF2-40B4-BE49-F238E27FC236}">
                <a16:creationId xmlns:a16="http://schemas.microsoft.com/office/drawing/2014/main" id="{57305AB0-0877-438B-BD0B-E25E5E941666}"/>
              </a:ext>
            </a:extLst>
          </p:cNvPr>
          <p:cNvGrpSpPr/>
          <p:nvPr/>
        </p:nvGrpSpPr>
        <p:grpSpPr>
          <a:xfrm rot="19133235">
            <a:off x="11412562" y="166229"/>
            <a:ext cx="800143" cy="785411"/>
            <a:chOff x="493900" y="2994525"/>
            <a:chExt cx="2119975" cy="2090650"/>
          </a:xfrm>
        </p:grpSpPr>
        <p:sp>
          <p:nvSpPr>
            <p:cNvPr id="192" name="Google Shape;4843;p41">
              <a:extLst>
                <a:ext uri="{FF2B5EF4-FFF2-40B4-BE49-F238E27FC236}">
                  <a16:creationId xmlns:a16="http://schemas.microsoft.com/office/drawing/2014/main" id="{B060E510-33BC-41A1-92E7-6C413CAB324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4844;p41">
              <a:extLst>
                <a:ext uri="{FF2B5EF4-FFF2-40B4-BE49-F238E27FC236}">
                  <a16:creationId xmlns:a16="http://schemas.microsoft.com/office/drawing/2014/main" id="{8D94B611-D805-44DF-B5DA-5B2D7F0F5F51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4845;p41">
              <a:extLst>
                <a:ext uri="{FF2B5EF4-FFF2-40B4-BE49-F238E27FC236}">
                  <a16:creationId xmlns:a16="http://schemas.microsoft.com/office/drawing/2014/main" id="{AEDB2AD7-C77A-4BF0-8659-B9E4873B9DF8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4846;p41">
              <a:extLst>
                <a:ext uri="{FF2B5EF4-FFF2-40B4-BE49-F238E27FC236}">
                  <a16:creationId xmlns:a16="http://schemas.microsoft.com/office/drawing/2014/main" id="{219B7C28-7A42-416D-882D-9EEF0B47ACE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4847;p41">
              <a:extLst>
                <a:ext uri="{FF2B5EF4-FFF2-40B4-BE49-F238E27FC236}">
                  <a16:creationId xmlns:a16="http://schemas.microsoft.com/office/drawing/2014/main" id="{DF5FD55E-52C9-4B5D-8FF6-946B0E302D47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4848;p41">
              <a:extLst>
                <a:ext uri="{FF2B5EF4-FFF2-40B4-BE49-F238E27FC236}">
                  <a16:creationId xmlns:a16="http://schemas.microsoft.com/office/drawing/2014/main" id="{501B8FEA-D7DA-47AA-84F7-672DA8E57DAC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4849;p41">
              <a:extLst>
                <a:ext uri="{FF2B5EF4-FFF2-40B4-BE49-F238E27FC236}">
                  <a16:creationId xmlns:a16="http://schemas.microsoft.com/office/drawing/2014/main" id="{416064F3-016F-4877-9139-FEE40950B187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4850;p41">
              <a:extLst>
                <a:ext uri="{FF2B5EF4-FFF2-40B4-BE49-F238E27FC236}">
                  <a16:creationId xmlns:a16="http://schemas.microsoft.com/office/drawing/2014/main" id="{A1F56F04-4D80-422C-9833-156A94E88C30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4851;p41">
              <a:extLst>
                <a:ext uri="{FF2B5EF4-FFF2-40B4-BE49-F238E27FC236}">
                  <a16:creationId xmlns:a16="http://schemas.microsoft.com/office/drawing/2014/main" id="{3FAE1423-28CB-427E-A657-4E7C4F4B318A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4852;p41">
              <a:extLst>
                <a:ext uri="{FF2B5EF4-FFF2-40B4-BE49-F238E27FC236}">
                  <a16:creationId xmlns:a16="http://schemas.microsoft.com/office/drawing/2014/main" id="{52B7D383-0B42-4A05-A5DE-6C3DE2D9CE28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4853;p41">
              <a:extLst>
                <a:ext uri="{FF2B5EF4-FFF2-40B4-BE49-F238E27FC236}">
                  <a16:creationId xmlns:a16="http://schemas.microsoft.com/office/drawing/2014/main" id="{28AB9785-1000-4F9E-B7CA-1CD669B89FB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4854;p41">
              <a:extLst>
                <a:ext uri="{FF2B5EF4-FFF2-40B4-BE49-F238E27FC236}">
                  <a16:creationId xmlns:a16="http://schemas.microsoft.com/office/drawing/2014/main" id="{0D39EB73-C8D3-49E0-89DF-B0D2DB03D42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4855;p41">
              <a:extLst>
                <a:ext uri="{FF2B5EF4-FFF2-40B4-BE49-F238E27FC236}">
                  <a16:creationId xmlns:a16="http://schemas.microsoft.com/office/drawing/2014/main" id="{D2F16D10-CFB8-4CD3-A026-A18115296CC7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4856;p41">
              <a:extLst>
                <a:ext uri="{FF2B5EF4-FFF2-40B4-BE49-F238E27FC236}">
                  <a16:creationId xmlns:a16="http://schemas.microsoft.com/office/drawing/2014/main" id="{27972A63-3FF1-4B5E-987A-3BA7784E6717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4857;p41">
              <a:extLst>
                <a:ext uri="{FF2B5EF4-FFF2-40B4-BE49-F238E27FC236}">
                  <a16:creationId xmlns:a16="http://schemas.microsoft.com/office/drawing/2014/main" id="{D866912F-E5DF-4808-8301-828D1AE8DD76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4858;p41">
              <a:extLst>
                <a:ext uri="{FF2B5EF4-FFF2-40B4-BE49-F238E27FC236}">
                  <a16:creationId xmlns:a16="http://schemas.microsoft.com/office/drawing/2014/main" id="{11984D19-6B01-4F26-AD45-EFB72689B76E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4859;p41">
              <a:extLst>
                <a:ext uri="{FF2B5EF4-FFF2-40B4-BE49-F238E27FC236}">
                  <a16:creationId xmlns:a16="http://schemas.microsoft.com/office/drawing/2014/main" id="{1BA75D77-E356-4C82-84A3-3B4FA5A71E43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4860;p41">
              <a:extLst>
                <a:ext uri="{FF2B5EF4-FFF2-40B4-BE49-F238E27FC236}">
                  <a16:creationId xmlns:a16="http://schemas.microsoft.com/office/drawing/2014/main" id="{AE2C3100-1886-4F3F-BA05-B86EAE24E51C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4861;p41">
              <a:extLst>
                <a:ext uri="{FF2B5EF4-FFF2-40B4-BE49-F238E27FC236}">
                  <a16:creationId xmlns:a16="http://schemas.microsoft.com/office/drawing/2014/main" id="{A6256905-12C9-4961-B78B-DFE2A2BB1101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4862;p41">
              <a:extLst>
                <a:ext uri="{FF2B5EF4-FFF2-40B4-BE49-F238E27FC236}">
                  <a16:creationId xmlns:a16="http://schemas.microsoft.com/office/drawing/2014/main" id="{076199D6-B00D-43C2-9B0F-F7F1D91AD584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4863;p41">
              <a:extLst>
                <a:ext uri="{FF2B5EF4-FFF2-40B4-BE49-F238E27FC236}">
                  <a16:creationId xmlns:a16="http://schemas.microsoft.com/office/drawing/2014/main" id="{993F80F6-3E35-4118-B6F0-62269BA237AA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4864;p41">
              <a:extLst>
                <a:ext uri="{FF2B5EF4-FFF2-40B4-BE49-F238E27FC236}">
                  <a16:creationId xmlns:a16="http://schemas.microsoft.com/office/drawing/2014/main" id="{E9A13733-3564-4F9C-9222-DD8F3FDE5A45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4865;p41">
              <a:extLst>
                <a:ext uri="{FF2B5EF4-FFF2-40B4-BE49-F238E27FC236}">
                  <a16:creationId xmlns:a16="http://schemas.microsoft.com/office/drawing/2014/main" id="{FC531F9F-7EB7-4533-9066-4771B5560EA8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4866;p41">
              <a:extLst>
                <a:ext uri="{FF2B5EF4-FFF2-40B4-BE49-F238E27FC236}">
                  <a16:creationId xmlns:a16="http://schemas.microsoft.com/office/drawing/2014/main" id="{688CD8F3-AE4E-4380-86AB-B03F85F15FA5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4867;p41">
              <a:extLst>
                <a:ext uri="{FF2B5EF4-FFF2-40B4-BE49-F238E27FC236}">
                  <a16:creationId xmlns:a16="http://schemas.microsoft.com/office/drawing/2014/main" id="{D7ED9EC7-DF38-405B-8137-65C1F5B2DBA2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4868;p41">
              <a:extLst>
                <a:ext uri="{FF2B5EF4-FFF2-40B4-BE49-F238E27FC236}">
                  <a16:creationId xmlns:a16="http://schemas.microsoft.com/office/drawing/2014/main" id="{0F85EC49-7C6C-40F9-AF9F-4F67F9E53F2A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4869;p41">
              <a:extLst>
                <a:ext uri="{FF2B5EF4-FFF2-40B4-BE49-F238E27FC236}">
                  <a16:creationId xmlns:a16="http://schemas.microsoft.com/office/drawing/2014/main" id="{05F14CCD-95A7-4E3F-9766-0B885DB6F79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4870;p41">
              <a:extLst>
                <a:ext uri="{FF2B5EF4-FFF2-40B4-BE49-F238E27FC236}">
                  <a16:creationId xmlns:a16="http://schemas.microsoft.com/office/drawing/2014/main" id="{050863FD-6F97-4683-8FBE-165F3E722381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4871;p41">
              <a:extLst>
                <a:ext uri="{FF2B5EF4-FFF2-40B4-BE49-F238E27FC236}">
                  <a16:creationId xmlns:a16="http://schemas.microsoft.com/office/drawing/2014/main" id="{F1FCA5AF-B94C-4316-985F-257F0031D5DC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4872;p41">
              <a:extLst>
                <a:ext uri="{FF2B5EF4-FFF2-40B4-BE49-F238E27FC236}">
                  <a16:creationId xmlns:a16="http://schemas.microsoft.com/office/drawing/2014/main" id="{AA9B9533-B810-4B93-866A-85C99700EFC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4873;p41">
              <a:extLst>
                <a:ext uri="{FF2B5EF4-FFF2-40B4-BE49-F238E27FC236}">
                  <a16:creationId xmlns:a16="http://schemas.microsoft.com/office/drawing/2014/main" id="{41A1D98B-74F1-4437-A53F-F1969352FE0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4874;p41">
              <a:extLst>
                <a:ext uri="{FF2B5EF4-FFF2-40B4-BE49-F238E27FC236}">
                  <a16:creationId xmlns:a16="http://schemas.microsoft.com/office/drawing/2014/main" id="{836286BE-6C60-40CD-956D-CF3D07A72026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4875;p41">
              <a:extLst>
                <a:ext uri="{FF2B5EF4-FFF2-40B4-BE49-F238E27FC236}">
                  <a16:creationId xmlns:a16="http://schemas.microsoft.com/office/drawing/2014/main" id="{1249132A-11FF-4F12-AC86-46731B5241F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4876;p41">
              <a:extLst>
                <a:ext uri="{FF2B5EF4-FFF2-40B4-BE49-F238E27FC236}">
                  <a16:creationId xmlns:a16="http://schemas.microsoft.com/office/drawing/2014/main" id="{1EB50ACA-DB83-4029-B2A5-1C1CB90F863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4877;p41">
              <a:extLst>
                <a:ext uri="{FF2B5EF4-FFF2-40B4-BE49-F238E27FC236}">
                  <a16:creationId xmlns:a16="http://schemas.microsoft.com/office/drawing/2014/main" id="{EA5B30D3-E999-4D3F-AC50-576987270DD6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4878;p41">
              <a:extLst>
                <a:ext uri="{FF2B5EF4-FFF2-40B4-BE49-F238E27FC236}">
                  <a16:creationId xmlns:a16="http://schemas.microsoft.com/office/drawing/2014/main" id="{05D99BB8-3213-4850-B23C-B1609B771C7A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4879;p41">
              <a:extLst>
                <a:ext uri="{FF2B5EF4-FFF2-40B4-BE49-F238E27FC236}">
                  <a16:creationId xmlns:a16="http://schemas.microsoft.com/office/drawing/2014/main" id="{CFD77D18-A5C1-4B08-95DE-384CC91D9F95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4880;p41">
              <a:extLst>
                <a:ext uri="{FF2B5EF4-FFF2-40B4-BE49-F238E27FC236}">
                  <a16:creationId xmlns:a16="http://schemas.microsoft.com/office/drawing/2014/main" id="{8397B09F-3361-4907-A923-491C7A47BC9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4881;p41">
              <a:extLst>
                <a:ext uri="{FF2B5EF4-FFF2-40B4-BE49-F238E27FC236}">
                  <a16:creationId xmlns:a16="http://schemas.microsoft.com/office/drawing/2014/main" id="{51288BF8-DEB4-460D-BAA7-1F8B070A598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4882;p41">
              <a:extLst>
                <a:ext uri="{FF2B5EF4-FFF2-40B4-BE49-F238E27FC236}">
                  <a16:creationId xmlns:a16="http://schemas.microsoft.com/office/drawing/2014/main" id="{18ABA650-9F9F-4B0F-88AF-CA0A2E6042F6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4883;p41">
              <a:extLst>
                <a:ext uri="{FF2B5EF4-FFF2-40B4-BE49-F238E27FC236}">
                  <a16:creationId xmlns:a16="http://schemas.microsoft.com/office/drawing/2014/main" id="{0F22E85C-6F9C-4F1F-9EEC-918D6A1BCD3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Google Shape;4884;p41">
              <a:extLst>
                <a:ext uri="{FF2B5EF4-FFF2-40B4-BE49-F238E27FC236}">
                  <a16:creationId xmlns:a16="http://schemas.microsoft.com/office/drawing/2014/main" id="{3A49B621-6044-467E-8E49-5E828D42A9E3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Google Shape;4885;p41">
              <a:extLst>
                <a:ext uri="{FF2B5EF4-FFF2-40B4-BE49-F238E27FC236}">
                  <a16:creationId xmlns:a16="http://schemas.microsoft.com/office/drawing/2014/main" id="{346D4CBC-C484-46CC-9C46-AF4B41F5B0E8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4886;p41">
              <a:extLst>
                <a:ext uri="{FF2B5EF4-FFF2-40B4-BE49-F238E27FC236}">
                  <a16:creationId xmlns:a16="http://schemas.microsoft.com/office/drawing/2014/main" id="{29D1C1B6-18E0-43BF-B682-7B59BD8F1AF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4887;p41">
              <a:extLst>
                <a:ext uri="{FF2B5EF4-FFF2-40B4-BE49-F238E27FC236}">
                  <a16:creationId xmlns:a16="http://schemas.microsoft.com/office/drawing/2014/main" id="{FF75CB11-C4CF-49D9-9FE0-BFB9F1D3618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7" name="Google Shape;4842;p41">
            <a:extLst>
              <a:ext uri="{FF2B5EF4-FFF2-40B4-BE49-F238E27FC236}">
                <a16:creationId xmlns:a16="http://schemas.microsoft.com/office/drawing/2014/main" id="{B01F98EF-827C-48C5-951C-30D2315BE4AF}"/>
              </a:ext>
            </a:extLst>
          </p:cNvPr>
          <p:cNvGrpSpPr/>
          <p:nvPr/>
        </p:nvGrpSpPr>
        <p:grpSpPr>
          <a:xfrm rot="19133235">
            <a:off x="11414589" y="2070297"/>
            <a:ext cx="800143" cy="785411"/>
            <a:chOff x="493900" y="2994525"/>
            <a:chExt cx="2119975" cy="2090650"/>
          </a:xfrm>
        </p:grpSpPr>
        <p:sp>
          <p:nvSpPr>
            <p:cNvPr id="238" name="Google Shape;4843;p41">
              <a:extLst>
                <a:ext uri="{FF2B5EF4-FFF2-40B4-BE49-F238E27FC236}">
                  <a16:creationId xmlns:a16="http://schemas.microsoft.com/office/drawing/2014/main" id="{088725BF-23D9-4E51-84C8-07FB87C08D10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4844;p41">
              <a:extLst>
                <a:ext uri="{FF2B5EF4-FFF2-40B4-BE49-F238E27FC236}">
                  <a16:creationId xmlns:a16="http://schemas.microsoft.com/office/drawing/2014/main" id="{3421A20E-9477-4CE2-BAFD-E84C5992DD6B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4845;p41">
              <a:extLst>
                <a:ext uri="{FF2B5EF4-FFF2-40B4-BE49-F238E27FC236}">
                  <a16:creationId xmlns:a16="http://schemas.microsoft.com/office/drawing/2014/main" id="{6005C1D7-3DDB-4381-976F-D8BE4288F87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46;p41">
              <a:extLst>
                <a:ext uri="{FF2B5EF4-FFF2-40B4-BE49-F238E27FC236}">
                  <a16:creationId xmlns:a16="http://schemas.microsoft.com/office/drawing/2014/main" id="{7883D39B-386F-4B56-9EE1-095F528C6447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47;p41">
              <a:extLst>
                <a:ext uri="{FF2B5EF4-FFF2-40B4-BE49-F238E27FC236}">
                  <a16:creationId xmlns:a16="http://schemas.microsoft.com/office/drawing/2014/main" id="{40360EB8-2014-4FAF-AC8F-8A3F76B190AF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48;p41">
              <a:extLst>
                <a:ext uri="{FF2B5EF4-FFF2-40B4-BE49-F238E27FC236}">
                  <a16:creationId xmlns:a16="http://schemas.microsoft.com/office/drawing/2014/main" id="{7662C32F-D459-4CA8-A80D-078D43CDAD8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49;p41">
              <a:extLst>
                <a:ext uri="{FF2B5EF4-FFF2-40B4-BE49-F238E27FC236}">
                  <a16:creationId xmlns:a16="http://schemas.microsoft.com/office/drawing/2014/main" id="{C03111FD-7481-48AF-80CC-D1C40EFBF91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50;p41">
              <a:extLst>
                <a:ext uri="{FF2B5EF4-FFF2-40B4-BE49-F238E27FC236}">
                  <a16:creationId xmlns:a16="http://schemas.microsoft.com/office/drawing/2014/main" id="{BC3D9BF4-E567-4FC0-AFCD-8B9E5C9AA603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51;p41">
              <a:extLst>
                <a:ext uri="{FF2B5EF4-FFF2-40B4-BE49-F238E27FC236}">
                  <a16:creationId xmlns:a16="http://schemas.microsoft.com/office/drawing/2014/main" id="{D8CFF88A-DCDB-4272-A110-80A96A7A81A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52;p41">
              <a:extLst>
                <a:ext uri="{FF2B5EF4-FFF2-40B4-BE49-F238E27FC236}">
                  <a16:creationId xmlns:a16="http://schemas.microsoft.com/office/drawing/2014/main" id="{33047EB6-389E-4061-B692-41C1FE554F6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53;p41">
              <a:extLst>
                <a:ext uri="{FF2B5EF4-FFF2-40B4-BE49-F238E27FC236}">
                  <a16:creationId xmlns:a16="http://schemas.microsoft.com/office/drawing/2014/main" id="{4C39B101-79CB-48CF-AA15-E06F7FBDDA5C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4854;p41">
              <a:extLst>
                <a:ext uri="{FF2B5EF4-FFF2-40B4-BE49-F238E27FC236}">
                  <a16:creationId xmlns:a16="http://schemas.microsoft.com/office/drawing/2014/main" id="{E430499A-AE4D-43E3-B5BD-DEF1FE6281F5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4855;p41">
              <a:extLst>
                <a:ext uri="{FF2B5EF4-FFF2-40B4-BE49-F238E27FC236}">
                  <a16:creationId xmlns:a16="http://schemas.microsoft.com/office/drawing/2014/main" id="{0C9926F0-AD0B-4269-9F72-538607116B3B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56;p41">
              <a:extLst>
                <a:ext uri="{FF2B5EF4-FFF2-40B4-BE49-F238E27FC236}">
                  <a16:creationId xmlns:a16="http://schemas.microsoft.com/office/drawing/2014/main" id="{40903C2C-D669-4574-BAB9-9289059556C9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57;p41">
              <a:extLst>
                <a:ext uri="{FF2B5EF4-FFF2-40B4-BE49-F238E27FC236}">
                  <a16:creationId xmlns:a16="http://schemas.microsoft.com/office/drawing/2014/main" id="{3FDA04E6-AB77-49D2-9C74-0AAA73AEFE8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8;p41">
              <a:extLst>
                <a:ext uri="{FF2B5EF4-FFF2-40B4-BE49-F238E27FC236}">
                  <a16:creationId xmlns:a16="http://schemas.microsoft.com/office/drawing/2014/main" id="{0E33FBD9-1492-484C-B448-D45046AD345D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9;p41">
              <a:extLst>
                <a:ext uri="{FF2B5EF4-FFF2-40B4-BE49-F238E27FC236}">
                  <a16:creationId xmlns:a16="http://schemas.microsoft.com/office/drawing/2014/main" id="{952A369F-E05B-41B1-B9C3-E0D916E76C35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60;p41">
              <a:extLst>
                <a:ext uri="{FF2B5EF4-FFF2-40B4-BE49-F238E27FC236}">
                  <a16:creationId xmlns:a16="http://schemas.microsoft.com/office/drawing/2014/main" id="{8D079368-06CE-4571-971A-16DD7D2E991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61;p41">
              <a:extLst>
                <a:ext uri="{FF2B5EF4-FFF2-40B4-BE49-F238E27FC236}">
                  <a16:creationId xmlns:a16="http://schemas.microsoft.com/office/drawing/2014/main" id="{820BF0E3-B082-4660-80FC-C4C7BA74E47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62;p41">
              <a:extLst>
                <a:ext uri="{FF2B5EF4-FFF2-40B4-BE49-F238E27FC236}">
                  <a16:creationId xmlns:a16="http://schemas.microsoft.com/office/drawing/2014/main" id="{6B25D94E-B422-4874-99B1-04EADDFFAC32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63;p41">
              <a:extLst>
                <a:ext uri="{FF2B5EF4-FFF2-40B4-BE49-F238E27FC236}">
                  <a16:creationId xmlns:a16="http://schemas.microsoft.com/office/drawing/2014/main" id="{3CCA5642-3CF3-485E-BBD2-580D72F7E339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64;p41">
              <a:extLst>
                <a:ext uri="{FF2B5EF4-FFF2-40B4-BE49-F238E27FC236}">
                  <a16:creationId xmlns:a16="http://schemas.microsoft.com/office/drawing/2014/main" id="{3FCAA4BC-9104-4DCC-BD14-5CFC0F21E4F0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65;p41">
              <a:extLst>
                <a:ext uri="{FF2B5EF4-FFF2-40B4-BE49-F238E27FC236}">
                  <a16:creationId xmlns:a16="http://schemas.microsoft.com/office/drawing/2014/main" id="{02E64273-8150-408B-B40E-641D4EF444D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66;p41">
              <a:extLst>
                <a:ext uri="{FF2B5EF4-FFF2-40B4-BE49-F238E27FC236}">
                  <a16:creationId xmlns:a16="http://schemas.microsoft.com/office/drawing/2014/main" id="{4AADE8B8-62E3-4ECB-8B40-AADF31845B51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67;p41">
              <a:extLst>
                <a:ext uri="{FF2B5EF4-FFF2-40B4-BE49-F238E27FC236}">
                  <a16:creationId xmlns:a16="http://schemas.microsoft.com/office/drawing/2014/main" id="{B301CCD8-778D-4214-B135-B580A4ED02AC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8;p41">
              <a:extLst>
                <a:ext uri="{FF2B5EF4-FFF2-40B4-BE49-F238E27FC236}">
                  <a16:creationId xmlns:a16="http://schemas.microsoft.com/office/drawing/2014/main" id="{CE6F9612-84B6-4B90-883F-CA32A156CF7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9;p41">
              <a:extLst>
                <a:ext uri="{FF2B5EF4-FFF2-40B4-BE49-F238E27FC236}">
                  <a16:creationId xmlns:a16="http://schemas.microsoft.com/office/drawing/2014/main" id="{1759D21C-C2E5-40D8-8C2D-2F4AFC69C2D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70;p41">
              <a:extLst>
                <a:ext uri="{FF2B5EF4-FFF2-40B4-BE49-F238E27FC236}">
                  <a16:creationId xmlns:a16="http://schemas.microsoft.com/office/drawing/2014/main" id="{9DDFF73D-0F2A-4BD8-B4A0-D006E1134C60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71;p41">
              <a:extLst>
                <a:ext uri="{FF2B5EF4-FFF2-40B4-BE49-F238E27FC236}">
                  <a16:creationId xmlns:a16="http://schemas.microsoft.com/office/drawing/2014/main" id="{0309B6F8-5262-4A3D-B5D4-6A865556079C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72;p41">
              <a:extLst>
                <a:ext uri="{FF2B5EF4-FFF2-40B4-BE49-F238E27FC236}">
                  <a16:creationId xmlns:a16="http://schemas.microsoft.com/office/drawing/2014/main" id="{A7D94861-BD66-4BC9-949A-41523711511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73;p41">
              <a:extLst>
                <a:ext uri="{FF2B5EF4-FFF2-40B4-BE49-F238E27FC236}">
                  <a16:creationId xmlns:a16="http://schemas.microsoft.com/office/drawing/2014/main" id="{7F529DC4-C08C-4D60-8219-7406C0C8537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74;p41">
              <a:extLst>
                <a:ext uri="{FF2B5EF4-FFF2-40B4-BE49-F238E27FC236}">
                  <a16:creationId xmlns:a16="http://schemas.microsoft.com/office/drawing/2014/main" id="{318E7823-013F-4380-9526-8C03763A8F51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75;p41">
              <a:extLst>
                <a:ext uri="{FF2B5EF4-FFF2-40B4-BE49-F238E27FC236}">
                  <a16:creationId xmlns:a16="http://schemas.microsoft.com/office/drawing/2014/main" id="{EFF27160-07FF-4834-A7D3-B570BC09FD2F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76;p41">
              <a:extLst>
                <a:ext uri="{FF2B5EF4-FFF2-40B4-BE49-F238E27FC236}">
                  <a16:creationId xmlns:a16="http://schemas.microsoft.com/office/drawing/2014/main" id="{C54F6A90-C11E-49BA-BFDB-35CAFDCB501E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77;p41">
              <a:extLst>
                <a:ext uri="{FF2B5EF4-FFF2-40B4-BE49-F238E27FC236}">
                  <a16:creationId xmlns:a16="http://schemas.microsoft.com/office/drawing/2014/main" id="{45685B37-2753-4A66-A6A1-8D82E5F5DA9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8;p41">
              <a:extLst>
                <a:ext uri="{FF2B5EF4-FFF2-40B4-BE49-F238E27FC236}">
                  <a16:creationId xmlns:a16="http://schemas.microsoft.com/office/drawing/2014/main" id="{8224E3B5-7030-4BBC-9348-5C0BC53BBDAE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9;p41">
              <a:extLst>
                <a:ext uri="{FF2B5EF4-FFF2-40B4-BE49-F238E27FC236}">
                  <a16:creationId xmlns:a16="http://schemas.microsoft.com/office/drawing/2014/main" id="{D94A679F-2F65-4EB4-BE26-0F9C3008675A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80;p41">
              <a:extLst>
                <a:ext uri="{FF2B5EF4-FFF2-40B4-BE49-F238E27FC236}">
                  <a16:creationId xmlns:a16="http://schemas.microsoft.com/office/drawing/2014/main" id="{BA114468-3A52-4868-88B2-7CF85C8D9F9F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81;p41">
              <a:extLst>
                <a:ext uri="{FF2B5EF4-FFF2-40B4-BE49-F238E27FC236}">
                  <a16:creationId xmlns:a16="http://schemas.microsoft.com/office/drawing/2014/main" id="{0881CD56-EF31-4250-9ED1-825B3EB7DD0A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82;p41">
              <a:extLst>
                <a:ext uri="{FF2B5EF4-FFF2-40B4-BE49-F238E27FC236}">
                  <a16:creationId xmlns:a16="http://schemas.microsoft.com/office/drawing/2014/main" id="{FC2BC0C7-8ADC-490C-8861-B44ABC7743A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83;p41">
              <a:extLst>
                <a:ext uri="{FF2B5EF4-FFF2-40B4-BE49-F238E27FC236}">
                  <a16:creationId xmlns:a16="http://schemas.microsoft.com/office/drawing/2014/main" id="{81E25E19-E4F7-43A7-A26E-6DC22EC678BD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84;p41">
              <a:extLst>
                <a:ext uri="{FF2B5EF4-FFF2-40B4-BE49-F238E27FC236}">
                  <a16:creationId xmlns:a16="http://schemas.microsoft.com/office/drawing/2014/main" id="{AA5C36E9-944B-4DE2-8C01-B0540908C62B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85;p41">
              <a:extLst>
                <a:ext uri="{FF2B5EF4-FFF2-40B4-BE49-F238E27FC236}">
                  <a16:creationId xmlns:a16="http://schemas.microsoft.com/office/drawing/2014/main" id="{EFCF8E44-B9D3-4913-B076-894BDA8E7E71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86;p41">
              <a:extLst>
                <a:ext uri="{FF2B5EF4-FFF2-40B4-BE49-F238E27FC236}">
                  <a16:creationId xmlns:a16="http://schemas.microsoft.com/office/drawing/2014/main" id="{8B536DE1-5CB9-4C95-A831-0FDC97CC42E1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87;p41">
              <a:extLst>
                <a:ext uri="{FF2B5EF4-FFF2-40B4-BE49-F238E27FC236}">
                  <a16:creationId xmlns:a16="http://schemas.microsoft.com/office/drawing/2014/main" id="{595DC36C-DE88-4753-84D9-F76338CFF96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3" name="Google Shape;4842;p41">
            <a:extLst>
              <a:ext uri="{FF2B5EF4-FFF2-40B4-BE49-F238E27FC236}">
                <a16:creationId xmlns:a16="http://schemas.microsoft.com/office/drawing/2014/main" id="{60D0987D-80E5-4619-96AD-E7BB9028E557}"/>
              </a:ext>
            </a:extLst>
          </p:cNvPr>
          <p:cNvGrpSpPr/>
          <p:nvPr/>
        </p:nvGrpSpPr>
        <p:grpSpPr>
          <a:xfrm rot="19133235">
            <a:off x="11393667" y="3987260"/>
            <a:ext cx="800143" cy="785411"/>
            <a:chOff x="493900" y="2994525"/>
            <a:chExt cx="2119975" cy="2090650"/>
          </a:xfrm>
        </p:grpSpPr>
        <p:sp>
          <p:nvSpPr>
            <p:cNvPr id="284" name="Google Shape;4843;p41">
              <a:extLst>
                <a:ext uri="{FF2B5EF4-FFF2-40B4-BE49-F238E27FC236}">
                  <a16:creationId xmlns:a16="http://schemas.microsoft.com/office/drawing/2014/main" id="{80DBFF8F-5B39-4C01-B767-A7849B71E26F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44;p41">
              <a:extLst>
                <a:ext uri="{FF2B5EF4-FFF2-40B4-BE49-F238E27FC236}">
                  <a16:creationId xmlns:a16="http://schemas.microsoft.com/office/drawing/2014/main" id="{99CF5BFC-742C-4680-9AD1-7180B2D054F6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45;p41">
              <a:extLst>
                <a:ext uri="{FF2B5EF4-FFF2-40B4-BE49-F238E27FC236}">
                  <a16:creationId xmlns:a16="http://schemas.microsoft.com/office/drawing/2014/main" id="{8D970BBF-831D-45DE-9260-9D3DCBB2378C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46;p41">
              <a:extLst>
                <a:ext uri="{FF2B5EF4-FFF2-40B4-BE49-F238E27FC236}">
                  <a16:creationId xmlns:a16="http://schemas.microsoft.com/office/drawing/2014/main" id="{5815177A-CEDB-4FB9-A661-A5D1D170D1E4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47;p41">
              <a:extLst>
                <a:ext uri="{FF2B5EF4-FFF2-40B4-BE49-F238E27FC236}">
                  <a16:creationId xmlns:a16="http://schemas.microsoft.com/office/drawing/2014/main" id="{86465EF4-9699-41F5-93C1-58B893E6ABE9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48;p41">
              <a:extLst>
                <a:ext uri="{FF2B5EF4-FFF2-40B4-BE49-F238E27FC236}">
                  <a16:creationId xmlns:a16="http://schemas.microsoft.com/office/drawing/2014/main" id="{F6A33012-860C-46DF-BE70-F1C3568051EE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49;p41">
              <a:extLst>
                <a:ext uri="{FF2B5EF4-FFF2-40B4-BE49-F238E27FC236}">
                  <a16:creationId xmlns:a16="http://schemas.microsoft.com/office/drawing/2014/main" id="{F88B4CD1-DA88-4D29-A65B-D7015F1A4AE4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50;p41">
              <a:extLst>
                <a:ext uri="{FF2B5EF4-FFF2-40B4-BE49-F238E27FC236}">
                  <a16:creationId xmlns:a16="http://schemas.microsoft.com/office/drawing/2014/main" id="{6448F895-4050-4492-9979-1E1F8CC4D750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51;p41">
              <a:extLst>
                <a:ext uri="{FF2B5EF4-FFF2-40B4-BE49-F238E27FC236}">
                  <a16:creationId xmlns:a16="http://schemas.microsoft.com/office/drawing/2014/main" id="{F5ECB7EF-0FE8-4E06-841D-1322C9A449EB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52;p41">
              <a:extLst>
                <a:ext uri="{FF2B5EF4-FFF2-40B4-BE49-F238E27FC236}">
                  <a16:creationId xmlns:a16="http://schemas.microsoft.com/office/drawing/2014/main" id="{0CE986DE-1E1E-4CB7-B615-094E3ECA63A2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53;p41">
              <a:extLst>
                <a:ext uri="{FF2B5EF4-FFF2-40B4-BE49-F238E27FC236}">
                  <a16:creationId xmlns:a16="http://schemas.microsoft.com/office/drawing/2014/main" id="{350185A7-7C23-4143-875C-BD883B17F816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54;p41">
              <a:extLst>
                <a:ext uri="{FF2B5EF4-FFF2-40B4-BE49-F238E27FC236}">
                  <a16:creationId xmlns:a16="http://schemas.microsoft.com/office/drawing/2014/main" id="{93FF4BD1-3CDF-42AD-9D35-47BF64973EA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55;p41">
              <a:extLst>
                <a:ext uri="{FF2B5EF4-FFF2-40B4-BE49-F238E27FC236}">
                  <a16:creationId xmlns:a16="http://schemas.microsoft.com/office/drawing/2014/main" id="{A1E3625C-B1E5-484C-BFD3-50965BE66D7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56;p41">
              <a:extLst>
                <a:ext uri="{FF2B5EF4-FFF2-40B4-BE49-F238E27FC236}">
                  <a16:creationId xmlns:a16="http://schemas.microsoft.com/office/drawing/2014/main" id="{A67C49ED-0BCC-4206-A4D8-4E75A911432B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57;p41">
              <a:extLst>
                <a:ext uri="{FF2B5EF4-FFF2-40B4-BE49-F238E27FC236}">
                  <a16:creationId xmlns:a16="http://schemas.microsoft.com/office/drawing/2014/main" id="{8D05C39B-1C69-4522-BDA5-42FA5561480A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58;p41">
              <a:extLst>
                <a:ext uri="{FF2B5EF4-FFF2-40B4-BE49-F238E27FC236}">
                  <a16:creationId xmlns:a16="http://schemas.microsoft.com/office/drawing/2014/main" id="{C6609FD2-6BCC-463E-8708-B57C4DD67B0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59;p41">
              <a:extLst>
                <a:ext uri="{FF2B5EF4-FFF2-40B4-BE49-F238E27FC236}">
                  <a16:creationId xmlns:a16="http://schemas.microsoft.com/office/drawing/2014/main" id="{4F5FC282-0ECD-4048-AF4E-4EC7292C0C6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60;p41">
              <a:extLst>
                <a:ext uri="{FF2B5EF4-FFF2-40B4-BE49-F238E27FC236}">
                  <a16:creationId xmlns:a16="http://schemas.microsoft.com/office/drawing/2014/main" id="{C82FF152-465B-475E-BEB8-9A224D84E56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61;p41">
              <a:extLst>
                <a:ext uri="{FF2B5EF4-FFF2-40B4-BE49-F238E27FC236}">
                  <a16:creationId xmlns:a16="http://schemas.microsoft.com/office/drawing/2014/main" id="{0AF8FA75-4E91-4F69-A821-E7FA258DEFB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862;p41">
              <a:extLst>
                <a:ext uri="{FF2B5EF4-FFF2-40B4-BE49-F238E27FC236}">
                  <a16:creationId xmlns:a16="http://schemas.microsoft.com/office/drawing/2014/main" id="{A29D9C8D-6667-4B3C-ACE7-C72EA4B15B87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863;p41">
              <a:extLst>
                <a:ext uri="{FF2B5EF4-FFF2-40B4-BE49-F238E27FC236}">
                  <a16:creationId xmlns:a16="http://schemas.microsoft.com/office/drawing/2014/main" id="{5722F873-C3A1-42CD-9B92-DBE9770C78F8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864;p41">
              <a:extLst>
                <a:ext uri="{FF2B5EF4-FFF2-40B4-BE49-F238E27FC236}">
                  <a16:creationId xmlns:a16="http://schemas.microsoft.com/office/drawing/2014/main" id="{0EFC1E5F-5CFA-4804-926A-71272B30E0C9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865;p41">
              <a:extLst>
                <a:ext uri="{FF2B5EF4-FFF2-40B4-BE49-F238E27FC236}">
                  <a16:creationId xmlns:a16="http://schemas.microsoft.com/office/drawing/2014/main" id="{B88DF1DA-51A5-4E80-BA38-A290933D978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866;p41">
              <a:extLst>
                <a:ext uri="{FF2B5EF4-FFF2-40B4-BE49-F238E27FC236}">
                  <a16:creationId xmlns:a16="http://schemas.microsoft.com/office/drawing/2014/main" id="{A4411E42-414C-4E71-979F-08E6D2B5DA81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867;p41">
              <a:extLst>
                <a:ext uri="{FF2B5EF4-FFF2-40B4-BE49-F238E27FC236}">
                  <a16:creationId xmlns:a16="http://schemas.microsoft.com/office/drawing/2014/main" id="{E428C70F-1F16-4697-AF7B-A3CB9C45E30A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868;p41">
              <a:extLst>
                <a:ext uri="{FF2B5EF4-FFF2-40B4-BE49-F238E27FC236}">
                  <a16:creationId xmlns:a16="http://schemas.microsoft.com/office/drawing/2014/main" id="{372E519B-0E6B-4A73-8A1D-F2A59016062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869;p41">
              <a:extLst>
                <a:ext uri="{FF2B5EF4-FFF2-40B4-BE49-F238E27FC236}">
                  <a16:creationId xmlns:a16="http://schemas.microsoft.com/office/drawing/2014/main" id="{ECEC8021-E4FA-40F2-99E4-F9C7491B3CDB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870;p41">
              <a:extLst>
                <a:ext uri="{FF2B5EF4-FFF2-40B4-BE49-F238E27FC236}">
                  <a16:creationId xmlns:a16="http://schemas.microsoft.com/office/drawing/2014/main" id="{2711F5F4-AAF7-495B-BD20-1806451655C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871;p41">
              <a:extLst>
                <a:ext uri="{FF2B5EF4-FFF2-40B4-BE49-F238E27FC236}">
                  <a16:creationId xmlns:a16="http://schemas.microsoft.com/office/drawing/2014/main" id="{86C18447-42AA-498C-B60B-F00B8E4B608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872;p41">
              <a:extLst>
                <a:ext uri="{FF2B5EF4-FFF2-40B4-BE49-F238E27FC236}">
                  <a16:creationId xmlns:a16="http://schemas.microsoft.com/office/drawing/2014/main" id="{221FAEA0-5C5E-454A-975D-F5CD810C41BF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873;p41">
              <a:extLst>
                <a:ext uri="{FF2B5EF4-FFF2-40B4-BE49-F238E27FC236}">
                  <a16:creationId xmlns:a16="http://schemas.microsoft.com/office/drawing/2014/main" id="{F7E8BC06-5183-4CAB-8251-6F124347F319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874;p41">
              <a:extLst>
                <a:ext uri="{FF2B5EF4-FFF2-40B4-BE49-F238E27FC236}">
                  <a16:creationId xmlns:a16="http://schemas.microsoft.com/office/drawing/2014/main" id="{7D68DA5B-4F8B-4012-9011-604F7D0EEFBF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875;p41">
              <a:extLst>
                <a:ext uri="{FF2B5EF4-FFF2-40B4-BE49-F238E27FC236}">
                  <a16:creationId xmlns:a16="http://schemas.microsoft.com/office/drawing/2014/main" id="{E7D8B042-29F5-457F-A230-9CD51F79B5E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876;p41">
              <a:extLst>
                <a:ext uri="{FF2B5EF4-FFF2-40B4-BE49-F238E27FC236}">
                  <a16:creationId xmlns:a16="http://schemas.microsoft.com/office/drawing/2014/main" id="{89A8C0FB-ED27-4C9B-9A10-A9A8F4A8052D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877;p41">
              <a:extLst>
                <a:ext uri="{FF2B5EF4-FFF2-40B4-BE49-F238E27FC236}">
                  <a16:creationId xmlns:a16="http://schemas.microsoft.com/office/drawing/2014/main" id="{EF70C1AB-9484-4713-B7EF-0ED52A34881D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878;p41">
              <a:extLst>
                <a:ext uri="{FF2B5EF4-FFF2-40B4-BE49-F238E27FC236}">
                  <a16:creationId xmlns:a16="http://schemas.microsoft.com/office/drawing/2014/main" id="{8D5A0510-8E56-41B7-86F1-8ADE135A9A99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879;p41">
              <a:extLst>
                <a:ext uri="{FF2B5EF4-FFF2-40B4-BE49-F238E27FC236}">
                  <a16:creationId xmlns:a16="http://schemas.microsoft.com/office/drawing/2014/main" id="{7FE5BCFD-5F06-4601-9DBF-FDD17096D90E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880;p41">
              <a:extLst>
                <a:ext uri="{FF2B5EF4-FFF2-40B4-BE49-F238E27FC236}">
                  <a16:creationId xmlns:a16="http://schemas.microsoft.com/office/drawing/2014/main" id="{4E47FA63-FE00-4622-811D-702D3F878EA7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881;p41">
              <a:extLst>
                <a:ext uri="{FF2B5EF4-FFF2-40B4-BE49-F238E27FC236}">
                  <a16:creationId xmlns:a16="http://schemas.microsoft.com/office/drawing/2014/main" id="{112C03DD-649B-4A02-8349-8C2418B1D658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882;p41">
              <a:extLst>
                <a:ext uri="{FF2B5EF4-FFF2-40B4-BE49-F238E27FC236}">
                  <a16:creationId xmlns:a16="http://schemas.microsoft.com/office/drawing/2014/main" id="{DB648FDC-AD33-41BB-9276-21B952226DD2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883;p41">
              <a:extLst>
                <a:ext uri="{FF2B5EF4-FFF2-40B4-BE49-F238E27FC236}">
                  <a16:creationId xmlns:a16="http://schemas.microsoft.com/office/drawing/2014/main" id="{C700CAE1-0C7D-4FAD-9D70-17AFB6D3183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884;p41">
              <a:extLst>
                <a:ext uri="{FF2B5EF4-FFF2-40B4-BE49-F238E27FC236}">
                  <a16:creationId xmlns:a16="http://schemas.microsoft.com/office/drawing/2014/main" id="{0B24013E-01C5-47E3-8E4D-5ECCFAB9AC9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885;p41">
              <a:extLst>
                <a:ext uri="{FF2B5EF4-FFF2-40B4-BE49-F238E27FC236}">
                  <a16:creationId xmlns:a16="http://schemas.microsoft.com/office/drawing/2014/main" id="{B87EBCE3-29B3-4923-A530-A757898D8F8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886;p41">
              <a:extLst>
                <a:ext uri="{FF2B5EF4-FFF2-40B4-BE49-F238E27FC236}">
                  <a16:creationId xmlns:a16="http://schemas.microsoft.com/office/drawing/2014/main" id="{A7E506A9-30E2-40BE-BD32-EA928B4C8355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887;p41">
              <a:extLst>
                <a:ext uri="{FF2B5EF4-FFF2-40B4-BE49-F238E27FC236}">
                  <a16:creationId xmlns:a16="http://schemas.microsoft.com/office/drawing/2014/main" id="{9670413F-D3F9-48A3-9590-2270DC01EE08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9" name="Google Shape;4842;p41">
            <a:extLst>
              <a:ext uri="{FF2B5EF4-FFF2-40B4-BE49-F238E27FC236}">
                <a16:creationId xmlns:a16="http://schemas.microsoft.com/office/drawing/2014/main" id="{D104BA35-BC9E-4B1A-B5D8-5DD8B99EE039}"/>
              </a:ext>
            </a:extLst>
          </p:cNvPr>
          <p:cNvGrpSpPr/>
          <p:nvPr/>
        </p:nvGrpSpPr>
        <p:grpSpPr>
          <a:xfrm rot="19133235">
            <a:off x="11420467" y="6064644"/>
            <a:ext cx="800143" cy="785411"/>
            <a:chOff x="493900" y="2994525"/>
            <a:chExt cx="2119975" cy="2090650"/>
          </a:xfrm>
        </p:grpSpPr>
        <p:sp>
          <p:nvSpPr>
            <p:cNvPr id="330" name="Google Shape;4843;p41">
              <a:extLst>
                <a:ext uri="{FF2B5EF4-FFF2-40B4-BE49-F238E27FC236}">
                  <a16:creationId xmlns:a16="http://schemas.microsoft.com/office/drawing/2014/main" id="{F769B87E-87F5-41EF-961A-78F3CAC962F0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844;p41">
              <a:extLst>
                <a:ext uri="{FF2B5EF4-FFF2-40B4-BE49-F238E27FC236}">
                  <a16:creationId xmlns:a16="http://schemas.microsoft.com/office/drawing/2014/main" id="{E6B2A164-1BCD-4010-B341-01DB0936C773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845;p41">
              <a:extLst>
                <a:ext uri="{FF2B5EF4-FFF2-40B4-BE49-F238E27FC236}">
                  <a16:creationId xmlns:a16="http://schemas.microsoft.com/office/drawing/2014/main" id="{38CBFEB2-349C-4997-8FC0-A3DEDBE3A276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846;p41">
              <a:extLst>
                <a:ext uri="{FF2B5EF4-FFF2-40B4-BE49-F238E27FC236}">
                  <a16:creationId xmlns:a16="http://schemas.microsoft.com/office/drawing/2014/main" id="{E07EE252-9191-4427-B57D-49CB30F2F1C9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847;p41">
              <a:extLst>
                <a:ext uri="{FF2B5EF4-FFF2-40B4-BE49-F238E27FC236}">
                  <a16:creationId xmlns:a16="http://schemas.microsoft.com/office/drawing/2014/main" id="{FCE89DC9-C127-437F-AB38-9E1CB8A78AF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848;p41">
              <a:extLst>
                <a:ext uri="{FF2B5EF4-FFF2-40B4-BE49-F238E27FC236}">
                  <a16:creationId xmlns:a16="http://schemas.microsoft.com/office/drawing/2014/main" id="{8DD222A7-BD1D-4924-A082-D62AB7069097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849;p41">
              <a:extLst>
                <a:ext uri="{FF2B5EF4-FFF2-40B4-BE49-F238E27FC236}">
                  <a16:creationId xmlns:a16="http://schemas.microsoft.com/office/drawing/2014/main" id="{9D91585A-4507-42CE-B6EF-30F3C674155E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850;p41">
              <a:extLst>
                <a:ext uri="{FF2B5EF4-FFF2-40B4-BE49-F238E27FC236}">
                  <a16:creationId xmlns:a16="http://schemas.microsoft.com/office/drawing/2014/main" id="{743DD254-27B8-4B8C-B6BF-4768EFA991E5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851;p41">
              <a:extLst>
                <a:ext uri="{FF2B5EF4-FFF2-40B4-BE49-F238E27FC236}">
                  <a16:creationId xmlns:a16="http://schemas.microsoft.com/office/drawing/2014/main" id="{64B1ADCB-E21F-4E86-881F-FF0E26EDFE91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852;p41">
              <a:extLst>
                <a:ext uri="{FF2B5EF4-FFF2-40B4-BE49-F238E27FC236}">
                  <a16:creationId xmlns:a16="http://schemas.microsoft.com/office/drawing/2014/main" id="{7B9EE9C8-8C1F-4449-9B7E-2258D2F41E3A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853;p41">
              <a:extLst>
                <a:ext uri="{FF2B5EF4-FFF2-40B4-BE49-F238E27FC236}">
                  <a16:creationId xmlns:a16="http://schemas.microsoft.com/office/drawing/2014/main" id="{AF7B2FEB-9C78-4122-BD65-EE216C1D48E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854;p41">
              <a:extLst>
                <a:ext uri="{FF2B5EF4-FFF2-40B4-BE49-F238E27FC236}">
                  <a16:creationId xmlns:a16="http://schemas.microsoft.com/office/drawing/2014/main" id="{27E3E180-65EE-458B-A8FF-B1F2911D0D9E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855;p41">
              <a:extLst>
                <a:ext uri="{FF2B5EF4-FFF2-40B4-BE49-F238E27FC236}">
                  <a16:creationId xmlns:a16="http://schemas.microsoft.com/office/drawing/2014/main" id="{61441808-3E50-402C-A581-F0DF9E05D9CB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856;p41">
              <a:extLst>
                <a:ext uri="{FF2B5EF4-FFF2-40B4-BE49-F238E27FC236}">
                  <a16:creationId xmlns:a16="http://schemas.microsoft.com/office/drawing/2014/main" id="{4F96E2ED-3C06-4982-8983-FB9B84E3DBEA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857;p41">
              <a:extLst>
                <a:ext uri="{FF2B5EF4-FFF2-40B4-BE49-F238E27FC236}">
                  <a16:creationId xmlns:a16="http://schemas.microsoft.com/office/drawing/2014/main" id="{0D73DCFA-1BBA-46D9-801B-A68DC3534C99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858;p41">
              <a:extLst>
                <a:ext uri="{FF2B5EF4-FFF2-40B4-BE49-F238E27FC236}">
                  <a16:creationId xmlns:a16="http://schemas.microsoft.com/office/drawing/2014/main" id="{CD6AF240-9585-41D6-8BAD-58F33E1D362A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859;p41">
              <a:extLst>
                <a:ext uri="{FF2B5EF4-FFF2-40B4-BE49-F238E27FC236}">
                  <a16:creationId xmlns:a16="http://schemas.microsoft.com/office/drawing/2014/main" id="{9D04082E-E473-4FB5-96D4-A83A0C073B2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860;p41">
              <a:extLst>
                <a:ext uri="{FF2B5EF4-FFF2-40B4-BE49-F238E27FC236}">
                  <a16:creationId xmlns:a16="http://schemas.microsoft.com/office/drawing/2014/main" id="{BF2DB687-0F1F-4AED-B942-FC5DF6D0B55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861;p41">
              <a:extLst>
                <a:ext uri="{FF2B5EF4-FFF2-40B4-BE49-F238E27FC236}">
                  <a16:creationId xmlns:a16="http://schemas.microsoft.com/office/drawing/2014/main" id="{760F4CA8-1596-42F1-B623-06355531E411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862;p41">
              <a:extLst>
                <a:ext uri="{FF2B5EF4-FFF2-40B4-BE49-F238E27FC236}">
                  <a16:creationId xmlns:a16="http://schemas.microsoft.com/office/drawing/2014/main" id="{9F6F4BF2-25C0-468F-AA7F-E07B7C900205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863;p41">
              <a:extLst>
                <a:ext uri="{FF2B5EF4-FFF2-40B4-BE49-F238E27FC236}">
                  <a16:creationId xmlns:a16="http://schemas.microsoft.com/office/drawing/2014/main" id="{771E2801-1CE9-438B-A542-1F2735535398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864;p41">
              <a:extLst>
                <a:ext uri="{FF2B5EF4-FFF2-40B4-BE49-F238E27FC236}">
                  <a16:creationId xmlns:a16="http://schemas.microsoft.com/office/drawing/2014/main" id="{EE45E9C9-D549-469A-AE2E-2A6E2D2C7B5E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865;p41">
              <a:extLst>
                <a:ext uri="{FF2B5EF4-FFF2-40B4-BE49-F238E27FC236}">
                  <a16:creationId xmlns:a16="http://schemas.microsoft.com/office/drawing/2014/main" id="{31EC2444-3A3D-421A-9EBE-98048693A614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866;p41">
              <a:extLst>
                <a:ext uri="{FF2B5EF4-FFF2-40B4-BE49-F238E27FC236}">
                  <a16:creationId xmlns:a16="http://schemas.microsoft.com/office/drawing/2014/main" id="{A091C281-0870-4CD1-830D-2E0B22FCE587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867;p41">
              <a:extLst>
                <a:ext uri="{FF2B5EF4-FFF2-40B4-BE49-F238E27FC236}">
                  <a16:creationId xmlns:a16="http://schemas.microsoft.com/office/drawing/2014/main" id="{2B27C919-48AC-4AFD-9939-4447B13CD8D4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868;p41">
              <a:extLst>
                <a:ext uri="{FF2B5EF4-FFF2-40B4-BE49-F238E27FC236}">
                  <a16:creationId xmlns:a16="http://schemas.microsoft.com/office/drawing/2014/main" id="{215B4C7A-8848-4A70-939A-6FE001DCC09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869;p41">
              <a:extLst>
                <a:ext uri="{FF2B5EF4-FFF2-40B4-BE49-F238E27FC236}">
                  <a16:creationId xmlns:a16="http://schemas.microsoft.com/office/drawing/2014/main" id="{4869F576-4F08-4478-8A70-468AF19DBDE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870;p41">
              <a:extLst>
                <a:ext uri="{FF2B5EF4-FFF2-40B4-BE49-F238E27FC236}">
                  <a16:creationId xmlns:a16="http://schemas.microsoft.com/office/drawing/2014/main" id="{48A06BA1-4BCD-403B-8251-5192189583D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871;p41">
              <a:extLst>
                <a:ext uri="{FF2B5EF4-FFF2-40B4-BE49-F238E27FC236}">
                  <a16:creationId xmlns:a16="http://schemas.microsoft.com/office/drawing/2014/main" id="{EC536C23-962E-41F5-B01D-DB35819D88F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872;p41">
              <a:extLst>
                <a:ext uri="{FF2B5EF4-FFF2-40B4-BE49-F238E27FC236}">
                  <a16:creationId xmlns:a16="http://schemas.microsoft.com/office/drawing/2014/main" id="{ED58C2FA-1B76-4968-A321-6C563AEF4104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873;p41">
              <a:extLst>
                <a:ext uri="{FF2B5EF4-FFF2-40B4-BE49-F238E27FC236}">
                  <a16:creationId xmlns:a16="http://schemas.microsoft.com/office/drawing/2014/main" id="{52AC96AF-9610-42E2-8C40-F8457881192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874;p41">
              <a:extLst>
                <a:ext uri="{FF2B5EF4-FFF2-40B4-BE49-F238E27FC236}">
                  <a16:creationId xmlns:a16="http://schemas.microsoft.com/office/drawing/2014/main" id="{74142CD9-D175-4081-AA9A-9F6F138F20E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875;p41">
              <a:extLst>
                <a:ext uri="{FF2B5EF4-FFF2-40B4-BE49-F238E27FC236}">
                  <a16:creationId xmlns:a16="http://schemas.microsoft.com/office/drawing/2014/main" id="{9B4F9ACB-4107-4A82-84A8-B9DE6448D6B9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876;p41">
              <a:extLst>
                <a:ext uri="{FF2B5EF4-FFF2-40B4-BE49-F238E27FC236}">
                  <a16:creationId xmlns:a16="http://schemas.microsoft.com/office/drawing/2014/main" id="{413AD5C3-47DB-4EEE-9387-149F50C15DE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877;p41">
              <a:extLst>
                <a:ext uri="{FF2B5EF4-FFF2-40B4-BE49-F238E27FC236}">
                  <a16:creationId xmlns:a16="http://schemas.microsoft.com/office/drawing/2014/main" id="{27B93063-5A81-4D5D-802B-900D7C3172AA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878;p41">
              <a:extLst>
                <a:ext uri="{FF2B5EF4-FFF2-40B4-BE49-F238E27FC236}">
                  <a16:creationId xmlns:a16="http://schemas.microsoft.com/office/drawing/2014/main" id="{ACFA1C91-6AD8-4C51-A88A-846A2202A9A2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879;p41">
              <a:extLst>
                <a:ext uri="{FF2B5EF4-FFF2-40B4-BE49-F238E27FC236}">
                  <a16:creationId xmlns:a16="http://schemas.microsoft.com/office/drawing/2014/main" id="{D996A82B-B0EC-4793-A1E0-BDF1F15F85FB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880;p41">
              <a:extLst>
                <a:ext uri="{FF2B5EF4-FFF2-40B4-BE49-F238E27FC236}">
                  <a16:creationId xmlns:a16="http://schemas.microsoft.com/office/drawing/2014/main" id="{A1B8B235-3C6D-4354-B9EA-7F5DAF5C1EC8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881;p41">
              <a:extLst>
                <a:ext uri="{FF2B5EF4-FFF2-40B4-BE49-F238E27FC236}">
                  <a16:creationId xmlns:a16="http://schemas.microsoft.com/office/drawing/2014/main" id="{4FF8FA15-36E3-4383-9FA4-DE733D4F22C3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882;p41">
              <a:extLst>
                <a:ext uri="{FF2B5EF4-FFF2-40B4-BE49-F238E27FC236}">
                  <a16:creationId xmlns:a16="http://schemas.microsoft.com/office/drawing/2014/main" id="{0981EB4F-33DA-40DC-951F-080B3B93696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883;p41">
              <a:extLst>
                <a:ext uri="{FF2B5EF4-FFF2-40B4-BE49-F238E27FC236}">
                  <a16:creationId xmlns:a16="http://schemas.microsoft.com/office/drawing/2014/main" id="{713D64DA-05D4-4A3F-BAED-72C7E0AAAD22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884;p41">
              <a:extLst>
                <a:ext uri="{FF2B5EF4-FFF2-40B4-BE49-F238E27FC236}">
                  <a16:creationId xmlns:a16="http://schemas.microsoft.com/office/drawing/2014/main" id="{F704C0E3-4642-4908-9125-D03A50CB4102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885;p41">
              <a:extLst>
                <a:ext uri="{FF2B5EF4-FFF2-40B4-BE49-F238E27FC236}">
                  <a16:creationId xmlns:a16="http://schemas.microsoft.com/office/drawing/2014/main" id="{6FE6949D-5E88-4AA6-8AC9-E8D4A194291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886;p41">
              <a:extLst>
                <a:ext uri="{FF2B5EF4-FFF2-40B4-BE49-F238E27FC236}">
                  <a16:creationId xmlns:a16="http://schemas.microsoft.com/office/drawing/2014/main" id="{834A7BD6-A61D-40F5-9E37-B34EDC73F337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887;p41">
              <a:extLst>
                <a:ext uri="{FF2B5EF4-FFF2-40B4-BE49-F238E27FC236}">
                  <a16:creationId xmlns:a16="http://schemas.microsoft.com/office/drawing/2014/main" id="{97B85917-93DF-4E07-9D0C-C006A89E74A9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05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543762" y="141114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2937817" y="1158053"/>
            <a:ext cx="672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3 :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Vệ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bụi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lau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pic>
        <p:nvPicPr>
          <p:cNvPr id="4100" name="Picture 4" descr="Mách bạn 10 mẹo vặt giúp công việc dọn dẹp nhà cửa đón Tết thêm dễ dàng">
            <a:extLst>
              <a:ext uri="{FF2B5EF4-FFF2-40B4-BE49-F238E27FC236}">
                <a16:creationId xmlns:a16="http://schemas.microsoft.com/office/drawing/2014/main" id="{FDE25E84-1A51-47DA-A566-1FF90EE8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356" l="7227" r="94727">
                        <a14:foregroundMark x1="27344" y1="33220" x2="30859" y2="68305"/>
                        <a14:foregroundMark x1="30859" y1="68305" x2="30762" y2="70847"/>
                        <a14:foregroundMark x1="19531" y1="35085" x2="10352" y2="48644"/>
                        <a14:foregroundMark x1="10352" y1="48644" x2="7324" y2="50678"/>
                        <a14:foregroundMark x1="25684" y1="23559" x2="24023" y2="23729"/>
                        <a14:foregroundMark x1="27637" y1="90847" x2="28125" y2="90847"/>
                        <a14:foregroundMark x1="40039" y1="87797" x2="41602" y2="87627"/>
                        <a14:foregroundMark x1="46484" y1="55085" x2="49512" y2="71864"/>
                        <a14:foregroundMark x1="49512" y1="71864" x2="45313" y2="64068"/>
                        <a14:foregroundMark x1="43555" y1="42203" x2="41797" y2="55593"/>
                        <a14:foregroundMark x1="45898" y1="85593" x2="46484" y2="87627"/>
                        <a14:foregroundMark x1="55762" y1="88305" x2="55273" y2="88305"/>
                        <a14:foregroundMark x1="62500" y1="59322" x2="62305" y2="90847"/>
                        <a14:foregroundMark x1="62305" y1="90847" x2="62109" y2="91525"/>
                        <a14:foregroundMark x1="63281" y1="49831" x2="66602" y2="60169"/>
                        <a14:foregroundMark x1="66602" y1="60169" x2="66602" y2="60847"/>
                        <a14:foregroundMark x1="67969" y1="65763" x2="66895" y2="63898"/>
                        <a14:foregroundMark x1="46191" y1="81186" x2="46973" y2="84068"/>
                        <a14:foregroundMark x1="24707" y1="25085" x2="24902" y2="25085"/>
                        <a14:foregroundMark x1="90332" y1="76441" x2="90332" y2="71356"/>
                        <a14:foregroundMark x1="94531" y1="80508" x2="94727" y2="798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55" y="1542029"/>
            <a:ext cx="8508764" cy="490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4842;p41">
            <a:extLst>
              <a:ext uri="{FF2B5EF4-FFF2-40B4-BE49-F238E27FC236}">
                <a16:creationId xmlns:a16="http://schemas.microsoft.com/office/drawing/2014/main" id="{BB964CF7-6542-4FC7-A458-A17DF46DBDDD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8" name="Google Shape;4843;p41">
              <a:extLst>
                <a:ext uri="{FF2B5EF4-FFF2-40B4-BE49-F238E27FC236}">
                  <a16:creationId xmlns:a16="http://schemas.microsoft.com/office/drawing/2014/main" id="{0BB9E1B2-9918-455F-894D-C5255A105A71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4844;p41">
              <a:extLst>
                <a:ext uri="{FF2B5EF4-FFF2-40B4-BE49-F238E27FC236}">
                  <a16:creationId xmlns:a16="http://schemas.microsoft.com/office/drawing/2014/main" id="{ADBC6B43-B21A-4D6A-890E-E033AC77FCE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5;p41">
              <a:extLst>
                <a:ext uri="{FF2B5EF4-FFF2-40B4-BE49-F238E27FC236}">
                  <a16:creationId xmlns:a16="http://schemas.microsoft.com/office/drawing/2014/main" id="{ABAE7E13-3663-4F37-8343-92A2505166D6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6;p41">
              <a:extLst>
                <a:ext uri="{FF2B5EF4-FFF2-40B4-BE49-F238E27FC236}">
                  <a16:creationId xmlns:a16="http://schemas.microsoft.com/office/drawing/2014/main" id="{F7553A82-F948-4D95-A9E3-AE1A68CF5222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7;p41">
              <a:extLst>
                <a:ext uri="{FF2B5EF4-FFF2-40B4-BE49-F238E27FC236}">
                  <a16:creationId xmlns:a16="http://schemas.microsoft.com/office/drawing/2014/main" id="{C0CA38A0-6A57-4FF9-A652-1176C282297B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8;p41">
              <a:extLst>
                <a:ext uri="{FF2B5EF4-FFF2-40B4-BE49-F238E27FC236}">
                  <a16:creationId xmlns:a16="http://schemas.microsoft.com/office/drawing/2014/main" id="{33B085E5-ECCA-430D-9A10-7360B040CE18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9;p41">
              <a:extLst>
                <a:ext uri="{FF2B5EF4-FFF2-40B4-BE49-F238E27FC236}">
                  <a16:creationId xmlns:a16="http://schemas.microsoft.com/office/drawing/2014/main" id="{5786A984-C9F6-4933-9953-EB44832B5A2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50;p41">
              <a:extLst>
                <a:ext uri="{FF2B5EF4-FFF2-40B4-BE49-F238E27FC236}">
                  <a16:creationId xmlns:a16="http://schemas.microsoft.com/office/drawing/2014/main" id="{27661554-03FB-4948-8511-FF880DC5F0AD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1;p41">
              <a:extLst>
                <a:ext uri="{FF2B5EF4-FFF2-40B4-BE49-F238E27FC236}">
                  <a16:creationId xmlns:a16="http://schemas.microsoft.com/office/drawing/2014/main" id="{7C1A2DE8-D301-46F3-BAC5-8B0B67238222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2;p41">
              <a:extLst>
                <a:ext uri="{FF2B5EF4-FFF2-40B4-BE49-F238E27FC236}">
                  <a16:creationId xmlns:a16="http://schemas.microsoft.com/office/drawing/2014/main" id="{00B0B4F2-6D07-409E-A673-58D4A2361E0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3;p41">
              <a:extLst>
                <a:ext uri="{FF2B5EF4-FFF2-40B4-BE49-F238E27FC236}">
                  <a16:creationId xmlns:a16="http://schemas.microsoft.com/office/drawing/2014/main" id="{D9667E95-17CA-4DFC-94F9-A0B9C48DB1D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4;p41">
              <a:extLst>
                <a:ext uri="{FF2B5EF4-FFF2-40B4-BE49-F238E27FC236}">
                  <a16:creationId xmlns:a16="http://schemas.microsoft.com/office/drawing/2014/main" id="{586D0AAE-CCC8-41DD-9F6A-02E693D2027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5;p41">
              <a:extLst>
                <a:ext uri="{FF2B5EF4-FFF2-40B4-BE49-F238E27FC236}">
                  <a16:creationId xmlns:a16="http://schemas.microsoft.com/office/drawing/2014/main" id="{58462EAD-1BB3-4E44-817A-F2B59911E81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6;p41">
              <a:extLst>
                <a:ext uri="{FF2B5EF4-FFF2-40B4-BE49-F238E27FC236}">
                  <a16:creationId xmlns:a16="http://schemas.microsoft.com/office/drawing/2014/main" id="{49BEFCD2-8F1C-477A-AF85-94002BF174B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7;p41">
              <a:extLst>
                <a:ext uri="{FF2B5EF4-FFF2-40B4-BE49-F238E27FC236}">
                  <a16:creationId xmlns:a16="http://schemas.microsoft.com/office/drawing/2014/main" id="{6D8DF8A3-4BF1-4554-8B76-CC314156A02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8;p41">
              <a:extLst>
                <a:ext uri="{FF2B5EF4-FFF2-40B4-BE49-F238E27FC236}">
                  <a16:creationId xmlns:a16="http://schemas.microsoft.com/office/drawing/2014/main" id="{3D2319CD-8FEB-4111-8C16-EC5E71F1A58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9;p41">
              <a:extLst>
                <a:ext uri="{FF2B5EF4-FFF2-40B4-BE49-F238E27FC236}">
                  <a16:creationId xmlns:a16="http://schemas.microsoft.com/office/drawing/2014/main" id="{7E22BDC4-C43D-4EFF-9D83-2800201C97B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60;p41">
              <a:extLst>
                <a:ext uri="{FF2B5EF4-FFF2-40B4-BE49-F238E27FC236}">
                  <a16:creationId xmlns:a16="http://schemas.microsoft.com/office/drawing/2014/main" id="{21A0270A-5E12-4F7C-89FE-576416F1729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1;p41">
              <a:extLst>
                <a:ext uri="{FF2B5EF4-FFF2-40B4-BE49-F238E27FC236}">
                  <a16:creationId xmlns:a16="http://schemas.microsoft.com/office/drawing/2014/main" id="{5372D95A-1323-4AE7-A286-EBC6AFEE3EF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2;p41">
              <a:extLst>
                <a:ext uri="{FF2B5EF4-FFF2-40B4-BE49-F238E27FC236}">
                  <a16:creationId xmlns:a16="http://schemas.microsoft.com/office/drawing/2014/main" id="{032A34B0-5F50-47E9-A9B7-B7EB2D540C8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3;p41">
              <a:extLst>
                <a:ext uri="{FF2B5EF4-FFF2-40B4-BE49-F238E27FC236}">
                  <a16:creationId xmlns:a16="http://schemas.microsoft.com/office/drawing/2014/main" id="{66251982-589C-457A-A4E5-138BDACBA237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4;p41">
              <a:extLst>
                <a:ext uri="{FF2B5EF4-FFF2-40B4-BE49-F238E27FC236}">
                  <a16:creationId xmlns:a16="http://schemas.microsoft.com/office/drawing/2014/main" id="{4961EB99-962D-4914-861C-CC29EACC5FE2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5;p41">
              <a:extLst>
                <a:ext uri="{FF2B5EF4-FFF2-40B4-BE49-F238E27FC236}">
                  <a16:creationId xmlns:a16="http://schemas.microsoft.com/office/drawing/2014/main" id="{111FFCF8-838E-4D40-9B14-899747AB073F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6;p41">
              <a:extLst>
                <a:ext uri="{FF2B5EF4-FFF2-40B4-BE49-F238E27FC236}">
                  <a16:creationId xmlns:a16="http://schemas.microsoft.com/office/drawing/2014/main" id="{D618FB7E-AF7F-4DA2-B1D9-81714B38B5A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7;p41">
              <a:extLst>
                <a:ext uri="{FF2B5EF4-FFF2-40B4-BE49-F238E27FC236}">
                  <a16:creationId xmlns:a16="http://schemas.microsoft.com/office/drawing/2014/main" id="{0DEEBAC9-7F48-4176-9FF5-5A4CB94F89D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8;p41">
              <a:extLst>
                <a:ext uri="{FF2B5EF4-FFF2-40B4-BE49-F238E27FC236}">
                  <a16:creationId xmlns:a16="http://schemas.microsoft.com/office/drawing/2014/main" id="{DA8C2643-23AF-4C1F-8286-C01F563B522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9;p41">
              <a:extLst>
                <a:ext uri="{FF2B5EF4-FFF2-40B4-BE49-F238E27FC236}">
                  <a16:creationId xmlns:a16="http://schemas.microsoft.com/office/drawing/2014/main" id="{458D19B0-43ED-446F-8DA2-6141476FF81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70;p41">
              <a:extLst>
                <a:ext uri="{FF2B5EF4-FFF2-40B4-BE49-F238E27FC236}">
                  <a16:creationId xmlns:a16="http://schemas.microsoft.com/office/drawing/2014/main" id="{602749C3-80BF-4372-8609-811F0C95E0C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1;p41">
              <a:extLst>
                <a:ext uri="{FF2B5EF4-FFF2-40B4-BE49-F238E27FC236}">
                  <a16:creationId xmlns:a16="http://schemas.microsoft.com/office/drawing/2014/main" id="{F567E865-0BF0-4AE7-A357-571153A85162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2;p41">
              <a:extLst>
                <a:ext uri="{FF2B5EF4-FFF2-40B4-BE49-F238E27FC236}">
                  <a16:creationId xmlns:a16="http://schemas.microsoft.com/office/drawing/2014/main" id="{E3DF8393-71C5-47E9-BF64-DD0F52353E1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3;p41">
              <a:extLst>
                <a:ext uri="{FF2B5EF4-FFF2-40B4-BE49-F238E27FC236}">
                  <a16:creationId xmlns:a16="http://schemas.microsoft.com/office/drawing/2014/main" id="{B5D484FF-39B0-436C-9EA2-E34926FDE70D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4;p41">
              <a:extLst>
                <a:ext uri="{FF2B5EF4-FFF2-40B4-BE49-F238E27FC236}">
                  <a16:creationId xmlns:a16="http://schemas.microsoft.com/office/drawing/2014/main" id="{CD15AB18-2D9E-45FB-91FF-A2E1ABE50D87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5;p41">
              <a:extLst>
                <a:ext uri="{FF2B5EF4-FFF2-40B4-BE49-F238E27FC236}">
                  <a16:creationId xmlns:a16="http://schemas.microsoft.com/office/drawing/2014/main" id="{8ECDF7A1-C237-4408-8D39-C024142664F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6;p41">
              <a:extLst>
                <a:ext uri="{FF2B5EF4-FFF2-40B4-BE49-F238E27FC236}">
                  <a16:creationId xmlns:a16="http://schemas.microsoft.com/office/drawing/2014/main" id="{E9E75282-EABB-432C-80FA-89D040EB3D1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7;p41">
              <a:extLst>
                <a:ext uri="{FF2B5EF4-FFF2-40B4-BE49-F238E27FC236}">
                  <a16:creationId xmlns:a16="http://schemas.microsoft.com/office/drawing/2014/main" id="{DD6CFFEA-C1A1-479D-8631-64C4210629CE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8;p41">
              <a:extLst>
                <a:ext uri="{FF2B5EF4-FFF2-40B4-BE49-F238E27FC236}">
                  <a16:creationId xmlns:a16="http://schemas.microsoft.com/office/drawing/2014/main" id="{2A3248D7-A142-4FDB-961D-97D1DE92C73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9;p41">
              <a:extLst>
                <a:ext uri="{FF2B5EF4-FFF2-40B4-BE49-F238E27FC236}">
                  <a16:creationId xmlns:a16="http://schemas.microsoft.com/office/drawing/2014/main" id="{ED939C4A-F17A-48ED-8053-7A02FDC116EF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80;p41">
              <a:extLst>
                <a:ext uri="{FF2B5EF4-FFF2-40B4-BE49-F238E27FC236}">
                  <a16:creationId xmlns:a16="http://schemas.microsoft.com/office/drawing/2014/main" id="{C1D2AA0B-BAC0-49FE-BE0C-EAF485D0DCD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1;p41">
              <a:extLst>
                <a:ext uri="{FF2B5EF4-FFF2-40B4-BE49-F238E27FC236}">
                  <a16:creationId xmlns:a16="http://schemas.microsoft.com/office/drawing/2014/main" id="{989F627E-3037-4E25-A499-F8887B01BC98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2;p41">
              <a:extLst>
                <a:ext uri="{FF2B5EF4-FFF2-40B4-BE49-F238E27FC236}">
                  <a16:creationId xmlns:a16="http://schemas.microsoft.com/office/drawing/2014/main" id="{B61C3E3D-F4CB-400A-B808-51058C60AE21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3;p41">
              <a:extLst>
                <a:ext uri="{FF2B5EF4-FFF2-40B4-BE49-F238E27FC236}">
                  <a16:creationId xmlns:a16="http://schemas.microsoft.com/office/drawing/2014/main" id="{0A8BA509-2133-43D6-9A20-FFB3D1376886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4;p41">
              <a:extLst>
                <a:ext uri="{FF2B5EF4-FFF2-40B4-BE49-F238E27FC236}">
                  <a16:creationId xmlns:a16="http://schemas.microsoft.com/office/drawing/2014/main" id="{EDEEC6FC-6A82-434E-9549-B7592530E93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5;p41">
              <a:extLst>
                <a:ext uri="{FF2B5EF4-FFF2-40B4-BE49-F238E27FC236}">
                  <a16:creationId xmlns:a16="http://schemas.microsoft.com/office/drawing/2014/main" id="{5B6E14DC-9E55-4EE4-8AE5-52CE2D22D5C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6;p41">
              <a:extLst>
                <a:ext uri="{FF2B5EF4-FFF2-40B4-BE49-F238E27FC236}">
                  <a16:creationId xmlns:a16="http://schemas.microsoft.com/office/drawing/2014/main" id="{5BC1CB66-CFF7-45B5-9C8C-A5EFB79A39D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7;p41">
              <a:extLst>
                <a:ext uri="{FF2B5EF4-FFF2-40B4-BE49-F238E27FC236}">
                  <a16:creationId xmlns:a16="http://schemas.microsoft.com/office/drawing/2014/main" id="{EEFB2716-F247-4D15-B38A-56F16399B920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oogle Shape;4842;p41">
            <a:extLst>
              <a:ext uri="{FF2B5EF4-FFF2-40B4-BE49-F238E27FC236}">
                <a16:creationId xmlns:a16="http://schemas.microsoft.com/office/drawing/2014/main" id="{185A75FE-CD07-418B-8E14-74E237A85A3A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4" name="Google Shape;4843;p41">
              <a:extLst>
                <a:ext uri="{FF2B5EF4-FFF2-40B4-BE49-F238E27FC236}">
                  <a16:creationId xmlns:a16="http://schemas.microsoft.com/office/drawing/2014/main" id="{201ED585-4DF4-4799-BD47-CE718CCF147D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4844;p41">
              <a:extLst>
                <a:ext uri="{FF2B5EF4-FFF2-40B4-BE49-F238E27FC236}">
                  <a16:creationId xmlns:a16="http://schemas.microsoft.com/office/drawing/2014/main" id="{05292200-4ECE-4DDE-81F1-7C0DE5686D09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5;p41">
              <a:extLst>
                <a:ext uri="{FF2B5EF4-FFF2-40B4-BE49-F238E27FC236}">
                  <a16:creationId xmlns:a16="http://schemas.microsoft.com/office/drawing/2014/main" id="{FBD03469-1A8B-433A-873B-766AACCA50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6;p41">
              <a:extLst>
                <a:ext uri="{FF2B5EF4-FFF2-40B4-BE49-F238E27FC236}">
                  <a16:creationId xmlns:a16="http://schemas.microsoft.com/office/drawing/2014/main" id="{1BE20580-770C-401C-B240-E5D7C5C16FB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7;p41">
              <a:extLst>
                <a:ext uri="{FF2B5EF4-FFF2-40B4-BE49-F238E27FC236}">
                  <a16:creationId xmlns:a16="http://schemas.microsoft.com/office/drawing/2014/main" id="{C8E3F394-6D57-4066-A079-00F8535B8EB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8;p41">
              <a:extLst>
                <a:ext uri="{FF2B5EF4-FFF2-40B4-BE49-F238E27FC236}">
                  <a16:creationId xmlns:a16="http://schemas.microsoft.com/office/drawing/2014/main" id="{A18B2FCC-AA4F-4339-9FD1-95CB78B9822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9;p41">
              <a:extLst>
                <a:ext uri="{FF2B5EF4-FFF2-40B4-BE49-F238E27FC236}">
                  <a16:creationId xmlns:a16="http://schemas.microsoft.com/office/drawing/2014/main" id="{17FC7994-C20C-46A1-A4B7-7EC25C1170F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50;p41">
              <a:extLst>
                <a:ext uri="{FF2B5EF4-FFF2-40B4-BE49-F238E27FC236}">
                  <a16:creationId xmlns:a16="http://schemas.microsoft.com/office/drawing/2014/main" id="{ED15AC46-AC37-4A2B-AF1A-A62093701221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1;p41">
              <a:extLst>
                <a:ext uri="{FF2B5EF4-FFF2-40B4-BE49-F238E27FC236}">
                  <a16:creationId xmlns:a16="http://schemas.microsoft.com/office/drawing/2014/main" id="{E1DFEFBB-6E2A-422E-A741-EB619899F3C8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2;p41">
              <a:extLst>
                <a:ext uri="{FF2B5EF4-FFF2-40B4-BE49-F238E27FC236}">
                  <a16:creationId xmlns:a16="http://schemas.microsoft.com/office/drawing/2014/main" id="{493F7426-DEB1-4308-9DF0-F6ACD215CB3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3;p41">
              <a:extLst>
                <a:ext uri="{FF2B5EF4-FFF2-40B4-BE49-F238E27FC236}">
                  <a16:creationId xmlns:a16="http://schemas.microsoft.com/office/drawing/2014/main" id="{62173714-09D1-4300-8796-2406D84AC656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4;p41">
              <a:extLst>
                <a:ext uri="{FF2B5EF4-FFF2-40B4-BE49-F238E27FC236}">
                  <a16:creationId xmlns:a16="http://schemas.microsoft.com/office/drawing/2014/main" id="{CEC6B924-8AD9-4BD0-9102-26408CC24A9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5;p41">
              <a:extLst>
                <a:ext uri="{FF2B5EF4-FFF2-40B4-BE49-F238E27FC236}">
                  <a16:creationId xmlns:a16="http://schemas.microsoft.com/office/drawing/2014/main" id="{0B6266C1-4BFE-4365-9980-2CE71A6B31C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6;p41">
              <a:extLst>
                <a:ext uri="{FF2B5EF4-FFF2-40B4-BE49-F238E27FC236}">
                  <a16:creationId xmlns:a16="http://schemas.microsoft.com/office/drawing/2014/main" id="{C18DBA5E-F218-49E6-A530-28FE368528B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7;p41">
              <a:extLst>
                <a:ext uri="{FF2B5EF4-FFF2-40B4-BE49-F238E27FC236}">
                  <a16:creationId xmlns:a16="http://schemas.microsoft.com/office/drawing/2014/main" id="{C2063914-186F-4F95-A9D4-A674F1980E74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8;p41">
              <a:extLst>
                <a:ext uri="{FF2B5EF4-FFF2-40B4-BE49-F238E27FC236}">
                  <a16:creationId xmlns:a16="http://schemas.microsoft.com/office/drawing/2014/main" id="{C2B3C771-0956-4CB4-8C3B-D513CE124F6B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9;p41">
              <a:extLst>
                <a:ext uri="{FF2B5EF4-FFF2-40B4-BE49-F238E27FC236}">
                  <a16:creationId xmlns:a16="http://schemas.microsoft.com/office/drawing/2014/main" id="{BB9EC5F8-99E0-4E31-B358-FD270D534CE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60;p41">
              <a:extLst>
                <a:ext uri="{FF2B5EF4-FFF2-40B4-BE49-F238E27FC236}">
                  <a16:creationId xmlns:a16="http://schemas.microsoft.com/office/drawing/2014/main" id="{C4CEE475-24CF-4C99-AE08-C3EE2E21A432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1;p41">
              <a:extLst>
                <a:ext uri="{FF2B5EF4-FFF2-40B4-BE49-F238E27FC236}">
                  <a16:creationId xmlns:a16="http://schemas.microsoft.com/office/drawing/2014/main" id="{B208ED46-E856-4674-BFAE-7B3EA1933C45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2;p41">
              <a:extLst>
                <a:ext uri="{FF2B5EF4-FFF2-40B4-BE49-F238E27FC236}">
                  <a16:creationId xmlns:a16="http://schemas.microsoft.com/office/drawing/2014/main" id="{703A8CC1-888D-4F31-848B-D1B34F9D3AF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3;p41">
              <a:extLst>
                <a:ext uri="{FF2B5EF4-FFF2-40B4-BE49-F238E27FC236}">
                  <a16:creationId xmlns:a16="http://schemas.microsoft.com/office/drawing/2014/main" id="{2F540F83-1627-42D5-92BE-3370C3B92E1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4;p41">
              <a:extLst>
                <a:ext uri="{FF2B5EF4-FFF2-40B4-BE49-F238E27FC236}">
                  <a16:creationId xmlns:a16="http://schemas.microsoft.com/office/drawing/2014/main" id="{405F6957-6990-43F4-A5E9-27FA5AEC4D9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5;p41">
              <a:extLst>
                <a:ext uri="{FF2B5EF4-FFF2-40B4-BE49-F238E27FC236}">
                  <a16:creationId xmlns:a16="http://schemas.microsoft.com/office/drawing/2014/main" id="{13975AEC-066A-4F8C-AF33-92369568F8B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6;p41">
              <a:extLst>
                <a:ext uri="{FF2B5EF4-FFF2-40B4-BE49-F238E27FC236}">
                  <a16:creationId xmlns:a16="http://schemas.microsoft.com/office/drawing/2014/main" id="{B3B897ED-14F1-4909-984E-8DD4E6BA5D7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7;p41">
              <a:extLst>
                <a:ext uri="{FF2B5EF4-FFF2-40B4-BE49-F238E27FC236}">
                  <a16:creationId xmlns:a16="http://schemas.microsoft.com/office/drawing/2014/main" id="{BC8C0E65-2F70-4242-90F8-663C77FEECC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8;p41">
              <a:extLst>
                <a:ext uri="{FF2B5EF4-FFF2-40B4-BE49-F238E27FC236}">
                  <a16:creationId xmlns:a16="http://schemas.microsoft.com/office/drawing/2014/main" id="{52C55B5D-EE82-4D60-9B47-D639CB4CEFBF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9;p41">
              <a:extLst>
                <a:ext uri="{FF2B5EF4-FFF2-40B4-BE49-F238E27FC236}">
                  <a16:creationId xmlns:a16="http://schemas.microsoft.com/office/drawing/2014/main" id="{06A73CB8-B92C-44CC-A669-C4554E86526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70;p41">
              <a:extLst>
                <a:ext uri="{FF2B5EF4-FFF2-40B4-BE49-F238E27FC236}">
                  <a16:creationId xmlns:a16="http://schemas.microsoft.com/office/drawing/2014/main" id="{5636674A-C8BB-463A-A3FD-DB4FFAEEF86E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1;p41">
              <a:extLst>
                <a:ext uri="{FF2B5EF4-FFF2-40B4-BE49-F238E27FC236}">
                  <a16:creationId xmlns:a16="http://schemas.microsoft.com/office/drawing/2014/main" id="{B008DC69-9816-4FD3-B5D6-1952DBED25C7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2;p41">
              <a:extLst>
                <a:ext uri="{FF2B5EF4-FFF2-40B4-BE49-F238E27FC236}">
                  <a16:creationId xmlns:a16="http://schemas.microsoft.com/office/drawing/2014/main" id="{78C9F3A7-D637-43FE-90B9-B6FCAF91CF4A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3;p41">
              <a:extLst>
                <a:ext uri="{FF2B5EF4-FFF2-40B4-BE49-F238E27FC236}">
                  <a16:creationId xmlns:a16="http://schemas.microsoft.com/office/drawing/2014/main" id="{1601A9DD-CCCB-4C26-93E4-A582BFF31686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4;p41">
              <a:extLst>
                <a:ext uri="{FF2B5EF4-FFF2-40B4-BE49-F238E27FC236}">
                  <a16:creationId xmlns:a16="http://schemas.microsoft.com/office/drawing/2014/main" id="{A7B862B0-326A-4646-A50E-88D10F915D3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5;p41">
              <a:extLst>
                <a:ext uri="{FF2B5EF4-FFF2-40B4-BE49-F238E27FC236}">
                  <a16:creationId xmlns:a16="http://schemas.microsoft.com/office/drawing/2014/main" id="{1418A747-BCF8-4040-A93F-87FFFF5984C1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6;p41">
              <a:extLst>
                <a:ext uri="{FF2B5EF4-FFF2-40B4-BE49-F238E27FC236}">
                  <a16:creationId xmlns:a16="http://schemas.microsoft.com/office/drawing/2014/main" id="{261CCDC6-0AA2-42E8-B815-95C944F03F1F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7;p41">
              <a:extLst>
                <a:ext uri="{FF2B5EF4-FFF2-40B4-BE49-F238E27FC236}">
                  <a16:creationId xmlns:a16="http://schemas.microsoft.com/office/drawing/2014/main" id="{D19B1036-BE10-41EC-9798-EBCB30ECDD47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8;p41">
              <a:extLst>
                <a:ext uri="{FF2B5EF4-FFF2-40B4-BE49-F238E27FC236}">
                  <a16:creationId xmlns:a16="http://schemas.microsoft.com/office/drawing/2014/main" id="{D3AECA4B-C799-450E-A995-9EF76B35157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9;p41">
              <a:extLst>
                <a:ext uri="{FF2B5EF4-FFF2-40B4-BE49-F238E27FC236}">
                  <a16:creationId xmlns:a16="http://schemas.microsoft.com/office/drawing/2014/main" id="{85E890BA-9130-49FE-A700-469152C8842A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80;p41">
              <a:extLst>
                <a:ext uri="{FF2B5EF4-FFF2-40B4-BE49-F238E27FC236}">
                  <a16:creationId xmlns:a16="http://schemas.microsoft.com/office/drawing/2014/main" id="{0880B223-41BE-4B91-9EBF-9E0912F0655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1;p41">
              <a:extLst>
                <a:ext uri="{FF2B5EF4-FFF2-40B4-BE49-F238E27FC236}">
                  <a16:creationId xmlns:a16="http://schemas.microsoft.com/office/drawing/2014/main" id="{BB7E4E0B-DC5D-4B7D-B039-E7AB561599CB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2;p41">
              <a:extLst>
                <a:ext uri="{FF2B5EF4-FFF2-40B4-BE49-F238E27FC236}">
                  <a16:creationId xmlns:a16="http://schemas.microsoft.com/office/drawing/2014/main" id="{D892E627-FE95-4B81-9176-F75DCB6E205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3;p41">
              <a:extLst>
                <a:ext uri="{FF2B5EF4-FFF2-40B4-BE49-F238E27FC236}">
                  <a16:creationId xmlns:a16="http://schemas.microsoft.com/office/drawing/2014/main" id="{BAD8B347-FBC3-4549-B418-C259C4BA150D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4;p41">
              <a:extLst>
                <a:ext uri="{FF2B5EF4-FFF2-40B4-BE49-F238E27FC236}">
                  <a16:creationId xmlns:a16="http://schemas.microsoft.com/office/drawing/2014/main" id="{43F6D2A0-B110-42CB-9A9B-971864A75B8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5;p41">
              <a:extLst>
                <a:ext uri="{FF2B5EF4-FFF2-40B4-BE49-F238E27FC236}">
                  <a16:creationId xmlns:a16="http://schemas.microsoft.com/office/drawing/2014/main" id="{02993304-F67C-427E-B4C8-E0841672CC1E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6;p41">
              <a:extLst>
                <a:ext uri="{FF2B5EF4-FFF2-40B4-BE49-F238E27FC236}">
                  <a16:creationId xmlns:a16="http://schemas.microsoft.com/office/drawing/2014/main" id="{000C4B7D-02CD-42DA-91EF-4DF0F687107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7;p41">
              <a:extLst>
                <a:ext uri="{FF2B5EF4-FFF2-40B4-BE49-F238E27FC236}">
                  <a16:creationId xmlns:a16="http://schemas.microsoft.com/office/drawing/2014/main" id="{918E79BF-54AD-4207-83B2-08479B8F45F5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9" name="Google Shape;4842;p41">
            <a:extLst>
              <a:ext uri="{FF2B5EF4-FFF2-40B4-BE49-F238E27FC236}">
                <a16:creationId xmlns:a16="http://schemas.microsoft.com/office/drawing/2014/main" id="{887A33B5-EDC4-4628-BF39-E094EF81980E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0" name="Google Shape;4843;p41">
              <a:extLst>
                <a:ext uri="{FF2B5EF4-FFF2-40B4-BE49-F238E27FC236}">
                  <a16:creationId xmlns:a16="http://schemas.microsoft.com/office/drawing/2014/main" id="{A83DEDA3-7CDF-4F5B-A9E6-15EF1DE686B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4844;p41">
              <a:extLst>
                <a:ext uri="{FF2B5EF4-FFF2-40B4-BE49-F238E27FC236}">
                  <a16:creationId xmlns:a16="http://schemas.microsoft.com/office/drawing/2014/main" id="{60A7FA4F-4BC4-4705-812D-CF78AA991BE5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5;p41">
              <a:extLst>
                <a:ext uri="{FF2B5EF4-FFF2-40B4-BE49-F238E27FC236}">
                  <a16:creationId xmlns:a16="http://schemas.microsoft.com/office/drawing/2014/main" id="{A7F58101-42E8-42C7-BB63-2E6C21377C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6;p41">
              <a:extLst>
                <a:ext uri="{FF2B5EF4-FFF2-40B4-BE49-F238E27FC236}">
                  <a16:creationId xmlns:a16="http://schemas.microsoft.com/office/drawing/2014/main" id="{3C1C95A6-7E0A-4EE1-9C66-854776B1472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7;p41">
              <a:extLst>
                <a:ext uri="{FF2B5EF4-FFF2-40B4-BE49-F238E27FC236}">
                  <a16:creationId xmlns:a16="http://schemas.microsoft.com/office/drawing/2014/main" id="{F1E50945-2946-4A9E-BEFD-3720AF46A719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8;p41">
              <a:extLst>
                <a:ext uri="{FF2B5EF4-FFF2-40B4-BE49-F238E27FC236}">
                  <a16:creationId xmlns:a16="http://schemas.microsoft.com/office/drawing/2014/main" id="{6B4A5FB4-E358-45C8-906F-3587BC00A570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9;p41">
              <a:extLst>
                <a:ext uri="{FF2B5EF4-FFF2-40B4-BE49-F238E27FC236}">
                  <a16:creationId xmlns:a16="http://schemas.microsoft.com/office/drawing/2014/main" id="{E8FACF35-6552-406D-A5FD-904CD763EA9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50;p41">
              <a:extLst>
                <a:ext uri="{FF2B5EF4-FFF2-40B4-BE49-F238E27FC236}">
                  <a16:creationId xmlns:a16="http://schemas.microsoft.com/office/drawing/2014/main" id="{BB1E66A2-9301-4760-9972-59ED4C95518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1;p41">
              <a:extLst>
                <a:ext uri="{FF2B5EF4-FFF2-40B4-BE49-F238E27FC236}">
                  <a16:creationId xmlns:a16="http://schemas.microsoft.com/office/drawing/2014/main" id="{97737029-A309-480D-A367-5FF1F34BA93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2;p41">
              <a:extLst>
                <a:ext uri="{FF2B5EF4-FFF2-40B4-BE49-F238E27FC236}">
                  <a16:creationId xmlns:a16="http://schemas.microsoft.com/office/drawing/2014/main" id="{6C06094D-DD43-4309-B246-DEE4963CB947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3;p41">
              <a:extLst>
                <a:ext uri="{FF2B5EF4-FFF2-40B4-BE49-F238E27FC236}">
                  <a16:creationId xmlns:a16="http://schemas.microsoft.com/office/drawing/2014/main" id="{B01FD9A2-C2D7-4291-9165-84FD1663DE7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4;p41">
              <a:extLst>
                <a:ext uri="{FF2B5EF4-FFF2-40B4-BE49-F238E27FC236}">
                  <a16:creationId xmlns:a16="http://schemas.microsoft.com/office/drawing/2014/main" id="{58D7CDE3-899D-469A-8F76-76D51EC7226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5;p41">
              <a:extLst>
                <a:ext uri="{FF2B5EF4-FFF2-40B4-BE49-F238E27FC236}">
                  <a16:creationId xmlns:a16="http://schemas.microsoft.com/office/drawing/2014/main" id="{DCE298F0-64EA-4AB0-A786-659A75EC36AD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6;p41">
              <a:extLst>
                <a:ext uri="{FF2B5EF4-FFF2-40B4-BE49-F238E27FC236}">
                  <a16:creationId xmlns:a16="http://schemas.microsoft.com/office/drawing/2014/main" id="{12D40328-FF8F-4038-B2BB-389AD39C459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7;p41">
              <a:extLst>
                <a:ext uri="{FF2B5EF4-FFF2-40B4-BE49-F238E27FC236}">
                  <a16:creationId xmlns:a16="http://schemas.microsoft.com/office/drawing/2014/main" id="{A817E3BB-5D66-464E-A8DD-996B3EB1C2E1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8;p41">
              <a:extLst>
                <a:ext uri="{FF2B5EF4-FFF2-40B4-BE49-F238E27FC236}">
                  <a16:creationId xmlns:a16="http://schemas.microsoft.com/office/drawing/2014/main" id="{5400DB61-6151-4914-A557-7468BD4FB4B5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9;p41">
              <a:extLst>
                <a:ext uri="{FF2B5EF4-FFF2-40B4-BE49-F238E27FC236}">
                  <a16:creationId xmlns:a16="http://schemas.microsoft.com/office/drawing/2014/main" id="{1DF1EECD-E35C-4F97-9986-4F35851B015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60;p41">
              <a:extLst>
                <a:ext uri="{FF2B5EF4-FFF2-40B4-BE49-F238E27FC236}">
                  <a16:creationId xmlns:a16="http://schemas.microsoft.com/office/drawing/2014/main" id="{B5A26510-D7B5-4F38-8C5A-7A1882FCEA8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1;p41">
              <a:extLst>
                <a:ext uri="{FF2B5EF4-FFF2-40B4-BE49-F238E27FC236}">
                  <a16:creationId xmlns:a16="http://schemas.microsoft.com/office/drawing/2014/main" id="{030E3793-947E-4962-B026-8A986C92EE1F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2;p41">
              <a:extLst>
                <a:ext uri="{FF2B5EF4-FFF2-40B4-BE49-F238E27FC236}">
                  <a16:creationId xmlns:a16="http://schemas.microsoft.com/office/drawing/2014/main" id="{1BD2D513-0264-4112-85E5-4E3D1C5DC7C3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3;p41">
              <a:extLst>
                <a:ext uri="{FF2B5EF4-FFF2-40B4-BE49-F238E27FC236}">
                  <a16:creationId xmlns:a16="http://schemas.microsoft.com/office/drawing/2014/main" id="{58C63ECA-4E98-4546-A6C1-60E52DDA8D0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4;p41">
              <a:extLst>
                <a:ext uri="{FF2B5EF4-FFF2-40B4-BE49-F238E27FC236}">
                  <a16:creationId xmlns:a16="http://schemas.microsoft.com/office/drawing/2014/main" id="{2513978E-B82E-4D02-B11F-9ADE08C4F02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5;p41">
              <a:extLst>
                <a:ext uri="{FF2B5EF4-FFF2-40B4-BE49-F238E27FC236}">
                  <a16:creationId xmlns:a16="http://schemas.microsoft.com/office/drawing/2014/main" id="{E82D5ED5-A19D-4491-8491-CE1C0C5A76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6;p41">
              <a:extLst>
                <a:ext uri="{FF2B5EF4-FFF2-40B4-BE49-F238E27FC236}">
                  <a16:creationId xmlns:a16="http://schemas.microsoft.com/office/drawing/2014/main" id="{0DD7D36C-5B64-4C79-A965-DDB367191378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7;p41">
              <a:extLst>
                <a:ext uri="{FF2B5EF4-FFF2-40B4-BE49-F238E27FC236}">
                  <a16:creationId xmlns:a16="http://schemas.microsoft.com/office/drawing/2014/main" id="{3054B9F1-5300-4518-B56A-6ADB061583D0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8;p41">
              <a:extLst>
                <a:ext uri="{FF2B5EF4-FFF2-40B4-BE49-F238E27FC236}">
                  <a16:creationId xmlns:a16="http://schemas.microsoft.com/office/drawing/2014/main" id="{6383EB8C-6D95-4D5D-8D37-69537C767A4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9;p41">
              <a:extLst>
                <a:ext uri="{FF2B5EF4-FFF2-40B4-BE49-F238E27FC236}">
                  <a16:creationId xmlns:a16="http://schemas.microsoft.com/office/drawing/2014/main" id="{B80AC629-7C11-45E7-ABE4-AD7C56D4C7D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70;p41">
              <a:extLst>
                <a:ext uri="{FF2B5EF4-FFF2-40B4-BE49-F238E27FC236}">
                  <a16:creationId xmlns:a16="http://schemas.microsoft.com/office/drawing/2014/main" id="{87EE55B0-B25E-4AD0-AD46-53B125023F2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1;p41">
              <a:extLst>
                <a:ext uri="{FF2B5EF4-FFF2-40B4-BE49-F238E27FC236}">
                  <a16:creationId xmlns:a16="http://schemas.microsoft.com/office/drawing/2014/main" id="{18D947FF-8BB8-4230-9611-A72F16311DE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2;p41">
              <a:extLst>
                <a:ext uri="{FF2B5EF4-FFF2-40B4-BE49-F238E27FC236}">
                  <a16:creationId xmlns:a16="http://schemas.microsoft.com/office/drawing/2014/main" id="{38F1595A-2E76-4FD8-B6DE-EB4DC6EB2D0D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3;p41">
              <a:extLst>
                <a:ext uri="{FF2B5EF4-FFF2-40B4-BE49-F238E27FC236}">
                  <a16:creationId xmlns:a16="http://schemas.microsoft.com/office/drawing/2014/main" id="{5BBA512E-F3C4-4961-9A56-6EFE8520E680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4;p41">
              <a:extLst>
                <a:ext uri="{FF2B5EF4-FFF2-40B4-BE49-F238E27FC236}">
                  <a16:creationId xmlns:a16="http://schemas.microsoft.com/office/drawing/2014/main" id="{0780A0AF-7D4B-459C-A1E6-33DADC5759A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5;p41">
              <a:extLst>
                <a:ext uri="{FF2B5EF4-FFF2-40B4-BE49-F238E27FC236}">
                  <a16:creationId xmlns:a16="http://schemas.microsoft.com/office/drawing/2014/main" id="{78451C07-8E2D-45B9-A8DE-5EC4FE008F0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6;p41">
              <a:extLst>
                <a:ext uri="{FF2B5EF4-FFF2-40B4-BE49-F238E27FC236}">
                  <a16:creationId xmlns:a16="http://schemas.microsoft.com/office/drawing/2014/main" id="{E5A0FFBB-6B11-4105-9B55-EF68BDF638F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7;p41">
              <a:extLst>
                <a:ext uri="{FF2B5EF4-FFF2-40B4-BE49-F238E27FC236}">
                  <a16:creationId xmlns:a16="http://schemas.microsoft.com/office/drawing/2014/main" id="{A2D438FA-1AC8-45C7-99E8-6A9A9C8D58D5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8;p41">
              <a:extLst>
                <a:ext uri="{FF2B5EF4-FFF2-40B4-BE49-F238E27FC236}">
                  <a16:creationId xmlns:a16="http://schemas.microsoft.com/office/drawing/2014/main" id="{1AC1BAC8-3844-4DD0-8526-A7477C412D25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9;p41">
              <a:extLst>
                <a:ext uri="{FF2B5EF4-FFF2-40B4-BE49-F238E27FC236}">
                  <a16:creationId xmlns:a16="http://schemas.microsoft.com/office/drawing/2014/main" id="{DCCF9BFF-D8A4-456A-9C46-3F66C4BAAF38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80;p41">
              <a:extLst>
                <a:ext uri="{FF2B5EF4-FFF2-40B4-BE49-F238E27FC236}">
                  <a16:creationId xmlns:a16="http://schemas.microsoft.com/office/drawing/2014/main" id="{2159CBEE-1E10-4554-B497-F4E768F9B22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1;p41">
              <a:extLst>
                <a:ext uri="{FF2B5EF4-FFF2-40B4-BE49-F238E27FC236}">
                  <a16:creationId xmlns:a16="http://schemas.microsoft.com/office/drawing/2014/main" id="{D5509FEF-FA55-43EA-A57F-EA02E4FE051F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2;p41">
              <a:extLst>
                <a:ext uri="{FF2B5EF4-FFF2-40B4-BE49-F238E27FC236}">
                  <a16:creationId xmlns:a16="http://schemas.microsoft.com/office/drawing/2014/main" id="{69BBA38C-39DE-4404-8651-E95485910FE7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3;p41">
              <a:extLst>
                <a:ext uri="{FF2B5EF4-FFF2-40B4-BE49-F238E27FC236}">
                  <a16:creationId xmlns:a16="http://schemas.microsoft.com/office/drawing/2014/main" id="{FC6D0C89-F77B-4169-9869-259FDDB64D68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4;p41">
              <a:extLst>
                <a:ext uri="{FF2B5EF4-FFF2-40B4-BE49-F238E27FC236}">
                  <a16:creationId xmlns:a16="http://schemas.microsoft.com/office/drawing/2014/main" id="{B253132A-398F-46DB-9849-AD42E686D79E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5;p41">
              <a:extLst>
                <a:ext uri="{FF2B5EF4-FFF2-40B4-BE49-F238E27FC236}">
                  <a16:creationId xmlns:a16="http://schemas.microsoft.com/office/drawing/2014/main" id="{E4C715AC-0A41-437F-94E0-9BFBAF11AA7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6;p41">
              <a:extLst>
                <a:ext uri="{FF2B5EF4-FFF2-40B4-BE49-F238E27FC236}">
                  <a16:creationId xmlns:a16="http://schemas.microsoft.com/office/drawing/2014/main" id="{F6B8D0EA-96D5-4AB1-9CAC-76923695DF2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7;p41">
              <a:extLst>
                <a:ext uri="{FF2B5EF4-FFF2-40B4-BE49-F238E27FC236}">
                  <a16:creationId xmlns:a16="http://schemas.microsoft.com/office/drawing/2014/main" id="{4B6B36D3-1886-4AA3-A051-7EA72BA2FF93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5" name="Google Shape;4842;p41">
            <a:extLst>
              <a:ext uri="{FF2B5EF4-FFF2-40B4-BE49-F238E27FC236}">
                <a16:creationId xmlns:a16="http://schemas.microsoft.com/office/drawing/2014/main" id="{3F9C145E-6AE7-4D5C-AFF8-4C2D6C47DF1D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6" name="Google Shape;4843;p41">
              <a:extLst>
                <a:ext uri="{FF2B5EF4-FFF2-40B4-BE49-F238E27FC236}">
                  <a16:creationId xmlns:a16="http://schemas.microsoft.com/office/drawing/2014/main" id="{75CFE9F1-C000-4E14-AAB4-DCE267173BD9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4844;p41">
              <a:extLst>
                <a:ext uri="{FF2B5EF4-FFF2-40B4-BE49-F238E27FC236}">
                  <a16:creationId xmlns:a16="http://schemas.microsoft.com/office/drawing/2014/main" id="{2F11A539-398C-4EE0-9252-CA6C1BBF78EA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5;p41">
              <a:extLst>
                <a:ext uri="{FF2B5EF4-FFF2-40B4-BE49-F238E27FC236}">
                  <a16:creationId xmlns:a16="http://schemas.microsoft.com/office/drawing/2014/main" id="{897907B9-CA2B-47E4-9F1B-609A4F54A1A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6;p41">
              <a:extLst>
                <a:ext uri="{FF2B5EF4-FFF2-40B4-BE49-F238E27FC236}">
                  <a16:creationId xmlns:a16="http://schemas.microsoft.com/office/drawing/2014/main" id="{04F2A23F-BB07-4329-98EA-821994E3AD4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7;p41">
              <a:extLst>
                <a:ext uri="{FF2B5EF4-FFF2-40B4-BE49-F238E27FC236}">
                  <a16:creationId xmlns:a16="http://schemas.microsoft.com/office/drawing/2014/main" id="{295DBFF0-ABCC-4998-A1F5-246A765101E2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8;p41">
              <a:extLst>
                <a:ext uri="{FF2B5EF4-FFF2-40B4-BE49-F238E27FC236}">
                  <a16:creationId xmlns:a16="http://schemas.microsoft.com/office/drawing/2014/main" id="{4C213734-3ED9-45CA-8E1A-7402B570644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9;p41">
              <a:extLst>
                <a:ext uri="{FF2B5EF4-FFF2-40B4-BE49-F238E27FC236}">
                  <a16:creationId xmlns:a16="http://schemas.microsoft.com/office/drawing/2014/main" id="{6F1104B6-E107-439D-89B1-063ECF3CFA77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50;p41">
              <a:extLst>
                <a:ext uri="{FF2B5EF4-FFF2-40B4-BE49-F238E27FC236}">
                  <a16:creationId xmlns:a16="http://schemas.microsoft.com/office/drawing/2014/main" id="{546C1833-2A80-4095-ADD8-4225DB7F958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1;p41">
              <a:extLst>
                <a:ext uri="{FF2B5EF4-FFF2-40B4-BE49-F238E27FC236}">
                  <a16:creationId xmlns:a16="http://schemas.microsoft.com/office/drawing/2014/main" id="{8BDDB82C-E8B1-479A-94CC-50874F9215F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2;p41">
              <a:extLst>
                <a:ext uri="{FF2B5EF4-FFF2-40B4-BE49-F238E27FC236}">
                  <a16:creationId xmlns:a16="http://schemas.microsoft.com/office/drawing/2014/main" id="{B5C52F9A-82FA-4DD3-8724-1A1DC281C39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3;p41">
              <a:extLst>
                <a:ext uri="{FF2B5EF4-FFF2-40B4-BE49-F238E27FC236}">
                  <a16:creationId xmlns:a16="http://schemas.microsoft.com/office/drawing/2014/main" id="{69C96C01-CDBC-4F50-89A4-D81210BC139E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4;p41">
              <a:extLst>
                <a:ext uri="{FF2B5EF4-FFF2-40B4-BE49-F238E27FC236}">
                  <a16:creationId xmlns:a16="http://schemas.microsoft.com/office/drawing/2014/main" id="{2B2B8423-1ED6-467A-8C46-B52C175C4379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5;p41">
              <a:extLst>
                <a:ext uri="{FF2B5EF4-FFF2-40B4-BE49-F238E27FC236}">
                  <a16:creationId xmlns:a16="http://schemas.microsoft.com/office/drawing/2014/main" id="{7BD2A2D3-ED99-413C-9F99-C26BBE531F5F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6;p41">
              <a:extLst>
                <a:ext uri="{FF2B5EF4-FFF2-40B4-BE49-F238E27FC236}">
                  <a16:creationId xmlns:a16="http://schemas.microsoft.com/office/drawing/2014/main" id="{DFA1B5F8-B2F4-449C-AD65-02F3D22394F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7;p41">
              <a:extLst>
                <a:ext uri="{FF2B5EF4-FFF2-40B4-BE49-F238E27FC236}">
                  <a16:creationId xmlns:a16="http://schemas.microsoft.com/office/drawing/2014/main" id="{3535DD5F-5D7F-4E72-8EBB-C87DC27A6D97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8;p41">
              <a:extLst>
                <a:ext uri="{FF2B5EF4-FFF2-40B4-BE49-F238E27FC236}">
                  <a16:creationId xmlns:a16="http://schemas.microsoft.com/office/drawing/2014/main" id="{2158A23A-E1D0-40B0-AE57-FB3F65DD4514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9;p41">
              <a:extLst>
                <a:ext uri="{FF2B5EF4-FFF2-40B4-BE49-F238E27FC236}">
                  <a16:creationId xmlns:a16="http://schemas.microsoft.com/office/drawing/2014/main" id="{F7843411-FB67-4EDD-95C8-461774F5EEB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60;p41">
              <a:extLst>
                <a:ext uri="{FF2B5EF4-FFF2-40B4-BE49-F238E27FC236}">
                  <a16:creationId xmlns:a16="http://schemas.microsoft.com/office/drawing/2014/main" id="{DB99AD8C-B511-4387-AADF-2172AE8C6F89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1;p41">
              <a:extLst>
                <a:ext uri="{FF2B5EF4-FFF2-40B4-BE49-F238E27FC236}">
                  <a16:creationId xmlns:a16="http://schemas.microsoft.com/office/drawing/2014/main" id="{01685F43-BE15-4234-80C0-2897986CB208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2;p41">
              <a:extLst>
                <a:ext uri="{FF2B5EF4-FFF2-40B4-BE49-F238E27FC236}">
                  <a16:creationId xmlns:a16="http://schemas.microsoft.com/office/drawing/2014/main" id="{D9D84856-216A-4411-B714-FA11AA20547A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3;p41">
              <a:extLst>
                <a:ext uri="{FF2B5EF4-FFF2-40B4-BE49-F238E27FC236}">
                  <a16:creationId xmlns:a16="http://schemas.microsoft.com/office/drawing/2014/main" id="{FCB79805-2134-4AD7-AC55-F14511304AC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4;p41">
              <a:extLst>
                <a:ext uri="{FF2B5EF4-FFF2-40B4-BE49-F238E27FC236}">
                  <a16:creationId xmlns:a16="http://schemas.microsoft.com/office/drawing/2014/main" id="{8397E1C9-7244-4D32-B1B7-B895DE94286C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5;p41">
              <a:extLst>
                <a:ext uri="{FF2B5EF4-FFF2-40B4-BE49-F238E27FC236}">
                  <a16:creationId xmlns:a16="http://schemas.microsoft.com/office/drawing/2014/main" id="{14CAEA46-D25C-4AEF-AC33-C402E9F884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6;p41">
              <a:extLst>
                <a:ext uri="{FF2B5EF4-FFF2-40B4-BE49-F238E27FC236}">
                  <a16:creationId xmlns:a16="http://schemas.microsoft.com/office/drawing/2014/main" id="{934EA3DD-7950-45EF-9D95-114094A4CCE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7;p41">
              <a:extLst>
                <a:ext uri="{FF2B5EF4-FFF2-40B4-BE49-F238E27FC236}">
                  <a16:creationId xmlns:a16="http://schemas.microsoft.com/office/drawing/2014/main" id="{F2F60126-67DB-439A-978F-3D2F14D118DB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8;p41">
              <a:extLst>
                <a:ext uri="{FF2B5EF4-FFF2-40B4-BE49-F238E27FC236}">
                  <a16:creationId xmlns:a16="http://schemas.microsoft.com/office/drawing/2014/main" id="{3A91FDF3-B6CE-4776-ACE0-4B657202A3A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9;p41">
              <a:extLst>
                <a:ext uri="{FF2B5EF4-FFF2-40B4-BE49-F238E27FC236}">
                  <a16:creationId xmlns:a16="http://schemas.microsoft.com/office/drawing/2014/main" id="{A1A76CA8-6574-4E08-BBBA-E0A8D9F7C82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70;p41">
              <a:extLst>
                <a:ext uri="{FF2B5EF4-FFF2-40B4-BE49-F238E27FC236}">
                  <a16:creationId xmlns:a16="http://schemas.microsoft.com/office/drawing/2014/main" id="{1900A984-C879-4F8F-B569-8CDB18AE7F6A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1;p41">
              <a:extLst>
                <a:ext uri="{FF2B5EF4-FFF2-40B4-BE49-F238E27FC236}">
                  <a16:creationId xmlns:a16="http://schemas.microsoft.com/office/drawing/2014/main" id="{47A6357A-28AA-46CC-9BB8-A67E6AA128C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2;p41">
              <a:extLst>
                <a:ext uri="{FF2B5EF4-FFF2-40B4-BE49-F238E27FC236}">
                  <a16:creationId xmlns:a16="http://schemas.microsoft.com/office/drawing/2014/main" id="{5B07562C-442A-4207-B2AC-AA0F47044FA3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3;p41">
              <a:extLst>
                <a:ext uri="{FF2B5EF4-FFF2-40B4-BE49-F238E27FC236}">
                  <a16:creationId xmlns:a16="http://schemas.microsoft.com/office/drawing/2014/main" id="{F3E9377B-C1EE-4DF0-A73B-1343AAF1EE4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4;p41">
              <a:extLst>
                <a:ext uri="{FF2B5EF4-FFF2-40B4-BE49-F238E27FC236}">
                  <a16:creationId xmlns:a16="http://schemas.microsoft.com/office/drawing/2014/main" id="{E32AE275-A413-4663-A440-0360104E397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5;p41">
              <a:extLst>
                <a:ext uri="{FF2B5EF4-FFF2-40B4-BE49-F238E27FC236}">
                  <a16:creationId xmlns:a16="http://schemas.microsoft.com/office/drawing/2014/main" id="{0825C698-C898-4F8D-B1C0-DF420217F02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6;p41">
              <a:extLst>
                <a:ext uri="{FF2B5EF4-FFF2-40B4-BE49-F238E27FC236}">
                  <a16:creationId xmlns:a16="http://schemas.microsoft.com/office/drawing/2014/main" id="{1736A942-51B7-4FAB-9DC7-49503B447B9E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7;p41">
              <a:extLst>
                <a:ext uri="{FF2B5EF4-FFF2-40B4-BE49-F238E27FC236}">
                  <a16:creationId xmlns:a16="http://schemas.microsoft.com/office/drawing/2014/main" id="{A88355E6-B24B-4CC0-A91C-933D7D8C86AC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8;p41">
              <a:extLst>
                <a:ext uri="{FF2B5EF4-FFF2-40B4-BE49-F238E27FC236}">
                  <a16:creationId xmlns:a16="http://schemas.microsoft.com/office/drawing/2014/main" id="{799BAC52-E81B-453F-B955-DD086D49F57B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9;p41">
              <a:extLst>
                <a:ext uri="{FF2B5EF4-FFF2-40B4-BE49-F238E27FC236}">
                  <a16:creationId xmlns:a16="http://schemas.microsoft.com/office/drawing/2014/main" id="{E73FFF76-DAC1-4636-990B-7E40DF4B74AB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80;p41">
              <a:extLst>
                <a:ext uri="{FF2B5EF4-FFF2-40B4-BE49-F238E27FC236}">
                  <a16:creationId xmlns:a16="http://schemas.microsoft.com/office/drawing/2014/main" id="{797D80AB-E5F6-424F-9414-7ED63139F86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1;p41">
              <a:extLst>
                <a:ext uri="{FF2B5EF4-FFF2-40B4-BE49-F238E27FC236}">
                  <a16:creationId xmlns:a16="http://schemas.microsoft.com/office/drawing/2014/main" id="{54211B82-C8ED-4CE3-9E94-D51998BCBC72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2;p41">
              <a:extLst>
                <a:ext uri="{FF2B5EF4-FFF2-40B4-BE49-F238E27FC236}">
                  <a16:creationId xmlns:a16="http://schemas.microsoft.com/office/drawing/2014/main" id="{AA82A4CB-69CA-4DB9-A35B-2BB1221E6DA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3;p41">
              <a:extLst>
                <a:ext uri="{FF2B5EF4-FFF2-40B4-BE49-F238E27FC236}">
                  <a16:creationId xmlns:a16="http://schemas.microsoft.com/office/drawing/2014/main" id="{1AD0D2D4-FDFD-43C8-A3BD-C23056113E4F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4;p41">
              <a:extLst>
                <a:ext uri="{FF2B5EF4-FFF2-40B4-BE49-F238E27FC236}">
                  <a16:creationId xmlns:a16="http://schemas.microsoft.com/office/drawing/2014/main" id="{00E51662-1320-4C8B-9429-1739E415DA99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5;p41">
              <a:extLst>
                <a:ext uri="{FF2B5EF4-FFF2-40B4-BE49-F238E27FC236}">
                  <a16:creationId xmlns:a16="http://schemas.microsoft.com/office/drawing/2014/main" id="{F56417DE-0E3C-4E1C-A72A-825357427FD5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6;p41">
              <a:extLst>
                <a:ext uri="{FF2B5EF4-FFF2-40B4-BE49-F238E27FC236}">
                  <a16:creationId xmlns:a16="http://schemas.microsoft.com/office/drawing/2014/main" id="{6437B818-E056-4DF4-8056-36652ECDC94B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7;p41">
              <a:extLst>
                <a:ext uri="{FF2B5EF4-FFF2-40B4-BE49-F238E27FC236}">
                  <a16:creationId xmlns:a16="http://schemas.microsoft.com/office/drawing/2014/main" id="{06E86E21-A34B-4724-8B4B-473FDB64C2D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1" name="Google Shape;4842;p41">
            <a:extLst>
              <a:ext uri="{FF2B5EF4-FFF2-40B4-BE49-F238E27FC236}">
                <a16:creationId xmlns:a16="http://schemas.microsoft.com/office/drawing/2014/main" id="{CF051FD9-6FDD-43EA-9197-08295B2868FC}"/>
              </a:ext>
            </a:extLst>
          </p:cNvPr>
          <p:cNvGrpSpPr/>
          <p:nvPr/>
        </p:nvGrpSpPr>
        <p:grpSpPr>
          <a:xfrm rot="19133235">
            <a:off x="11412565" y="165055"/>
            <a:ext cx="800143" cy="785411"/>
            <a:chOff x="493900" y="2994525"/>
            <a:chExt cx="2119975" cy="2090650"/>
          </a:xfrm>
        </p:grpSpPr>
        <p:sp>
          <p:nvSpPr>
            <p:cNvPr id="192" name="Google Shape;4843;p41">
              <a:extLst>
                <a:ext uri="{FF2B5EF4-FFF2-40B4-BE49-F238E27FC236}">
                  <a16:creationId xmlns:a16="http://schemas.microsoft.com/office/drawing/2014/main" id="{6EB1C46D-75CC-4724-B17B-4BF930BFD936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4844;p41">
              <a:extLst>
                <a:ext uri="{FF2B5EF4-FFF2-40B4-BE49-F238E27FC236}">
                  <a16:creationId xmlns:a16="http://schemas.microsoft.com/office/drawing/2014/main" id="{FC527422-4BFB-4CB1-B849-825871211BA2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4845;p41">
              <a:extLst>
                <a:ext uri="{FF2B5EF4-FFF2-40B4-BE49-F238E27FC236}">
                  <a16:creationId xmlns:a16="http://schemas.microsoft.com/office/drawing/2014/main" id="{0FF97EBE-619B-4F3C-A385-888E25B4C6E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4846;p41">
              <a:extLst>
                <a:ext uri="{FF2B5EF4-FFF2-40B4-BE49-F238E27FC236}">
                  <a16:creationId xmlns:a16="http://schemas.microsoft.com/office/drawing/2014/main" id="{C12B8972-5775-4BF7-B14A-D959D1B1C3C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4847;p41">
              <a:extLst>
                <a:ext uri="{FF2B5EF4-FFF2-40B4-BE49-F238E27FC236}">
                  <a16:creationId xmlns:a16="http://schemas.microsoft.com/office/drawing/2014/main" id="{B459D4AB-3CD3-4EE0-9301-9291F562CF0C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4848;p41">
              <a:extLst>
                <a:ext uri="{FF2B5EF4-FFF2-40B4-BE49-F238E27FC236}">
                  <a16:creationId xmlns:a16="http://schemas.microsoft.com/office/drawing/2014/main" id="{3A746900-3DE8-4228-99E7-DADF6343BD4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4849;p41">
              <a:extLst>
                <a:ext uri="{FF2B5EF4-FFF2-40B4-BE49-F238E27FC236}">
                  <a16:creationId xmlns:a16="http://schemas.microsoft.com/office/drawing/2014/main" id="{79A72C47-BCB0-4B2B-B6A5-4C29750CBDA0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4850;p41">
              <a:extLst>
                <a:ext uri="{FF2B5EF4-FFF2-40B4-BE49-F238E27FC236}">
                  <a16:creationId xmlns:a16="http://schemas.microsoft.com/office/drawing/2014/main" id="{A00EA3A7-B950-402C-9E29-2E847098D8E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4851;p41">
              <a:extLst>
                <a:ext uri="{FF2B5EF4-FFF2-40B4-BE49-F238E27FC236}">
                  <a16:creationId xmlns:a16="http://schemas.microsoft.com/office/drawing/2014/main" id="{4A66402B-69EC-4CCE-B089-D08ECC10049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4852;p41">
              <a:extLst>
                <a:ext uri="{FF2B5EF4-FFF2-40B4-BE49-F238E27FC236}">
                  <a16:creationId xmlns:a16="http://schemas.microsoft.com/office/drawing/2014/main" id="{2634581A-6D0C-4FF2-92D3-22BD8F4AC3A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4853;p41">
              <a:extLst>
                <a:ext uri="{FF2B5EF4-FFF2-40B4-BE49-F238E27FC236}">
                  <a16:creationId xmlns:a16="http://schemas.microsoft.com/office/drawing/2014/main" id="{3B9D3751-17F7-46C0-ABFC-08869583636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4854;p41">
              <a:extLst>
                <a:ext uri="{FF2B5EF4-FFF2-40B4-BE49-F238E27FC236}">
                  <a16:creationId xmlns:a16="http://schemas.microsoft.com/office/drawing/2014/main" id="{85949836-27A1-4F6E-9091-CA797272EB2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4855;p41">
              <a:extLst>
                <a:ext uri="{FF2B5EF4-FFF2-40B4-BE49-F238E27FC236}">
                  <a16:creationId xmlns:a16="http://schemas.microsoft.com/office/drawing/2014/main" id="{FDB0161D-6619-45D5-825E-A9FE122C2DA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4856;p41">
              <a:extLst>
                <a:ext uri="{FF2B5EF4-FFF2-40B4-BE49-F238E27FC236}">
                  <a16:creationId xmlns:a16="http://schemas.microsoft.com/office/drawing/2014/main" id="{2AE245B4-4CAE-4580-8D61-28A4745DB95B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4857;p41">
              <a:extLst>
                <a:ext uri="{FF2B5EF4-FFF2-40B4-BE49-F238E27FC236}">
                  <a16:creationId xmlns:a16="http://schemas.microsoft.com/office/drawing/2014/main" id="{CDC19D92-F6C8-4088-B935-B9DA795C57C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4858;p41">
              <a:extLst>
                <a:ext uri="{FF2B5EF4-FFF2-40B4-BE49-F238E27FC236}">
                  <a16:creationId xmlns:a16="http://schemas.microsoft.com/office/drawing/2014/main" id="{D408E263-E0C5-4022-A104-BB21ED32ADEA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4859;p41">
              <a:extLst>
                <a:ext uri="{FF2B5EF4-FFF2-40B4-BE49-F238E27FC236}">
                  <a16:creationId xmlns:a16="http://schemas.microsoft.com/office/drawing/2014/main" id="{6AEA1CE8-BBE0-4247-BCF7-6B8B57C04868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4860;p41">
              <a:extLst>
                <a:ext uri="{FF2B5EF4-FFF2-40B4-BE49-F238E27FC236}">
                  <a16:creationId xmlns:a16="http://schemas.microsoft.com/office/drawing/2014/main" id="{CD1F0468-0AB4-444E-A973-0D4C0D19409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4861;p41">
              <a:extLst>
                <a:ext uri="{FF2B5EF4-FFF2-40B4-BE49-F238E27FC236}">
                  <a16:creationId xmlns:a16="http://schemas.microsoft.com/office/drawing/2014/main" id="{B4ABF732-C163-4213-8E1B-F335518753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4862;p41">
              <a:extLst>
                <a:ext uri="{FF2B5EF4-FFF2-40B4-BE49-F238E27FC236}">
                  <a16:creationId xmlns:a16="http://schemas.microsoft.com/office/drawing/2014/main" id="{35EDC6D0-C19D-4310-82CE-D06B5DDB292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4863;p41">
              <a:extLst>
                <a:ext uri="{FF2B5EF4-FFF2-40B4-BE49-F238E27FC236}">
                  <a16:creationId xmlns:a16="http://schemas.microsoft.com/office/drawing/2014/main" id="{B6A8A189-1F2E-437A-8B6A-260AF177C82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4864;p41">
              <a:extLst>
                <a:ext uri="{FF2B5EF4-FFF2-40B4-BE49-F238E27FC236}">
                  <a16:creationId xmlns:a16="http://schemas.microsoft.com/office/drawing/2014/main" id="{75B225A4-862F-4583-BE67-15DA0521A015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4865;p41">
              <a:extLst>
                <a:ext uri="{FF2B5EF4-FFF2-40B4-BE49-F238E27FC236}">
                  <a16:creationId xmlns:a16="http://schemas.microsoft.com/office/drawing/2014/main" id="{69CCD2DE-B3B0-425F-B678-279147AA17A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4866;p41">
              <a:extLst>
                <a:ext uri="{FF2B5EF4-FFF2-40B4-BE49-F238E27FC236}">
                  <a16:creationId xmlns:a16="http://schemas.microsoft.com/office/drawing/2014/main" id="{2AA39BB7-F383-4D41-B998-5F22A8638DF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4867;p41">
              <a:extLst>
                <a:ext uri="{FF2B5EF4-FFF2-40B4-BE49-F238E27FC236}">
                  <a16:creationId xmlns:a16="http://schemas.microsoft.com/office/drawing/2014/main" id="{DD3D0E01-6026-4CE8-80B2-9130B296D48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4868;p41">
              <a:extLst>
                <a:ext uri="{FF2B5EF4-FFF2-40B4-BE49-F238E27FC236}">
                  <a16:creationId xmlns:a16="http://schemas.microsoft.com/office/drawing/2014/main" id="{CEDC84F3-0F9F-40D1-91E1-585541B5667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4869;p41">
              <a:extLst>
                <a:ext uri="{FF2B5EF4-FFF2-40B4-BE49-F238E27FC236}">
                  <a16:creationId xmlns:a16="http://schemas.microsoft.com/office/drawing/2014/main" id="{18355157-2DFC-49FD-B98D-6D54BA5841B0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4870;p41">
              <a:extLst>
                <a:ext uri="{FF2B5EF4-FFF2-40B4-BE49-F238E27FC236}">
                  <a16:creationId xmlns:a16="http://schemas.microsoft.com/office/drawing/2014/main" id="{A68C462E-B86D-4223-8DFF-E2C5605D85C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4871;p41">
              <a:extLst>
                <a:ext uri="{FF2B5EF4-FFF2-40B4-BE49-F238E27FC236}">
                  <a16:creationId xmlns:a16="http://schemas.microsoft.com/office/drawing/2014/main" id="{2588E5EF-06A8-4047-B06C-FE12E5C83B2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4872;p41">
              <a:extLst>
                <a:ext uri="{FF2B5EF4-FFF2-40B4-BE49-F238E27FC236}">
                  <a16:creationId xmlns:a16="http://schemas.microsoft.com/office/drawing/2014/main" id="{0ABA8B2A-F6AB-4CF7-A3D8-109376873A9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4873;p41">
              <a:extLst>
                <a:ext uri="{FF2B5EF4-FFF2-40B4-BE49-F238E27FC236}">
                  <a16:creationId xmlns:a16="http://schemas.microsoft.com/office/drawing/2014/main" id="{ECE97CAF-BE01-49FD-8283-CD26293D947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4874;p41">
              <a:extLst>
                <a:ext uri="{FF2B5EF4-FFF2-40B4-BE49-F238E27FC236}">
                  <a16:creationId xmlns:a16="http://schemas.microsoft.com/office/drawing/2014/main" id="{4BC49A52-A722-4709-AC2B-1506CA43AE50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4875;p41">
              <a:extLst>
                <a:ext uri="{FF2B5EF4-FFF2-40B4-BE49-F238E27FC236}">
                  <a16:creationId xmlns:a16="http://schemas.microsoft.com/office/drawing/2014/main" id="{9E548CC8-28D4-4935-AD22-B7E63B6F02A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4876;p41">
              <a:extLst>
                <a:ext uri="{FF2B5EF4-FFF2-40B4-BE49-F238E27FC236}">
                  <a16:creationId xmlns:a16="http://schemas.microsoft.com/office/drawing/2014/main" id="{195D81FE-3ACA-4BC1-BB44-35892623DB1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4877;p41">
              <a:extLst>
                <a:ext uri="{FF2B5EF4-FFF2-40B4-BE49-F238E27FC236}">
                  <a16:creationId xmlns:a16="http://schemas.microsoft.com/office/drawing/2014/main" id="{7DF1AD25-5471-4BD3-9E4B-C09FC430A3C4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4878;p41">
              <a:extLst>
                <a:ext uri="{FF2B5EF4-FFF2-40B4-BE49-F238E27FC236}">
                  <a16:creationId xmlns:a16="http://schemas.microsoft.com/office/drawing/2014/main" id="{E5EE5F1C-68FF-45E6-9E5B-290F9C9F26C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4879;p41">
              <a:extLst>
                <a:ext uri="{FF2B5EF4-FFF2-40B4-BE49-F238E27FC236}">
                  <a16:creationId xmlns:a16="http://schemas.microsoft.com/office/drawing/2014/main" id="{3B1301CC-240B-4C6B-B7FF-7A6901CCA02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4880;p41">
              <a:extLst>
                <a:ext uri="{FF2B5EF4-FFF2-40B4-BE49-F238E27FC236}">
                  <a16:creationId xmlns:a16="http://schemas.microsoft.com/office/drawing/2014/main" id="{28BA9D89-19B8-4A9F-A64D-8D643B9E358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4881;p41">
              <a:extLst>
                <a:ext uri="{FF2B5EF4-FFF2-40B4-BE49-F238E27FC236}">
                  <a16:creationId xmlns:a16="http://schemas.microsoft.com/office/drawing/2014/main" id="{5E74CFA7-8E35-41B0-B796-3BC3EA6897F9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4882;p41">
              <a:extLst>
                <a:ext uri="{FF2B5EF4-FFF2-40B4-BE49-F238E27FC236}">
                  <a16:creationId xmlns:a16="http://schemas.microsoft.com/office/drawing/2014/main" id="{984A7FDE-67FD-472F-A1E8-546285B6EFA9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4883;p41">
              <a:extLst>
                <a:ext uri="{FF2B5EF4-FFF2-40B4-BE49-F238E27FC236}">
                  <a16:creationId xmlns:a16="http://schemas.microsoft.com/office/drawing/2014/main" id="{8A55A905-84F5-494F-9742-2C1D4EF6730C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Google Shape;4884;p41">
              <a:extLst>
                <a:ext uri="{FF2B5EF4-FFF2-40B4-BE49-F238E27FC236}">
                  <a16:creationId xmlns:a16="http://schemas.microsoft.com/office/drawing/2014/main" id="{333F895B-6C45-4D34-8A82-0BF874CB49A0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Google Shape;4885;p41">
              <a:extLst>
                <a:ext uri="{FF2B5EF4-FFF2-40B4-BE49-F238E27FC236}">
                  <a16:creationId xmlns:a16="http://schemas.microsoft.com/office/drawing/2014/main" id="{48A3FF6A-6E45-4B5B-A950-E91D60D5168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4886;p41">
              <a:extLst>
                <a:ext uri="{FF2B5EF4-FFF2-40B4-BE49-F238E27FC236}">
                  <a16:creationId xmlns:a16="http://schemas.microsoft.com/office/drawing/2014/main" id="{97CB4DE1-1116-490F-AA42-4E044660C8D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4887;p41">
              <a:extLst>
                <a:ext uri="{FF2B5EF4-FFF2-40B4-BE49-F238E27FC236}">
                  <a16:creationId xmlns:a16="http://schemas.microsoft.com/office/drawing/2014/main" id="{A2DC0EC6-68AF-48EA-9D64-02FEB1D9683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7" name="Google Shape;4842;p41">
            <a:extLst>
              <a:ext uri="{FF2B5EF4-FFF2-40B4-BE49-F238E27FC236}">
                <a16:creationId xmlns:a16="http://schemas.microsoft.com/office/drawing/2014/main" id="{B03E83D8-0D16-489E-997D-773FAE488FEA}"/>
              </a:ext>
            </a:extLst>
          </p:cNvPr>
          <p:cNvGrpSpPr/>
          <p:nvPr/>
        </p:nvGrpSpPr>
        <p:grpSpPr>
          <a:xfrm rot="19133235">
            <a:off x="11414591" y="2069123"/>
            <a:ext cx="800143" cy="785411"/>
            <a:chOff x="493900" y="2994525"/>
            <a:chExt cx="2119975" cy="2090650"/>
          </a:xfrm>
        </p:grpSpPr>
        <p:sp>
          <p:nvSpPr>
            <p:cNvPr id="238" name="Google Shape;4843;p41">
              <a:extLst>
                <a:ext uri="{FF2B5EF4-FFF2-40B4-BE49-F238E27FC236}">
                  <a16:creationId xmlns:a16="http://schemas.microsoft.com/office/drawing/2014/main" id="{37359FF5-990D-4B6E-BE53-C3DDB9546288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4844;p41">
              <a:extLst>
                <a:ext uri="{FF2B5EF4-FFF2-40B4-BE49-F238E27FC236}">
                  <a16:creationId xmlns:a16="http://schemas.microsoft.com/office/drawing/2014/main" id="{70667E3E-71E7-43C6-A40C-CA6F2F355E80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4845;p41">
              <a:extLst>
                <a:ext uri="{FF2B5EF4-FFF2-40B4-BE49-F238E27FC236}">
                  <a16:creationId xmlns:a16="http://schemas.microsoft.com/office/drawing/2014/main" id="{44F6A42B-CE31-4F52-87C9-5037566DB39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46;p41">
              <a:extLst>
                <a:ext uri="{FF2B5EF4-FFF2-40B4-BE49-F238E27FC236}">
                  <a16:creationId xmlns:a16="http://schemas.microsoft.com/office/drawing/2014/main" id="{54805056-F90F-4FEB-8AF1-129D5673125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47;p41">
              <a:extLst>
                <a:ext uri="{FF2B5EF4-FFF2-40B4-BE49-F238E27FC236}">
                  <a16:creationId xmlns:a16="http://schemas.microsoft.com/office/drawing/2014/main" id="{42B737A0-34B4-4353-945B-F04E85107AE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48;p41">
              <a:extLst>
                <a:ext uri="{FF2B5EF4-FFF2-40B4-BE49-F238E27FC236}">
                  <a16:creationId xmlns:a16="http://schemas.microsoft.com/office/drawing/2014/main" id="{310973D9-5082-447F-BAE7-CFBA6195680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49;p41">
              <a:extLst>
                <a:ext uri="{FF2B5EF4-FFF2-40B4-BE49-F238E27FC236}">
                  <a16:creationId xmlns:a16="http://schemas.microsoft.com/office/drawing/2014/main" id="{3A255D86-A689-40D2-B76A-7447FD5C3392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50;p41">
              <a:extLst>
                <a:ext uri="{FF2B5EF4-FFF2-40B4-BE49-F238E27FC236}">
                  <a16:creationId xmlns:a16="http://schemas.microsoft.com/office/drawing/2014/main" id="{DB7BE5FF-BE38-4EA3-954C-148922D3CA0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51;p41">
              <a:extLst>
                <a:ext uri="{FF2B5EF4-FFF2-40B4-BE49-F238E27FC236}">
                  <a16:creationId xmlns:a16="http://schemas.microsoft.com/office/drawing/2014/main" id="{7C67C5A3-2214-41D0-B11D-C7AC74FC08A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52;p41">
              <a:extLst>
                <a:ext uri="{FF2B5EF4-FFF2-40B4-BE49-F238E27FC236}">
                  <a16:creationId xmlns:a16="http://schemas.microsoft.com/office/drawing/2014/main" id="{8D19329D-AB89-4BF4-A55A-2080841EE40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53;p41">
              <a:extLst>
                <a:ext uri="{FF2B5EF4-FFF2-40B4-BE49-F238E27FC236}">
                  <a16:creationId xmlns:a16="http://schemas.microsoft.com/office/drawing/2014/main" id="{09740ED3-52AA-465E-BA13-653049A60937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4854;p41">
              <a:extLst>
                <a:ext uri="{FF2B5EF4-FFF2-40B4-BE49-F238E27FC236}">
                  <a16:creationId xmlns:a16="http://schemas.microsoft.com/office/drawing/2014/main" id="{5C09CA47-62D6-43FC-9A8A-F88B93C640D7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4855;p41">
              <a:extLst>
                <a:ext uri="{FF2B5EF4-FFF2-40B4-BE49-F238E27FC236}">
                  <a16:creationId xmlns:a16="http://schemas.microsoft.com/office/drawing/2014/main" id="{4E3BB828-D927-431A-A04A-07C54058F868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56;p41">
              <a:extLst>
                <a:ext uri="{FF2B5EF4-FFF2-40B4-BE49-F238E27FC236}">
                  <a16:creationId xmlns:a16="http://schemas.microsoft.com/office/drawing/2014/main" id="{ACBB8934-2040-4A3B-B7F2-7338049934F9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57;p41">
              <a:extLst>
                <a:ext uri="{FF2B5EF4-FFF2-40B4-BE49-F238E27FC236}">
                  <a16:creationId xmlns:a16="http://schemas.microsoft.com/office/drawing/2014/main" id="{CD9FE7D9-F4CC-4196-9660-514D1FB0B73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8;p41">
              <a:extLst>
                <a:ext uri="{FF2B5EF4-FFF2-40B4-BE49-F238E27FC236}">
                  <a16:creationId xmlns:a16="http://schemas.microsoft.com/office/drawing/2014/main" id="{013B56C0-D622-4028-BDAE-7EE1A296A07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9;p41">
              <a:extLst>
                <a:ext uri="{FF2B5EF4-FFF2-40B4-BE49-F238E27FC236}">
                  <a16:creationId xmlns:a16="http://schemas.microsoft.com/office/drawing/2014/main" id="{16963173-62CE-4BE3-A0E4-AD65B585129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60;p41">
              <a:extLst>
                <a:ext uri="{FF2B5EF4-FFF2-40B4-BE49-F238E27FC236}">
                  <a16:creationId xmlns:a16="http://schemas.microsoft.com/office/drawing/2014/main" id="{A21DAEEF-72C5-4243-8575-F3EE8D16577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61;p41">
              <a:extLst>
                <a:ext uri="{FF2B5EF4-FFF2-40B4-BE49-F238E27FC236}">
                  <a16:creationId xmlns:a16="http://schemas.microsoft.com/office/drawing/2014/main" id="{EF539409-C7AF-474E-B29E-3A2D60D25F29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62;p41">
              <a:extLst>
                <a:ext uri="{FF2B5EF4-FFF2-40B4-BE49-F238E27FC236}">
                  <a16:creationId xmlns:a16="http://schemas.microsoft.com/office/drawing/2014/main" id="{99D65730-8232-45AF-BF34-3117FC34D8C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63;p41">
              <a:extLst>
                <a:ext uri="{FF2B5EF4-FFF2-40B4-BE49-F238E27FC236}">
                  <a16:creationId xmlns:a16="http://schemas.microsoft.com/office/drawing/2014/main" id="{148E6CED-A450-49A7-A825-9BDD56E1313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64;p41">
              <a:extLst>
                <a:ext uri="{FF2B5EF4-FFF2-40B4-BE49-F238E27FC236}">
                  <a16:creationId xmlns:a16="http://schemas.microsoft.com/office/drawing/2014/main" id="{CB9DDD0F-6A22-4ECE-B545-CDD1A90FE507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65;p41">
              <a:extLst>
                <a:ext uri="{FF2B5EF4-FFF2-40B4-BE49-F238E27FC236}">
                  <a16:creationId xmlns:a16="http://schemas.microsoft.com/office/drawing/2014/main" id="{A55E86EA-A103-4B07-BC68-5888C830114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66;p41">
              <a:extLst>
                <a:ext uri="{FF2B5EF4-FFF2-40B4-BE49-F238E27FC236}">
                  <a16:creationId xmlns:a16="http://schemas.microsoft.com/office/drawing/2014/main" id="{33C48C1B-8C2A-4169-8FB9-9671FA8177E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67;p41">
              <a:extLst>
                <a:ext uri="{FF2B5EF4-FFF2-40B4-BE49-F238E27FC236}">
                  <a16:creationId xmlns:a16="http://schemas.microsoft.com/office/drawing/2014/main" id="{102F4BB6-B503-42D3-B838-28D0B6169D1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8;p41">
              <a:extLst>
                <a:ext uri="{FF2B5EF4-FFF2-40B4-BE49-F238E27FC236}">
                  <a16:creationId xmlns:a16="http://schemas.microsoft.com/office/drawing/2014/main" id="{D69D20C3-54D6-412B-89BB-F54732BDB97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9;p41">
              <a:extLst>
                <a:ext uri="{FF2B5EF4-FFF2-40B4-BE49-F238E27FC236}">
                  <a16:creationId xmlns:a16="http://schemas.microsoft.com/office/drawing/2014/main" id="{28CBE1C3-1E7F-4C65-A7BC-4A1AEF33D638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70;p41">
              <a:extLst>
                <a:ext uri="{FF2B5EF4-FFF2-40B4-BE49-F238E27FC236}">
                  <a16:creationId xmlns:a16="http://schemas.microsoft.com/office/drawing/2014/main" id="{0858506E-A26E-4095-9790-A8C4B418CA1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71;p41">
              <a:extLst>
                <a:ext uri="{FF2B5EF4-FFF2-40B4-BE49-F238E27FC236}">
                  <a16:creationId xmlns:a16="http://schemas.microsoft.com/office/drawing/2014/main" id="{EB3D0124-8074-4DB3-946B-D655CD4180F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72;p41">
              <a:extLst>
                <a:ext uri="{FF2B5EF4-FFF2-40B4-BE49-F238E27FC236}">
                  <a16:creationId xmlns:a16="http://schemas.microsoft.com/office/drawing/2014/main" id="{0F24E41C-99CD-414D-ABBF-BE28548610E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73;p41">
              <a:extLst>
                <a:ext uri="{FF2B5EF4-FFF2-40B4-BE49-F238E27FC236}">
                  <a16:creationId xmlns:a16="http://schemas.microsoft.com/office/drawing/2014/main" id="{FFF49AC8-B341-4349-B35E-F0FB5DD16B4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74;p41">
              <a:extLst>
                <a:ext uri="{FF2B5EF4-FFF2-40B4-BE49-F238E27FC236}">
                  <a16:creationId xmlns:a16="http://schemas.microsoft.com/office/drawing/2014/main" id="{B71A8AB7-ABD7-4AA5-A701-4BDAF81F5215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75;p41">
              <a:extLst>
                <a:ext uri="{FF2B5EF4-FFF2-40B4-BE49-F238E27FC236}">
                  <a16:creationId xmlns:a16="http://schemas.microsoft.com/office/drawing/2014/main" id="{A7BC58AC-74A5-4952-91C4-03C15B1D4CD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76;p41">
              <a:extLst>
                <a:ext uri="{FF2B5EF4-FFF2-40B4-BE49-F238E27FC236}">
                  <a16:creationId xmlns:a16="http://schemas.microsoft.com/office/drawing/2014/main" id="{E7ED6362-6775-4833-996D-43C83AC7D100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77;p41">
              <a:extLst>
                <a:ext uri="{FF2B5EF4-FFF2-40B4-BE49-F238E27FC236}">
                  <a16:creationId xmlns:a16="http://schemas.microsoft.com/office/drawing/2014/main" id="{C0343D2D-597B-44EB-963A-3557060C8038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8;p41">
              <a:extLst>
                <a:ext uri="{FF2B5EF4-FFF2-40B4-BE49-F238E27FC236}">
                  <a16:creationId xmlns:a16="http://schemas.microsoft.com/office/drawing/2014/main" id="{5D80F59C-AC3A-4115-8E5C-78293E97F8D1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9;p41">
              <a:extLst>
                <a:ext uri="{FF2B5EF4-FFF2-40B4-BE49-F238E27FC236}">
                  <a16:creationId xmlns:a16="http://schemas.microsoft.com/office/drawing/2014/main" id="{F34C3FD2-5C3E-4FAF-9815-2A860CE9BF4D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80;p41">
              <a:extLst>
                <a:ext uri="{FF2B5EF4-FFF2-40B4-BE49-F238E27FC236}">
                  <a16:creationId xmlns:a16="http://schemas.microsoft.com/office/drawing/2014/main" id="{B37ECFBE-E9B8-4D99-B0A4-F7FD55548BE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81;p41">
              <a:extLst>
                <a:ext uri="{FF2B5EF4-FFF2-40B4-BE49-F238E27FC236}">
                  <a16:creationId xmlns:a16="http://schemas.microsoft.com/office/drawing/2014/main" id="{90CC4E7D-5395-46B5-AD66-7E2D0A283D47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82;p41">
              <a:extLst>
                <a:ext uri="{FF2B5EF4-FFF2-40B4-BE49-F238E27FC236}">
                  <a16:creationId xmlns:a16="http://schemas.microsoft.com/office/drawing/2014/main" id="{ACA36304-6B25-4D45-BF20-54B414434E5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83;p41">
              <a:extLst>
                <a:ext uri="{FF2B5EF4-FFF2-40B4-BE49-F238E27FC236}">
                  <a16:creationId xmlns:a16="http://schemas.microsoft.com/office/drawing/2014/main" id="{AAC20D40-680D-4403-8FDB-310CAED4EB20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84;p41">
              <a:extLst>
                <a:ext uri="{FF2B5EF4-FFF2-40B4-BE49-F238E27FC236}">
                  <a16:creationId xmlns:a16="http://schemas.microsoft.com/office/drawing/2014/main" id="{CEDCFEFB-F23A-42DF-A889-6F9402F55F5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85;p41">
              <a:extLst>
                <a:ext uri="{FF2B5EF4-FFF2-40B4-BE49-F238E27FC236}">
                  <a16:creationId xmlns:a16="http://schemas.microsoft.com/office/drawing/2014/main" id="{1DFE622D-D1FA-489F-ADDA-3D047D984F9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86;p41">
              <a:extLst>
                <a:ext uri="{FF2B5EF4-FFF2-40B4-BE49-F238E27FC236}">
                  <a16:creationId xmlns:a16="http://schemas.microsoft.com/office/drawing/2014/main" id="{395E3378-7D98-4459-8306-80BF8C16C53A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87;p41">
              <a:extLst>
                <a:ext uri="{FF2B5EF4-FFF2-40B4-BE49-F238E27FC236}">
                  <a16:creationId xmlns:a16="http://schemas.microsoft.com/office/drawing/2014/main" id="{3A34244F-64D1-41E9-9903-9C7DA6B53B2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3" name="Google Shape;4842;p41">
            <a:extLst>
              <a:ext uri="{FF2B5EF4-FFF2-40B4-BE49-F238E27FC236}">
                <a16:creationId xmlns:a16="http://schemas.microsoft.com/office/drawing/2014/main" id="{7E7A7AFA-957A-4A7B-BAE7-AA9EDAB0255D}"/>
              </a:ext>
            </a:extLst>
          </p:cNvPr>
          <p:cNvGrpSpPr/>
          <p:nvPr/>
        </p:nvGrpSpPr>
        <p:grpSpPr>
          <a:xfrm rot="19133235">
            <a:off x="11393670" y="3986085"/>
            <a:ext cx="800143" cy="785411"/>
            <a:chOff x="493900" y="2994525"/>
            <a:chExt cx="2119975" cy="2090650"/>
          </a:xfrm>
        </p:grpSpPr>
        <p:sp>
          <p:nvSpPr>
            <p:cNvPr id="284" name="Google Shape;4843;p41">
              <a:extLst>
                <a:ext uri="{FF2B5EF4-FFF2-40B4-BE49-F238E27FC236}">
                  <a16:creationId xmlns:a16="http://schemas.microsoft.com/office/drawing/2014/main" id="{1B8B9D12-7FEF-4095-B81C-26DAF96CA963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44;p41">
              <a:extLst>
                <a:ext uri="{FF2B5EF4-FFF2-40B4-BE49-F238E27FC236}">
                  <a16:creationId xmlns:a16="http://schemas.microsoft.com/office/drawing/2014/main" id="{9D3FE72D-C46A-461B-BFF5-C549291483D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45;p41">
              <a:extLst>
                <a:ext uri="{FF2B5EF4-FFF2-40B4-BE49-F238E27FC236}">
                  <a16:creationId xmlns:a16="http://schemas.microsoft.com/office/drawing/2014/main" id="{2F773B81-9903-4947-9B51-6FA58BD34DF0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46;p41">
              <a:extLst>
                <a:ext uri="{FF2B5EF4-FFF2-40B4-BE49-F238E27FC236}">
                  <a16:creationId xmlns:a16="http://schemas.microsoft.com/office/drawing/2014/main" id="{3E82ADA9-54F0-49BD-B211-DA26210614EB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47;p41">
              <a:extLst>
                <a:ext uri="{FF2B5EF4-FFF2-40B4-BE49-F238E27FC236}">
                  <a16:creationId xmlns:a16="http://schemas.microsoft.com/office/drawing/2014/main" id="{DFB0F03E-71DD-44D2-B810-52137CF8C371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48;p41">
              <a:extLst>
                <a:ext uri="{FF2B5EF4-FFF2-40B4-BE49-F238E27FC236}">
                  <a16:creationId xmlns:a16="http://schemas.microsoft.com/office/drawing/2014/main" id="{A3E49A39-D800-4C18-907E-44FA1DCEE8C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49;p41">
              <a:extLst>
                <a:ext uri="{FF2B5EF4-FFF2-40B4-BE49-F238E27FC236}">
                  <a16:creationId xmlns:a16="http://schemas.microsoft.com/office/drawing/2014/main" id="{091D1EBE-2135-44F0-A357-6E54B4D9578D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50;p41">
              <a:extLst>
                <a:ext uri="{FF2B5EF4-FFF2-40B4-BE49-F238E27FC236}">
                  <a16:creationId xmlns:a16="http://schemas.microsoft.com/office/drawing/2014/main" id="{F7C84D28-9182-474F-BEC4-3D5FDE3DAED2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51;p41">
              <a:extLst>
                <a:ext uri="{FF2B5EF4-FFF2-40B4-BE49-F238E27FC236}">
                  <a16:creationId xmlns:a16="http://schemas.microsoft.com/office/drawing/2014/main" id="{A3679168-E430-400F-890A-39AD5BF9EC7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52;p41">
              <a:extLst>
                <a:ext uri="{FF2B5EF4-FFF2-40B4-BE49-F238E27FC236}">
                  <a16:creationId xmlns:a16="http://schemas.microsoft.com/office/drawing/2014/main" id="{5CB510F2-CC3E-499B-8B78-B119404BDBCA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53;p41">
              <a:extLst>
                <a:ext uri="{FF2B5EF4-FFF2-40B4-BE49-F238E27FC236}">
                  <a16:creationId xmlns:a16="http://schemas.microsoft.com/office/drawing/2014/main" id="{C5F87961-510E-468B-AB5E-F6ADED873EE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54;p41">
              <a:extLst>
                <a:ext uri="{FF2B5EF4-FFF2-40B4-BE49-F238E27FC236}">
                  <a16:creationId xmlns:a16="http://schemas.microsoft.com/office/drawing/2014/main" id="{58D7F29C-61CC-4F30-AAE3-A10318C2B45A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55;p41">
              <a:extLst>
                <a:ext uri="{FF2B5EF4-FFF2-40B4-BE49-F238E27FC236}">
                  <a16:creationId xmlns:a16="http://schemas.microsoft.com/office/drawing/2014/main" id="{E33936A2-3A7A-435F-8034-05B1E5BF9176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56;p41">
              <a:extLst>
                <a:ext uri="{FF2B5EF4-FFF2-40B4-BE49-F238E27FC236}">
                  <a16:creationId xmlns:a16="http://schemas.microsoft.com/office/drawing/2014/main" id="{6C7014A3-0479-4D5F-A96B-5357316C3C6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57;p41">
              <a:extLst>
                <a:ext uri="{FF2B5EF4-FFF2-40B4-BE49-F238E27FC236}">
                  <a16:creationId xmlns:a16="http://schemas.microsoft.com/office/drawing/2014/main" id="{3AA812D2-ED19-4E19-A44A-3207E75D1EC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58;p41">
              <a:extLst>
                <a:ext uri="{FF2B5EF4-FFF2-40B4-BE49-F238E27FC236}">
                  <a16:creationId xmlns:a16="http://schemas.microsoft.com/office/drawing/2014/main" id="{DCF40186-997C-4E0A-9C36-027375B45B3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59;p41">
              <a:extLst>
                <a:ext uri="{FF2B5EF4-FFF2-40B4-BE49-F238E27FC236}">
                  <a16:creationId xmlns:a16="http://schemas.microsoft.com/office/drawing/2014/main" id="{400D6E47-BFDD-44F5-A278-1D14E6C6C56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60;p41">
              <a:extLst>
                <a:ext uri="{FF2B5EF4-FFF2-40B4-BE49-F238E27FC236}">
                  <a16:creationId xmlns:a16="http://schemas.microsoft.com/office/drawing/2014/main" id="{D16EA13E-96D5-483B-9833-941C9388CD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61;p41">
              <a:extLst>
                <a:ext uri="{FF2B5EF4-FFF2-40B4-BE49-F238E27FC236}">
                  <a16:creationId xmlns:a16="http://schemas.microsoft.com/office/drawing/2014/main" id="{97EEFCAC-27FB-45BD-8E92-34922EA2C6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862;p41">
              <a:extLst>
                <a:ext uri="{FF2B5EF4-FFF2-40B4-BE49-F238E27FC236}">
                  <a16:creationId xmlns:a16="http://schemas.microsoft.com/office/drawing/2014/main" id="{F478E162-F7FD-469C-AD05-DE294F8D075F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863;p41">
              <a:extLst>
                <a:ext uri="{FF2B5EF4-FFF2-40B4-BE49-F238E27FC236}">
                  <a16:creationId xmlns:a16="http://schemas.microsoft.com/office/drawing/2014/main" id="{B23B2A19-DAC0-4FB9-9CFC-628927C7636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864;p41">
              <a:extLst>
                <a:ext uri="{FF2B5EF4-FFF2-40B4-BE49-F238E27FC236}">
                  <a16:creationId xmlns:a16="http://schemas.microsoft.com/office/drawing/2014/main" id="{C270A45E-4A04-4704-9E2D-BD317931DC8B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865;p41">
              <a:extLst>
                <a:ext uri="{FF2B5EF4-FFF2-40B4-BE49-F238E27FC236}">
                  <a16:creationId xmlns:a16="http://schemas.microsoft.com/office/drawing/2014/main" id="{9C052F66-2FEA-4582-A36E-75426A2C8EF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866;p41">
              <a:extLst>
                <a:ext uri="{FF2B5EF4-FFF2-40B4-BE49-F238E27FC236}">
                  <a16:creationId xmlns:a16="http://schemas.microsoft.com/office/drawing/2014/main" id="{621B4115-37A9-494F-B21D-297CDBE5A83C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867;p41">
              <a:extLst>
                <a:ext uri="{FF2B5EF4-FFF2-40B4-BE49-F238E27FC236}">
                  <a16:creationId xmlns:a16="http://schemas.microsoft.com/office/drawing/2014/main" id="{32322394-FDC0-4634-96D9-EE45335A167A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868;p41">
              <a:extLst>
                <a:ext uri="{FF2B5EF4-FFF2-40B4-BE49-F238E27FC236}">
                  <a16:creationId xmlns:a16="http://schemas.microsoft.com/office/drawing/2014/main" id="{EC3A7C4F-1426-46FF-A1E4-DE4B06F23E7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869;p41">
              <a:extLst>
                <a:ext uri="{FF2B5EF4-FFF2-40B4-BE49-F238E27FC236}">
                  <a16:creationId xmlns:a16="http://schemas.microsoft.com/office/drawing/2014/main" id="{B9D4D099-B8A1-491C-985D-1E3BB705382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870;p41">
              <a:extLst>
                <a:ext uri="{FF2B5EF4-FFF2-40B4-BE49-F238E27FC236}">
                  <a16:creationId xmlns:a16="http://schemas.microsoft.com/office/drawing/2014/main" id="{5CA5A8B9-BC70-45BC-8286-872E127942F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871;p41">
              <a:extLst>
                <a:ext uri="{FF2B5EF4-FFF2-40B4-BE49-F238E27FC236}">
                  <a16:creationId xmlns:a16="http://schemas.microsoft.com/office/drawing/2014/main" id="{C89C1E17-0640-48FA-A142-10773FF6690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872;p41">
              <a:extLst>
                <a:ext uri="{FF2B5EF4-FFF2-40B4-BE49-F238E27FC236}">
                  <a16:creationId xmlns:a16="http://schemas.microsoft.com/office/drawing/2014/main" id="{2E97458E-8EA9-406E-B002-43EC585C7076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873;p41">
              <a:extLst>
                <a:ext uri="{FF2B5EF4-FFF2-40B4-BE49-F238E27FC236}">
                  <a16:creationId xmlns:a16="http://schemas.microsoft.com/office/drawing/2014/main" id="{DE20C574-D428-4E17-8E98-CC546A9A7947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874;p41">
              <a:extLst>
                <a:ext uri="{FF2B5EF4-FFF2-40B4-BE49-F238E27FC236}">
                  <a16:creationId xmlns:a16="http://schemas.microsoft.com/office/drawing/2014/main" id="{1897B2B0-8F53-4901-99D1-6012F303609A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875;p41">
              <a:extLst>
                <a:ext uri="{FF2B5EF4-FFF2-40B4-BE49-F238E27FC236}">
                  <a16:creationId xmlns:a16="http://schemas.microsoft.com/office/drawing/2014/main" id="{88C5B80E-70F9-44DA-939A-8F94DF4AFE8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876;p41">
              <a:extLst>
                <a:ext uri="{FF2B5EF4-FFF2-40B4-BE49-F238E27FC236}">
                  <a16:creationId xmlns:a16="http://schemas.microsoft.com/office/drawing/2014/main" id="{0312E267-7377-49C5-B22B-ACA0A6E51DC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877;p41">
              <a:extLst>
                <a:ext uri="{FF2B5EF4-FFF2-40B4-BE49-F238E27FC236}">
                  <a16:creationId xmlns:a16="http://schemas.microsoft.com/office/drawing/2014/main" id="{A0275D3F-A2D6-4B19-A275-9C04FEADBAF9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878;p41">
              <a:extLst>
                <a:ext uri="{FF2B5EF4-FFF2-40B4-BE49-F238E27FC236}">
                  <a16:creationId xmlns:a16="http://schemas.microsoft.com/office/drawing/2014/main" id="{7353BA7F-584B-4560-A45A-3B3FBC007B09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879;p41">
              <a:extLst>
                <a:ext uri="{FF2B5EF4-FFF2-40B4-BE49-F238E27FC236}">
                  <a16:creationId xmlns:a16="http://schemas.microsoft.com/office/drawing/2014/main" id="{66D9E6C8-1E9A-4A18-B2E6-4CC29425E8F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880;p41">
              <a:extLst>
                <a:ext uri="{FF2B5EF4-FFF2-40B4-BE49-F238E27FC236}">
                  <a16:creationId xmlns:a16="http://schemas.microsoft.com/office/drawing/2014/main" id="{F7147825-8FDA-45A8-8D4A-33AE8679B9AF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881;p41">
              <a:extLst>
                <a:ext uri="{FF2B5EF4-FFF2-40B4-BE49-F238E27FC236}">
                  <a16:creationId xmlns:a16="http://schemas.microsoft.com/office/drawing/2014/main" id="{DBA8C2B2-A547-494F-9BF4-B18D86CCB15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882;p41">
              <a:extLst>
                <a:ext uri="{FF2B5EF4-FFF2-40B4-BE49-F238E27FC236}">
                  <a16:creationId xmlns:a16="http://schemas.microsoft.com/office/drawing/2014/main" id="{68BDB808-555D-4325-BC67-25951F5D226D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883;p41">
              <a:extLst>
                <a:ext uri="{FF2B5EF4-FFF2-40B4-BE49-F238E27FC236}">
                  <a16:creationId xmlns:a16="http://schemas.microsoft.com/office/drawing/2014/main" id="{FA488B5D-157E-496A-99D4-C9F2D6CB168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884;p41">
              <a:extLst>
                <a:ext uri="{FF2B5EF4-FFF2-40B4-BE49-F238E27FC236}">
                  <a16:creationId xmlns:a16="http://schemas.microsoft.com/office/drawing/2014/main" id="{495A962D-CF31-46F0-95FB-EF48D7B31B44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885;p41">
              <a:extLst>
                <a:ext uri="{FF2B5EF4-FFF2-40B4-BE49-F238E27FC236}">
                  <a16:creationId xmlns:a16="http://schemas.microsoft.com/office/drawing/2014/main" id="{1FAA55CF-E514-4307-86BD-E6112C0CAA2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886;p41">
              <a:extLst>
                <a:ext uri="{FF2B5EF4-FFF2-40B4-BE49-F238E27FC236}">
                  <a16:creationId xmlns:a16="http://schemas.microsoft.com/office/drawing/2014/main" id="{7F43588C-21FF-4B75-B0EE-15E873A856DC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887;p41">
              <a:extLst>
                <a:ext uri="{FF2B5EF4-FFF2-40B4-BE49-F238E27FC236}">
                  <a16:creationId xmlns:a16="http://schemas.microsoft.com/office/drawing/2014/main" id="{37EA1AA5-301D-4D9C-AA28-383DF03D7A9F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9" name="Google Shape;4842;p41">
            <a:extLst>
              <a:ext uri="{FF2B5EF4-FFF2-40B4-BE49-F238E27FC236}">
                <a16:creationId xmlns:a16="http://schemas.microsoft.com/office/drawing/2014/main" id="{5E9821BF-C297-4173-9B2A-406BB26116AF}"/>
              </a:ext>
            </a:extLst>
          </p:cNvPr>
          <p:cNvGrpSpPr/>
          <p:nvPr/>
        </p:nvGrpSpPr>
        <p:grpSpPr>
          <a:xfrm rot="19133235">
            <a:off x="11420470" y="6063469"/>
            <a:ext cx="800143" cy="785411"/>
            <a:chOff x="493900" y="2994525"/>
            <a:chExt cx="2119975" cy="2090650"/>
          </a:xfrm>
        </p:grpSpPr>
        <p:sp>
          <p:nvSpPr>
            <p:cNvPr id="330" name="Google Shape;4843;p41">
              <a:extLst>
                <a:ext uri="{FF2B5EF4-FFF2-40B4-BE49-F238E27FC236}">
                  <a16:creationId xmlns:a16="http://schemas.microsoft.com/office/drawing/2014/main" id="{30EE01E7-CFB9-4F85-A2AD-DED95F00558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844;p41">
              <a:extLst>
                <a:ext uri="{FF2B5EF4-FFF2-40B4-BE49-F238E27FC236}">
                  <a16:creationId xmlns:a16="http://schemas.microsoft.com/office/drawing/2014/main" id="{517D4294-75DF-4CE6-8195-8043F512A78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845;p41">
              <a:extLst>
                <a:ext uri="{FF2B5EF4-FFF2-40B4-BE49-F238E27FC236}">
                  <a16:creationId xmlns:a16="http://schemas.microsoft.com/office/drawing/2014/main" id="{7E38C698-1DCD-44F0-96F6-EF35D483E412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846;p41">
              <a:extLst>
                <a:ext uri="{FF2B5EF4-FFF2-40B4-BE49-F238E27FC236}">
                  <a16:creationId xmlns:a16="http://schemas.microsoft.com/office/drawing/2014/main" id="{3DC85534-7F40-4194-9615-27EED6B8EBA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847;p41">
              <a:extLst>
                <a:ext uri="{FF2B5EF4-FFF2-40B4-BE49-F238E27FC236}">
                  <a16:creationId xmlns:a16="http://schemas.microsoft.com/office/drawing/2014/main" id="{C72F4D4C-21EF-4BBC-A5E8-1FD0EF087888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848;p41">
              <a:extLst>
                <a:ext uri="{FF2B5EF4-FFF2-40B4-BE49-F238E27FC236}">
                  <a16:creationId xmlns:a16="http://schemas.microsoft.com/office/drawing/2014/main" id="{F8DEA480-98A8-4E40-B033-42E4A2C7E02D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849;p41">
              <a:extLst>
                <a:ext uri="{FF2B5EF4-FFF2-40B4-BE49-F238E27FC236}">
                  <a16:creationId xmlns:a16="http://schemas.microsoft.com/office/drawing/2014/main" id="{D76B9FA2-E6BB-4A8F-80A5-54DC64376CE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850;p41">
              <a:extLst>
                <a:ext uri="{FF2B5EF4-FFF2-40B4-BE49-F238E27FC236}">
                  <a16:creationId xmlns:a16="http://schemas.microsoft.com/office/drawing/2014/main" id="{B63E2F2A-D335-4957-A42B-B8AAB503A27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851;p41">
              <a:extLst>
                <a:ext uri="{FF2B5EF4-FFF2-40B4-BE49-F238E27FC236}">
                  <a16:creationId xmlns:a16="http://schemas.microsoft.com/office/drawing/2014/main" id="{30485FC5-425B-4D32-BCF9-70D08F5546B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852;p41">
              <a:extLst>
                <a:ext uri="{FF2B5EF4-FFF2-40B4-BE49-F238E27FC236}">
                  <a16:creationId xmlns:a16="http://schemas.microsoft.com/office/drawing/2014/main" id="{3373F9E6-AD46-4BBA-B9D6-FA50114C91D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853;p41">
              <a:extLst>
                <a:ext uri="{FF2B5EF4-FFF2-40B4-BE49-F238E27FC236}">
                  <a16:creationId xmlns:a16="http://schemas.microsoft.com/office/drawing/2014/main" id="{060A9092-B052-474A-8E16-B2F30E5F4E3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854;p41">
              <a:extLst>
                <a:ext uri="{FF2B5EF4-FFF2-40B4-BE49-F238E27FC236}">
                  <a16:creationId xmlns:a16="http://schemas.microsoft.com/office/drawing/2014/main" id="{ACC99B4A-926F-4E10-8047-BF567E0283C5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855;p41">
              <a:extLst>
                <a:ext uri="{FF2B5EF4-FFF2-40B4-BE49-F238E27FC236}">
                  <a16:creationId xmlns:a16="http://schemas.microsoft.com/office/drawing/2014/main" id="{EF1F6E0F-2CB2-4C06-92C8-756D9A3E2A5E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856;p41">
              <a:extLst>
                <a:ext uri="{FF2B5EF4-FFF2-40B4-BE49-F238E27FC236}">
                  <a16:creationId xmlns:a16="http://schemas.microsoft.com/office/drawing/2014/main" id="{D4A55DE0-E442-4643-B16C-5E579BDE882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857;p41">
              <a:extLst>
                <a:ext uri="{FF2B5EF4-FFF2-40B4-BE49-F238E27FC236}">
                  <a16:creationId xmlns:a16="http://schemas.microsoft.com/office/drawing/2014/main" id="{89EC9837-27D1-42B1-AF38-51E7F3DF825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858;p41">
              <a:extLst>
                <a:ext uri="{FF2B5EF4-FFF2-40B4-BE49-F238E27FC236}">
                  <a16:creationId xmlns:a16="http://schemas.microsoft.com/office/drawing/2014/main" id="{B25529C2-76D4-4905-8BAC-02DDAB52164D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859;p41">
              <a:extLst>
                <a:ext uri="{FF2B5EF4-FFF2-40B4-BE49-F238E27FC236}">
                  <a16:creationId xmlns:a16="http://schemas.microsoft.com/office/drawing/2014/main" id="{BBD9708B-EFEC-4DAC-9EA2-20808634B04F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860;p41">
              <a:extLst>
                <a:ext uri="{FF2B5EF4-FFF2-40B4-BE49-F238E27FC236}">
                  <a16:creationId xmlns:a16="http://schemas.microsoft.com/office/drawing/2014/main" id="{CB41892C-0C9E-41A6-B1C6-D87F121D48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861;p41">
              <a:extLst>
                <a:ext uri="{FF2B5EF4-FFF2-40B4-BE49-F238E27FC236}">
                  <a16:creationId xmlns:a16="http://schemas.microsoft.com/office/drawing/2014/main" id="{87B7F8E0-7BEB-4EC8-8DB9-9C252CFA280D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862;p41">
              <a:extLst>
                <a:ext uri="{FF2B5EF4-FFF2-40B4-BE49-F238E27FC236}">
                  <a16:creationId xmlns:a16="http://schemas.microsoft.com/office/drawing/2014/main" id="{1AA397A2-0B16-407A-B5D4-E4FF4D3E05D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863;p41">
              <a:extLst>
                <a:ext uri="{FF2B5EF4-FFF2-40B4-BE49-F238E27FC236}">
                  <a16:creationId xmlns:a16="http://schemas.microsoft.com/office/drawing/2014/main" id="{59B28483-9893-4991-B13B-F88211BFC6F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864;p41">
              <a:extLst>
                <a:ext uri="{FF2B5EF4-FFF2-40B4-BE49-F238E27FC236}">
                  <a16:creationId xmlns:a16="http://schemas.microsoft.com/office/drawing/2014/main" id="{09211D3A-BBE0-469F-BBFA-D4D8E051ABC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865;p41">
              <a:extLst>
                <a:ext uri="{FF2B5EF4-FFF2-40B4-BE49-F238E27FC236}">
                  <a16:creationId xmlns:a16="http://schemas.microsoft.com/office/drawing/2014/main" id="{329BDC03-9492-4695-BCC9-7FE6D36DE1E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866;p41">
              <a:extLst>
                <a:ext uri="{FF2B5EF4-FFF2-40B4-BE49-F238E27FC236}">
                  <a16:creationId xmlns:a16="http://schemas.microsoft.com/office/drawing/2014/main" id="{46EF2BE5-B185-4C33-AEBB-6842D756893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867;p41">
              <a:extLst>
                <a:ext uri="{FF2B5EF4-FFF2-40B4-BE49-F238E27FC236}">
                  <a16:creationId xmlns:a16="http://schemas.microsoft.com/office/drawing/2014/main" id="{5A589109-F6A0-47A9-8CEC-1AB5CEF9CC2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868;p41">
              <a:extLst>
                <a:ext uri="{FF2B5EF4-FFF2-40B4-BE49-F238E27FC236}">
                  <a16:creationId xmlns:a16="http://schemas.microsoft.com/office/drawing/2014/main" id="{0F0B59D1-6298-4E66-9C0E-CD27359D716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869;p41">
              <a:extLst>
                <a:ext uri="{FF2B5EF4-FFF2-40B4-BE49-F238E27FC236}">
                  <a16:creationId xmlns:a16="http://schemas.microsoft.com/office/drawing/2014/main" id="{097BCA36-6699-4A3F-B68C-158E93E7D51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870;p41">
              <a:extLst>
                <a:ext uri="{FF2B5EF4-FFF2-40B4-BE49-F238E27FC236}">
                  <a16:creationId xmlns:a16="http://schemas.microsoft.com/office/drawing/2014/main" id="{F11B3477-FDD4-455C-997B-F385D4B4996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871;p41">
              <a:extLst>
                <a:ext uri="{FF2B5EF4-FFF2-40B4-BE49-F238E27FC236}">
                  <a16:creationId xmlns:a16="http://schemas.microsoft.com/office/drawing/2014/main" id="{4AC75ECF-42B1-4759-B49B-560E5CE9379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872;p41">
              <a:extLst>
                <a:ext uri="{FF2B5EF4-FFF2-40B4-BE49-F238E27FC236}">
                  <a16:creationId xmlns:a16="http://schemas.microsoft.com/office/drawing/2014/main" id="{E486F822-17C0-449D-B76E-33B0D5297CA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873;p41">
              <a:extLst>
                <a:ext uri="{FF2B5EF4-FFF2-40B4-BE49-F238E27FC236}">
                  <a16:creationId xmlns:a16="http://schemas.microsoft.com/office/drawing/2014/main" id="{FF44234A-8B17-4691-B930-C96EF0BE8043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874;p41">
              <a:extLst>
                <a:ext uri="{FF2B5EF4-FFF2-40B4-BE49-F238E27FC236}">
                  <a16:creationId xmlns:a16="http://schemas.microsoft.com/office/drawing/2014/main" id="{AC652BB0-E5F5-4142-AA74-5818C69F8FA1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875;p41">
              <a:extLst>
                <a:ext uri="{FF2B5EF4-FFF2-40B4-BE49-F238E27FC236}">
                  <a16:creationId xmlns:a16="http://schemas.microsoft.com/office/drawing/2014/main" id="{0A340AF4-2A0D-4586-AFB7-CA113886604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876;p41">
              <a:extLst>
                <a:ext uri="{FF2B5EF4-FFF2-40B4-BE49-F238E27FC236}">
                  <a16:creationId xmlns:a16="http://schemas.microsoft.com/office/drawing/2014/main" id="{3426D52C-8D04-4E0A-995F-88E8B6915C0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877;p41">
              <a:extLst>
                <a:ext uri="{FF2B5EF4-FFF2-40B4-BE49-F238E27FC236}">
                  <a16:creationId xmlns:a16="http://schemas.microsoft.com/office/drawing/2014/main" id="{C3B74F97-B9AB-4E52-BBF6-195261A0B19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878;p41">
              <a:extLst>
                <a:ext uri="{FF2B5EF4-FFF2-40B4-BE49-F238E27FC236}">
                  <a16:creationId xmlns:a16="http://schemas.microsoft.com/office/drawing/2014/main" id="{2B0DE762-F149-47EF-9E0C-002DFC8C3C4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879;p41">
              <a:extLst>
                <a:ext uri="{FF2B5EF4-FFF2-40B4-BE49-F238E27FC236}">
                  <a16:creationId xmlns:a16="http://schemas.microsoft.com/office/drawing/2014/main" id="{87236CD5-DC44-470A-8CBA-247464D8EFF6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880;p41">
              <a:extLst>
                <a:ext uri="{FF2B5EF4-FFF2-40B4-BE49-F238E27FC236}">
                  <a16:creationId xmlns:a16="http://schemas.microsoft.com/office/drawing/2014/main" id="{3DFD226D-D1A3-429D-8B4D-B0D7E9EE1B27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881;p41">
              <a:extLst>
                <a:ext uri="{FF2B5EF4-FFF2-40B4-BE49-F238E27FC236}">
                  <a16:creationId xmlns:a16="http://schemas.microsoft.com/office/drawing/2014/main" id="{DDBB549A-AB9B-4BB8-A511-068DCE9809A4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882;p41">
              <a:extLst>
                <a:ext uri="{FF2B5EF4-FFF2-40B4-BE49-F238E27FC236}">
                  <a16:creationId xmlns:a16="http://schemas.microsoft.com/office/drawing/2014/main" id="{50C0D890-1FC2-439E-8891-0AF40D594593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883;p41">
              <a:extLst>
                <a:ext uri="{FF2B5EF4-FFF2-40B4-BE49-F238E27FC236}">
                  <a16:creationId xmlns:a16="http://schemas.microsoft.com/office/drawing/2014/main" id="{CDAF67F1-B5F1-4BEE-91A3-4B8B8AFACFA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884;p41">
              <a:extLst>
                <a:ext uri="{FF2B5EF4-FFF2-40B4-BE49-F238E27FC236}">
                  <a16:creationId xmlns:a16="http://schemas.microsoft.com/office/drawing/2014/main" id="{A06F704E-FE8F-4640-94DA-EE3F1F3A431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885;p41">
              <a:extLst>
                <a:ext uri="{FF2B5EF4-FFF2-40B4-BE49-F238E27FC236}">
                  <a16:creationId xmlns:a16="http://schemas.microsoft.com/office/drawing/2014/main" id="{17B121E0-0744-45EF-9605-9C7E3184F447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886;p41">
              <a:extLst>
                <a:ext uri="{FF2B5EF4-FFF2-40B4-BE49-F238E27FC236}">
                  <a16:creationId xmlns:a16="http://schemas.microsoft.com/office/drawing/2014/main" id="{0E35958E-C84F-48D4-9ED2-A93495DBCFC9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887;p41">
              <a:extLst>
                <a:ext uri="{FF2B5EF4-FFF2-40B4-BE49-F238E27FC236}">
                  <a16:creationId xmlns:a16="http://schemas.microsoft.com/office/drawing/2014/main" id="{9F3C57CE-6438-42BC-B3EB-2CDBA57EDCFE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7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942B0C-FA0C-434A-8224-804270086F3D}"/>
              </a:ext>
            </a:extLst>
          </p:cNvPr>
          <p:cNvSpPr txBox="1"/>
          <p:nvPr/>
        </p:nvSpPr>
        <p:spPr>
          <a:xfrm>
            <a:off x="2543762" y="141114"/>
            <a:ext cx="7751705" cy="861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A5AA77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BƯỚC SẮP XẾP NHÀ CỬA GỌN GÀNG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D6AEC-6A9E-492C-AA03-5A91091803F7}"/>
              </a:ext>
            </a:extLst>
          </p:cNvPr>
          <p:cNvSpPr txBox="1"/>
          <p:nvPr/>
        </p:nvSpPr>
        <p:spPr>
          <a:xfrm>
            <a:off x="3554590" y="1082794"/>
            <a:ext cx="6728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Bước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 : Trang </a:t>
            </a: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40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endParaRPr lang="en-US" sz="40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7" name="Google Shape;4842;p41">
            <a:extLst>
              <a:ext uri="{FF2B5EF4-FFF2-40B4-BE49-F238E27FC236}">
                <a16:creationId xmlns:a16="http://schemas.microsoft.com/office/drawing/2014/main" id="{BB964CF7-6542-4FC7-A458-A17DF46DBDDD}"/>
              </a:ext>
            </a:extLst>
          </p:cNvPr>
          <p:cNvGrpSpPr/>
          <p:nvPr/>
        </p:nvGrpSpPr>
        <p:grpSpPr>
          <a:xfrm rot="19133235">
            <a:off x="-21821" y="166229"/>
            <a:ext cx="800143" cy="785411"/>
            <a:chOff x="493900" y="2994525"/>
            <a:chExt cx="2119975" cy="2090650"/>
          </a:xfrm>
        </p:grpSpPr>
        <p:sp>
          <p:nvSpPr>
            <p:cNvPr id="8" name="Google Shape;4843;p41">
              <a:extLst>
                <a:ext uri="{FF2B5EF4-FFF2-40B4-BE49-F238E27FC236}">
                  <a16:creationId xmlns:a16="http://schemas.microsoft.com/office/drawing/2014/main" id="{0BB9E1B2-9918-455F-894D-C5255A105A71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Google Shape;4844;p41">
              <a:extLst>
                <a:ext uri="{FF2B5EF4-FFF2-40B4-BE49-F238E27FC236}">
                  <a16:creationId xmlns:a16="http://schemas.microsoft.com/office/drawing/2014/main" id="{ADBC6B43-B21A-4D6A-890E-E033AC77FCEC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845;p41">
              <a:extLst>
                <a:ext uri="{FF2B5EF4-FFF2-40B4-BE49-F238E27FC236}">
                  <a16:creationId xmlns:a16="http://schemas.microsoft.com/office/drawing/2014/main" id="{ABAE7E13-3663-4F37-8343-92A2505166D6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Google Shape;4846;p41">
              <a:extLst>
                <a:ext uri="{FF2B5EF4-FFF2-40B4-BE49-F238E27FC236}">
                  <a16:creationId xmlns:a16="http://schemas.microsoft.com/office/drawing/2014/main" id="{F7553A82-F948-4D95-A9E3-AE1A68CF5222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Google Shape;4847;p41">
              <a:extLst>
                <a:ext uri="{FF2B5EF4-FFF2-40B4-BE49-F238E27FC236}">
                  <a16:creationId xmlns:a16="http://schemas.microsoft.com/office/drawing/2014/main" id="{C0CA38A0-6A57-4FF9-A652-1176C282297B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848;p41">
              <a:extLst>
                <a:ext uri="{FF2B5EF4-FFF2-40B4-BE49-F238E27FC236}">
                  <a16:creationId xmlns:a16="http://schemas.microsoft.com/office/drawing/2014/main" id="{33B085E5-ECCA-430D-9A10-7360B040CE18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4849;p41">
              <a:extLst>
                <a:ext uri="{FF2B5EF4-FFF2-40B4-BE49-F238E27FC236}">
                  <a16:creationId xmlns:a16="http://schemas.microsoft.com/office/drawing/2014/main" id="{5786A984-C9F6-4933-9953-EB44832B5A2C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850;p41">
              <a:extLst>
                <a:ext uri="{FF2B5EF4-FFF2-40B4-BE49-F238E27FC236}">
                  <a16:creationId xmlns:a16="http://schemas.microsoft.com/office/drawing/2014/main" id="{27661554-03FB-4948-8511-FF880DC5F0AD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851;p41">
              <a:extLst>
                <a:ext uri="{FF2B5EF4-FFF2-40B4-BE49-F238E27FC236}">
                  <a16:creationId xmlns:a16="http://schemas.microsoft.com/office/drawing/2014/main" id="{7C1A2DE8-D301-46F3-BAC5-8B0B67238222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4852;p41">
              <a:extLst>
                <a:ext uri="{FF2B5EF4-FFF2-40B4-BE49-F238E27FC236}">
                  <a16:creationId xmlns:a16="http://schemas.microsoft.com/office/drawing/2014/main" id="{00B0B4F2-6D07-409E-A673-58D4A2361E0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Google Shape;4853;p41">
              <a:extLst>
                <a:ext uri="{FF2B5EF4-FFF2-40B4-BE49-F238E27FC236}">
                  <a16:creationId xmlns:a16="http://schemas.microsoft.com/office/drawing/2014/main" id="{D9667E95-17CA-4DFC-94F9-A0B9C48DB1D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854;p41">
              <a:extLst>
                <a:ext uri="{FF2B5EF4-FFF2-40B4-BE49-F238E27FC236}">
                  <a16:creationId xmlns:a16="http://schemas.microsoft.com/office/drawing/2014/main" id="{586D0AAE-CCC8-41DD-9F6A-02E693D2027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855;p41">
              <a:extLst>
                <a:ext uri="{FF2B5EF4-FFF2-40B4-BE49-F238E27FC236}">
                  <a16:creationId xmlns:a16="http://schemas.microsoft.com/office/drawing/2014/main" id="{58462EAD-1BB3-4E44-817A-F2B59911E810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Google Shape;4856;p41">
              <a:extLst>
                <a:ext uri="{FF2B5EF4-FFF2-40B4-BE49-F238E27FC236}">
                  <a16:creationId xmlns:a16="http://schemas.microsoft.com/office/drawing/2014/main" id="{49BEFCD2-8F1C-477A-AF85-94002BF174B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Google Shape;4857;p41">
              <a:extLst>
                <a:ext uri="{FF2B5EF4-FFF2-40B4-BE49-F238E27FC236}">
                  <a16:creationId xmlns:a16="http://schemas.microsoft.com/office/drawing/2014/main" id="{6D8DF8A3-4BF1-4554-8B76-CC314156A02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Google Shape;4858;p41">
              <a:extLst>
                <a:ext uri="{FF2B5EF4-FFF2-40B4-BE49-F238E27FC236}">
                  <a16:creationId xmlns:a16="http://schemas.microsoft.com/office/drawing/2014/main" id="{3D2319CD-8FEB-4111-8C16-EC5E71F1A58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4859;p41">
              <a:extLst>
                <a:ext uri="{FF2B5EF4-FFF2-40B4-BE49-F238E27FC236}">
                  <a16:creationId xmlns:a16="http://schemas.microsoft.com/office/drawing/2014/main" id="{7E22BDC4-C43D-4EFF-9D83-2800201C97B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Google Shape;4860;p41">
              <a:extLst>
                <a:ext uri="{FF2B5EF4-FFF2-40B4-BE49-F238E27FC236}">
                  <a16:creationId xmlns:a16="http://schemas.microsoft.com/office/drawing/2014/main" id="{21A0270A-5E12-4F7C-89FE-576416F1729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Google Shape;4861;p41">
              <a:extLst>
                <a:ext uri="{FF2B5EF4-FFF2-40B4-BE49-F238E27FC236}">
                  <a16:creationId xmlns:a16="http://schemas.microsoft.com/office/drawing/2014/main" id="{5372D95A-1323-4AE7-A286-EBC6AFEE3EF6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Google Shape;4862;p41">
              <a:extLst>
                <a:ext uri="{FF2B5EF4-FFF2-40B4-BE49-F238E27FC236}">
                  <a16:creationId xmlns:a16="http://schemas.microsoft.com/office/drawing/2014/main" id="{032A34B0-5F50-47E9-A9B7-B7EB2D540C86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Google Shape;4863;p41">
              <a:extLst>
                <a:ext uri="{FF2B5EF4-FFF2-40B4-BE49-F238E27FC236}">
                  <a16:creationId xmlns:a16="http://schemas.microsoft.com/office/drawing/2014/main" id="{66251982-589C-457A-A4E5-138BDACBA237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" name="Google Shape;4864;p41">
              <a:extLst>
                <a:ext uri="{FF2B5EF4-FFF2-40B4-BE49-F238E27FC236}">
                  <a16:creationId xmlns:a16="http://schemas.microsoft.com/office/drawing/2014/main" id="{4961EB99-962D-4914-861C-CC29EACC5FE2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" name="Google Shape;4865;p41">
              <a:extLst>
                <a:ext uri="{FF2B5EF4-FFF2-40B4-BE49-F238E27FC236}">
                  <a16:creationId xmlns:a16="http://schemas.microsoft.com/office/drawing/2014/main" id="{111FFCF8-838E-4D40-9B14-899747AB073F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Google Shape;4866;p41">
              <a:extLst>
                <a:ext uri="{FF2B5EF4-FFF2-40B4-BE49-F238E27FC236}">
                  <a16:creationId xmlns:a16="http://schemas.microsoft.com/office/drawing/2014/main" id="{D618FB7E-AF7F-4DA2-B1D9-81714B38B5A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" name="Google Shape;4867;p41">
              <a:extLst>
                <a:ext uri="{FF2B5EF4-FFF2-40B4-BE49-F238E27FC236}">
                  <a16:creationId xmlns:a16="http://schemas.microsoft.com/office/drawing/2014/main" id="{0DEEBAC9-7F48-4176-9FF5-5A4CB94F89D9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Google Shape;4868;p41">
              <a:extLst>
                <a:ext uri="{FF2B5EF4-FFF2-40B4-BE49-F238E27FC236}">
                  <a16:creationId xmlns:a16="http://schemas.microsoft.com/office/drawing/2014/main" id="{DA8C2643-23AF-4C1F-8286-C01F563B522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Google Shape;4869;p41">
              <a:extLst>
                <a:ext uri="{FF2B5EF4-FFF2-40B4-BE49-F238E27FC236}">
                  <a16:creationId xmlns:a16="http://schemas.microsoft.com/office/drawing/2014/main" id="{458D19B0-43ED-446F-8DA2-6141476FF81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" name="Google Shape;4870;p41">
              <a:extLst>
                <a:ext uri="{FF2B5EF4-FFF2-40B4-BE49-F238E27FC236}">
                  <a16:creationId xmlns:a16="http://schemas.microsoft.com/office/drawing/2014/main" id="{602749C3-80BF-4372-8609-811F0C95E0C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" name="Google Shape;4871;p41">
              <a:extLst>
                <a:ext uri="{FF2B5EF4-FFF2-40B4-BE49-F238E27FC236}">
                  <a16:creationId xmlns:a16="http://schemas.microsoft.com/office/drawing/2014/main" id="{F567E865-0BF0-4AE7-A357-571153A85162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Google Shape;4872;p41">
              <a:extLst>
                <a:ext uri="{FF2B5EF4-FFF2-40B4-BE49-F238E27FC236}">
                  <a16:creationId xmlns:a16="http://schemas.microsoft.com/office/drawing/2014/main" id="{E3DF8393-71C5-47E9-BF64-DD0F52353E1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Google Shape;4873;p41">
              <a:extLst>
                <a:ext uri="{FF2B5EF4-FFF2-40B4-BE49-F238E27FC236}">
                  <a16:creationId xmlns:a16="http://schemas.microsoft.com/office/drawing/2014/main" id="{B5D484FF-39B0-436C-9EA2-E34926FDE70D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Google Shape;4874;p41">
              <a:extLst>
                <a:ext uri="{FF2B5EF4-FFF2-40B4-BE49-F238E27FC236}">
                  <a16:creationId xmlns:a16="http://schemas.microsoft.com/office/drawing/2014/main" id="{CD15AB18-2D9E-45FB-91FF-A2E1ABE50D87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Google Shape;4875;p41">
              <a:extLst>
                <a:ext uri="{FF2B5EF4-FFF2-40B4-BE49-F238E27FC236}">
                  <a16:creationId xmlns:a16="http://schemas.microsoft.com/office/drawing/2014/main" id="{8ECDF7A1-C237-4408-8D39-C024142664F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4876;p41">
              <a:extLst>
                <a:ext uri="{FF2B5EF4-FFF2-40B4-BE49-F238E27FC236}">
                  <a16:creationId xmlns:a16="http://schemas.microsoft.com/office/drawing/2014/main" id="{E9E75282-EABB-432C-80FA-89D040EB3D16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Google Shape;4877;p41">
              <a:extLst>
                <a:ext uri="{FF2B5EF4-FFF2-40B4-BE49-F238E27FC236}">
                  <a16:creationId xmlns:a16="http://schemas.microsoft.com/office/drawing/2014/main" id="{DD6CFFEA-C1A1-479D-8631-64C4210629CE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Google Shape;4878;p41">
              <a:extLst>
                <a:ext uri="{FF2B5EF4-FFF2-40B4-BE49-F238E27FC236}">
                  <a16:creationId xmlns:a16="http://schemas.microsoft.com/office/drawing/2014/main" id="{2A3248D7-A142-4FDB-961D-97D1DE92C73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4879;p41">
              <a:extLst>
                <a:ext uri="{FF2B5EF4-FFF2-40B4-BE49-F238E27FC236}">
                  <a16:creationId xmlns:a16="http://schemas.microsoft.com/office/drawing/2014/main" id="{ED939C4A-F17A-48ED-8053-7A02FDC116EF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Google Shape;4880;p41">
              <a:extLst>
                <a:ext uri="{FF2B5EF4-FFF2-40B4-BE49-F238E27FC236}">
                  <a16:creationId xmlns:a16="http://schemas.microsoft.com/office/drawing/2014/main" id="{C1D2AA0B-BAC0-49FE-BE0C-EAF485D0DCD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6" name="Google Shape;4881;p41">
              <a:extLst>
                <a:ext uri="{FF2B5EF4-FFF2-40B4-BE49-F238E27FC236}">
                  <a16:creationId xmlns:a16="http://schemas.microsoft.com/office/drawing/2014/main" id="{989F627E-3037-4E25-A499-F8887B01BC98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Google Shape;4882;p41">
              <a:extLst>
                <a:ext uri="{FF2B5EF4-FFF2-40B4-BE49-F238E27FC236}">
                  <a16:creationId xmlns:a16="http://schemas.microsoft.com/office/drawing/2014/main" id="{B61C3E3D-F4CB-400A-B808-51058C60AE21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Google Shape;4883;p41">
              <a:extLst>
                <a:ext uri="{FF2B5EF4-FFF2-40B4-BE49-F238E27FC236}">
                  <a16:creationId xmlns:a16="http://schemas.microsoft.com/office/drawing/2014/main" id="{0A8BA509-2133-43D6-9A20-FFB3D1376886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" name="Google Shape;4884;p41">
              <a:extLst>
                <a:ext uri="{FF2B5EF4-FFF2-40B4-BE49-F238E27FC236}">
                  <a16:creationId xmlns:a16="http://schemas.microsoft.com/office/drawing/2014/main" id="{EDEEC6FC-6A82-434E-9549-B7592530E93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" name="Google Shape;4885;p41">
              <a:extLst>
                <a:ext uri="{FF2B5EF4-FFF2-40B4-BE49-F238E27FC236}">
                  <a16:creationId xmlns:a16="http://schemas.microsoft.com/office/drawing/2014/main" id="{5B6E14DC-9E55-4EE4-8AE5-52CE2D22D5CA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Google Shape;4886;p41">
              <a:extLst>
                <a:ext uri="{FF2B5EF4-FFF2-40B4-BE49-F238E27FC236}">
                  <a16:creationId xmlns:a16="http://schemas.microsoft.com/office/drawing/2014/main" id="{5BC1CB66-CFF7-45B5-9C8C-A5EFB79A39D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Google Shape;4887;p41">
              <a:extLst>
                <a:ext uri="{FF2B5EF4-FFF2-40B4-BE49-F238E27FC236}">
                  <a16:creationId xmlns:a16="http://schemas.microsoft.com/office/drawing/2014/main" id="{EEFB2716-F247-4D15-B38A-56F16399B920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oogle Shape;4842;p41">
            <a:extLst>
              <a:ext uri="{FF2B5EF4-FFF2-40B4-BE49-F238E27FC236}">
                <a16:creationId xmlns:a16="http://schemas.microsoft.com/office/drawing/2014/main" id="{185A75FE-CD07-418B-8E14-74E237A85A3A}"/>
              </a:ext>
            </a:extLst>
          </p:cNvPr>
          <p:cNvGrpSpPr/>
          <p:nvPr/>
        </p:nvGrpSpPr>
        <p:grpSpPr>
          <a:xfrm rot="19133235">
            <a:off x="-19794" y="2070297"/>
            <a:ext cx="800143" cy="785411"/>
            <a:chOff x="493900" y="2994525"/>
            <a:chExt cx="2119975" cy="2090650"/>
          </a:xfrm>
        </p:grpSpPr>
        <p:sp>
          <p:nvSpPr>
            <p:cNvPr id="54" name="Google Shape;4843;p41">
              <a:extLst>
                <a:ext uri="{FF2B5EF4-FFF2-40B4-BE49-F238E27FC236}">
                  <a16:creationId xmlns:a16="http://schemas.microsoft.com/office/drawing/2014/main" id="{201ED585-4DF4-4799-BD47-CE718CCF147D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Google Shape;4844;p41">
              <a:extLst>
                <a:ext uri="{FF2B5EF4-FFF2-40B4-BE49-F238E27FC236}">
                  <a16:creationId xmlns:a16="http://schemas.microsoft.com/office/drawing/2014/main" id="{05292200-4ECE-4DDE-81F1-7C0DE5686D09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Google Shape;4845;p41">
              <a:extLst>
                <a:ext uri="{FF2B5EF4-FFF2-40B4-BE49-F238E27FC236}">
                  <a16:creationId xmlns:a16="http://schemas.microsoft.com/office/drawing/2014/main" id="{FBD03469-1A8B-433A-873B-766AACCA50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7" name="Google Shape;4846;p41">
              <a:extLst>
                <a:ext uri="{FF2B5EF4-FFF2-40B4-BE49-F238E27FC236}">
                  <a16:creationId xmlns:a16="http://schemas.microsoft.com/office/drawing/2014/main" id="{1BE20580-770C-401C-B240-E5D7C5C16FB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8" name="Google Shape;4847;p41">
              <a:extLst>
                <a:ext uri="{FF2B5EF4-FFF2-40B4-BE49-F238E27FC236}">
                  <a16:creationId xmlns:a16="http://schemas.microsoft.com/office/drawing/2014/main" id="{C8E3F394-6D57-4066-A079-00F8535B8EB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9" name="Google Shape;4848;p41">
              <a:extLst>
                <a:ext uri="{FF2B5EF4-FFF2-40B4-BE49-F238E27FC236}">
                  <a16:creationId xmlns:a16="http://schemas.microsoft.com/office/drawing/2014/main" id="{A18B2FCC-AA4F-4339-9FD1-95CB78B98224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0" name="Google Shape;4849;p41">
              <a:extLst>
                <a:ext uri="{FF2B5EF4-FFF2-40B4-BE49-F238E27FC236}">
                  <a16:creationId xmlns:a16="http://schemas.microsoft.com/office/drawing/2014/main" id="{17FC7994-C20C-46A1-A4B7-7EC25C1170FA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1" name="Google Shape;4850;p41">
              <a:extLst>
                <a:ext uri="{FF2B5EF4-FFF2-40B4-BE49-F238E27FC236}">
                  <a16:creationId xmlns:a16="http://schemas.microsoft.com/office/drawing/2014/main" id="{ED15AC46-AC37-4A2B-AF1A-A62093701221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Google Shape;4851;p41">
              <a:extLst>
                <a:ext uri="{FF2B5EF4-FFF2-40B4-BE49-F238E27FC236}">
                  <a16:creationId xmlns:a16="http://schemas.microsoft.com/office/drawing/2014/main" id="{E1DFEFBB-6E2A-422E-A741-EB619899F3C8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Google Shape;4852;p41">
              <a:extLst>
                <a:ext uri="{FF2B5EF4-FFF2-40B4-BE49-F238E27FC236}">
                  <a16:creationId xmlns:a16="http://schemas.microsoft.com/office/drawing/2014/main" id="{493F7426-DEB1-4308-9DF0-F6ACD215CB30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4" name="Google Shape;4853;p41">
              <a:extLst>
                <a:ext uri="{FF2B5EF4-FFF2-40B4-BE49-F238E27FC236}">
                  <a16:creationId xmlns:a16="http://schemas.microsoft.com/office/drawing/2014/main" id="{62173714-09D1-4300-8796-2406D84AC656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5" name="Google Shape;4854;p41">
              <a:extLst>
                <a:ext uri="{FF2B5EF4-FFF2-40B4-BE49-F238E27FC236}">
                  <a16:creationId xmlns:a16="http://schemas.microsoft.com/office/drawing/2014/main" id="{CEC6B924-8AD9-4BD0-9102-26408CC24A9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6" name="Google Shape;4855;p41">
              <a:extLst>
                <a:ext uri="{FF2B5EF4-FFF2-40B4-BE49-F238E27FC236}">
                  <a16:creationId xmlns:a16="http://schemas.microsoft.com/office/drawing/2014/main" id="{0B6266C1-4BFE-4365-9980-2CE71A6B31C9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4856;p41">
              <a:extLst>
                <a:ext uri="{FF2B5EF4-FFF2-40B4-BE49-F238E27FC236}">
                  <a16:creationId xmlns:a16="http://schemas.microsoft.com/office/drawing/2014/main" id="{C18DBA5E-F218-49E6-A530-28FE368528B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8" name="Google Shape;4857;p41">
              <a:extLst>
                <a:ext uri="{FF2B5EF4-FFF2-40B4-BE49-F238E27FC236}">
                  <a16:creationId xmlns:a16="http://schemas.microsoft.com/office/drawing/2014/main" id="{C2063914-186F-4F95-A9D4-A674F1980E74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9" name="Google Shape;4858;p41">
              <a:extLst>
                <a:ext uri="{FF2B5EF4-FFF2-40B4-BE49-F238E27FC236}">
                  <a16:creationId xmlns:a16="http://schemas.microsoft.com/office/drawing/2014/main" id="{C2B3C771-0956-4CB4-8C3B-D513CE124F6B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0" name="Google Shape;4859;p41">
              <a:extLst>
                <a:ext uri="{FF2B5EF4-FFF2-40B4-BE49-F238E27FC236}">
                  <a16:creationId xmlns:a16="http://schemas.microsoft.com/office/drawing/2014/main" id="{BB9EC5F8-99E0-4E31-B358-FD270D534CE0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1" name="Google Shape;4860;p41">
              <a:extLst>
                <a:ext uri="{FF2B5EF4-FFF2-40B4-BE49-F238E27FC236}">
                  <a16:creationId xmlns:a16="http://schemas.microsoft.com/office/drawing/2014/main" id="{C4CEE475-24CF-4C99-AE08-C3EE2E21A432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2" name="Google Shape;4861;p41">
              <a:extLst>
                <a:ext uri="{FF2B5EF4-FFF2-40B4-BE49-F238E27FC236}">
                  <a16:creationId xmlns:a16="http://schemas.microsoft.com/office/drawing/2014/main" id="{B208ED46-E856-4674-BFAE-7B3EA1933C45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3" name="Google Shape;4862;p41">
              <a:extLst>
                <a:ext uri="{FF2B5EF4-FFF2-40B4-BE49-F238E27FC236}">
                  <a16:creationId xmlns:a16="http://schemas.microsoft.com/office/drawing/2014/main" id="{703A8CC1-888D-4F31-848B-D1B34F9D3AF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" name="Google Shape;4863;p41">
              <a:extLst>
                <a:ext uri="{FF2B5EF4-FFF2-40B4-BE49-F238E27FC236}">
                  <a16:creationId xmlns:a16="http://schemas.microsoft.com/office/drawing/2014/main" id="{2F540F83-1627-42D5-92BE-3370C3B92E1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5" name="Google Shape;4864;p41">
              <a:extLst>
                <a:ext uri="{FF2B5EF4-FFF2-40B4-BE49-F238E27FC236}">
                  <a16:creationId xmlns:a16="http://schemas.microsoft.com/office/drawing/2014/main" id="{405F6957-6990-43F4-A5E9-27FA5AEC4D9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Google Shape;4865;p41">
              <a:extLst>
                <a:ext uri="{FF2B5EF4-FFF2-40B4-BE49-F238E27FC236}">
                  <a16:creationId xmlns:a16="http://schemas.microsoft.com/office/drawing/2014/main" id="{13975AEC-066A-4F8C-AF33-92369568F8B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7" name="Google Shape;4866;p41">
              <a:extLst>
                <a:ext uri="{FF2B5EF4-FFF2-40B4-BE49-F238E27FC236}">
                  <a16:creationId xmlns:a16="http://schemas.microsoft.com/office/drawing/2014/main" id="{B3B897ED-14F1-4909-984E-8DD4E6BA5D7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8" name="Google Shape;4867;p41">
              <a:extLst>
                <a:ext uri="{FF2B5EF4-FFF2-40B4-BE49-F238E27FC236}">
                  <a16:creationId xmlns:a16="http://schemas.microsoft.com/office/drawing/2014/main" id="{BC8C0E65-2F70-4242-90F8-663C77FEECC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9" name="Google Shape;4868;p41">
              <a:extLst>
                <a:ext uri="{FF2B5EF4-FFF2-40B4-BE49-F238E27FC236}">
                  <a16:creationId xmlns:a16="http://schemas.microsoft.com/office/drawing/2014/main" id="{52C55B5D-EE82-4D60-9B47-D639CB4CEFBF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0" name="Google Shape;4869;p41">
              <a:extLst>
                <a:ext uri="{FF2B5EF4-FFF2-40B4-BE49-F238E27FC236}">
                  <a16:creationId xmlns:a16="http://schemas.microsoft.com/office/drawing/2014/main" id="{06A73CB8-B92C-44CC-A669-C4554E865266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1" name="Google Shape;4870;p41">
              <a:extLst>
                <a:ext uri="{FF2B5EF4-FFF2-40B4-BE49-F238E27FC236}">
                  <a16:creationId xmlns:a16="http://schemas.microsoft.com/office/drawing/2014/main" id="{5636674A-C8BB-463A-A3FD-DB4FFAEEF86E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4871;p41">
              <a:extLst>
                <a:ext uri="{FF2B5EF4-FFF2-40B4-BE49-F238E27FC236}">
                  <a16:creationId xmlns:a16="http://schemas.microsoft.com/office/drawing/2014/main" id="{B008DC69-9816-4FD3-B5D6-1952DBED25C7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4872;p41">
              <a:extLst>
                <a:ext uri="{FF2B5EF4-FFF2-40B4-BE49-F238E27FC236}">
                  <a16:creationId xmlns:a16="http://schemas.microsoft.com/office/drawing/2014/main" id="{78C9F3A7-D637-43FE-90B9-B6FCAF91CF4A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4873;p41">
              <a:extLst>
                <a:ext uri="{FF2B5EF4-FFF2-40B4-BE49-F238E27FC236}">
                  <a16:creationId xmlns:a16="http://schemas.microsoft.com/office/drawing/2014/main" id="{1601A9DD-CCCB-4C26-93E4-A582BFF31686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4874;p41">
              <a:extLst>
                <a:ext uri="{FF2B5EF4-FFF2-40B4-BE49-F238E27FC236}">
                  <a16:creationId xmlns:a16="http://schemas.microsoft.com/office/drawing/2014/main" id="{A7B862B0-326A-4646-A50E-88D10F915D3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4875;p41">
              <a:extLst>
                <a:ext uri="{FF2B5EF4-FFF2-40B4-BE49-F238E27FC236}">
                  <a16:creationId xmlns:a16="http://schemas.microsoft.com/office/drawing/2014/main" id="{1418A747-BCF8-4040-A93F-87FFFF5984C1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4876;p41">
              <a:extLst>
                <a:ext uri="{FF2B5EF4-FFF2-40B4-BE49-F238E27FC236}">
                  <a16:creationId xmlns:a16="http://schemas.microsoft.com/office/drawing/2014/main" id="{261CCDC6-0AA2-42E8-B815-95C944F03F1F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4877;p41">
              <a:extLst>
                <a:ext uri="{FF2B5EF4-FFF2-40B4-BE49-F238E27FC236}">
                  <a16:creationId xmlns:a16="http://schemas.microsoft.com/office/drawing/2014/main" id="{D19B1036-BE10-41EC-9798-EBCB30ECDD47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" name="Google Shape;4878;p41">
              <a:extLst>
                <a:ext uri="{FF2B5EF4-FFF2-40B4-BE49-F238E27FC236}">
                  <a16:creationId xmlns:a16="http://schemas.microsoft.com/office/drawing/2014/main" id="{D3AECA4B-C799-450E-A995-9EF76B35157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4879;p41">
              <a:extLst>
                <a:ext uri="{FF2B5EF4-FFF2-40B4-BE49-F238E27FC236}">
                  <a16:creationId xmlns:a16="http://schemas.microsoft.com/office/drawing/2014/main" id="{85E890BA-9130-49FE-A700-469152C8842A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4880;p41">
              <a:extLst>
                <a:ext uri="{FF2B5EF4-FFF2-40B4-BE49-F238E27FC236}">
                  <a16:creationId xmlns:a16="http://schemas.microsoft.com/office/drawing/2014/main" id="{0880B223-41BE-4B91-9EBF-9E0912F0655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4881;p41">
              <a:extLst>
                <a:ext uri="{FF2B5EF4-FFF2-40B4-BE49-F238E27FC236}">
                  <a16:creationId xmlns:a16="http://schemas.microsoft.com/office/drawing/2014/main" id="{BB7E4E0B-DC5D-4B7D-B039-E7AB561599CB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4882;p41">
              <a:extLst>
                <a:ext uri="{FF2B5EF4-FFF2-40B4-BE49-F238E27FC236}">
                  <a16:creationId xmlns:a16="http://schemas.microsoft.com/office/drawing/2014/main" id="{D892E627-FE95-4B81-9176-F75DCB6E205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4883;p41">
              <a:extLst>
                <a:ext uri="{FF2B5EF4-FFF2-40B4-BE49-F238E27FC236}">
                  <a16:creationId xmlns:a16="http://schemas.microsoft.com/office/drawing/2014/main" id="{BAD8B347-FBC3-4549-B418-C259C4BA150D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5" name="Google Shape;4884;p41">
              <a:extLst>
                <a:ext uri="{FF2B5EF4-FFF2-40B4-BE49-F238E27FC236}">
                  <a16:creationId xmlns:a16="http://schemas.microsoft.com/office/drawing/2014/main" id="{43F6D2A0-B110-42CB-9A9B-971864A75B88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4885;p41">
              <a:extLst>
                <a:ext uri="{FF2B5EF4-FFF2-40B4-BE49-F238E27FC236}">
                  <a16:creationId xmlns:a16="http://schemas.microsoft.com/office/drawing/2014/main" id="{02993304-F67C-427E-B4C8-E0841672CC1E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4886;p41">
              <a:extLst>
                <a:ext uri="{FF2B5EF4-FFF2-40B4-BE49-F238E27FC236}">
                  <a16:creationId xmlns:a16="http://schemas.microsoft.com/office/drawing/2014/main" id="{000C4B7D-02CD-42DA-91EF-4DF0F6871076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4887;p41">
              <a:extLst>
                <a:ext uri="{FF2B5EF4-FFF2-40B4-BE49-F238E27FC236}">
                  <a16:creationId xmlns:a16="http://schemas.microsoft.com/office/drawing/2014/main" id="{918E79BF-54AD-4207-83B2-08479B8F45F5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99" name="Google Shape;4842;p41">
            <a:extLst>
              <a:ext uri="{FF2B5EF4-FFF2-40B4-BE49-F238E27FC236}">
                <a16:creationId xmlns:a16="http://schemas.microsoft.com/office/drawing/2014/main" id="{887A33B5-EDC4-4628-BF39-E094EF81980E}"/>
              </a:ext>
            </a:extLst>
          </p:cNvPr>
          <p:cNvGrpSpPr/>
          <p:nvPr/>
        </p:nvGrpSpPr>
        <p:grpSpPr>
          <a:xfrm rot="19133235">
            <a:off x="-40716" y="3987260"/>
            <a:ext cx="800143" cy="785411"/>
            <a:chOff x="493900" y="2994525"/>
            <a:chExt cx="2119975" cy="2090650"/>
          </a:xfrm>
        </p:grpSpPr>
        <p:sp>
          <p:nvSpPr>
            <p:cNvPr id="100" name="Google Shape;4843;p41">
              <a:extLst>
                <a:ext uri="{FF2B5EF4-FFF2-40B4-BE49-F238E27FC236}">
                  <a16:creationId xmlns:a16="http://schemas.microsoft.com/office/drawing/2014/main" id="{A83DEDA3-7CDF-4F5B-A9E6-15EF1DE686BB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4844;p41">
              <a:extLst>
                <a:ext uri="{FF2B5EF4-FFF2-40B4-BE49-F238E27FC236}">
                  <a16:creationId xmlns:a16="http://schemas.microsoft.com/office/drawing/2014/main" id="{60A7FA4F-4BC4-4705-812D-CF78AA991BE5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4845;p41">
              <a:extLst>
                <a:ext uri="{FF2B5EF4-FFF2-40B4-BE49-F238E27FC236}">
                  <a16:creationId xmlns:a16="http://schemas.microsoft.com/office/drawing/2014/main" id="{A7F58101-42E8-42C7-BB63-2E6C21377CD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4846;p41">
              <a:extLst>
                <a:ext uri="{FF2B5EF4-FFF2-40B4-BE49-F238E27FC236}">
                  <a16:creationId xmlns:a16="http://schemas.microsoft.com/office/drawing/2014/main" id="{3C1C95A6-7E0A-4EE1-9C66-854776B1472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4847;p41">
              <a:extLst>
                <a:ext uri="{FF2B5EF4-FFF2-40B4-BE49-F238E27FC236}">
                  <a16:creationId xmlns:a16="http://schemas.microsoft.com/office/drawing/2014/main" id="{F1E50945-2946-4A9E-BEFD-3720AF46A719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4848;p41">
              <a:extLst>
                <a:ext uri="{FF2B5EF4-FFF2-40B4-BE49-F238E27FC236}">
                  <a16:creationId xmlns:a16="http://schemas.microsoft.com/office/drawing/2014/main" id="{6B4A5FB4-E358-45C8-906F-3587BC00A570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4849;p41">
              <a:extLst>
                <a:ext uri="{FF2B5EF4-FFF2-40B4-BE49-F238E27FC236}">
                  <a16:creationId xmlns:a16="http://schemas.microsoft.com/office/drawing/2014/main" id="{E8FACF35-6552-406D-A5FD-904CD763EA9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4850;p41">
              <a:extLst>
                <a:ext uri="{FF2B5EF4-FFF2-40B4-BE49-F238E27FC236}">
                  <a16:creationId xmlns:a16="http://schemas.microsoft.com/office/drawing/2014/main" id="{BB1E66A2-9301-4760-9972-59ED4C95518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8" name="Google Shape;4851;p41">
              <a:extLst>
                <a:ext uri="{FF2B5EF4-FFF2-40B4-BE49-F238E27FC236}">
                  <a16:creationId xmlns:a16="http://schemas.microsoft.com/office/drawing/2014/main" id="{97737029-A309-480D-A367-5FF1F34BA93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9" name="Google Shape;4852;p41">
              <a:extLst>
                <a:ext uri="{FF2B5EF4-FFF2-40B4-BE49-F238E27FC236}">
                  <a16:creationId xmlns:a16="http://schemas.microsoft.com/office/drawing/2014/main" id="{6C06094D-DD43-4309-B246-DEE4963CB947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0" name="Google Shape;4853;p41">
              <a:extLst>
                <a:ext uri="{FF2B5EF4-FFF2-40B4-BE49-F238E27FC236}">
                  <a16:creationId xmlns:a16="http://schemas.microsoft.com/office/drawing/2014/main" id="{B01FD9A2-C2D7-4291-9165-84FD1663DE7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1" name="Google Shape;4854;p41">
              <a:extLst>
                <a:ext uri="{FF2B5EF4-FFF2-40B4-BE49-F238E27FC236}">
                  <a16:creationId xmlns:a16="http://schemas.microsoft.com/office/drawing/2014/main" id="{58D7CDE3-899D-469A-8F76-76D51EC72263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2" name="Google Shape;4855;p41">
              <a:extLst>
                <a:ext uri="{FF2B5EF4-FFF2-40B4-BE49-F238E27FC236}">
                  <a16:creationId xmlns:a16="http://schemas.microsoft.com/office/drawing/2014/main" id="{DCE298F0-64EA-4AB0-A786-659A75EC36AD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3" name="Google Shape;4856;p41">
              <a:extLst>
                <a:ext uri="{FF2B5EF4-FFF2-40B4-BE49-F238E27FC236}">
                  <a16:creationId xmlns:a16="http://schemas.microsoft.com/office/drawing/2014/main" id="{12D40328-FF8F-4038-B2BB-389AD39C459F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4" name="Google Shape;4857;p41">
              <a:extLst>
                <a:ext uri="{FF2B5EF4-FFF2-40B4-BE49-F238E27FC236}">
                  <a16:creationId xmlns:a16="http://schemas.microsoft.com/office/drawing/2014/main" id="{A817E3BB-5D66-464E-A8DD-996B3EB1C2E1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5" name="Google Shape;4858;p41">
              <a:extLst>
                <a:ext uri="{FF2B5EF4-FFF2-40B4-BE49-F238E27FC236}">
                  <a16:creationId xmlns:a16="http://schemas.microsoft.com/office/drawing/2014/main" id="{5400DB61-6151-4914-A557-7468BD4FB4B5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4859;p41">
              <a:extLst>
                <a:ext uri="{FF2B5EF4-FFF2-40B4-BE49-F238E27FC236}">
                  <a16:creationId xmlns:a16="http://schemas.microsoft.com/office/drawing/2014/main" id="{1DF1EECD-E35C-4F97-9986-4F35851B015B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4860;p41">
              <a:extLst>
                <a:ext uri="{FF2B5EF4-FFF2-40B4-BE49-F238E27FC236}">
                  <a16:creationId xmlns:a16="http://schemas.microsoft.com/office/drawing/2014/main" id="{B5A26510-D7B5-4F38-8C5A-7A1882FCEA86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4861;p41">
              <a:extLst>
                <a:ext uri="{FF2B5EF4-FFF2-40B4-BE49-F238E27FC236}">
                  <a16:creationId xmlns:a16="http://schemas.microsoft.com/office/drawing/2014/main" id="{030E3793-947E-4962-B026-8A986C92EE1F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862;p41">
              <a:extLst>
                <a:ext uri="{FF2B5EF4-FFF2-40B4-BE49-F238E27FC236}">
                  <a16:creationId xmlns:a16="http://schemas.microsoft.com/office/drawing/2014/main" id="{1BD2D513-0264-4112-85E5-4E3D1C5DC7C3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4863;p41">
              <a:extLst>
                <a:ext uri="{FF2B5EF4-FFF2-40B4-BE49-F238E27FC236}">
                  <a16:creationId xmlns:a16="http://schemas.microsoft.com/office/drawing/2014/main" id="{58C63ECA-4E98-4546-A6C1-60E52DDA8D03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4864;p41">
              <a:extLst>
                <a:ext uri="{FF2B5EF4-FFF2-40B4-BE49-F238E27FC236}">
                  <a16:creationId xmlns:a16="http://schemas.microsoft.com/office/drawing/2014/main" id="{2513978E-B82E-4D02-B11F-9ADE08C4F02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4865;p41">
              <a:extLst>
                <a:ext uri="{FF2B5EF4-FFF2-40B4-BE49-F238E27FC236}">
                  <a16:creationId xmlns:a16="http://schemas.microsoft.com/office/drawing/2014/main" id="{E82D5ED5-A19D-4491-8491-CE1C0C5A76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3" name="Google Shape;4866;p41">
              <a:extLst>
                <a:ext uri="{FF2B5EF4-FFF2-40B4-BE49-F238E27FC236}">
                  <a16:creationId xmlns:a16="http://schemas.microsoft.com/office/drawing/2014/main" id="{0DD7D36C-5B64-4C79-A965-DDB367191378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4" name="Google Shape;4867;p41">
              <a:extLst>
                <a:ext uri="{FF2B5EF4-FFF2-40B4-BE49-F238E27FC236}">
                  <a16:creationId xmlns:a16="http://schemas.microsoft.com/office/drawing/2014/main" id="{3054B9F1-5300-4518-B56A-6ADB061583D0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5" name="Google Shape;4868;p41">
              <a:extLst>
                <a:ext uri="{FF2B5EF4-FFF2-40B4-BE49-F238E27FC236}">
                  <a16:creationId xmlns:a16="http://schemas.microsoft.com/office/drawing/2014/main" id="{6383EB8C-6D95-4D5D-8D37-69537C767A4B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6" name="Google Shape;4869;p41">
              <a:extLst>
                <a:ext uri="{FF2B5EF4-FFF2-40B4-BE49-F238E27FC236}">
                  <a16:creationId xmlns:a16="http://schemas.microsoft.com/office/drawing/2014/main" id="{B80AC629-7C11-45E7-ABE4-AD7C56D4C7D3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7" name="Google Shape;4870;p41">
              <a:extLst>
                <a:ext uri="{FF2B5EF4-FFF2-40B4-BE49-F238E27FC236}">
                  <a16:creationId xmlns:a16="http://schemas.microsoft.com/office/drawing/2014/main" id="{87EE55B0-B25E-4AD0-AD46-53B125023F2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8" name="Google Shape;4871;p41">
              <a:extLst>
                <a:ext uri="{FF2B5EF4-FFF2-40B4-BE49-F238E27FC236}">
                  <a16:creationId xmlns:a16="http://schemas.microsoft.com/office/drawing/2014/main" id="{18D947FF-8BB8-4230-9611-A72F16311DE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9" name="Google Shape;4872;p41">
              <a:extLst>
                <a:ext uri="{FF2B5EF4-FFF2-40B4-BE49-F238E27FC236}">
                  <a16:creationId xmlns:a16="http://schemas.microsoft.com/office/drawing/2014/main" id="{38F1595A-2E76-4FD8-B6DE-EB4DC6EB2D0D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0" name="Google Shape;4873;p41">
              <a:extLst>
                <a:ext uri="{FF2B5EF4-FFF2-40B4-BE49-F238E27FC236}">
                  <a16:creationId xmlns:a16="http://schemas.microsoft.com/office/drawing/2014/main" id="{5BBA512E-F3C4-4961-9A56-6EFE8520E680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1" name="Google Shape;4874;p41">
              <a:extLst>
                <a:ext uri="{FF2B5EF4-FFF2-40B4-BE49-F238E27FC236}">
                  <a16:creationId xmlns:a16="http://schemas.microsoft.com/office/drawing/2014/main" id="{0780A0AF-7D4B-459C-A1E6-33DADC5759A4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2" name="Google Shape;4875;p41">
              <a:extLst>
                <a:ext uri="{FF2B5EF4-FFF2-40B4-BE49-F238E27FC236}">
                  <a16:creationId xmlns:a16="http://schemas.microsoft.com/office/drawing/2014/main" id="{78451C07-8E2D-45B9-A8DE-5EC4FE008F0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" name="Google Shape;4876;p41">
              <a:extLst>
                <a:ext uri="{FF2B5EF4-FFF2-40B4-BE49-F238E27FC236}">
                  <a16:creationId xmlns:a16="http://schemas.microsoft.com/office/drawing/2014/main" id="{E5A0FFBB-6B11-4105-9B55-EF68BDF638F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4" name="Google Shape;4877;p41">
              <a:extLst>
                <a:ext uri="{FF2B5EF4-FFF2-40B4-BE49-F238E27FC236}">
                  <a16:creationId xmlns:a16="http://schemas.microsoft.com/office/drawing/2014/main" id="{A2D438FA-1AC8-45C7-99E8-6A9A9C8D58D5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5" name="Google Shape;4878;p41">
              <a:extLst>
                <a:ext uri="{FF2B5EF4-FFF2-40B4-BE49-F238E27FC236}">
                  <a16:creationId xmlns:a16="http://schemas.microsoft.com/office/drawing/2014/main" id="{1AC1BAC8-3844-4DD0-8526-A7477C412D25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6" name="Google Shape;4879;p41">
              <a:extLst>
                <a:ext uri="{FF2B5EF4-FFF2-40B4-BE49-F238E27FC236}">
                  <a16:creationId xmlns:a16="http://schemas.microsoft.com/office/drawing/2014/main" id="{DCCF9BFF-D8A4-456A-9C46-3F66C4BAAF38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7" name="Google Shape;4880;p41">
              <a:extLst>
                <a:ext uri="{FF2B5EF4-FFF2-40B4-BE49-F238E27FC236}">
                  <a16:creationId xmlns:a16="http://schemas.microsoft.com/office/drawing/2014/main" id="{2159CBEE-1E10-4554-B497-F4E768F9B22C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Google Shape;4881;p41">
              <a:extLst>
                <a:ext uri="{FF2B5EF4-FFF2-40B4-BE49-F238E27FC236}">
                  <a16:creationId xmlns:a16="http://schemas.microsoft.com/office/drawing/2014/main" id="{D5509FEF-FA55-43EA-A57F-EA02E4FE051F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9" name="Google Shape;4882;p41">
              <a:extLst>
                <a:ext uri="{FF2B5EF4-FFF2-40B4-BE49-F238E27FC236}">
                  <a16:creationId xmlns:a16="http://schemas.microsoft.com/office/drawing/2014/main" id="{69BBA38C-39DE-4404-8651-E95485910FE7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0" name="Google Shape;4883;p41">
              <a:extLst>
                <a:ext uri="{FF2B5EF4-FFF2-40B4-BE49-F238E27FC236}">
                  <a16:creationId xmlns:a16="http://schemas.microsoft.com/office/drawing/2014/main" id="{FC6D0C89-F77B-4169-9869-259FDDB64D68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1" name="Google Shape;4884;p41">
              <a:extLst>
                <a:ext uri="{FF2B5EF4-FFF2-40B4-BE49-F238E27FC236}">
                  <a16:creationId xmlns:a16="http://schemas.microsoft.com/office/drawing/2014/main" id="{B253132A-398F-46DB-9849-AD42E686D79E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2" name="Google Shape;4885;p41">
              <a:extLst>
                <a:ext uri="{FF2B5EF4-FFF2-40B4-BE49-F238E27FC236}">
                  <a16:creationId xmlns:a16="http://schemas.microsoft.com/office/drawing/2014/main" id="{E4C715AC-0A41-437F-94E0-9BFBAF11AA7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3" name="Google Shape;4886;p41">
              <a:extLst>
                <a:ext uri="{FF2B5EF4-FFF2-40B4-BE49-F238E27FC236}">
                  <a16:creationId xmlns:a16="http://schemas.microsoft.com/office/drawing/2014/main" id="{F6B8D0EA-96D5-4AB1-9CAC-76923695DF2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4" name="Google Shape;4887;p41">
              <a:extLst>
                <a:ext uri="{FF2B5EF4-FFF2-40B4-BE49-F238E27FC236}">
                  <a16:creationId xmlns:a16="http://schemas.microsoft.com/office/drawing/2014/main" id="{4B6B36D3-1886-4AA3-A051-7EA72BA2FF93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45" name="Google Shape;4842;p41">
            <a:extLst>
              <a:ext uri="{FF2B5EF4-FFF2-40B4-BE49-F238E27FC236}">
                <a16:creationId xmlns:a16="http://schemas.microsoft.com/office/drawing/2014/main" id="{3F9C145E-6AE7-4D5C-AFF8-4C2D6C47DF1D}"/>
              </a:ext>
            </a:extLst>
          </p:cNvPr>
          <p:cNvGrpSpPr/>
          <p:nvPr/>
        </p:nvGrpSpPr>
        <p:grpSpPr>
          <a:xfrm rot="19133235">
            <a:off x="-13916" y="6064644"/>
            <a:ext cx="800143" cy="785411"/>
            <a:chOff x="493900" y="2994525"/>
            <a:chExt cx="2119975" cy="2090650"/>
          </a:xfrm>
        </p:grpSpPr>
        <p:sp>
          <p:nvSpPr>
            <p:cNvPr id="146" name="Google Shape;4843;p41">
              <a:extLst>
                <a:ext uri="{FF2B5EF4-FFF2-40B4-BE49-F238E27FC236}">
                  <a16:creationId xmlns:a16="http://schemas.microsoft.com/office/drawing/2014/main" id="{75CFE9F1-C000-4E14-AAB4-DCE267173BD9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" name="Google Shape;4844;p41">
              <a:extLst>
                <a:ext uri="{FF2B5EF4-FFF2-40B4-BE49-F238E27FC236}">
                  <a16:creationId xmlns:a16="http://schemas.microsoft.com/office/drawing/2014/main" id="{2F11A539-398C-4EE0-9252-CA6C1BBF78EA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8" name="Google Shape;4845;p41">
              <a:extLst>
                <a:ext uri="{FF2B5EF4-FFF2-40B4-BE49-F238E27FC236}">
                  <a16:creationId xmlns:a16="http://schemas.microsoft.com/office/drawing/2014/main" id="{897907B9-CA2B-47E4-9F1B-609A4F54A1A9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9" name="Google Shape;4846;p41">
              <a:extLst>
                <a:ext uri="{FF2B5EF4-FFF2-40B4-BE49-F238E27FC236}">
                  <a16:creationId xmlns:a16="http://schemas.microsoft.com/office/drawing/2014/main" id="{04F2A23F-BB07-4329-98EA-821994E3AD4D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0" name="Google Shape;4847;p41">
              <a:extLst>
                <a:ext uri="{FF2B5EF4-FFF2-40B4-BE49-F238E27FC236}">
                  <a16:creationId xmlns:a16="http://schemas.microsoft.com/office/drawing/2014/main" id="{295DBFF0-ABCC-4998-A1F5-246A765101E2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1" name="Google Shape;4848;p41">
              <a:extLst>
                <a:ext uri="{FF2B5EF4-FFF2-40B4-BE49-F238E27FC236}">
                  <a16:creationId xmlns:a16="http://schemas.microsoft.com/office/drawing/2014/main" id="{4C213734-3ED9-45CA-8E1A-7402B570644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2" name="Google Shape;4849;p41">
              <a:extLst>
                <a:ext uri="{FF2B5EF4-FFF2-40B4-BE49-F238E27FC236}">
                  <a16:creationId xmlns:a16="http://schemas.microsoft.com/office/drawing/2014/main" id="{6F1104B6-E107-439D-89B1-063ECF3CFA77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3" name="Google Shape;4850;p41">
              <a:extLst>
                <a:ext uri="{FF2B5EF4-FFF2-40B4-BE49-F238E27FC236}">
                  <a16:creationId xmlns:a16="http://schemas.microsoft.com/office/drawing/2014/main" id="{546C1833-2A80-4095-ADD8-4225DB7F958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4" name="Google Shape;4851;p41">
              <a:extLst>
                <a:ext uri="{FF2B5EF4-FFF2-40B4-BE49-F238E27FC236}">
                  <a16:creationId xmlns:a16="http://schemas.microsoft.com/office/drawing/2014/main" id="{8BDDB82C-E8B1-479A-94CC-50874F9215F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5" name="Google Shape;4852;p41">
              <a:extLst>
                <a:ext uri="{FF2B5EF4-FFF2-40B4-BE49-F238E27FC236}">
                  <a16:creationId xmlns:a16="http://schemas.microsoft.com/office/drawing/2014/main" id="{B5C52F9A-82FA-4DD3-8724-1A1DC281C39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6" name="Google Shape;4853;p41">
              <a:extLst>
                <a:ext uri="{FF2B5EF4-FFF2-40B4-BE49-F238E27FC236}">
                  <a16:creationId xmlns:a16="http://schemas.microsoft.com/office/drawing/2014/main" id="{69C96C01-CDBC-4F50-89A4-D81210BC139E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7" name="Google Shape;4854;p41">
              <a:extLst>
                <a:ext uri="{FF2B5EF4-FFF2-40B4-BE49-F238E27FC236}">
                  <a16:creationId xmlns:a16="http://schemas.microsoft.com/office/drawing/2014/main" id="{2B2B8423-1ED6-467A-8C46-B52C175C4379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8" name="Google Shape;4855;p41">
              <a:extLst>
                <a:ext uri="{FF2B5EF4-FFF2-40B4-BE49-F238E27FC236}">
                  <a16:creationId xmlns:a16="http://schemas.microsoft.com/office/drawing/2014/main" id="{7BD2A2D3-ED99-413C-9F99-C26BBE531F5F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9" name="Google Shape;4856;p41">
              <a:extLst>
                <a:ext uri="{FF2B5EF4-FFF2-40B4-BE49-F238E27FC236}">
                  <a16:creationId xmlns:a16="http://schemas.microsoft.com/office/drawing/2014/main" id="{DFA1B5F8-B2F4-449C-AD65-02F3D22394F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0" name="Google Shape;4857;p41">
              <a:extLst>
                <a:ext uri="{FF2B5EF4-FFF2-40B4-BE49-F238E27FC236}">
                  <a16:creationId xmlns:a16="http://schemas.microsoft.com/office/drawing/2014/main" id="{3535DD5F-5D7F-4E72-8EBB-C87DC27A6D97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1" name="Google Shape;4858;p41">
              <a:extLst>
                <a:ext uri="{FF2B5EF4-FFF2-40B4-BE49-F238E27FC236}">
                  <a16:creationId xmlns:a16="http://schemas.microsoft.com/office/drawing/2014/main" id="{2158A23A-E1D0-40B0-AE57-FB3F65DD4514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2" name="Google Shape;4859;p41">
              <a:extLst>
                <a:ext uri="{FF2B5EF4-FFF2-40B4-BE49-F238E27FC236}">
                  <a16:creationId xmlns:a16="http://schemas.microsoft.com/office/drawing/2014/main" id="{F7843411-FB67-4EDD-95C8-461774F5EEBA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3" name="Google Shape;4860;p41">
              <a:extLst>
                <a:ext uri="{FF2B5EF4-FFF2-40B4-BE49-F238E27FC236}">
                  <a16:creationId xmlns:a16="http://schemas.microsoft.com/office/drawing/2014/main" id="{DB99AD8C-B511-4387-AADF-2172AE8C6F89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4" name="Google Shape;4861;p41">
              <a:extLst>
                <a:ext uri="{FF2B5EF4-FFF2-40B4-BE49-F238E27FC236}">
                  <a16:creationId xmlns:a16="http://schemas.microsoft.com/office/drawing/2014/main" id="{01685F43-BE15-4234-80C0-2897986CB208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5" name="Google Shape;4862;p41">
              <a:extLst>
                <a:ext uri="{FF2B5EF4-FFF2-40B4-BE49-F238E27FC236}">
                  <a16:creationId xmlns:a16="http://schemas.microsoft.com/office/drawing/2014/main" id="{D9D84856-216A-4411-B714-FA11AA20547A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6" name="Google Shape;4863;p41">
              <a:extLst>
                <a:ext uri="{FF2B5EF4-FFF2-40B4-BE49-F238E27FC236}">
                  <a16:creationId xmlns:a16="http://schemas.microsoft.com/office/drawing/2014/main" id="{FCB79805-2134-4AD7-AC55-F14511304ACB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7" name="Google Shape;4864;p41">
              <a:extLst>
                <a:ext uri="{FF2B5EF4-FFF2-40B4-BE49-F238E27FC236}">
                  <a16:creationId xmlns:a16="http://schemas.microsoft.com/office/drawing/2014/main" id="{8397E1C9-7244-4D32-B1B7-B895DE94286C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8" name="Google Shape;4865;p41">
              <a:extLst>
                <a:ext uri="{FF2B5EF4-FFF2-40B4-BE49-F238E27FC236}">
                  <a16:creationId xmlns:a16="http://schemas.microsoft.com/office/drawing/2014/main" id="{14CAEA46-D25C-4AEF-AC33-C402E9F88497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9" name="Google Shape;4866;p41">
              <a:extLst>
                <a:ext uri="{FF2B5EF4-FFF2-40B4-BE49-F238E27FC236}">
                  <a16:creationId xmlns:a16="http://schemas.microsoft.com/office/drawing/2014/main" id="{934EA3DD-7950-45EF-9D95-114094A4CCE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0" name="Google Shape;4867;p41">
              <a:extLst>
                <a:ext uri="{FF2B5EF4-FFF2-40B4-BE49-F238E27FC236}">
                  <a16:creationId xmlns:a16="http://schemas.microsoft.com/office/drawing/2014/main" id="{F2F60126-67DB-439A-978F-3D2F14D118DB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1" name="Google Shape;4868;p41">
              <a:extLst>
                <a:ext uri="{FF2B5EF4-FFF2-40B4-BE49-F238E27FC236}">
                  <a16:creationId xmlns:a16="http://schemas.microsoft.com/office/drawing/2014/main" id="{3A91FDF3-B6CE-4776-ACE0-4B657202A3A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2" name="Google Shape;4869;p41">
              <a:extLst>
                <a:ext uri="{FF2B5EF4-FFF2-40B4-BE49-F238E27FC236}">
                  <a16:creationId xmlns:a16="http://schemas.microsoft.com/office/drawing/2014/main" id="{A1A76CA8-6574-4E08-BBBA-E0A8D9F7C82A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3" name="Google Shape;4870;p41">
              <a:extLst>
                <a:ext uri="{FF2B5EF4-FFF2-40B4-BE49-F238E27FC236}">
                  <a16:creationId xmlns:a16="http://schemas.microsoft.com/office/drawing/2014/main" id="{1900A984-C879-4F8F-B569-8CDB18AE7F6A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" name="Google Shape;4871;p41">
              <a:extLst>
                <a:ext uri="{FF2B5EF4-FFF2-40B4-BE49-F238E27FC236}">
                  <a16:creationId xmlns:a16="http://schemas.microsoft.com/office/drawing/2014/main" id="{47A6357A-28AA-46CC-9BB8-A67E6AA128C5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5" name="Google Shape;4872;p41">
              <a:extLst>
                <a:ext uri="{FF2B5EF4-FFF2-40B4-BE49-F238E27FC236}">
                  <a16:creationId xmlns:a16="http://schemas.microsoft.com/office/drawing/2014/main" id="{5B07562C-442A-4207-B2AC-AA0F47044FA3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6" name="Google Shape;4873;p41">
              <a:extLst>
                <a:ext uri="{FF2B5EF4-FFF2-40B4-BE49-F238E27FC236}">
                  <a16:creationId xmlns:a16="http://schemas.microsoft.com/office/drawing/2014/main" id="{F3E9377B-C1EE-4DF0-A73B-1343AAF1EE4A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7" name="Google Shape;4874;p41">
              <a:extLst>
                <a:ext uri="{FF2B5EF4-FFF2-40B4-BE49-F238E27FC236}">
                  <a16:creationId xmlns:a16="http://schemas.microsoft.com/office/drawing/2014/main" id="{E32AE275-A413-4663-A440-0360104E397C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8" name="Google Shape;4875;p41">
              <a:extLst>
                <a:ext uri="{FF2B5EF4-FFF2-40B4-BE49-F238E27FC236}">
                  <a16:creationId xmlns:a16="http://schemas.microsoft.com/office/drawing/2014/main" id="{0825C698-C898-4F8D-B1C0-DF420217F02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9" name="Google Shape;4876;p41">
              <a:extLst>
                <a:ext uri="{FF2B5EF4-FFF2-40B4-BE49-F238E27FC236}">
                  <a16:creationId xmlns:a16="http://schemas.microsoft.com/office/drawing/2014/main" id="{1736A942-51B7-4FAB-9DC7-49503B447B9E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0" name="Google Shape;4877;p41">
              <a:extLst>
                <a:ext uri="{FF2B5EF4-FFF2-40B4-BE49-F238E27FC236}">
                  <a16:creationId xmlns:a16="http://schemas.microsoft.com/office/drawing/2014/main" id="{A88355E6-B24B-4CC0-A91C-933D7D8C86AC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4878;p41">
              <a:extLst>
                <a:ext uri="{FF2B5EF4-FFF2-40B4-BE49-F238E27FC236}">
                  <a16:creationId xmlns:a16="http://schemas.microsoft.com/office/drawing/2014/main" id="{799BAC52-E81B-453F-B955-DD086D49F57B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2" name="Google Shape;4879;p41">
              <a:extLst>
                <a:ext uri="{FF2B5EF4-FFF2-40B4-BE49-F238E27FC236}">
                  <a16:creationId xmlns:a16="http://schemas.microsoft.com/office/drawing/2014/main" id="{E73FFF76-DAC1-4636-990B-7E40DF4B74AB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3" name="Google Shape;4880;p41">
              <a:extLst>
                <a:ext uri="{FF2B5EF4-FFF2-40B4-BE49-F238E27FC236}">
                  <a16:creationId xmlns:a16="http://schemas.microsoft.com/office/drawing/2014/main" id="{797D80AB-E5F6-424F-9414-7ED63139F86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4" name="Google Shape;4881;p41">
              <a:extLst>
                <a:ext uri="{FF2B5EF4-FFF2-40B4-BE49-F238E27FC236}">
                  <a16:creationId xmlns:a16="http://schemas.microsoft.com/office/drawing/2014/main" id="{54211B82-C8ED-4CE3-9E94-D51998BCBC72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5" name="Google Shape;4882;p41">
              <a:extLst>
                <a:ext uri="{FF2B5EF4-FFF2-40B4-BE49-F238E27FC236}">
                  <a16:creationId xmlns:a16="http://schemas.microsoft.com/office/drawing/2014/main" id="{AA82A4CB-69CA-4DB9-A35B-2BB1221E6DAA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6" name="Google Shape;4883;p41">
              <a:extLst>
                <a:ext uri="{FF2B5EF4-FFF2-40B4-BE49-F238E27FC236}">
                  <a16:creationId xmlns:a16="http://schemas.microsoft.com/office/drawing/2014/main" id="{1AD0D2D4-FDFD-43C8-A3BD-C23056113E4F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7" name="Google Shape;4884;p41">
              <a:extLst>
                <a:ext uri="{FF2B5EF4-FFF2-40B4-BE49-F238E27FC236}">
                  <a16:creationId xmlns:a16="http://schemas.microsoft.com/office/drawing/2014/main" id="{00E51662-1320-4C8B-9429-1739E415DA99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8" name="Google Shape;4885;p41">
              <a:extLst>
                <a:ext uri="{FF2B5EF4-FFF2-40B4-BE49-F238E27FC236}">
                  <a16:creationId xmlns:a16="http://schemas.microsoft.com/office/drawing/2014/main" id="{F56417DE-0E3C-4E1C-A72A-825357427FD5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9" name="Google Shape;4886;p41">
              <a:extLst>
                <a:ext uri="{FF2B5EF4-FFF2-40B4-BE49-F238E27FC236}">
                  <a16:creationId xmlns:a16="http://schemas.microsoft.com/office/drawing/2014/main" id="{6437B818-E056-4DF4-8056-36652ECDC94B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0" name="Google Shape;4887;p41">
              <a:extLst>
                <a:ext uri="{FF2B5EF4-FFF2-40B4-BE49-F238E27FC236}">
                  <a16:creationId xmlns:a16="http://schemas.microsoft.com/office/drawing/2014/main" id="{06E86E21-A34B-4724-8B4B-473FDB64C2D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1" name="Google Shape;4842;p41">
            <a:extLst>
              <a:ext uri="{FF2B5EF4-FFF2-40B4-BE49-F238E27FC236}">
                <a16:creationId xmlns:a16="http://schemas.microsoft.com/office/drawing/2014/main" id="{CF051FD9-6FDD-43EA-9197-08295B2868FC}"/>
              </a:ext>
            </a:extLst>
          </p:cNvPr>
          <p:cNvGrpSpPr/>
          <p:nvPr/>
        </p:nvGrpSpPr>
        <p:grpSpPr>
          <a:xfrm rot="19133235">
            <a:off x="11412565" y="165055"/>
            <a:ext cx="800143" cy="785411"/>
            <a:chOff x="493900" y="2994525"/>
            <a:chExt cx="2119975" cy="2090650"/>
          </a:xfrm>
        </p:grpSpPr>
        <p:sp>
          <p:nvSpPr>
            <p:cNvPr id="192" name="Google Shape;4843;p41">
              <a:extLst>
                <a:ext uri="{FF2B5EF4-FFF2-40B4-BE49-F238E27FC236}">
                  <a16:creationId xmlns:a16="http://schemas.microsoft.com/office/drawing/2014/main" id="{6EB1C46D-75CC-4724-B17B-4BF930BFD936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4844;p41">
              <a:extLst>
                <a:ext uri="{FF2B5EF4-FFF2-40B4-BE49-F238E27FC236}">
                  <a16:creationId xmlns:a16="http://schemas.microsoft.com/office/drawing/2014/main" id="{FC527422-4BFB-4CB1-B849-825871211BA2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4845;p41">
              <a:extLst>
                <a:ext uri="{FF2B5EF4-FFF2-40B4-BE49-F238E27FC236}">
                  <a16:creationId xmlns:a16="http://schemas.microsoft.com/office/drawing/2014/main" id="{0FF97EBE-619B-4F3C-A385-888E25B4C6E7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4846;p41">
              <a:extLst>
                <a:ext uri="{FF2B5EF4-FFF2-40B4-BE49-F238E27FC236}">
                  <a16:creationId xmlns:a16="http://schemas.microsoft.com/office/drawing/2014/main" id="{C12B8972-5775-4BF7-B14A-D959D1B1C3CF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6" name="Google Shape;4847;p41">
              <a:extLst>
                <a:ext uri="{FF2B5EF4-FFF2-40B4-BE49-F238E27FC236}">
                  <a16:creationId xmlns:a16="http://schemas.microsoft.com/office/drawing/2014/main" id="{B459D4AB-3CD3-4EE0-9301-9291F562CF0C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7" name="Google Shape;4848;p41">
              <a:extLst>
                <a:ext uri="{FF2B5EF4-FFF2-40B4-BE49-F238E27FC236}">
                  <a16:creationId xmlns:a16="http://schemas.microsoft.com/office/drawing/2014/main" id="{3A746900-3DE8-4228-99E7-DADF6343BD4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8" name="Google Shape;4849;p41">
              <a:extLst>
                <a:ext uri="{FF2B5EF4-FFF2-40B4-BE49-F238E27FC236}">
                  <a16:creationId xmlns:a16="http://schemas.microsoft.com/office/drawing/2014/main" id="{79A72C47-BCB0-4B2B-B6A5-4C29750CBDA0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9" name="Google Shape;4850;p41">
              <a:extLst>
                <a:ext uri="{FF2B5EF4-FFF2-40B4-BE49-F238E27FC236}">
                  <a16:creationId xmlns:a16="http://schemas.microsoft.com/office/drawing/2014/main" id="{A00EA3A7-B950-402C-9E29-2E847098D8E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0" name="Google Shape;4851;p41">
              <a:extLst>
                <a:ext uri="{FF2B5EF4-FFF2-40B4-BE49-F238E27FC236}">
                  <a16:creationId xmlns:a16="http://schemas.microsoft.com/office/drawing/2014/main" id="{4A66402B-69EC-4CCE-B089-D08ECC10049E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1" name="Google Shape;4852;p41">
              <a:extLst>
                <a:ext uri="{FF2B5EF4-FFF2-40B4-BE49-F238E27FC236}">
                  <a16:creationId xmlns:a16="http://schemas.microsoft.com/office/drawing/2014/main" id="{2634581A-6D0C-4FF2-92D3-22BD8F4AC3AB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2" name="Google Shape;4853;p41">
              <a:extLst>
                <a:ext uri="{FF2B5EF4-FFF2-40B4-BE49-F238E27FC236}">
                  <a16:creationId xmlns:a16="http://schemas.microsoft.com/office/drawing/2014/main" id="{3B9D3751-17F7-46C0-ABFC-08869583636A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3" name="Google Shape;4854;p41">
              <a:extLst>
                <a:ext uri="{FF2B5EF4-FFF2-40B4-BE49-F238E27FC236}">
                  <a16:creationId xmlns:a16="http://schemas.microsoft.com/office/drawing/2014/main" id="{85949836-27A1-4F6E-9091-CA797272EB2B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4" name="Google Shape;4855;p41">
              <a:extLst>
                <a:ext uri="{FF2B5EF4-FFF2-40B4-BE49-F238E27FC236}">
                  <a16:creationId xmlns:a16="http://schemas.microsoft.com/office/drawing/2014/main" id="{FDB0161D-6619-45D5-825E-A9FE122C2DAA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5" name="Google Shape;4856;p41">
              <a:extLst>
                <a:ext uri="{FF2B5EF4-FFF2-40B4-BE49-F238E27FC236}">
                  <a16:creationId xmlns:a16="http://schemas.microsoft.com/office/drawing/2014/main" id="{2AE245B4-4CAE-4580-8D61-28A4745DB95B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6" name="Google Shape;4857;p41">
              <a:extLst>
                <a:ext uri="{FF2B5EF4-FFF2-40B4-BE49-F238E27FC236}">
                  <a16:creationId xmlns:a16="http://schemas.microsoft.com/office/drawing/2014/main" id="{CDC19D92-F6C8-4088-B935-B9DA795C57C2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7" name="Google Shape;4858;p41">
              <a:extLst>
                <a:ext uri="{FF2B5EF4-FFF2-40B4-BE49-F238E27FC236}">
                  <a16:creationId xmlns:a16="http://schemas.microsoft.com/office/drawing/2014/main" id="{D408E263-E0C5-4022-A104-BB21ED32ADEA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8" name="Google Shape;4859;p41">
              <a:extLst>
                <a:ext uri="{FF2B5EF4-FFF2-40B4-BE49-F238E27FC236}">
                  <a16:creationId xmlns:a16="http://schemas.microsoft.com/office/drawing/2014/main" id="{6AEA1CE8-BBE0-4247-BCF7-6B8B57C04868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4860;p41">
              <a:extLst>
                <a:ext uri="{FF2B5EF4-FFF2-40B4-BE49-F238E27FC236}">
                  <a16:creationId xmlns:a16="http://schemas.microsoft.com/office/drawing/2014/main" id="{CD1F0468-0AB4-444E-A973-0D4C0D194094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4861;p41">
              <a:extLst>
                <a:ext uri="{FF2B5EF4-FFF2-40B4-BE49-F238E27FC236}">
                  <a16:creationId xmlns:a16="http://schemas.microsoft.com/office/drawing/2014/main" id="{B4ABF732-C163-4213-8E1B-F335518753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1" name="Google Shape;4862;p41">
              <a:extLst>
                <a:ext uri="{FF2B5EF4-FFF2-40B4-BE49-F238E27FC236}">
                  <a16:creationId xmlns:a16="http://schemas.microsoft.com/office/drawing/2014/main" id="{35EDC6D0-C19D-4310-82CE-D06B5DDB292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2" name="Google Shape;4863;p41">
              <a:extLst>
                <a:ext uri="{FF2B5EF4-FFF2-40B4-BE49-F238E27FC236}">
                  <a16:creationId xmlns:a16="http://schemas.microsoft.com/office/drawing/2014/main" id="{B6A8A189-1F2E-437A-8B6A-260AF177C82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3" name="Google Shape;4864;p41">
              <a:extLst>
                <a:ext uri="{FF2B5EF4-FFF2-40B4-BE49-F238E27FC236}">
                  <a16:creationId xmlns:a16="http://schemas.microsoft.com/office/drawing/2014/main" id="{75B225A4-862F-4583-BE67-15DA0521A015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4" name="Google Shape;4865;p41">
              <a:extLst>
                <a:ext uri="{FF2B5EF4-FFF2-40B4-BE49-F238E27FC236}">
                  <a16:creationId xmlns:a16="http://schemas.microsoft.com/office/drawing/2014/main" id="{69CCD2DE-B3B0-425F-B678-279147AA17A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5" name="Google Shape;4866;p41">
              <a:extLst>
                <a:ext uri="{FF2B5EF4-FFF2-40B4-BE49-F238E27FC236}">
                  <a16:creationId xmlns:a16="http://schemas.microsoft.com/office/drawing/2014/main" id="{2AA39BB7-F383-4D41-B998-5F22A8638DF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6" name="Google Shape;4867;p41">
              <a:extLst>
                <a:ext uri="{FF2B5EF4-FFF2-40B4-BE49-F238E27FC236}">
                  <a16:creationId xmlns:a16="http://schemas.microsoft.com/office/drawing/2014/main" id="{DD3D0E01-6026-4CE8-80B2-9130B296D48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7" name="Google Shape;4868;p41">
              <a:extLst>
                <a:ext uri="{FF2B5EF4-FFF2-40B4-BE49-F238E27FC236}">
                  <a16:creationId xmlns:a16="http://schemas.microsoft.com/office/drawing/2014/main" id="{CEDC84F3-0F9F-40D1-91E1-585541B5667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8" name="Google Shape;4869;p41">
              <a:extLst>
                <a:ext uri="{FF2B5EF4-FFF2-40B4-BE49-F238E27FC236}">
                  <a16:creationId xmlns:a16="http://schemas.microsoft.com/office/drawing/2014/main" id="{18355157-2DFC-49FD-B98D-6D54BA5841B0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9" name="Google Shape;4870;p41">
              <a:extLst>
                <a:ext uri="{FF2B5EF4-FFF2-40B4-BE49-F238E27FC236}">
                  <a16:creationId xmlns:a16="http://schemas.microsoft.com/office/drawing/2014/main" id="{A68C462E-B86D-4223-8DFF-E2C5605D85CF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0" name="Google Shape;4871;p41">
              <a:extLst>
                <a:ext uri="{FF2B5EF4-FFF2-40B4-BE49-F238E27FC236}">
                  <a16:creationId xmlns:a16="http://schemas.microsoft.com/office/drawing/2014/main" id="{2588E5EF-06A8-4047-B06C-FE12E5C83B2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1" name="Google Shape;4872;p41">
              <a:extLst>
                <a:ext uri="{FF2B5EF4-FFF2-40B4-BE49-F238E27FC236}">
                  <a16:creationId xmlns:a16="http://schemas.microsoft.com/office/drawing/2014/main" id="{0ABA8B2A-F6AB-4CF7-A3D8-109376873A9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2" name="Google Shape;4873;p41">
              <a:extLst>
                <a:ext uri="{FF2B5EF4-FFF2-40B4-BE49-F238E27FC236}">
                  <a16:creationId xmlns:a16="http://schemas.microsoft.com/office/drawing/2014/main" id="{ECE97CAF-BE01-49FD-8283-CD26293D9474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3" name="Google Shape;4874;p41">
              <a:extLst>
                <a:ext uri="{FF2B5EF4-FFF2-40B4-BE49-F238E27FC236}">
                  <a16:creationId xmlns:a16="http://schemas.microsoft.com/office/drawing/2014/main" id="{4BC49A52-A722-4709-AC2B-1506CA43AE50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4" name="Google Shape;4875;p41">
              <a:extLst>
                <a:ext uri="{FF2B5EF4-FFF2-40B4-BE49-F238E27FC236}">
                  <a16:creationId xmlns:a16="http://schemas.microsoft.com/office/drawing/2014/main" id="{9E548CC8-28D4-4935-AD22-B7E63B6F02AE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5" name="Google Shape;4876;p41">
              <a:extLst>
                <a:ext uri="{FF2B5EF4-FFF2-40B4-BE49-F238E27FC236}">
                  <a16:creationId xmlns:a16="http://schemas.microsoft.com/office/drawing/2014/main" id="{195D81FE-3ACA-4BC1-BB44-35892623DB19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6" name="Google Shape;4877;p41">
              <a:extLst>
                <a:ext uri="{FF2B5EF4-FFF2-40B4-BE49-F238E27FC236}">
                  <a16:creationId xmlns:a16="http://schemas.microsoft.com/office/drawing/2014/main" id="{7DF1AD25-5471-4BD3-9E4B-C09FC430A3C4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7" name="Google Shape;4878;p41">
              <a:extLst>
                <a:ext uri="{FF2B5EF4-FFF2-40B4-BE49-F238E27FC236}">
                  <a16:creationId xmlns:a16="http://schemas.microsoft.com/office/drawing/2014/main" id="{E5EE5F1C-68FF-45E6-9E5B-290F9C9F26CD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8" name="Google Shape;4879;p41">
              <a:extLst>
                <a:ext uri="{FF2B5EF4-FFF2-40B4-BE49-F238E27FC236}">
                  <a16:creationId xmlns:a16="http://schemas.microsoft.com/office/drawing/2014/main" id="{3B1301CC-240B-4C6B-B7FF-7A6901CCA02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9" name="Google Shape;4880;p41">
              <a:extLst>
                <a:ext uri="{FF2B5EF4-FFF2-40B4-BE49-F238E27FC236}">
                  <a16:creationId xmlns:a16="http://schemas.microsoft.com/office/drawing/2014/main" id="{28BA9D89-19B8-4A9F-A64D-8D643B9E3586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0" name="Google Shape;4881;p41">
              <a:extLst>
                <a:ext uri="{FF2B5EF4-FFF2-40B4-BE49-F238E27FC236}">
                  <a16:creationId xmlns:a16="http://schemas.microsoft.com/office/drawing/2014/main" id="{5E74CFA7-8E35-41B0-B796-3BC3EA6897F9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1" name="Google Shape;4882;p41">
              <a:extLst>
                <a:ext uri="{FF2B5EF4-FFF2-40B4-BE49-F238E27FC236}">
                  <a16:creationId xmlns:a16="http://schemas.microsoft.com/office/drawing/2014/main" id="{984A7FDE-67FD-472F-A1E8-546285B6EFA9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2" name="Google Shape;4883;p41">
              <a:extLst>
                <a:ext uri="{FF2B5EF4-FFF2-40B4-BE49-F238E27FC236}">
                  <a16:creationId xmlns:a16="http://schemas.microsoft.com/office/drawing/2014/main" id="{8A55A905-84F5-494F-9742-2C1D4EF6730C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3" name="Google Shape;4884;p41">
              <a:extLst>
                <a:ext uri="{FF2B5EF4-FFF2-40B4-BE49-F238E27FC236}">
                  <a16:creationId xmlns:a16="http://schemas.microsoft.com/office/drawing/2014/main" id="{333F895B-6C45-4D34-8A82-0BF874CB49A0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4" name="Google Shape;4885;p41">
              <a:extLst>
                <a:ext uri="{FF2B5EF4-FFF2-40B4-BE49-F238E27FC236}">
                  <a16:creationId xmlns:a16="http://schemas.microsoft.com/office/drawing/2014/main" id="{48A3FF6A-6E45-4B5B-A950-E91D60D51689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5" name="Google Shape;4886;p41">
              <a:extLst>
                <a:ext uri="{FF2B5EF4-FFF2-40B4-BE49-F238E27FC236}">
                  <a16:creationId xmlns:a16="http://schemas.microsoft.com/office/drawing/2014/main" id="{97CB4DE1-1116-490F-AA42-4E044660C8DF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6" name="Google Shape;4887;p41">
              <a:extLst>
                <a:ext uri="{FF2B5EF4-FFF2-40B4-BE49-F238E27FC236}">
                  <a16:creationId xmlns:a16="http://schemas.microsoft.com/office/drawing/2014/main" id="{A2DC0EC6-68AF-48EA-9D64-02FEB1D9683C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7" name="Google Shape;4842;p41">
            <a:extLst>
              <a:ext uri="{FF2B5EF4-FFF2-40B4-BE49-F238E27FC236}">
                <a16:creationId xmlns:a16="http://schemas.microsoft.com/office/drawing/2014/main" id="{B03E83D8-0D16-489E-997D-773FAE488FEA}"/>
              </a:ext>
            </a:extLst>
          </p:cNvPr>
          <p:cNvGrpSpPr/>
          <p:nvPr/>
        </p:nvGrpSpPr>
        <p:grpSpPr>
          <a:xfrm rot="19133235">
            <a:off x="11414591" y="2069123"/>
            <a:ext cx="800143" cy="785411"/>
            <a:chOff x="493900" y="2994525"/>
            <a:chExt cx="2119975" cy="2090650"/>
          </a:xfrm>
        </p:grpSpPr>
        <p:sp>
          <p:nvSpPr>
            <p:cNvPr id="238" name="Google Shape;4843;p41">
              <a:extLst>
                <a:ext uri="{FF2B5EF4-FFF2-40B4-BE49-F238E27FC236}">
                  <a16:creationId xmlns:a16="http://schemas.microsoft.com/office/drawing/2014/main" id="{37359FF5-990D-4B6E-BE53-C3DDB9546288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9" name="Google Shape;4844;p41">
              <a:extLst>
                <a:ext uri="{FF2B5EF4-FFF2-40B4-BE49-F238E27FC236}">
                  <a16:creationId xmlns:a16="http://schemas.microsoft.com/office/drawing/2014/main" id="{70667E3E-71E7-43C6-A40C-CA6F2F355E80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0" name="Google Shape;4845;p41">
              <a:extLst>
                <a:ext uri="{FF2B5EF4-FFF2-40B4-BE49-F238E27FC236}">
                  <a16:creationId xmlns:a16="http://schemas.microsoft.com/office/drawing/2014/main" id="{44F6A42B-CE31-4F52-87C9-5037566DB39B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1" name="Google Shape;4846;p41">
              <a:extLst>
                <a:ext uri="{FF2B5EF4-FFF2-40B4-BE49-F238E27FC236}">
                  <a16:creationId xmlns:a16="http://schemas.microsoft.com/office/drawing/2014/main" id="{54805056-F90F-4FEB-8AF1-129D56731258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2" name="Google Shape;4847;p41">
              <a:extLst>
                <a:ext uri="{FF2B5EF4-FFF2-40B4-BE49-F238E27FC236}">
                  <a16:creationId xmlns:a16="http://schemas.microsoft.com/office/drawing/2014/main" id="{42B737A0-34B4-4353-945B-F04E85107AE0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3" name="Google Shape;4848;p41">
              <a:extLst>
                <a:ext uri="{FF2B5EF4-FFF2-40B4-BE49-F238E27FC236}">
                  <a16:creationId xmlns:a16="http://schemas.microsoft.com/office/drawing/2014/main" id="{310973D9-5082-447F-BAE7-CFBA6195680F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4" name="Google Shape;4849;p41">
              <a:extLst>
                <a:ext uri="{FF2B5EF4-FFF2-40B4-BE49-F238E27FC236}">
                  <a16:creationId xmlns:a16="http://schemas.microsoft.com/office/drawing/2014/main" id="{3A255D86-A689-40D2-B76A-7447FD5C3392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5" name="Google Shape;4850;p41">
              <a:extLst>
                <a:ext uri="{FF2B5EF4-FFF2-40B4-BE49-F238E27FC236}">
                  <a16:creationId xmlns:a16="http://schemas.microsoft.com/office/drawing/2014/main" id="{DB7BE5FF-BE38-4EA3-954C-148922D3CA0F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6" name="Google Shape;4851;p41">
              <a:extLst>
                <a:ext uri="{FF2B5EF4-FFF2-40B4-BE49-F238E27FC236}">
                  <a16:creationId xmlns:a16="http://schemas.microsoft.com/office/drawing/2014/main" id="{7C67C5A3-2214-41D0-B11D-C7AC74FC08A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7" name="Google Shape;4852;p41">
              <a:extLst>
                <a:ext uri="{FF2B5EF4-FFF2-40B4-BE49-F238E27FC236}">
                  <a16:creationId xmlns:a16="http://schemas.microsoft.com/office/drawing/2014/main" id="{8D19329D-AB89-4BF4-A55A-2080841EE403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8" name="Google Shape;4853;p41">
              <a:extLst>
                <a:ext uri="{FF2B5EF4-FFF2-40B4-BE49-F238E27FC236}">
                  <a16:creationId xmlns:a16="http://schemas.microsoft.com/office/drawing/2014/main" id="{09740ED3-52AA-465E-BA13-653049A60937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9" name="Google Shape;4854;p41">
              <a:extLst>
                <a:ext uri="{FF2B5EF4-FFF2-40B4-BE49-F238E27FC236}">
                  <a16:creationId xmlns:a16="http://schemas.microsoft.com/office/drawing/2014/main" id="{5C09CA47-62D6-43FC-9A8A-F88B93C640D7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0" name="Google Shape;4855;p41">
              <a:extLst>
                <a:ext uri="{FF2B5EF4-FFF2-40B4-BE49-F238E27FC236}">
                  <a16:creationId xmlns:a16="http://schemas.microsoft.com/office/drawing/2014/main" id="{4E3BB828-D927-431A-A04A-07C54058F868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1" name="Google Shape;4856;p41">
              <a:extLst>
                <a:ext uri="{FF2B5EF4-FFF2-40B4-BE49-F238E27FC236}">
                  <a16:creationId xmlns:a16="http://schemas.microsoft.com/office/drawing/2014/main" id="{ACBB8934-2040-4A3B-B7F2-7338049934F9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2" name="Google Shape;4857;p41">
              <a:extLst>
                <a:ext uri="{FF2B5EF4-FFF2-40B4-BE49-F238E27FC236}">
                  <a16:creationId xmlns:a16="http://schemas.microsoft.com/office/drawing/2014/main" id="{CD9FE7D9-F4CC-4196-9660-514D1FB0B73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3" name="Google Shape;4858;p41">
              <a:extLst>
                <a:ext uri="{FF2B5EF4-FFF2-40B4-BE49-F238E27FC236}">
                  <a16:creationId xmlns:a16="http://schemas.microsoft.com/office/drawing/2014/main" id="{013B56C0-D622-4028-BDAE-7EE1A296A077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4" name="Google Shape;4859;p41">
              <a:extLst>
                <a:ext uri="{FF2B5EF4-FFF2-40B4-BE49-F238E27FC236}">
                  <a16:creationId xmlns:a16="http://schemas.microsoft.com/office/drawing/2014/main" id="{16963173-62CE-4BE3-A0E4-AD65B585129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4860;p41">
              <a:extLst>
                <a:ext uri="{FF2B5EF4-FFF2-40B4-BE49-F238E27FC236}">
                  <a16:creationId xmlns:a16="http://schemas.microsoft.com/office/drawing/2014/main" id="{A21DAEEF-72C5-4243-8575-F3EE8D16577F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4861;p41">
              <a:extLst>
                <a:ext uri="{FF2B5EF4-FFF2-40B4-BE49-F238E27FC236}">
                  <a16:creationId xmlns:a16="http://schemas.microsoft.com/office/drawing/2014/main" id="{EF539409-C7AF-474E-B29E-3A2D60D25F29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4862;p41">
              <a:extLst>
                <a:ext uri="{FF2B5EF4-FFF2-40B4-BE49-F238E27FC236}">
                  <a16:creationId xmlns:a16="http://schemas.microsoft.com/office/drawing/2014/main" id="{99D65730-8232-45AF-BF34-3117FC34D8C1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4863;p41">
              <a:extLst>
                <a:ext uri="{FF2B5EF4-FFF2-40B4-BE49-F238E27FC236}">
                  <a16:creationId xmlns:a16="http://schemas.microsoft.com/office/drawing/2014/main" id="{148E6CED-A450-49A7-A825-9BDD56E1313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9" name="Google Shape;4864;p41">
              <a:extLst>
                <a:ext uri="{FF2B5EF4-FFF2-40B4-BE49-F238E27FC236}">
                  <a16:creationId xmlns:a16="http://schemas.microsoft.com/office/drawing/2014/main" id="{CB9DDD0F-6A22-4ECE-B545-CDD1A90FE507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0" name="Google Shape;4865;p41">
              <a:extLst>
                <a:ext uri="{FF2B5EF4-FFF2-40B4-BE49-F238E27FC236}">
                  <a16:creationId xmlns:a16="http://schemas.microsoft.com/office/drawing/2014/main" id="{A55E86EA-A103-4B07-BC68-5888C8301143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1" name="Google Shape;4866;p41">
              <a:extLst>
                <a:ext uri="{FF2B5EF4-FFF2-40B4-BE49-F238E27FC236}">
                  <a16:creationId xmlns:a16="http://schemas.microsoft.com/office/drawing/2014/main" id="{33C48C1B-8C2A-4169-8FB9-9671FA8177EB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2" name="Google Shape;4867;p41">
              <a:extLst>
                <a:ext uri="{FF2B5EF4-FFF2-40B4-BE49-F238E27FC236}">
                  <a16:creationId xmlns:a16="http://schemas.microsoft.com/office/drawing/2014/main" id="{102F4BB6-B503-42D3-B838-28D0B6169D1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3" name="Google Shape;4868;p41">
              <a:extLst>
                <a:ext uri="{FF2B5EF4-FFF2-40B4-BE49-F238E27FC236}">
                  <a16:creationId xmlns:a16="http://schemas.microsoft.com/office/drawing/2014/main" id="{D69D20C3-54D6-412B-89BB-F54732BDB971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4" name="Google Shape;4869;p41">
              <a:extLst>
                <a:ext uri="{FF2B5EF4-FFF2-40B4-BE49-F238E27FC236}">
                  <a16:creationId xmlns:a16="http://schemas.microsoft.com/office/drawing/2014/main" id="{28CBE1C3-1E7F-4C65-A7BC-4A1AEF33D638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5" name="Google Shape;4870;p41">
              <a:extLst>
                <a:ext uri="{FF2B5EF4-FFF2-40B4-BE49-F238E27FC236}">
                  <a16:creationId xmlns:a16="http://schemas.microsoft.com/office/drawing/2014/main" id="{0858506E-A26E-4095-9790-A8C4B418CA17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6" name="Google Shape;4871;p41">
              <a:extLst>
                <a:ext uri="{FF2B5EF4-FFF2-40B4-BE49-F238E27FC236}">
                  <a16:creationId xmlns:a16="http://schemas.microsoft.com/office/drawing/2014/main" id="{EB3D0124-8074-4DB3-946B-D655CD4180F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7" name="Google Shape;4872;p41">
              <a:extLst>
                <a:ext uri="{FF2B5EF4-FFF2-40B4-BE49-F238E27FC236}">
                  <a16:creationId xmlns:a16="http://schemas.microsoft.com/office/drawing/2014/main" id="{0F24E41C-99CD-414D-ABBF-BE28548610E7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8" name="Google Shape;4873;p41">
              <a:extLst>
                <a:ext uri="{FF2B5EF4-FFF2-40B4-BE49-F238E27FC236}">
                  <a16:creationId xmlns:a16="http://schemas.microsoft.com/office/drawing/2014/main" id="{FFF49AC8-B341-4349-B35E-F0FB5DD16B45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9" name="Google Shape;4874;p41">
              <a:extLst>
                <a:ext uri="{FF2B5EF4-FFF2-40B4-BE49-F238E27FC236}">
                  <a16:creationId xmlns:a16="http://schemas.microsoft.com/office/drawing/2014/main" id="{B71A8AB7-ABD7-4AA5-A701-4BDAF81F5215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0" name="Google Shape;4875;p41">
              <a:extLst>
                <a:ext uri="{FF2B5EF4-FFF2-40B4-BE49-F238E27FC236}">
                  <a16:creationId xmlns:a16="http://schemas.microsoft.com/office/drawing/2014/main" id="{A7BC58AC-74A5-4952-91C4-03C15B1D4CD3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1" name="Google Shape;4876;p41">
              <a:extLst>
                <a:ext uri="{FF2B5EF4-FFF2-40B4-BE49-F238E27FC236}">
                  <a16:creationId xmlns:a16="http://schemas.microsoft.com/office/drawing/2014/main" id="{E7ED6362-6775-4833-996D-43C83AC7D100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2" name="Google Shape;4877;p41">
              <a:extLst>
                <a:ext uri="{FF2B5EF4-FFF2-40B4-BE49-F238E27FC236}">
                  <a16:creationId xmlns:a16="http://schemas.microsoft.com/office/drawing/2014/main" id="{C0343D2D-597B-44EB-963A-3557060C8038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3" name="Google Shape;4878;p41">
              <a:extLst>
                <a:ext uri="{FF2B5EF4-FFF2-40B4-BE49-F238E27FC236}">
                  <a16:creationId xmlns:a16="http://schemas.microsoft.com/office/drawing/2014/main" id="{5D80F59C-AC3A-4115-8E5C-78293E97F8D1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4" name="Google Shape;4879;p41">
              <a:extLst>
                <a:ext uri="{FF2B5EF4-FFF2-40B4-BE49-F238E27FC236}">
                  <a16:creationId xmlns:a16="http://schemas.microsoft.com/office/drawing/2014/main" id="{F34C3FD2-5C3E-4FAF-9815-2A860CE9BF4D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5" name="Google Shape;4880;p41">
              <a:extLst>
                <a:ext uri="{FF2B5EF4-FFF2-40B4-BE49-F238E27FC236}">
                  <a16:creationId xmlns:a16="http://schemas.microsoft.com/office/drawing/2014/main" id="{B37ECFBE-E9B8-4D99-B0A4-F7FD55548BE3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6" name="Google Shape;4881;p41">
              <a:extLst>
                <a:ext uri="{FF2B5EF4-FFF2-40B4-BE49-F238E27FC236}">
                  <a16:creationId xmlns:a16="http://schemas.microsoft.com/office/drawing/2014/main" id="{90CC4E7D-5395-46B5-AD66-7E2D0A283D47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7" name="Google Shape;4882;p41">
              <a:extLst>
                <a:ext uri="{FF2B5EF4-FFF2-40B4-BE49-F238E27FC236}">
                  <a16:creationId xmlns:a16="http://schemas.microsoft.com/office/drawing/2014/main" id="{ACA36304-6B25-4D45-BF20-54B414434E58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8" name="Google Shape;4883;p41">
              <a:extLst>
                <a:ext uri="{FF2B5EF4-FFF2-40B4-BE49-F238E27FC236}">
                  <a16:creationId xmlns:a16="http://schemas.microsoft.com/office/drawing/2014/main" id="{AAC20D40-680D-4403-8FDB-310CAED4EB20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9" name="Google Shape;4884;p41">
              <a:extLst>
                <a:ext uri="{FF2B5EF4-FFF2-40B4-BE49-F238E27FC236}">
                  <a16:creationId xmlns:a16="http://schemas.microsoft.com/office/drawing/2014/main" id="{CEDCFEFB-F23A-42DF-A889-6F9402F55F5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0" name="Google Shape;4885;p41">
              <a:extLst>
                <a:ext uri="{FF2B5EF4-FFF2-40B4-BE49-F238E27FC236}">
                  <a16:creationId xmlns:a16="http://schemas.microsoft.com/office/drawing/2014/main" id="{1DFE622D-D1FA-489F-ADDA-3D047D984F9D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1" name="Google Shape;4886;p41">
              <a:extLst>
                <a:ext uri="{FF2B5EF4-FFF2-40B4-BE49-F238E27FC236}">
                  <a16:creationId xmlns:a16="http://schemas.microsoft.com/office/drawing/2014/main" id="{395E3378-7D98-4459-8306-80BF8C16C53A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2" name="Google Shape;4887;p41">
              <a:extLst>
                <a:ext uri="{FF2B5EF4-FFF2-40B4-BE49-F238E27FC236}">
                  <a16:creationId xmlns:a16="http://schemas.microsoft.com/office/drawing/2014/main" id="{3A34244F-64D1-41E9-9903-9C7DA6B53B2A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83" name="Google Shape;4842;p41">
            <a:extLst>
              <a:ext uri="{FF2B5EF4-FFF2-40B4-BE49-F238E27FC236}">
                <a16:creationId xmlns:a16="http://schemas.microsoft.com/office/drawing/2014/main" id="{7E7A7AFA-957A-4A7B-BAE7-AA9EDAB0255D}"/>
              </a:ext>
            </a:extLst>
          </p:cNvPr>
          <p:cNvGrpSpPr/>
          <p:nvPr/>
        </p:nvGrpSpPr>
        <p:grpSpPr>
          <a:xfrm rot="19133235">
            <a:off x="11393670" y="3986085"/>
            <a:ext cx="800143" cy="785411"/>
            <a:chOff x="493900" y="2994525"/>
            <a:chExt cx="2119975" cy="2090650"/>
          </a:xfrm>
        </p:grpSpPr>
        <p:sp>
          <p:nvSpPr>
            <p:cNvPr id="284" name="Google Shape;4843;p41">
              <a:extLst>
                <a:ext uri="{FF2B5EF4-FFF2-40B4-BE49-F238E27FC236}">
                  <a16:creationId xmlns:a16="http://schemas.microsoft.com/office/drawing/2014/main" id="{1B8B9D12-7FEF-4095-B81C-26DAF96CA963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5" name="Google Shape;4844;p41">
              <a:extLst>
                <a:ext uri="{FF2B5EF4-FFF2-40B4-BE49-F238E27FC236}">
                  <a16:creationId xmlns:a16="http://schemas.microsoft.com/office/drawing/2014/main" id="{9D3FE72D-C46A-461B-BFF5-C549291483D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6" name="Google Shape;4845;p41">
              <a:extLst>
                <a:ext uri="{FF2B5EF4-FFF2-40B4-BE49-F238E27FC236}">
                  <a16:creationId xmlns:a16="http://schemas.microsoft.com/office/drawing/2014/main" id="{2F773B81-9903-4947-9B51-6FA58BD34DF0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7" name="Google Shape;4846;p41">
              <a:extLst>
                <a:ext uri="{FF2B5EF4-FFF2-40B4-BE49-F238E27FC236}">
                  <a16:creationId xmlns:a16="http://schemas.microsoft.com/office/drawing/2014/main" id="{3E82ADA9-54F0-49BD-B211-DA26210614EB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8" name="Google Shape;4847;p41">
              <a:extLst>
                <a:ext uri="{FF2B5EF4-FFF2-40B4-BE49-F238E27FC236}">
                  <a16:creationId xmlns:a16="http://schemas.microsoft.com/office/drawing/2014/main" id="{DFB0F03E-71DD-44D2-B810-52137CF8C371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9" name="Google Shape;4848;p41">
              <a:extLst>
                <a:ext uri="{FF2B5EF4-FFF2-40B4-BE49-F238E27FC236}">
                  <a16:creationId xmlns:a16="http://schemas.microsoft.com/office/drawing/2014/main" id="{A3E49A39-D800-4C18-907E-44FA1DCEE8CA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0" name="Google Shape;4849;p41">
              <a:extLst>
                <a:ext uri="{FF2B5EF4-FFF2-40B4-BE49-F238E27FC236}">
                  <a16:creationId xmlns:a16="http://schemas.microsoft.com/office/drawing/2014/main" id="{091D1EBE-2135-44F0-A357-6E54B4D9578D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1" name="Google Shape;4850;p41">
              <a:extLst>
                <a:ext uri="{FF2B5EF4-FFF2-40B4-BE49-F238E27FC236}">
                  <a16:creationId xmlns:a16="http://schemas.microsoft.com/office/drawing/2014/main" id="{F7C84D28-9182-474F-BEC4-3D5FDE3DAED2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2" name="Google Shape;4851;p41">
              <a:extLst>
                <a:ext uri="{FF2B5EF4-FFF2-40B4-BE49-F238E27FC236}">
                  <a16:creationId xmlns:a16="http://schemas.microsoft.com/office/drawing/2014/main" id="{A3679168-E430-400F-890A-39AD5BF9EC7C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3" name="Google Shape;4852;p41">
              <a:extLst>
                <a:ext uri="{FF2B5EF4-FFF2-40B4-BE49-F238E27FC236}">
                  <a16:creationId xmlns:a16="http://schemas.microsoft.com/office/drawing/2014/main" id="{5CB510F2-CC3E-499B-8B78-B119404BDBCA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4" name="Google Shape;4853;p41">
              <a:extLst>
                <a:ext uri="{FF2B5EF4-FFF2-40B4-BE49-F238E27FC236}">
                  <a16:creationId xmlns:a16="http://schemas.microsoft.com/office/drawing/2014/main" id="{C5F87961-510E-468B-AB5E-F6ADED873EE0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5" name="Google Shape;4854;p41">
              <a:extLst>
                <a:ext uri="{FF2B5EF4-FFF2-40B4-BE49-F238E27FC236}">
                  <a16:creationId xmlns:a16="http://schemas.microsoft.com/office/drawing/2014/main" id="{58D7F29C-61CC-4F30-AAE3-A10318C2B45A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6" name="Google Shape;4855;p41">
              <a:extLst>
                <a:ext uri="{FF2B5EF4-FFF2-40B4-BE49-F238E27FC236}">
                  <a16:creationId xmlns:a16="http://schemas.microsoft.com/office/drawing/2014/main" id="{E33936A2-3A7A-435F-8034-05B1E5BF9176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7" name="Google Shape;4856;p41">
              <a:extLst>
                <a:ext uri="{FF2B5EF4-FFF2-40B4-BE49-F238E27FC236}">
                  <a16:creationId xmlns:a16="http://schemas.microsoft.com/office/drawing/2014/main" id="{6C7014A3-0479-4D5F-A96B-5357316C3C68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8" name="Google Shape;4857;p41">
              <a:extLst>
                <a:ext uri="{FF2B5EF4-FFF2-40B4-BE49-F238E27FC236}">
                  <a16:creationId xmlns:a16="http://schemas.microsoft.com/office/drawing/2014/main" id="{3AA812D2-ED19-4E19-A44A-3207E75D1ECB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99" name="Google Shape;4858;p41">
              <a:extLst>
                <a:ext uri="{FF2B5EF4-FFF2-40B4-BE49-F238E27FC236}">
                  <a16:creationId xmlns:a16="http://schemas.microsoft.com/office/drawing/2014/main" id="{DCF40186-997C-4E0A-9C36-027375B45B39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0" name="Google Shape;4859;p41">
              <a:extLst>
                <a:ext uri="{FF2B5EF4-FFF2-40B4-BE49-F238E27FC236}">
                  <a16:creationId xmlns:a16="http://schemas.microsoft.com/office/drawing/2014/main" id="{400D6E47-BFDD-44F5-A278-1D14E6C6C566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1" name="Google Shape;4860;p41">
              <a:extLst>
                <a:ext uri="{FF2B5EF4-FFF2-40B4-BE49-F238E27FC236}">
                  <a16:creationId xmlns:a16="http://schemas.microsoft.com/office/drawing/2014/main" id="{D16EA13E-96D5-483B-9833-941C9388CD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2" name="Google Shape;4861;p41">
              <a:extLst>
                <a:ext uri="{FF2B5EF4-FFF2-40B4-BE49-F238E27FC236}">
                  <a16:creationId xmlns:a16="http://schemas.microsoft.com/office/drawing/2014/main" id="{97EEFCAC-27FB-45BD-8E92-34922EA2C63A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3" name="Google Shape;4862;p41">
              <a:extLst>
                <a:ext uri="{FF2B5EF4-FFF2-40B4-BE49-F238E27FC236}">
                  <a16:creationId xmlns:a16="http://schemas.microsoft.com/office/drawing/2014/main" id="{F478E162-F7FD-469C-AD05-DE294F8D075F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4" name="Google Shape;4863;p41">
              <a:extLst>
                <a:ext uri="{FF2B5EF4-FFF2-40B4-BE49-F238E27FC236}">
                  <a16:creationId xmlns:a16="http://schemas.microsoft.com/office/drawing/2014/main" id="{B23B2A19-DAC0-4FB9-9CFC-628927C76360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5" name="Google Shape;4864;p41">
              <a:extLst>
                <a:ext uri="{FF2B5EF4-FFF2-40B4-BE49-F238E27FC236}">
                  <a16:creationId xmlns:a16="http://schemas.microsoft.com/office/drawing/2014/main" id="{C270A45E-4A04-4704-9E2D-BD317931DC8B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6" name="Google Shape;4865;p41">
              <a:extLst>
                <a:ext uri="{FF2B5EF4-FFF2-40B4-BE49-F238E27FC236}">
                  <a16:creationId xmlns:a16="http://schemas.microsoft.com/office/drawing/2014/main" id="{9C052F66-2FEA-4582-A36E-75426A2C8EF9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7" name="Google Shape;4866;p41">
              <a:extLst>
                <a:ext uri="{FF2B5EF4-FFF2-40B4-BE49-F238E27FC236}">
                  <a16:creationId xmlns:a16="http://schemas.microsoft.com/office/drawing/2014/main" id="{621B4115-37A9-494F-B21D-297CDBE5A83C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8" name="Google Shape;4867;p41">
              <a:extLst>
                <a:ext uri="{FF2B5EF4-FFF2-40B4-BE49-F238E27FC236}">
                  <a16:creationId xmlns:a16="http://schemas.microsoft.com/office/drawing/2014/main" id="{32322394-FDC0-4634-96D9-EE45335A167A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09" name="Google Shape;4868;p41">
              <a:extLst>
                <a:ext uri="{FF2B5EF4-FFF2-40B4-BE49-F238E27FC236}">
                  <a16:creationId xmlns:a16="http://schemas.microsoft.com/office/drawing/2014/main" id="{EC3A7C4F-1426-46FF-A1E4-DE4B06F23E70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0" name="Google Shape;4869;p41">
              <a:extLst>
                <a:ext uri="{FF2B5EF4-FFF2-40B4-BE49-F238E27FC236}">
                  <a16:creationId xmlns:a16="http://schemas.microsoft.com/office/drawing/2014/main" id="{B9D4D099-B8A1-491C-985D-1E3BB7053821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1" name="Google Shape;4870;p41">
              <a:extLst>
                <a:ext uri="{FF2B5EF4-FFF2-40B4-BE49-F238E27FC236}">
                  <a16:creationId xmlns:a16="http://schemas.microsoft.com/office/drawing/2014/main" id="{5CA5A8B9-BC70-45BC-8286-872E127942F6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2" name="Google Shape;4871;p41">
              <a:extLst>
                <a:ext uri="{FF2B5EF4-FFF2-40B4-BE49-F238E27FC236}">
                  <a16:creationId xmlns:a16="http://schemas.microsoft.com/office/drawing/2014/main" id="{C89C1E17-0640-48FA-A142-10773FF66903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3" name="Google Shape;4872;p41">
              <a:extLst>
                <a:ext uri="{FF2B5EF4-FFF2-40B4-BE49-F238E27FC236}">
                  <a16:creationId xmlns:a16="http://schemas.microsoft.com/office/drawing/2014/main" id="{2E97458E-8EA9-406E-B002-43EC585C7076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" name="Google Shape;4873;p41">
              <a:extLst>
                <a:ext uri="{FF2B5EF4-FFF2-40B4-BE49-F238E27FC236}">
                  <a16:creationId xmlns:a16="http://schemas.microsoft.com/office/drawing/2014/main" id="{DE20C574-D428-4E17-8E98-CC546A9A7947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" name="Google Shape;4874;p41">
              <a:extLst>
                <a:ext uri="{FF2B5EF4-FFF2-40B4-BE49-F238E27FC236}">
                  <a16:creationId xmlns:a16="http://schemas.microsoft.com/office/drawing/2014/main" id="{1897B2B0-8F53-4901-99D1-6012F303609A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6" name="Google Shape;4875;p41">
              <a:extLst>
                <a:ext uri="{FF2B5EF4-FFF2-40B4-BE49-F238E27FC236}">
                  <a16:creationId xmlns:a16="http://schemas.microsoft.com/office/drawing/2014/main" id="{88C5B80E-70F9-44DA-939A-8F94DF4AFE8B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7" name="Google Shape;4876;p41">
              <a:extLst>
                <a:ext uri="{FF2B5EF4-FFF2-40B4-BE49-F238E27FC236}">
                  <a16:creationId xmlns:a16="http://schemas.microsoft.com/office/drawing/2014/main" id="{0312E267-7377-49C5-B22B-ACA0A6E51DC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8" name="Google Shape;4877;p41">
              <a:extLst>
                <a:ext uri="{FF2B5EF4-FFF2-40B4-BE49-F238E27FC236}">
                  <a16:creationId xmlns:a16="http://schemas.microsoft.com/office/drawing/2014/main" id="{A0275D3F-A2D6-4B19-A275-9C04FEADBAF9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9" name="Google Shape;4878;p41">
              <a:extLst>
                <a:ext uri="{FF2B5EF4-FFF2-40B4-BE49-F238E27FC236}">
                  <a16:creationId xmlns:a16="http://schemas.microsoft.com/office/drawing/2014/main" id="{7353BA7F-584B-4560-A45A-3B3FBC007B09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0" name="Google Shape;4879;p41">
              <a:extLst>
                <a:ext uri="{FF2B5EF4-FFF2-40B4-BE49-F238E27FC236}">
                  <a16:creationId xmlns:a16="http://schemas.microsoft.com/office/drawing/2014/main" id="{66D9E6C8-1E9A-4A18-B2E6-4CC29425E8F1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1" name="Google Shape;4880;p41">
              <a:extLst>
                <a:ext uri="{FF2B5EF4-FFF2-40B4-BE49-F238E27FC236}">
                  <a16:creationId xmlns:a16="http://schemas.microsoft.com/office/drawing/2014/main" id="{F7147825-8FDA-45A8-8D4A-33AE8679B9AF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2" name="Google Shape;4881;p41">
              <a:extLst>
                <a:ext uri="{FF2B5EF4-FFF2-40B4-BE49-F238E27FC236}">
                  <a16:creationId xmlns:a16="http://schemas.microsoft.com/office/drawing/2014/main" id="{DBA8C2B2-A547-494F-9BF4-B18D86CCB150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3" name="Google Shape;4882;p41">
              <a:extLst>
                <a:ext uri="{FF2B5EF4-FFF2-40B4-BE49-F238E27FC236}">
                  <a16:creationId xmlns:a16="http://schemas.microsoft.com/office/drawing/2014/main" id="{68BDB808-555D-4325-BC67-25951F5D226D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4" name="Google Shape;4883;p41">
              <a:extLst>
                <a:ext uri="{FF2B5EF4-FFF2-40B4-BE49-F238E27FC236}">
                  <a16:creationId xmlns:a16="http://schemas.microsoft.com/office/drawing/2014/main" id="{FA488B5D-157E-496A-99D4-C9F2D6CB1683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5" name="Google Shape;4884;p41">
              <a:extLst>
                <a:ext uri="{FF2B5EF4-FFF2-40B4-BE49-F238E27FC236}">
                  <a16:creationId xmlns:a16="http://schemas.microsoft.com/office/drawing/2014/main" id="{495A962D-CF31-46F0-95FB-EF48D7B31B44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6" name="Google Shape;4885;p41">
              <a:extLst>
                <a:ext uri="{FF2B5EF4-FFF2-40B4-BE49-F238E27FC236}">
                  <a16:creationId xmlns:a16="http://schemas.microsoft.com/office/drawing/2014/main" id="{1FAA55CF-E514-4307-86BD-E6112C0CAA2C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7" name="Google Shape;4886;p41">
              <a:extLst>
                <a:ext uri="{FF2B5EF4-FFF2-40B4-BE49-F238E27FC236}">
                  <a16:creationId xmlns:a16="http://schemas.microsoft.com/office/drawing/2014/main" id="{7F43588C-21FF-4B75-B0EE-15E873A856DC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28" name="Google Shape;4887;p41">
              <a:extLst>
                <a:ext uri="{FF2B5EF4-FFF2-40B4-BE49-F238E27FC236}">
                  <a16:creationId xmlns:a16="http://schemas.microsoft.com/office/drawing/2014/main" id="{37EA1AA5-301D-4D9C-AA28-383DF03D7A9F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9" name="Google Shape;4842;p41">
            <a:extLst>
              <a:ext uri="{FF2B5EF4-FFF2-40B4-BE49-F238E27FC236}">
                <a16:creationId xmlns:a16="http://schemas.microsoft.com/office/drawing/2014/main" id="{5E9821BF-C297-4173-9B2A-406BB26116AF}"/>
              </a:ext>
            </a:extLst>
          </p:cNvPr>
          <p:cNvGrpSpPr/>
          <p:nvPr/>
        </p:nvGrpSpPr>
        <p:grpSpPr>
          <a:xfrm rot="19133235">
            <a:off x="11420470" y="6063469"/>
            <a:ext cx="800143" cy="785411"/>
            <a:chOff x="493900" y="2994525"/>
            <a:chExt cx="2119975" cy="2090650"/>
          </a:xfrm>
        </p:grpSpPr>
        <p:sp>
          <p:nvSpPr>
            <p:cNvPr id="330" name="Google Shape;4843;p41">
              <a:extLst>
                <a:ext uri="{FF2B5EF4-FFF2-40B4-BE49-F238E27FC236}">
                  <a16:creationId xmlns:a16="http://schemas.microsoft.com/office/drawing/2014/main" id="{30EE01E7-CFB9-4F85-A2AD-DED95F005584}"/>
                </a:ext>
              </a:extLst>
            </p:cNvPr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1" name="Google Shape;4844;p41">
              <a:extLst>
                <a:ext uri="{FF2B5EF4-FFF2-40B4-BE49-F238E27FC236}">
                  <a16:creationId xmlns:a16="http://schemas.microsoft.com/office/drawing/2014/main" id="{517D4294-75DF-4CE6-8195-8043F512A784}"/>
                </a:ext>
              </a:extLst>
            </p:cNvPr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2" name="Google Shape;4845;p41">
              <a:extLst>
                <a:ext uri="{FF2B5EF4-FFF2-40B4-BE49-F238E27FC236}">
                  <a16:creationId xmlns:a16="http://schemas.microsoft.com/office/drawing/2014/main" id="{7E38C698-1DCD-44F0-96F6-EF35D483E412}"/>
                </a:ext>
              </a:extLst>
            </p:cNvPr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3" name="Google Shape;4846;p41">
              <a:extLst>
                <a:ext uri="{FF2B5EF4-FFF2-40B4-BE49-F238E27FC236}">
                  <a16:creationId xmlns:a16="http://schemas.microsoft.com/office/drawing/2014/main" id="{3DC85534-7F40-4194-9615-27EED6B8EBAA}"/>
                </a:ext>
              </a:extLst>
            </p:cNvPr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4" name="Google Shape;4847;p41">
              <a:extLst>
                <a:ext uri="{FF2B5EF4-FFF2-40B4-BE49-F238E27FC236}">
                  <a16:creationId xmlns:a16="http://schemas.microsoft.com/office/drawing/2014/main" id="{C72F4D4C-21EF-4BBC-A5E8-1FD0EF087888}"/>
                </a:ext>
              </a:extLst>
            </p:cNvPr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5" name="Google Shape;4848;p41">
              <a:extLst>
                <a:ext uri="{FF2B5EF4-FFF2-40B4-BE49-F238E27FC236}">
                  <a16:creationId xmlns:a16="http://schemas.microsoft.com/office/drawing/2014/main" id="{F8DEA480-98A8-4E40-B033-42E4A2C7E02D}"/>
                </a:ext>
              </a:extLst>
            </p:cNvPr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6" name="Google Shape;4849;p41">
              <a:extLst>
                <a:ext uri="{FF2B5EF4-FFF2-40B4-BE49-F238E27FC236}">
                  <a16:creationId xmlns:a16="http://schemas.microsoft.com/office/drawing/2014/main" id="{D76B9FA2-E6BB-4A8F-80A5-54DC64376CEB}"/>
                </a:ext>
              </a:extLst>
            </p:cNvPr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7" name="Google Shape;4850;p41">
              <a:extLst>
                <a:ext uri="{FF2B5EF4-FFF2-40B4-BE49-F238E27FC236}">
                  <a16:creationId xmlns:a16="http://schemas.microsoft.com/office/drawing/2014/main" id="{B63E2F2A-D335-4957-A42B-B8AAB503A27C}"/>
                </a:ext>
              </a:extLst>
            </p:cNvPr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4851;p41">
              <a:extLst>
                <a:ext uri="{FF2B5EF4-FFF2-40B4-BE49-F238E27FC236}">
                  <a16:creationId xmlns:a16="http://schemas.microsoft.com/office/drawing/2014/main" id="{30485FC5-425B-4D32-BCF9-70D08F5546BF}"/>
                </a:ext>
              </a:extLst>
            </p:cNvPr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9" name="Google Shape;4852;p41">
              <a:extLst>
                <a:ext uri="{FF2B5EF4-FFF2-40B4-BE49-F238E27FC236}">
                  <a16:creationId xmlns:a16="http://schemas.microsoft.com/office/drawing/2014/main" id="{3373F9E6-AD46-4BBA-B9D6-FA50114C91D1}"/>
                </a:ext>
              </a:extLst>
            </p:cNvPr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0" name="Google Shape;4853;p41">
              <a:extLst>
                <a:ext uri="{FF2B5EF4-FFF2-40B4-BE49-F238E27FC236}">
                  <a16:creationId xmlns:a16="http://schemas.microsoft.com/office/drawing/2014/main" id="{060A9092-B052-474A-8E16-B2F30E5F4E33}"/>
                </a:ext>
              </a:extLst>
            </p:cNvPr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4854;p41">
              <a:extLst>
                <a:ext uri="{FF2B5EF4-FFF2-40B4-BE49-F238E27FC236}">
                  <a16:creationId xmlns:a16="http://schemas.microsoft.com/office/drawing/2014/main" id="{ACC99B4A-926F-4E10-8047-BF567E0283C5}"/>
                </a:ext>
              </a:extLst>
            </p:cNvPr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2" name="Google Shape;4855;p41">
              <a:extLst>
                <a:ext uri="{FF2B5EF4-FFF2-40B4-BE49-F238E27FC236}">
                  <a16:creationId xmlns:a16="http://schemas.microsoft.com/office/drawing/2014/main" id="{EF1F6E0F-2CB2-4C06-92C8-756D9A3E2A5E}"/>
                </a:ext>
              </a:extLst>
            </p:cNvPr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3" name="Google Shape;4856;p41">
              <a:extLst>
                <a:ext uri="{FF2B5EF4-FFF2-40B4-BE49-F238E27FC236}">
                  <a16:creationId xmlns:a16="http://schemas.microsoft.com/office/drawing/2014/main" id="{D4A55DE0-E442-4643-B16C-5E579BDE8825}"/>
                </a:ext>
              </a:extLst>
            </p:cNvPr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4857;p41">
              <a:extLst>
                <a:ext uri="{FF2B5EF4-FFF2-40B4-BE49-F238E27FC236}">
                  <a16:creationId xmlns:a16="http://schemas.microsoft.com/office/drawing/2014/main" id="{89EC9837-27D1-42B1-AF38-51E7F3DF8255}"/>
                </a:ext>
              </a:extLst>
            </p:cNvPr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5" name="Google Shape;4858;p41">
              <a:extLst>
                <a:ext uri="{FF2B5EF4-FFF2-40B4-BE49-F238E27FC236}">
                  <a16:creationId xmlns:a16="http://schemas.microsoft.com/office/drawing/2014/main" id="{B25529C2-76D4-4905-8BAC-02DDAB52164D}"/>
                </a:ext>
              </a:extLst>
            </p:cNvPr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6" name="Google Shape;4859;p41">
              <a:extLst>
                <a:ext uri="{FF2B5EF4-FFF2-40B4-BE49-F238E27FC236}">
                  <a16:creationId xmlns:a16="http://schemas.microsoft.com/office/drawing/2014/main" id="{BBD9708B-EFEC-4DAC-9EA2-20808634B04F}"/>
                </a:ext>
              </a:extLst>
            </p:cNvPr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4860;p41">
              <a:extLst>
                <a:ext uri="{FF2B5EF4-FFF2-40B4-BE49-F238E27FC236}">
                  <a16:creationId xmlns:a16="http://schemas.microsoft.com/office/drawing/2014/main" id="{CB41892C-0C9E-41A6-B1C6-D87F121D4898}"/>
                </a:ext>
              </a:extLst>
            </p:cNvPr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8" name="Google Shape;4861;p41">
              <a:extLst>
                <a:ext uri="{FF2B5EF4-FFF2-40B4-BE49-F238E27FC236}">
                  <a16:creationId xmlns:a16="http://schemas.microsoft.com/office/drawing/2014/main" id="{87B7F8E0-7BEB-4EC8-8DB9-9C252CFA280D}"/>
                </a:ext>
              </a:extLst>
            </p:cNvPr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9" name="Google Shape;4862;p41">
              <a:extLst>
                <a:ext uri="{FF2B5EF4-FFF2-40B4-BE49-F238E27FC236}">
                  <a16:creationId xmlns:a16="http://schemas.microsoft.com/office/drawing/2014/main" id="{1AA397A2-0B16-407A-B5D4-E4FF4D3E05DC}"/>
                </a:ext>
              </a:extLst>
            </p:cNvPr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4863;p41">
              <a:extLst>
                <a:ext uri="{FF2B5EF4-FFF2-40B4-BE49-F238E27FC236}">
                  <a16:creationId xmlns:a16="http://schemas.microsoft.com/office/drawing/2014/main" id="{59B28483-9893-4991-B13B-F88211BFC6F1}"/>
                </a:ext>
              </a:extLst>
            </p:cNvPr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1" name="Google Shape;4864;p41">
              <a:extLst>
                <a:ext uri="{FF2B5EF4-FFF2-40B4-BE49-F238E27FC236}">
                  <a16:creationId xmlns:a16="http://schemas.microsoft.com/office/drawing/2014/main" id="{09211D3A-BBE0-469F-BBFA-D4D8E051ABCA}"/>
                </a:ext>
              </a:extLst>
            </p:cNvPr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2" name="Google Shape;4865;p41">
              <a:extLst>
                <a:ext uri="{FF2B5EF4-FFF2-40B4-BE49-F238E27FC236}">
                  <a16:creationId xmlns:a16="http://schemas.microsoft.com/office/drawing/2014/main" id="{329BDC03-9492-4695-BCC9-7FE6D36DE1EB}"/>
                </a:ext>
              </a:extLst>
            </p:cNvPr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3" name="Google Shape;4866;p41">
              <a:extLst>
                <a:ext uri="{FF2B5EF4-FFF2-40B4-BE49-F238E27FC236}">
                  <a16:creationId xmlns:a16="http://schemas.microsoft.com/office/drawing/2014/main" id="{46EF2BE5-B185-4C33-AEBB-6842D756893D}"/>
                </a:ext>
              </a:extLst>
            </p:cNvPr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4" name="Google Shape;4867;p41">
              <a:extLst>
                <a:ext uri="{FF2B5EF4-FFF2-40B4-BE49-F238E27FC236}">
                  <a16:creationId xmlns:a16="http://schemas.microsoft.com/office/drawing/2014/main" id="{5A589109-F6A0-47A9-8CEC-1AB5CEF9CC21}"/>
                </a:ext>
              </a:extLst>
            </p:cNvPr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5" name="Google Shape;4868;p41">
              <a:extLst>
                <a:ext uri="{FF2B5EF4-FFF2-40B4-BE49-F238E27FC236}">
                  <a16:creationId xmlns:a16="http://schemas.microsoft.com/office/drawing/2014/main" id="{0F0B59D1-6298-4E66-9C0E-CD27359D716E}"/>
                </a:ext>
              </a:extLst>
            </p:cNvPr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6" name="Google Shape;4869;p41">
              <a:extLst>
                <a:ext uri="{FF2B5EF4-FFF2-40B4-BE49-F238E27FC236}">
                  <a16:creationId xmlns:a16="http://schemas.microsoft.com/office/drawing/2014/main" id="{097BCA36-6699-4A3F-B68C-158E93E7D514}"/>
                </a:ext>
              </a:extLst>
            </p:cNvPr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7" name="Google Shape;4870;p41">
              <a:extLst>
                <a:ext uri="{FF2B5EF4-FFF2-40B4-BE49-F238E27FC236}">
                  <a16:creationId xmlns:a16="http://schemas.microsoft.com/office/drawing/2014/main" id="{F11B3477-FDD4-455C-997B-F385D4B49962}"/>
                </a:ext>
              </a:extLst>
            </p:cNvPr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8" name="Google Shape;4871;p41">
              <a:extLst>
                <a:ext uri="{FF2B5EF4-FFF2-40B4-BE49-F238E27FC236}">
                  <a16:creationId xmlns:a16="http://schemas.microsoft.com/office/drawing/2014/main" id="{4AC75ECF-42B1-4759-B49B-560E5CE9379B}"/>
                </a:ext>
              </a:extLst>
            </p:cNvPr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9" name="Google Shape;4872;p41">
              <a:extLst>
                <a:ext uri="{FF2B5EF4-FFF2-40B4-BE49-F238E27FC236}">
                  <a16:creationId xmlns:a16="http://schemas.microsoft.com/office/drawing/2014/main" id="{E486F822-17C0-449D-B76E-33B0D5297CA9}"/>
                </a:ext>
              </a:extLst>
            </p:cNvPr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0" name="Google Shape;4873;p41">
              <a:extLst>
                <a:ext uri="{FF2B5EF4-FFF2-40B4-BE49-F238E27FC236}">
                  <a16:creationId xmlns:a16="http://schemas.microsoft.com/office/drawing/2014/main" id="{FF44234A-8B17-4691-B930-C96EF0BE8043}"/>
                </a:ext>
              </a:extLst>
            </p:cNvPr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1" name="Google Shape;4874;p41">
              <a:extLst>
                <a:ext uri="{FF2B5EF4-FFF2-40B4-BE49-F238E27FC236}">
                  <a16:creationId xmlns:a16="http://schemas.microsoft.com/office/drawing/2014/main" id="{AC652BB0-E5F5-4142-AA74-5818C69F8FA1}"/>
                </a:ext>
              </a:extLst>
            </p:cNvPr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2" name="Google Shape;4875;p41">
              <a:extLst>
                <a:ext uri="{FF2B5EF4-FFF2-40B4-BE49-F238E27FC236}">
                  <a16:creationId xmlns:a16="http://schemas.microsoft.com/office/drawing/2014/main" id="{0A340AF4-2A0D-4586-AFB7-CA1138866045}"/>
                </a:ext>
              </a:extLst>
            </p:cNvPr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3" name="Google Shape;4876;p41">
              <a:extLst>
                <a:ext uri="{FF2B5EF4-FFF2-40B4-BE49-F238E27FC236}">
                  <a16:creationId xmlns:a16="http://schemas.microsoft.com/office/drawing/2014/main" id="{3426D52C-8D04-4E0A-995F-88E8B6915C04}"/>
                </a:ext>
              </a:extLst>
            </p:cNvPr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4" name="Google Shape;4877;p41">
              <a:extLst>
                <a:ext uri="{FF2B5EF4-FFF2-40B4-BE49-F238E27FC236}">
                  <a16:creationId xmlns:a16="http://schemas.microsoft.com/office/drawing/2014/main" id="{C3B74F97-B9AB-4E52-BBF6-195261A0B19B}"/>
                </a:ext>
              </a:extLst>
            </p:cNvPr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5" name="Google Shape;4878;p41">
              <a:extLst>
                <a:ext uri="{FF2B5EF4-FFF2-40B4-BE49-F238E27FC236}">
                  <a16:creationId xmlns:a16="http://schemas.microsoft.com/office/drawing/2014/main" id="{2B0DE762-F149-47EF-9E0C-002DFC8C3C47}"/>
                </a:ext>
              </a:extLst>
            </p:cNvPr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6" name="Google Shape;4879;p41">
              <a:extLst>
                <a:ext uri="{FF2B5EF4-FFF2-40B4-BE49-F238E27FC236}">
                  <a16:creationId xmlns:a16="http://schemas.microsoft.com/office/drawing/2014/main" id="{87236CD5-DC44-470A-8CBA-247464D8EFF6}"/>
                </a:ext>
              </a:extLst>
            </p:cNvPr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7" name="Google Shape;4880;p41">
              <a:extLst>
                <a:ext uri="{FF2B5EF4-FFF2-40B4-BE49-F238E27FC236}">
                  <a16:creationId xmlns:a16="http://schemas.microsoft.com/office/drawing/2014/main" id="{3DFD226D-D1A3-429D-8B4D-B0D7E9EE1B27}"/>
                </a:ext>
              </a:extLst>
            </p:cNvPr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8" name="Google Shape;4881;p41">
              <a:extLst>
                <a:ext uri="{FF2B5EF4-FFF2-40B4-BE49-F238E27FC236}">
                  <a16:creationId xmlns:a16="http://schemas.microsoft.com/office/drawing/2014/main" id="{DDBB549A-AB9B-4BB8-A511-068DCE9809A4}"/>
                </a:ext>
              </a:extLst>
            </p:cNvPr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69" name="Google Shape;4882;p41">
              <a:extLst>
                <a:ext uri="{FF2B5EF4-FFF2-40B4-BE49-F238E27FC236}">
                  <a16:creationId xmlns:a16="http://schemas.microsoft.com/office/drawing/2014/main" id="{50C0D890-1FC2-439E-8891-0AF40D594593}"/>
                </a:ext>
              </a:extLst>
            </p:cNvPr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0" name="Google Shape;4883;p41">
              <a:extLst>
                <a:ext uri="{FF2B5EF4-FFF2-40B4-BE49-F238E27FC236}">
                  <a16:creationId xmlns:a16="http://schemas.microsoft.com/office/drawing/2014/main" id="{CDAF67F1-B5F1-4BEE-91A3-4B8B8AFACFA5}"/>
                </a:ext>
              </a:extLst>
            </p:cNvPr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1" name="Google Shape;4884;p41">
              <a:extLst>
                <a:ext uri="{FF2B5EF4-FFF2-40B4-BE49-F238E27FC236}">
                  <a16:creationId xmlns:a16="http://schemas.microsoft.com/office/drawing/2014/main" id="{A06F704E-FE8F-4640-94DA-EE3F1F3A431D}"/>
                </a:ext>
              </a:extLst>
            </p:cNvPr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2" name="Google Shape;4885;p41">
              <a:extLst>
                <a:ext uri="{FF2B5EF4-FFF2-40B4-BE49-F238E27FC236}">
                  <a16:creationId xmlns:a16="http://schemas.microsoft.com/office/drawing/2014/main" id="{17B121E0-0744-45EF-9605-9C7E3184F447}"/>
                </a:ext>
              </a:extLst>
            </p:cNvPr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3" name="Google Shape;4886;p41">
              <a:extLst>
                <a:ext uri="{FF2B5EF4-FFF2-40B4-BE49-F238E27FC236}">
                  <a16:creationId xmlns:a16="http://schemas.microsoft.com/office/drawing/2014/main" id="{0E35958E-C84F-48D4-9ED2-A93495DBCFC9}"/>
                </a:ext>
              </a:extLst>
            </p:cNvPr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4" name="Google Shape;4887;p41">
              <a:extLst>
                <a:ext uri="{FF2B5EF4-FFF2-40B4-BE49-F238E27FC236}">
                  <a16:creationId xmlns:a16="http://schemas.microsoft.com/office/drawing/2014/main" id="{9F3C57CE-6438-42BC-B3EB-2CDBA57EDCFE}"/>
                </a:ext>
              </a:extLst>
            </p:cNvPr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050" name="Picture 2" descr="Chinese New Year: One big festival, many ways to celebrate - CGTN">
            <a:extLst>
              <a:ext uri="{FF2B5EF4-FFF2-40B4-BE49-F238E27FC236}">
                <a16:creationId xmlns:a16="http://schemas.microsoft.com/office/drawing/2014/main" id="{B3FD8865-A540-6D7F-3893-A0B7EEEB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4" y="2025894"/>
            <a:ext cx="7972425" cy="44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5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50" fill="hold">
                                          <p:stCondLst>
                                            <p:cond delay="315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5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410F71-AE60-5792-21FF-14E5AF1E5E20}"/>
              </a:ext>
            </a:extLst>
          </p:cNvPr>
          <p:cNvGrpSpPr/>
          <p:nvPr/>
        </p:nvGrpSpPr>
        <p:grpSpPr>
          <a:xfrm>
            <a:off x="3895403" y="1600344"/>
            <a:ext cx="7925121" cy="3733656"/>
            <a:chOff x="1062408" y="2540001"/>
            <a:chExt cx="10219585" cy="19493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CD3F05-26C7-1994-D3DA-97DCC3BB4E63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DBEB457-91BF-6091-8E9F-A21BF5A5179B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CD90381-D8E4-4BB5-C93F-10689CC86F9D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ED98770-15A3-0E58-E17D-8AE83BC1B6AB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标题 1">
                <a:extLst>
                  <a:ext uri="{FF2B5EF4-FFF2-40B4-BE49-F238E27FC236}">
                    <a16:creationId xmlns:a16="http://schemas.microsoft.com/office/drawing/2014/main" id="{67B9E3D8-0A90-7C8A-7C4B-3A7E46F0F4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C3BA9-4BB9-100C-B0FD-B1E9AF94AAB7}"/>
                </a:ext>
              </a:extLst>
            </p:cNvPr>
            <p:cNvSpPr/>
            <p:nvPr/>
          </p:nvSpPr>
          <p:spPr>
            <a:xfrm>
              <a:off x="1393627" y="2983025"/>
              <a:ext cx="9532552" cy="9913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ắp xếp nhà cửa gọn gàng để nơi ở của em luôn thoáng mát, sạch đẹp, an toàn và giúp mọi người trong gia đình nhanh chóng tìm được đồ dùng cần thiết khi muốn sử dụng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图片 1" descr="cf364dc3953d6da4a3805af3af036e8d">
            <a:extLst>
              <a:ext uri="{FF2B5EF4-FFF2-40B4-BE49-F238E27FC236}">
                <a16:creationId xmlns:a16="http://schemas.microsoft.com/office/drawing/2014/main" id="{0D167448-C0CA-CAE4-22A6-9910E25F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98" y="2733460"/>
            <a:ext cx="3406062" cy="27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60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Viên Dặn Dò Học Sinh Cẩn Thận Hình ảnh | Định dạng hình ảnh PSD  401779158| vn.lovepik.com">
            <a:extLst>
              <a:ext uri="{FF2B5EF4-FFF2-40B4-BE49-F238E27FC236}">
                <a16:creationId xmlns:a16="http://schemas.microsoft.com/office/drawing/2014/main" id="{ED507A18-FBEA-4296-B1CA-87A8BE3EE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6047" y1="80349" x2="50698" y2="81395"/>
                        <a14:foregroundMark x1="42093" y1="80116" x2="41628" y2="80814"/>
                        <a14:foregroundMark x1="47558" y1="79651" x2="51977" y2="78372"/>
                        <a14:foregroundMark x1="44070" y1="78605" x2="40116" y2="79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67" y="132645"/>
            <a:ext cx="3022600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54D17E2-C9B3-46A0-BCE1-724BF279E838}"/>
              </a:ext>
            </a:extLst>
          </p:cNvPr>
          <p:cNvSpPr/>
          <p:nvPr/>
        </p:nvSpPr>
        <p:spPr>
          <a:xfrm>
            <a:off x="3943586" y="1643945"/>
            <a:ext cx="7300148" cy="3804827"/>
          </a:xfrm>
          <a:prstGeom prst="wedgeEllipseCallout">
            <a:avLst>
              <a:gd name="adj1" fmla="val -57135"/>
              <a:gd name="adj2" fmla="val -32102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 algn="just" defTabSz="121917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marL="457189" indent="-457189" algn="just" defTabSz="121917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chụp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03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EF0361C-CDAD-4143-9583-50202B9C3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54E522-159F-4E96-82E3-BB63B454C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863" y="2005460"/>
            <a:ext cx="6474513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Ỗ TUYẾT NHI - Bé Vui Đón Tết (Official M_V)">
            <a:hlinkClick r:id="" action="ppaction://media"/>
            <a:extLst>
              <a:ext uri="{FF2B5EF4-FFF2-40B4-BE49-F238E27FC236}">
                <a16:creationId xmlns:a16="http://schemas.microsoft.com/office/drawing/2014/main" id="{E98E5E42-C22F-884B-63BE-A3EC573E6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50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B208B85-A15D-4276-BACB-14DD5AAFF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9711B259-D781-4932-9FD0-D9FED2ED9AB0}"/>
              </a:ext>
            </a:extLst>
          </p:cNvPr>
          <p:cNvSpPr txBox="1"/>
          <p:nvPr/>
        </p:nvSpPr>
        <p:spPr>
          <a:xfrm>
            <a:off x="2349881" y="1185102"/>
            <a:ext cx="714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….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4BC5F-6CDF-4B24-9133-54B527A89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044" y="1892791"/>
            <a:ext cx="8047417" cy="749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31D65-E1C3-7D12-B0BE-F19EAECF6206}"/>
              </a:ext>
            </a:extLst>
          </p:cNvPr>
          <p:cNvSpPr txBox="1"/>
          <p:nvPr/>
        </p:nvSpPr>
        <p:spPr>
          <a:xfrm>
            <a:off x="2214880" y="2895600"/>
            <a:ext cx="7457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15: SẮP XẾP NHÀ CỬA GỌN GÀNG ĐÓN TẾT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EEBB7E-9ECC-884E-6A16-50D9F5968697}"/>
              </a:ext>
            </a:extLst>
          </p:cNvPr>
          <p:cNvSpPr txBox="1"/>
          <p:nvPr/>
        </p:nvSpPr>
        <p:spPr>
          <a:xfrm>
            <a:off x="2295526" y="2743200"/>
            <a:ext cx="80676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Coiny" panose="0200090306050006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2424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ách bạn với hơn 101 tranh vẽ dọn nhà đón tết mới nhất - Tin Học Vui">
            <a:extLst>
              <a:ext uri="{FF2B5EF4-FFF2-40B4-BE49-F238E27FC236}">
                <a16:creationId xmlns:a16="http://schemas.microsoft.com/office/drawing/2014/main" id="{1CB787CC-16B0-6ACE-231B-7F323BBD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C051ED-2836-4EDD-E6AF-90FB3C57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22" y="498236"/>
            <a:ext cx="9120406" cy="2584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30BC31-6860-6785-002D-C515EBC9A630}"/>
              </a:ext>
            </a:extLst>
          </p:cNvPr>
          <p:cNvSpPr txBox="1"/>
          <p:nvPr/>
        </p:nvSpPr>
        <p:spPr>
          <a:xfrm>
            <a:off x="676166" y="346830"/>
            <a:ext cx="2800459" cy="584775"/>
          </a:xfrm>
          <a:custGeom>
            <a:avLst/>
            <a:gdLst>
              <a:gd name="connsiteX0" fmla="*/ 0 w 10448925"/>
              <a:gd name="connsiteY0" fmla="*/ 0 h 1077218"/>
              <a:gd name="connsiteX1" fmla="*/ 10448925 w 10448925"/>
              <a:gd name="connsiteY1" fmla="*/ 0 h 1077218"/>
              <a:gd name="connsiteX2" fmla="*/ 10448925 w 10448925"/>
              <a:gd name="connsiteY2" fmla="*/ 1077218 h 1077218"/>
              <a:gd name="connsiteX3" fmla="*/ 0 w 10448925"/>
              <a:gd name="connsiteY3" fmla="*/ 1077218 h 1077218"/>
              <a:gd name="connsiteX4" fmla="*/ 0 w 1044892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8925" h="1077218" fill="none" extrusionOk="0">
                <a:moveTo>
                  <a:pt x="0" y="0"/>
                </a:moveTo>
                <a:cubicBezTo>
                  <a:pt x="1295525" y="5222"/>
                  <a:pt x="6111604" y="24918"/>
                  <a:pt x="10448925" y="0"/>
                </a:cubicBezTo>
                <a:cubicBezTo>
                  <a:pt x="10486787" y="476103"/>
                  <a:pt x="10390322" y="631043"/>
                  <a:pt x="10448925" y="1077218"/>
                </a:cubicBezTo>
                <a:cubicBezTo>
                  <a:pt x="7309726" y="912457"/>
                  <a:pt x="2284751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10448925" h="1077218" stroke="0" extrusionOk="0">
                <a:moveTo>
                  <a:pt x="0" y="0"/>
                </a:moveTo>
                <a:cubicBezTo>
                  <a:pt x="3064974" y="11849"/>
                  <a:pt x="5499446" y="-161459"/>
                  <a:pt x="10448925" y="0"/>
                </a:cubicBezTo>
                <a:cubicBezTo>
                  <a:pt x="10500960" y="144312"/>
                  <a:pt x="10541068" y="673209"/>
                  <a:pt x="10448925" y="1077218"/>
                </a:cubicBezTo>
                <a:cubicBezTo>
                  <a:pt x="8093557" y="931358"/>
                  <a:pt x="148169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2800459"/>
                      <a:gd name="connsiteY0" fmla="*/ 0 h 584775"/>
                      <a:gd name="connsiteX1" fmla="*/ 2800459 w 2800459"/>
                      <a:gd name="connsiteY1" fmla="*/ 0 h 584775"/>
                      <a:gd name="connsiteX2" fmla="*/ 2800459 w 2800459"/>
                      <a:gd name="connsiteY2" fmla="*/ 584775 h 584775"/>
                      <a:gd name="connsiteX3" fmla="*/ 0 w 2800459"/>
                      <a:gd name="connsiteY3" fmla="*/ 584775 h 584775"/>
                      <a:gd name="connsiteX4" fmla="*/ 0 w 2800459"/>
                      <a:gd name="connsiteY4" fmla="*/ 0 h 584775"/>
                      <a:gd name="connsiteX0" fmla="*/ 0 w 2800459"/>
                      <a:gd name="connsiteY0" fmla="*/ 0 h 584775"/>
                      <a:gd name="connsiteX1" fmla="*/ 2800459 w 2800459"/>
                      <a:gd name="connsiteY1" fmla="*/ 0 h 584775"/>
                      <a:gd name="connsiteX2" fmla="*/ 2800459 w 2800459"/>
                      <a:gd name="connsiteY2" fmla="*/ 584775 h 584775"/>
                      <a:gd name="connsiteX3" fmla="*/ 0 w 2800459"/>
                      <a:gd name="connsiteY3" fmla="*/ 584775 h 584775"/>
                      <a:gd name="connsiteX4" fmla="*/ 0 w 2800459"/>
                      <a:gd name="connsiteY4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0459" h="584775" fill="none" extrusionOk="0">
                        <a:moveTo>
                          <a:pt x="0" y="0"/>
                        </a:moveTo>
                        <a:cubicBezTo>
                          <a:pt x="959170" y="5222"/>
                          <a:pt x="1833320" y="24918"/>
                          <a:pt x="2800459" y="0"/>
                        </a:cubicBezTo>
                        <a:cubicBezTo>
                          <a:pt x="2809944" y="256717"/>
                          <a:pt x="2782567" y="337992"/>
                          <a:pt x="2800459" y="584775"/>
                        </a:cubicBezTo>
                        <a:cubicBezTo>
                          <a:pt x="1948353" y="502011"/>
                          <a:pt x="708993" y="662946"/>
                          <a:pt x="0" y="584775"/>
                        </a:cubicBezTo>
                        <a:cubicBezTo>
                          <a:pt x="-9497" y="336168"/>
                          <a:pt x="24163" y="279825"/>
                          <a:pt x="0" y="0"/>
                        </a:cubicBezTo>
                        <a:close/>
                      </a:path>
                      <a:path w="2800459" h="584775" stroke="0" extrusionOk="0">
                        <a:moveTo>
                          <a:pt x="0" y="0"/>
                        </a:moveTo>
                        <a:cubicBezTo>
                          <a:pt x="937105" y="4726"/>
                          <a:pt x="1559250" y="-110841"/>
                          <a:pt x="2800459" y="0"/>
                        </a:cubicBezTo>
                        <a:cubicBezTo>
                          <a:pt x="2784567" y="50942"/>
                          <a:pt x="2859155" y="355870"/>
                          <a:pt x="2800459" y="584775"/>
                        </a:cubicBezTo>
                        <a:cubicBezTo>
                          <a:pt x="2194090" y="527103"/>
                          <a:pt x="394623" y="525782"/>
                          <a:pt x="0" y="584775"/>
                        </a:cubicBezTo>
                        <a:cubicBezTo>
                          <a:pt x="-12493" y="495386"/>
                          <a:pt x="-2864" y="129514"/>
                          <a:pt x="0" y="0"/>
                        </a:cubicBezTo>
                        <a:close/>
                      </a:path>
                      <a:path w="2800459" h="584775" fill="none" stroke="0" extrusionOk="0">
                        <a:moveTo>
                          <a:pt x="0" y="0"/>
                        </a:moveTo>
                        <a:cubicBezTo>
                          <a:pt x="1249534" y="11849"/>
                          <a:pt x="1871209" y="-161459"/>
                          <a:pt x="2800459" y="0"/>
                        </a:cubicBezTo>
                        <a:cubicBezTo>
                          <a:pt x="2815930" y="262771"/>
                          <a:pt x="2783412" y="344722"/>
                          <a:pt x="2800459" y="584775"/>
                        </a:cubicBezTo>
                        <a:cubicBezTo>
                          <a:pt x="1977072" y="529595"/>
                          <a:pt x="655644" y="706123"/>
                          <a:pt x="0" y="584775"/>
                        </a:cubicBezTo>
                        <a:cubicBezTo>
                          <a:pt x="-17944" y="339084"/>
                          <a:pt x="24915" y="2716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0220" y="0"/>
            <a:ext cx="12169465" cy="6858000"/>
            <a:chOff x="150220" y="0"/>
            <a:chExt cx="12169465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220" y="0"/>
              <a:ext cx="12169465" cy="6858000"/>
            </a:xfrm>
            <a:prstGeom prst="rect">
              <a:avLst/>
            </a:prstGeom>
          </p:spPr>
        </p:pic>
        <p:pic>
          <p:nvPicPr>
            <p:cNvPr id="2052" name="Picture 4" descr="Hand drawn christmas toy collection Free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425" b="41534" l="36262" r="568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59" t="5734" r="41221" b="56993"/>
            <a:stretch/>
          </p:blipFill>
          <p:spPr bwMode="auto">
            <a:xfrm rot="19098448">
              <a:off x="2717985" y="2446720"/>
              <a:ext cx="718219" cy="1074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0" name="Picture 26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000" l="9904" r="89936">
                        <a14:foregroundMark x1="32109" y1="28800" x2="34984" y2="31800"/>
                        <a14:foregroundMark x1="46805" y1="93000" x2="54952" y2="94400"/>
                      </a14:backgroundRemoval>
                    </a14:imgEffect>
                  </a14:imgLayer>
                </a14:imgProps>
              </a:ext>
            </a:extLst>
          </a:blip>
          <a:srcRect l="20503" t="7059" r="23543" b="-4355"/>
          <a:stretch/>
        </p:blipFill>
        <p:spPr>
          <a:xfrm>
            <a:off x="-204397" y="4160199"/>
            <a:ext cx="2099700" cy="2916250"/>
          </a:xfrm>
          <a:prstGeom prst="rect">
            <a:avLst/>
          </a:prstGeom>
        </p:spPr>
      </p:pic>
      <p:pic>
        <p:nvPicPr>
          <p:cNvPr id="2050" name="Picture 2" descr="Hand drawn christmas toy collection Free Vector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30" b="39617" l="7029" r="32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67" t="3620" r="67039" b="57402"/>
          <a:stretch/>
        </p:blipFill>
        <p:spPr bwMode="auto">
          <a:xfrm>
            <a:off x="5663091" y="3979573"/>
            <a:ext cx="1029816" cy="16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27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147" b="50000" l="0" r="27157"/>
                    </a14:imgEffect>
                  </a14:imgLayer>
                </a14:imgProps>
              </a:ext>
            </a:extLst>
          </a:blip>
          <a:srcRect t="26319" r="72210" b="49726"/>
          <a:stretch/>
        </p:blipFill>
        <p:spPr>
          <a:xfrm>
            <a:off x="3274917" y="2928346"/>
            <a:ext cx="1657031" cy="1273216"/>
          </a:xfrm>
          <a:prstGeom prst="rect">
            <a:avLst/>
          </a:prstGeom>
        </p:spPr>
      </p:pic>
      <p:pic>
        <p:nvPicPr>
          <p:cNvPr id="276" name="Picture 27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7889" b="88111" l="41375" r="52063">
                        <a14:foregroundMark x1="44875" y1="78778" x2="44563" y2="83111"/>
                        <a14:foregroundMark x1="49625" y1="74333" x2="49750" y2="80778"/>
                        <a14:foregroundMark x1="45813" y1="71000" x2="45688" y2="79444"/>
                        <a14:foregroundMark x1="49313" y1="73444" x2="49188" y2="85778"/>
                        <a14:foregroundMark x1="50563" y1="70556" x2="48875" y2="76889"/>
                        <a14:foregroundMark x1="50438" y1="68889" x2="50063" y2="70222"/>
                        <a14:foregroundMark x1="50938" y1="74889" x2="50375" y2="77111"/>
                      </a14:backgroundRemoval>
                    </a14:imgEffect>
                  </a14:imgLayer>
                </a14:imgProps>
              </a:ext>
            </a:extLst>
          </a:blip>
          <a:srcRect l="40098" t="65576" r="46577" b="10598"/>
          <a:stretch/>
        </p:blipFill>
        <p:spPr>
          <a:xfrm rot="20472639">
            <a:off x="2801963" y="4331081"/>
            <a:ext cx="2202908" cy="2198497"/>
          </a:xfrm>
          <a:prstGeom prst="rect">
            <a:avLst/>
          </a:prstGeom>
        </p:spPr>
      </p:pic>
      <p:pic>
        <p:nvPicPr>
          <p:cNvPr id="277" name="Picture 27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719" b="83703" l="53660" r="71500">
                        <a14:foregroundMark x1="61750" y1="66111" x2="63875" y2="70667"/>
                        <a14:foregroundMark x1="60688" y1="65333" x2="62313" y2="68556"/>
                        <a14:foregroundMark x1="61063" y1="65000" x2="64438" y2="67111"/>
                      </a14:backgroundRemoval>
                    </a14:imgEffect>
                  </a14:imgLayer>
                </a14:imgProps>
              </a:ext>
            </a:extLst>
          </a:blip>
          <a:srcRect l="58443" t="56684" r="32862" b="20202"/>
          <a:stretch/>
        </p:blipFill>
        <p:spPr>
          <a:xfrm>
            <a:off x="7577950" y="4981168"/>
            <a:ext cx="1365662" cy="2042556"/>
          </a:xfrm>
          <a:prstGeom prst="ellipse">
            <a:avLst/>
          </a:prstGeom>
        </p:spPr>
      </p:pic>
      <p:grpSp>
        <p:nvGrpSpPr>
          <p:cNvPr id="278" name="Google Shape;125;p1"/>
          <p:cNvGrpSpPr/>
          <p:nvPr/>
        </p:nvGrpSpPr>
        <p:grpSpPr>
          <a:xfrm rot="20424357" flipH="1">
            <a:off x="603545" y="2806196"/>
            <a:ext cx="590412" cy="740026"/>
            <a:chOff x="5881684" y="3147949"/>
            <a:chExt cx="428090" cy="557286"/>
          </a:xfrm>
        </p:grpSpPr>
        <p:grpSp>
          <p:nvGrpSpPr>
            <p:cNvPr id="279" name="Google Shape;126;p1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281" name="Google Shape;127;p1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2" name="Google Shape;128;p1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3" name="Google Shape;129;p1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4" name="Google Shape;130;p1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5" name="Google Shape;131;p1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6" name="Google Shape;132;p1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7" name="Google Shape;133;p1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8" name="Google Shape;134;p1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89" name="Google Shape;135;p1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0" name="Google Shape;136;p1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291" name="Google Shape;137;p1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309" name="Google Shape;138;p1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310" name="Google Shape;139;p1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292" name="Google Shape;140;p1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3" name="Google Shape;141;p1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4" name="Google Shape;142;p1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5" name="Google Shape;143;p1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6" name="Google Shape;144;p1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7" name="Google Shape;145;p1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8" name="Google Shape;146;p1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99" name="Google Shape;147;p1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00" name="Google Shape;148;p1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01" name="Google Shape;149;p1"/>
              <p:cNvSpPr/>
              <p:nvPr/>
            </p:nvSpPr>
            <p:spPr>
              <a:xfrm rot="19248714" flipH="1">
                <a:off x="6111175" y="3448695"/>
                <a:ext cx="33149" cy="123960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02" name="Google Shape;150;p1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303" name="Google Shape;151;p1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307" name="Google Shape;152;p1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308" name="Google Shape;153;p1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304" name="Google Shape;154;p1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305" name="Google Shape;155;p1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306" name="Google Shape;156;p1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</p:grpSp>
        <p:sp>
          <p:nvSpPr>
            <p:cNvPr id="280" name="Google Shape;157;p1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" name="Cloud Callout 2"/>
          <p:cNvSpPr/>
          <p:nvPr/>
        </p:nvSpPr>
        <p:spPr>
          <a:xfrm>
            <a:off x="727853" y="398882"/>
            <a:ext cx="5490362" cy="3320097"/>
          </a:xfrm>
          <a:prstGeom prst="cloudCallout">
            <a:avLst>
              <a:gd name="adj1" fmla="val -32850"/>
              <a:gd name="adj2" fmla="val 74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Các bạn hãy giúp mình sắp xếp lại các đồ vật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ngăn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nắp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FFFF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731" b="49821" l="78435" r="96965">
                        <a14:foregroundMark x1="83546" y1="32437" x2="88019" y2="29391"/>
                      </a14:backgroundRemoval>
                    </a14:imgEffect>
                  </a14:imgLayer>
                </a14:imgProps>
              </a:ext>
            </a:extLst>
          </a:blip>
          <a:srcRect l="78754" t="22915" r="1351" b="51976"/>
          <a:stretch/>
        </p:blipFill>
        <p:spPr>
          <a:xfrm>
            <a:off x="8056645" y="2918982"/>
            <a:ext cx="605105" cy="68074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87195" y="303697"/>
            <a:ext cx="10057155" cy="6774913"/>
            <a:chOff x="1887195" y="303697"/>
            <a:chExt cx="10057155" cy="6774913"/>
          </a:xfrm>
        </p:grpSpPr>
        <p:pic>
          <p:nvPicPr>
            <p:cNvPr id="45" name="Picture 2" descr="Nữ doanh nhân trẻ giơ ngón tay cái lên ký hoạt hình minh họa các vector Miễn phí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400" b="94400" l="7668" r="94728">
                          <a14:foregroundMark x1="12300" y1="46000" x2="13738" y2="46400"/>
                          <a14:foregroundMark x1="12780" y1="56400" x2="14217" y2="57000"/>
                          <a14:foregroundMark x1="15655" y1="56600" x2="19968" y2="56600"/>
                          <a14:foregroundMark x1="17572" y1="47400" x2="24281" y2="50400"/>
                          <a14:foregroundMark x1="17732" y1="66000" x2="19329" y2="66600"/>
                          <a14:foregroundMark x1="18530" y1="64800" x2="22843" y2="63000"/>
                          <a14:foregroundMark x1="24601" y1="57400" x2="24920" y2="57800"/>
                          <a14:foregroundMark x1="25240" y1="72400" x2="25559" y2="73000"/>
                          <a14:foregroundMark x1="86262" y1="40400" x2="86262" y2="42200"/>
                          <a14:foregroundMark x1="83866" y1="32000" x2="85623" y2="33400"/>
                          <a14:foregroundMark x1="86262" y1="55600" x2="86901" y2="57600"/>
                          <a14:foregroundMark x1="86262" y1="65600" x2="86901" y2="66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195" y="2316110"/>
              <a:ext cx="596265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Cloud Callout 45"/>
            <p:cNvSpPr/>
            <p:nvPr/>
          </p:nvSpPr>
          <p:spPr>
            <a:xfrm>
              <a:off x="6440524" y="303697"/>
              <a:ext cx="5503826" cy="3320097"/>
            </a:xfrm>
            <a:prstGeom prst="cloudCallout">
              <a:avLst>
                <a:gd name="adj1" fmla="val -28212"/>
                <a:gd name="adj2" fmla="val 5434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Cảm ơn các bạn. Hãy luôn sắp xếp các đồ vật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cho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ngăn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nắp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nhé</a:t>
              </a:r>
              <a:r>
                <a:rPr lang="en-US" sz="3600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Tieng-yeah-tre-con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08577" y="600919"/>
            <a:ext cx="609600" cy="609600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>
            <a:off x="493001" y="318453"/>
            <a:ext cx="5833795" cy="3320097"/>
          </a:xfrm>
          <a:prstGeom prst="cloudCallout">
            <a:avLst>
              <a:gd name="adj1" fmla="val -32850"/>
              <a:gd name="adj2" fmla="val 745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Đây là phòng của mình, có một số đồ vật chưa được sắp xếp ngăn nắp.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5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59023 -0.39745 " pathEditMode="fixed" rAng="0" ptsTypes="AA">
                                      <p:cBhvr>
                                        <p:cTn id="31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4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05234 -0.282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4 -0.04167 L 0.62253 -0.052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5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3431 -0.0488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5602c7a8ae7cec1f5e99fb20b2459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5791201"/>
            <a:ext cx="846674" cy="924735"/>
          </a:xfrm>
          <a:prstGeom prst="rect">
            <a:avLst/>
          </a:prstGeom>
        </p:spPr>
      </p:pic>
      <p:pic>
        <p:nvPicPr>
          <p:cNvPr id="7" name="Picture 6" descr="C:\Users\ADMIN\Desktop\bbe5680e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backgroundRemoval t="1322" b="9955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58140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Don phong Nobita\1 (2)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ackgroundRemoval t="0" b="985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733801"/>
            <a:ext cx="473083" cy="5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Untitle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500" y1="68908" x2="16000" y2="96134"/>
                        <a14:foregroundMark x1="12167" y1="69244" x2="12667" y2="78487"/>
                        <a14:foregroundMark x1="24833" y1="96134" x2="93000" y2="9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4600" y="5562600"/>
            <a:ext cx="579758" cy="57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4774bd2faac798f26a8f7592326ab5b7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81800" y="3733800"/>
            <a:ext cx="685800" cy="603794"/>
          </a:xfrm>
          <a:prstGeom prst="rect">
            <a:avLst/>
          </a:prstGeom>
        </p:spPr>
      </p:pic>
      <p:pic>
        <p:nvPicPr>
          <p:cNvPr id="13" name="Picture 12" descr="9e57fc5e1ce66689dbe71cb7121457a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29201" y="3657600"/>
            <a:ext cx="542719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7917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2.96296E-6 C 0.00612 -0.03426 0.01211 -0.06828 -0.00703 -0.08889 C -0.02604 -0.10949 -0.08607 -0.12963 -0.11458 -0.12315 C -0.1431 -0.11666 -0.15234 -0.04606 -0.1776 -0.05046 C -0.20286 -0.05486 -0.24622 -0.10972 -0.26654 -0.14953 C -0.28698 -0.18935 -0.27917 -0.26944 -0.29935 -0.28889 C -0.31966 -0.30833 -0.37031 -0.28148 -0.38828 -0.26666 C -0.40625 -0.25185 -0.40677 -0.22592 -0.4069 -0.2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7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C -0.02734 -0.01504 -0.05417 -0.02893 -0.07513 -0.02615 C -0.09635 -0.02268 -0.11589 -0.00602 -0.1263 0.01991 C -0.13685 0.0456 -0.12435 0.10857 -0.13776 0.12824 C -0.15091 0.14838 -0.19049 0.1382 -0.20638 0.13727 C -0.22201 0.13635 -0.22591 0.13102 -0.23242 0.12246 C -0.23893 0.11366 -0.24193 0.09977 -0.24453 0.08542 " pathEditMode="relative" rAng="0" ptsTypes="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4.07407E-6 C 0.00105 -0.06968 -0.00143 -0.13889 -0.00208 -0.1875 C -0.00273 -0.23588 -0.02838 -0.27107 -0.00026 -0.29144 C 0.02787 -0.31181 0.13816 -0.31019 0.16615 -0.31042 C 0.19454 -0.31065 0.16615 -0.29653 0.16823 -0.2935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C 0.02414 -0.16019 0.04844 -0.32014 0.00139 -0.38264 C -0.04566 -0.44514 -0.16388 -0.41042 -0.28194 -0.375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2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51836 -0.28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6E0C14AC-F18F-4308-92B9-7752B895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407676-9CFD-4D7F-A54F-E90BD6339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255" y="2642548"/>
            <a:ext cx="70414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94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333</Words>
  <Application>Microsoft Office PowerPoint</Application>
  <PresentationFormat>Widescreen</PresentationFormat>
  <Paragraphs>36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等线</vt:lpstr>
      <vt:lpstr>等线 Light</vt:lpstr>
      <vt:lpstr>Lilita One</vt:lpstr>
      <vt:lpstr>Yeseva One</vt:lpstr>
      <vt:lpstr>#9Slide03 Arima Madurai Medium</vt:lpstr>
      <vt:lpstr>Arial</vt:lpstr>
      <vt:lpstr>Calibri</vt:lpstr>
      <vt:lpstr>Cambria</vt:lpstr>
      <vt:lpstr>Coiny</vt:lpstr>
      <vt:lpstr>Nunito SemiBold</vt:lpstr>
      <vt:lpstr>Raleway</vt:lpstr>
      <vt:lpstr>Wingdings</vt:lpstr>
      <vt:lpstr>千图网拥有20W+精美PPT模板 更多PPT模板下载至：www.58pic.com/office/ppt​​</vt:lpstr>
      <vt:lpstr>2_Office 主题​​</vt:lpstr>
      <vt:lpstr>Office Theme</vt:lpstr>
      <vt:lpstr>1_Office Theme</vt:lpstr>
      <vt:lpstr>2_Office Theme</vt:lpstr>
      <vt:lpstr>Tết: Vietnamese Lunar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2023-11-28T08:59:52Z</dcterms:created>
  <dcterms:modified xsi:type="dcterms:W3CDTF">2023-12-01T02:52:14Z</dcterms:modified>
</cp:coreProperties>
</file>