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1" r:id="rId2"/>
    <p:sldMasterId id="2147483733" r:id="rId3"/>
  </p:sldMasterIdLst>
  <p:notesMasterIdLst>
    <p:notesMasterId r:id="rId25"/>
  </p:notesMasterIdLst>
  <p:sldIdLst>
    <p:sldId id="276" r:id="rId4"/>
    <p:sldId id="268" r:id="rId5"/>
    <p:sldId id="275" r:id="rId6"/>
    <p:sldId id="267" r:id="rId7"/>
    <p:sldId id="2007577143" r:id="rId8"/>
    <p:sldId id="2007577144" r:id="rId9"/>
    <p:sldId id="2007577145" r:id="rId10"/>
    <p:sldId id="271" r:id="rId11"/>
    <p:sldId id="272" r:id="rId12"/>
    <p:sldId id="273" r:id="rId13"/>
    <p:sldId id="294" r:id="rId14"/>
    <p:sldId id="274" r:id="rId15"/>
    <p:sldId id="395" r:id="rId16"/>
    <p:sldId id="256" r:id="rId17"/>
    <p:sldId id="2007577146" r:id="rId18"/>
    <p:sldId id="2007577147" r:id="rId19"/>
    <p:sldId id="2007577148" r:id="rId20"/>
    <p:sldId id="2007577149" r:id="rId21"/>
    <p:sldId id="2007577150" r:id="rId22"/>
    <p:sldId id="2007577151" r:id="rId23"/>
    <p:sldId id="261" r:id="rId24"/>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6FF66"/>
    <a:srgbClr val="FF0066"/>
    <a:srgbClr val="FBF2E1"/>
    <a:srgbClr val="F7E7C9"/>
    <a:srgbClr val="096D75"/>
    <a:srgbClr val="F2B058"/>
    <a:srgbClr val="0DA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1" d="100"/>
          <a:sy n="61" d="100"/>
        </p:scale>
        <p:origin x="812"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1B08-6AB9-4F35-9197-48AA09ACC22B}" type="datetimeFigureOut">
              <a:rPr lang="zh-CN" altLang="en-US" smtClean="0"/>
              <a:t>2025/2/11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EFE7D-9549-4E3F-8E2E-D155F042CCEC}" type="slidenum">
              <a:rPr lang="zh-CN" altLang="en-US" smtClean="0"/>
              <a:t>‹#›</a:t>
            </a:fld>
            <a:endParaRPr lang="zh-CN" altLang="en-US"/>
          </a:p>
        </p:txBody>
      </p:sp>
    </p:spTree>
    <p:extLst>
      <p:ext uri="{BB962C8B-B14F-4D97-AF65-F5344CB8AC3E}">
        <p14:creationId xmlns:p14="http://schemas.microsoft.com/office/powerpoint/2010/main" val="203759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fld id="{C31EFE7D-9549-4E3F-8E2E-D155F042CCEC}" type="slidenum">
              <a:rPr lang="zh-CN" altLang="en-US" smtClean="0"/>
              <a:t>1</a:t>
            </a:fld>
            <a:endParaRPr lang="zh-CN" altLang="en-US"/>
          </a:p>
        </p:txBody>
      </p:sp>
    </p:spTree>
    <p:extLst>
      <p:ext uri="{BB962C8B-B14F-4D97-AF65-F5344CB8AC3E}">
        <p14:creationId xmlns:p14="http://schemas.microsoft.com/office/powerpoint/2010/main" val="3912920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16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052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038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21</a:t>
            </a:fld>
            <a:endParaRPr lang="zh-CN" altLang="en-US"/>
          </a:p>
        </p:txBody>
      </p:sp>
    </p:spTree>
    <p:extLst>
      <p:ext uri="{BB962C8B-B14F-4D97-AF65-F5344CB8AC3E}">
        <p14:creationId xmlns:p14="http://schemas.microsoft.com/office/powerpoint/2010/main" val="302111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3</a:t>
            </a:fld>
            <a:endParaRPr lang="zh-CN" altLang="en-US"/>
          </a:p>
        </p:txBody>
      </p:sp>
    </p:spTree>
    <p:extLst>
      <p:ext uri="{BB962C8B-B14F-4D97-AF65-F5344CB8AC3E}">
        <p14:creationId xmlns:p14="http://schemas.microsoft.com/office/powerpoint/2010/main" val="5630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EFE7D-9549-4E3F-8E2E-D155F042CC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482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C31EFE7D-9549-4E3F-8E2E-D155F042CCEC}" type="slidenum">
              <a:rPr lang="zh-CN" altLang="en-US" smtClean="0"/>
              <a:t>7</a:t>
            </a:fld>
            <a:endParaRPr lang="zh-CN" altLang="en-US"/>
          </a:p>
        </p:txBody>
      </p:sp>
    </p:spTree>
    <p:extLst>
      <p:ext uri="{BB962C8B-B14F-4D97-AF65-F5344CB8AC3E}">
        <p14:creationId xmlns:p14="http://schemas.microsoft.com/office/powerpoint/2010/main" val="379655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8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55307" y="2113784"/>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458742"/>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4875625"/>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77436" y="4949822"/>
            <a:ext cx="5017303" cy="2701624"/>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471217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600043" y="6027732"/>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3171" y="5249099"/>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6427" y="2762809"/>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77872" y="0"/>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19255" y="-774039"/>
            <a:ext cx="3255356" cy="3407318"/>
          </a:xfrm>
          <a:prstGeom prst="rect">
            <a:avLst/>
          </a:prstGeom>
        </p:spPr>
      </p:pic>
    </p:spTree>
    <p:extLst>
      <p:ext uri="{BB962C8B-B14F-4D97-AF65-F5344CB8AC3E}">
        <p14:creationId xmlns:p14="http://schemas.microsoft.com/office/powerpoint/2010/main" val="153161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79587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45462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67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37763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11964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777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0282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69764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94848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671514" y="4322084"/>
            <a:ext cx="6406621" cy="511454"/>
          </a:xfrm>
        </p:spPr>
        <p:txBody>
          <a:bodyPr anchor="t" anchorCtr="0">
            <a:normAutofit/>
          </a:bodyPr>
          <a:lstStyle>
            <a:lvl1pPr marL="0" indent="0" algn="ctr">
              <a:buNone/>
              <a:defRPr sz="2000" i="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1"/>
          <p:cNvSpPr>
            <a:spLocks noGrp="1"/>
          </p:cNvSpPr>
          <p:nvPr userDrawn="1">
            <p:ph type="ctrTitle" hasCustomPrompt="1"/>
          </p:nvPr>
        </p:nvSpPr>
        <p:spPr>
          <a:xfrm>
            <a:off x="671514" y="1028700"/>
            <a:ext cx="6406621" cy="3148189"/>
          </a:xfrm>
        </p:spPr>
        <p:txBody>
          <a:bodyPr anchor="b" anchorCtr="0">
            <a:normAutofit/>
          </a:bodyPr>
          <a:lstStyle>
            <a:lvl1pPr algn="ctr">
              <a:defRPr sz="4000" i="1">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5" y="5147362"/>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5" y="5443633"/>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043541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6096000" y="2018862"/>
            <a:ext cx="5419185" cy="895350"/>
          </a:xfrm>
        </p:spPr>
        <p:txBody>
          <a:bodyPr anchor="b">
            <a:normAutofit/>
          </a:bodyPr>
          <a:lstStyle>
            <a:lvl1pPr algn="l">
              <a:defRPr sz="2400" b="1" i="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6097116" y="2914212"/>
            <a:ext cx="5419185" cy="1015623"/>
          </a:xfrm>
        </p:spPr>
        <p:txBody>
          <a:bodyPr anchor="t">
            <a:normAutofit/>
          </a:bodyPr>
          <a:lstStyle>
            <a:lvl1pPr marL="0" indent="0" algn="l">
              <a:lnSpc>
                <a:spcPct val="100000"/>
              </a:lnSpc>
              <a:buNone/>
              <a:defRPr sz="1100" i="1">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4544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矩形 1"/>
          <p:cNvSpPr/>
          <p:nvPr userDrawn="1"/>
        </p:nvSpPr>
        <p:spPr>
          <a:xfrm>
            <a:off x="424924" y="381017"/>
            <a:ext cx="3467616" cy="523220"/>
          </a:xfrm>
          <a:prstGeom prst="rect">
            <a:avLst/>
          </a:prstGeom>
        </p:spPr>
        <p:txBody>
          <a:bodyPr wrap="none">
            <a:spAutoFit/>
          </a:bodyPr>
          <a:lstStyle/>
          <a:p>
            <a:r>
              <a:rPr lang="zh-CN" altLang="en-US" sz="2800" spc="400" dirty="0">
                <a:solidFill>
                  <a:schemeClr val="bg2">
                    <a:lumMod val="25000"/>
                  </a:schemeClr>
                </a:solidFill>
                <a:latin typeface="造字工房俊雅（非商用）常规体" pitchFamily="50" charset="-122"/>
                <a:ea typeface="造字工房俊雅（非商用）常规体" pitchFamily="50" charset="-122"/>
              </a:rPr>
              <a:t>请在这里输入标题</a:t>
            </a:r>
          </a:p>
        </p:txBody>
      </p:sp>
    </p:spTree>
    <p:extLst>
      <p:ext uri="{BB962C8B-B14F-4D97-AF65-F5344CB8AC3E}">
        <p14:creationId xmlns:p14="http://schemas.microsoft.com/office/powerpoint/2010/main" val="129500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7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2ABB-ADD8-CFE6-760B-54016E510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27D78-A5A1-ED45-B204-23F9E9596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9204E2-9568-4F2A-36E5-E9D51B70AC04}"/>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F5C02226-5042-1653-FE24-507C7E338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31A50-8C95-D4A0-D32E-D86A530C99E5}"/>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1494802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BC32-95ED-92E4-C62A-32A051E73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25348-593F-C4BF-BAA5-7F6A7E187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AB98-5C39-AAB5-018F-6C051CBB22CC}"/>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6A957C36-8A3B-023A-F186-DA6E59123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66AA-8A25-63FD-D50D-77E104C36E0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82104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22F1-37BC-535D-E7FE-ED1436F84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FA650-5FC8-6C0B-B4BF-6D4F186AD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8C54B-4338-6902-4D7F-7708B9BE4F0B}"/>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1EF7444-0857-6369-0949-442516A7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5DDC6-0E3A-7272-290D-F3859C57D37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41467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F1C4-E11F-1D3C-2A41-986D4E7FC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3C8F1-18B1-33C3-B95D-9124A4B35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C3E0A-E7E0-07E6-5EF1-E7C510F93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9BB2DD-085C-1B42-D94B-6EDFB27C7569}"/>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699DAEC7-3F02-FAA5-452C-90F6702A3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F58DC-03F1-F5E2-B16D-7021203EA5A1}"/>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949995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8D32-6E7A-898C-FBD9-31838A429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409F8-7AEB-EC9F-98A6-4018EFA41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849C8-8871-B16D-0D78-643A2E324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5C9EC-0E7C-7A59-CFFB-88F743B3E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2E3C7-AA4D-85AC-28C1-DE7B736D3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3D331-0529-3764-EAC0-1A4E6C321A70}"/>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8" name="Footer Placeholder 7">
            <a:extLst>
              <a:ext uri="{FF2B5EF4-FFF2-40B4-BE49-F238E27FC236}">
                <a16:creationId xmlns:a16="http://schemas.microsoft.com/office/drawing/2014/main" id="{A637FCD5-75FB-6A91-3426-2C6E92A6A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ACBF9-E791-0836-F954-FE98A8DB124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853382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54AF-F2AB-8FE7-4140-94A4038EBF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0FB29-9055-D73F-89E7-45B4DC140A2E}"/>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4" name="Footer Placeholder 3">
            <a:extLst>
              <a:ext uri="{FF2B5EF4-FFF2-40B4-BE49-F238E27FC236}">
                <a16:creationId xmlns:a16="http://schemas.microsoft.com/office/drawing/2014/main" id="{F83BB5CB-303B-9C6F-A975-06B7252509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21EBAE-7772-8C89-1BDD-1413DE7E0A44}"/>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10107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6_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4" name="图片 13">
            <a:extLst>
              <a:ext uri="{FF2B5EF4-FFF2-40B4-BE49-F238E27FC236}">
                <a16:creationId xmlns:a16="http://schemas.microsoft.com/office/drawing/2014/main" id="{C89E663F-4210-4516-B9B1-D59D0B7E34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59516" y="725650"/>
            <a:ext cx="1536508" cy="1473016"/>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3092" y="2581483"/>
            <a:ext cx="1082766" cy="1038026"/>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735928" y="943145"/>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grpSp>
        <p:nvGrpSpPr>
          <p:cNvPr id="25" name="组合 24">
            <a:extLst>
              <a:ext uri="{FF2B5EF4-FFF2-40B4-BE49-F238E27FC236}">
                <a16:creationId xmlns:a16="http://schemas.microsoft.com/office/drawing/2014/main" id="{D35E8EBA-9CA5-416B-9AC0-8E79AC7D7154}"/>
              </a:ext>
            </a:extLst>
          </p:cNvPr>
          <p:cNvGrpSpPr/>
          <p:nvPr userDrawn="1"/>
        </p:nvGrpSpPr>
        <p:grpSpPr>
          <a:xfrm>
            <a:off x="10936571" y="3760970"/>
            <a:ext cx="538909" cy="1229993"/>
            <a:chOff x="9969911" y="3626786"/>
            <a:chExt cx="538909" cy="1229993"/>
          </a:xfrm>
        </p:grpSpPr>
        <p:sp>
          <p:nvSpPr>
            <p:cNvPr id="26" name="文本框 25">
              <a:extLst>
                <a:ext uri="{FF2B5EF4-FFF2-40B4-BE49-F238E27FC236}">
                  <a16:creationId xmlns:a16="http://schemas.microsoft.com/office/drawing/2014/main" id="{7CE45235-AC54-4DE0-8625-C3E93BB8E5CE}"/>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27" name="矩形: 圆角 26">
              <a:extLst>
                <a:ext uri="{FF2B5EF4-FFF2-40B4-BE49-F238E27FC236}">
                  <a16:creationId xmlns:a16="http://schemas.microsoft.com/office/drawing/2014/main" id="{1D5AC9B9-3719-4C60-A2D3-C66A4554AC05}"/>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22E64F2C-CEF4-4CA8-A5AD-566F8621BBC7}"/>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243906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37D93-2B27-5A1F-E9C1-6B73B8D6560A}"/>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3" name="Footer Placeholder 2">
            <a:extLst>
              <a:ext uri="{FF2B5EF4-FFF2-40B4-BE49-F238E27FC236}">
                <a16:creationId xmlns:a16="http://schemas.microsoft.com/office/drawing/2014/main" id="{9D9B9B4A-07EF-B5BD-FDA4-8BC789BF4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658E8-F378-B78F-2FF6-7990F68DD43B}"/>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65261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7E6C-7BD0-0BB8-8B33-348407098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FE1B9-2D69-0B7C-49F9-4C8449AB6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488EA-EC7E-3E8F-91B1-138E43C9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B9A5F-7EBC-1A8D-0D43-7272732DD540}"/>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70972E1B-F1CE-7C79-EEF7-F02407DCC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FEB42-5226-98BC-B877-B34BB6DCB3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4175191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950-0F1A-A262-D5B3-A48A5A742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B6E06-691B-43E6-FE04-D3E37F139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CBBEC-C367-9A13-03B0-B021C6C40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CEABB-5184-BBC1-5293-254D35086843}"/>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57F983CD-F80D-F3BA-B4F8-1D1097C39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D6A0E-D37B-DCC0-3F3E-6C59DFA46B0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0843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BA-5038-413F-3E85-4B2399DB0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00FF9-04E6-99B4-C18F-C9FDA500D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2C2AE-F47B-1C23-2D2B-00213ACF045E}"/>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0242814-286B-4545-FAA0-CCF103AEE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374E4-EC07-370A-AE46-839F347A3C72}"/>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30765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42843-5368-300A-887F-0A93C0F9C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1EC32-3FCD-61D8-2E0B-FA59039F31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A603-B9F1-5E58-0791-E2AAABD3F208}"/>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7FE0009-9C57-505A-331C-2019AA8C1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141D9-FF34-63E7-D63A-5E8AFE65E7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6069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4762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961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6836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7610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3829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grpSp>
        <p:nvGrpSpPr>
          <p:cNvPr id="30" name="组合 29">
            <a:extLst>
              <a:ext uri="{FF2B5EF4-FFF2-40B4-BE49-F238E27FC236}">
                <a16:creationId xmlns:a16="http://schemas.microsoft.com/office/drawing/2014/main" id="{1E34EED7-AFD5-4400-886D-2133B66890DC}"/>
              </a:ext>
            </a:extLst>
          </p:cNvPr>
          <p:cNvGrpSpPr/>
          <p:nvPr userDrawn="1"/>
        </p:nvGrpSpPr>
        <p:grpSpPr>
          <a:xfrm>
            <a:off x="957619" y="358229"/>
            <a:ext cx="5532873" cy="772364"/>
            <a:chOff x="781862" y="465271"/>
            <a:chExt cx="5532873" cy="772364"/>
          </a:xfrm>
        </p:grpSpPr>
        <p:sp>
          <p:nvSpPr>
            <p:cNvPr id="31" name="文本框 30">
              <a:extLst>
                <a:ext uri="{FF2B5EF4-FFF2-40B4-BE49-F238E27FC236}">
                  <a16:creationId xmlns:a16="http://schemas.microsoft.com/office/drawing/2014/main" id="{C594372F-9D65-4475-9085-5A4CBEA06198}"/>
                </a:ext>
              </a:extLst>
            </p:cNvPr>
            <p:cNvSpPr txBox="1"/>
            <p:nvPr/>
          </p:nvSpPr>
          <p:spPr>
            <a:xfrm>
              <a:off x="781863" y="465271"/>
              <a:ext cx="4198105" cy="584775"/>
            </a:xfrm>
            <a:prstGeom prst="rect">
              <a:avLst/>
            </a:prstGeom>
            <a:noFill/>
          </p:spPr>
          <p:txBody>
            <a:bodyPr wrap="square" rtlCol="0">
              <a:spAutoFit/>
              <a:scene3d>
                <a:camera prst="orthographicFront"/>
                <a:lightRig rig="threePt" dir="t"/>
              </a:scene3d>
              <a:sp3d contourW="12700"/>
            </a:bodyPr>
            <a:lstStyle/>
            <a:p>
              <a:r>
                <a:rPr lang="zh-CN" altLang="en-US" sz="3200" b="1" dirty="0">
                  <a:solidFill>
                    <a:schemeClr val="tx1">
                      <a:lumMod val="85000"/>
                      <a:lumOff val="15000"/>
                    </a:schemeClr>
                  </a:solidFill>
                  <a:latin typeface="思源黑体" panose="020B0400000000000000" pitchFamily="34" charset="-122"/>
                  <a:ea typeface="思源黑体" panose="020B0400000000000000" pitchFamily="34" charset="-122"/>
                  <a:sym typeface="思源黑体" panose="020B0400000000000000" pitchFamily="34" charset="-122"/>
                </a:rPr>
                <a:t>工作总结概述</a:t>
              </a:r>
            </a:p>
          </p:txBody>
        </p:sp>
        <p:sp>
          <p:nvSpPr>
            <p:cNvPr id="32" name="文本框 31">
              <a:extLst>
                <a:ext uri="{FF2B5EF4-FFF2-40B4-BE49-F238E27FC236}">
                  <a16:creationId xmlns:a16="http://schemas.microsoft.com/office/drawing/2014/main" id="{9275B37B-AC50-40E4-9C83-FD8960499C21}"/>
                </a:ext>
              </a:extLst>
            </p:cNvPr>
            <p:cNvSpPr txBox="1"/>
            <p:nvPr/>
          </p:nvSpPr>
          <p:spPr>
            <a:xfrm>
              <a:off x="781862" y="991414"/>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accent1"/>
                  </a:solidFill>
                  <a:latin typeface="思源黑体" panose="020B0400000000000000" pitchFamily="34" charset="-122"/>
                  <a:ea typeface="思源黑体" panose="020B0400000000000000" pitchFamily="34" charset="-122"/>
                  <a:sym typeface="思源黑体" panose="020B0400000000000000" pitchFamily="34" charset="-122"/>
                </a:rPr>
                <a:t>print the presentation and make it into a film to be used in a wider field</a:t>
              </a:r>
            </a:p>
          </p:txBody>
        </p:sp>
      </p:grpSp>
      <p:sp>
        <p:nvSpPr>
          <p:cNvPr id="33" name="矩形 32">
            <a:extLst>
              <a:ext uri="{FF2B5EF4-FFF2-40B4-BE49-F238E27FC236}">
                <a16:creationId xmlns:a16="http://schemas.microsoft.com/office/drawing/2014/main" id="{48B6459F-8E45-44EB-A5ED-CC6B358D9863}"/>
              </a:ext>
            </a:extLst>
          </p:cNvPr>
          <p:cNvSpPr/>
          <p:nvPr userDrawn="1"/>
        </p:nvSpPr>
        <p:spPr>
          <a:xfrm>
            <a:off x="0" y="391886"/>
            <a:ext cx="540884"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a:extLst>
              <a:ext uri="{FF2B5EF4-FFF2-40B4-BE49-F238E27FC236}">
                <a16:creationId xmlns:a16="http://schemas.microsoft.com/office/drawing/2014/main" id="{1415B75F-EC20-4203-8BDD-E6983175EE40}"/>
              </a:ext>
            </a:extLst>
          </p:cNvPr>
          <p:cNvSpPr/>
          <p:nvPr userDrawn="1"/>
        </p:nvSpPr>
        <p:spPr>
          <a:xfrm>
            <a:off x="631826" y="391886"/>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5" name="组合 34">
            <a:extLst>
              <a:ext uri="{FF2B5EF4-FFF2-40B4-BE49-F238E27FC236}">
                <a16:creationId xmlns:a16="http://schemas.microsoft.com/office/drawing/2014/main" id="{D1A56077-DA12-4956-BCB0-95AE61EF2B83}"/>
              </a:ext>
            </a:extLst>
          </p:cNvPr>
          <p:cNvGrpSpPr/>
          <p:nvPr userDrawn="1"/>
        </p:nvGrpSpPr>
        <p:grpSpPr>
          <a:xfrm>
            <a:off x="11526511" y="3760970"/>
            <a:ext cx="538909" cy="1229993"/>
            <a:chOff x="9969911" y="3626786"/>
            <a:chExt cx="538909" cy="1229993"/>
          </a:xfrm>
        </p:grpSpPr>
        <p:sp>
          <p:nvSpPr>
            <p:cNvPr id="36" name="文本框 35">
              <a:extLst>
                <a:ext uri="{FF2B5EF4-FFF2-40B4-BE49-F238E27FC236}">
                  <a16:creationId xmlns:a16="http://schemas.microsoft.com/office/drawing/2014/main" id="{4E10EA70-8E05-42B1-A41F-85E4B4B802E2}"/>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37" name="矩形: 圆角 36">
              <a:extLst>
                <a:ext uri="{FF2B5EF4-FFF2-40B4-BE49-F238E27FC236}">
                  <a16:creationId xmlns:a16="http://schemas.microsoft.com/office/drawing/2014/main" id="{7F1E9967-7BBC-41DD-9A49-BC4894B5DF64}"/>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161C4AE-B805-49E0-BAE7-5A2727873138}"/>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33500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2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45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511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637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8733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8110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91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7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F2883751-DEA7-4B09-8003-0598E91758CF}"/>
              </a:ext>
            </a:extLst>
          </p:cNvPr>
          <p:cNvSpPr/>
          <p:nvPr userDrawn="1"/>
        </p:nvSpPr>
        <p:spPr>
          <a:xfrm>
            <a:off x="1020761" y="728673"/>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sp>
        <p:nvSpPr>
          <p:cNvPr id="2" name="矩形: 圆角 26">
            <a:extLst>
              <a:ext uri="{FF2B5EF4-FFF2-40B4-BE49-F238E27FC236}">
                <a16:creationId xmlns:a16="http://schemas.microsoft.com/office/drawing/2014/main" id="{479E9821-C1B1-7A5B-78CB-F723E9EB2F7F}"/>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972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bg>
      <p:bgPr>
        <a:pattFill prst="divot">
          <a:fgClr>
            <a:srgbClr val="F2B058"/>
          </a:fgClr>
          <a:bgClr>
            <a:schemeClr val="accent3"/>
          </a:bgClr>
        </a:patt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E85560F3-4570-43AC-837C-7B30D545E7E9}"/>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637EFB24-2119-440C-8D0C-81899CCF75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4641" y="4672345"/>
            <a:ext cx="1870097" cy="2576487"/>
          </a:xfrm>
          <a:prstGeom prst="rect">
            <a:avLst/>
          </a:prstGeom>
        </p:spPr>
      </p:pic>
      <p:pic>
        <p:nvPicPr>
          <p:cNvPr id="28" name="图片 27">
            <a:extLst>
              <a:ext uri="{FF2B5EF4-FFF2-40B4-BE49-F238E27FC236}">
                <a16:creationId xmlns:a16="http://schemas.microsoft.com/office/drawing/2014/main" id="{8842BE3C-DFC5-4A7A-AF51-3ED0B2A5071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10640315" y="5227399"/>
            <a:ext cx="1870097" cy="2576487"/>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792" y="539125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5470089"/>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6098582"/>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86093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3993337" y="6062192"/>
            <a:ext cx="5486956" cy="2600274"/>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83" y="2756221"/>
            <a:ext cx="1082766" cy="1038026"/>
          </a:xfrm>
          <a:prstGeom prst="rect">
            <a:avLst/>
          </a:prstGeom>
        </p:spPr>
      </p:pic>
      <p:grpSp>
        <p:nvGrpSpPr>
          <p:cNvPr id="31" name="组合 30">
            <a:extLst>
              <a:ext uri="{FF2B5EF4-FFF2-40B4-BE49-F238E27FC236}">
                <a16:creationId xmlns:a16="http://schemas.microsoft.com/office/drawing/2014/main" id="{FB576189-EDEA-48AB-A7D0-310D7CDA0D21}"/>
              </a:ext>
            </a:extLst>
          </p:cNvPr>
          <p:cNvGrpSpPr/>
          <p:nvPr userDrawn="1"/>
        </p:nvGrpSpPr>
        <p:grpSpPr>
          <a:xfrm>
            <a:off x="11306938" y="-228600"/>
            <a:ext cx="885062" cy="2401540"/>
            <a:chOff x="11306938" y="-228600"/>
            <a:chExt cx="885062" cy="2401540"/>
          </a:xfrm>
        </p:grpSpPr>
        <p:pic>
          <p:nvPicPr>
            <p:cNvPr id="32" name="图片 31">
              <a:extLst>
                <a:ext uri="{FF2B5EF4-FFF2-40B4-BE49-F238E27FC236}">
                  <a16:creationId xmlns:a16="http://schemas.microsoft.com/office/drawing/2014/main" id="{437E3091-DCE0-4CDC-88E2-4E2AD0700F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739982" y="0"/>
              <a:ext cx="452018" cy="1325800"/>
            </a:xfrm>
            <a:prstGeom prst="rect">
              <a:avLst/>
            </a:prstGeom>
          </p:spPr>
        </p:pic>
        <p:grpSp>
          <p:nvGrpSpPr>
            <p:cNvPr id="33" name="组合 32">
              <a:extLst>
                <a:ext uri="{FF2B5EF4-FFF2-40B4-BE49-F238E27FC236}">
                  <a16:creationId xmlns:a16="http://schemas.microsoft.com/office/drawing/2014/main" id="{447D1AC7-211A-43F4-BD57-279EE1529805}"/>
                </a:ext>
              </a:extLst>
            </p:cNvPr>
            <p:cNvGrpSpPr/>
            <p:nvPr/>
          </p:nvGrpSpPr>
          <p:grpSpPr>
            <a:xfrm>
              <a:off x="11306938" y="-228600"/>
              <a:ext cx="595721" cy="2401540"/>
              <a:chOff x="11306938" y="-228600"/>
              <a:chExt cx="595721" cy="2401540"/>
            </a:xfrm>
          </p:grpSpPr>
          <p:pic>
            <p:nvPicPr>
              <p:cNvPr id="34" name="图片 33">
                <a:extLst>
                  <a:ext uri="{FF2B5EF4-FFF2-40B4-BE49-F238E27FC236}">
                    <a16:creationId xmlns:a16="http://schemas.microsoft.com/office/drawing/2014/main" id="{DACA22D9-CDB7-4E8B-857B-CF317A5273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306938" y="425650"/>
                <a:ext cx="595721" cy="1747290"/>
              </a:xfrm>
              <a:prstGeom prst="rect">
                <a:avLst/>
              </a:prstGeom>
            </p:spPr>
          </p:pic>
          <p:sp>
            <p:nvSpPr>
              <p:cNvPr id="35" name="矩形 34">
                <a:extLst>
                  <a:ext uri="{FF2B5EF4-FFF2-40B4-BE49-F238E27FC236}">
                    <a16:creationId xmlns:a16="http://schemas.microsoft.com/office/drawing/2014/main" id="{D993B86F-D95B-4FB8-8C35-4F6E6A4699F6}"/>
                  </a:ext>
                </a:extLst>
              </p:cNvPr>
              <p:cNvSpPr/>
              <p:nvPr/>
            </p:nvSpPr>
            <p:spPr>
              <a:xfrm flipH="1">
                <a:off x="11572873" y="-228600"/>
                <a:ext cx="45719" cy="838775"/>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2840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1D6-B666-4B05-8BB0-A162590E574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8B78939-484A-2620-F21F-5F99FC4C0830}"/>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04174" y="241505"/>
            <a:ext cx="1390650" cy="1390650"/>
          </a:xfrm>
          <a:prstGeom prst="rect">
            <a:avLst/>
          </a:prstGeom>
        </p:spPr>
      </p:pic>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20" r:id="rId1"/>
    <p:sldLayoutId id="2147483703" r:id="rId2"/>
    <p:sldLayoutId id="2147483715" r:id="rId3"/>
    <p:sldLayoutId id="2147483713" r:id="rId4"/>
    <p:sldLayoutId id="2147483719" r:id="rId5"/>
    <p:sldLayoutId id="2147483714" r:id="rId6"/>
    <p:sldLayoutId id="2147483708" r:id="rId7"/>
    <p:sldLayoutId id="2147483709" r:id="rId8"/>
    <p:sldLayoutId id="2147483710" r:id="rId9"/>
    <p:sldLayoutId id="2147483697" r:id="rId10"/>
    <p:sldLayoutId id="2147483698" r:id="rId11"/>
    <p:sldLayoutId id="2147483700" r:id="rId12"/>
    <p:sldLayoutId id="2147483701" r:id="rId13"/>
    <p:sldLayoutId id="2147483702" r:id="rId14"/>
    <p:sldLayoutId id="2147483704" r:id="rId15"/>
    <p:sldLayoutId id="2147483705" r:id="rId16"/>
    <p:sldLayoutId id="2147483706" r:id="rId17"/>
    <p:sldLayoutId id="2147483707" r:id="rId18"/>
    <p:sldLayoutId id="2147483711" r:id="rId19"/>
    <p:sldLayoutId id="2147483712" r:id="rId20"/>
    <p:sldLayoutId id="2147483716" r:id="rId21"/>
    <p:sldLayoutId id="2147483717" r:id="rId22"/>
    <p:sldLayoutId id="2147483718"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581D4-F64F-6591-3605-F419ADE43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089B7-6696-5C7B-0446-0F25082C2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1736-5137-CE5C-B874-119291C24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DA7922DC-113D-016E-105E-DD77F56BB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32940-235D-1DC2-F3C0-CA5F3AC64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FAFB7-1A8B-40DD-B09A-F83D9AF58013}" type="slidenum">
              <a:rPr lang="en-US" smtClean="0"/>
              <a:t>‹#›</a:t>
            </a:fld>
            <a:endParaRPr lang="en-US"/>
          </a:p>
        </p:txBody>
      </p:sp>
    </p:spTree>
    <p:extLst>
      <p:ext uri="{BB962C8B-B14F-4D97-AF65-F5344CB8AC3E}">
        <p14:creationId xmlns:p14="http://schemas.microsoft.com/office/powerpoint/2010/main" val="7107445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434781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椭圆 94">
            <a:extLst>
              <a:ext uri="{FF2B5EF4-FFF2-40B4-BE49-F238E27FC236}">
                <a16:creationId xmlns:a16="http://schemas.microsoft.com/office/drawing/2014/main" id="{BA95355B-DC6F-4E98-8922-82181C54E6E2}"/>
              </a:ext>
            </a:extLst>
          </p:cNvPr>
          <p:cNvSpPr/>
          <p:nvPr/>
        </p:nvSpPr>
        <p:spPr>
          <a:xfrm>
            <a:off x="1327355" y="226142"/>
            <a:ext cx="9950245" cy="631231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pic>
        <p:nvPicPr>
          <p:cNvPr id="87" name="图片 86">
            <a:extLst>
              <a:ext uri="{FF2B5EF4-FFF2-40B4-BE49-F238E27FC236}">
                <a16:creationId xmlns:a16="http://schemas.microsoft.com/office/drawing/2014/main" id="{EB1DF713-0DB3-4D0F-8D19-4927D52A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34" y="187338"/>
            <a:ext cx="1189357" cy="3488469"/>
          </a:xfrm>
          <a:prstGeom prst="rect">
            <a:avLst/>
          </a:prstGeom>
        </p:spPr>
      </p:pic>
      <p:pic>
        <p:nvPicPr>
          <p:cNvPr id="2" name="Picture 1">
            <a:extLst>
              <a:ext uri="{FF2B5EF4-FFF2-40B4-BE49-F238E27FC236}">
                <a16:creationId xmlns:a16="http://schemas.microsoft.com/office/drawing/2014/main" id="{4BEACB58-9CBA-ABBD-AA4F-040FF44B6CE0}"/>
              </a:ext>
            </a:extLst>
          </p:cNvPr>
          <p:cNvPicPr>
            <a:picLocks noChangeAspect="1"/>
          </p:cNvPicPr>
          <p:nvPr/>
        </p:nvPicPr>
        <p:blipFill>
          <a:blip r:embed="rId4"/>
          <a:stretch>
            <a:fillRect/>
          </a:stretch>
        </p:blipFill>
        <p:spPr>
          <a:xfrm>
            <a:off x="3535647" y="1392305"/>
            <a:ext cx="5553937" cy="646232"/>
          </a:xfrm>
          <a:prstGeom prst="rect">
            <a:avLst/>
          </a:prstGeom>
        </p:spPr>
      </p:pic>
      <p:pic>
        <p:nvPicPr>
          <p:cNvPr id="4" name="Picture 3">
            <a:extLst>
              <a:ext uri="{FF2B5EF4-FFF2-40B4-BE49-F238E27FC236}">
                <a16:creationId xmlns:a16="http://schemas.microsoft.com/office/drawing/2014/main" id="{8606F47F-F67F-788C-518C-D925807D6220}"/>
              </a:ext>
            </a:extLst>
          </p:cNvPr>
          <p:cNvPicPr>
            <a:picLocks noChangeAspect="1"/>
          </p:cNvPicPr>
          <p:nvPr/>
        </p:nvPicPr>
        <p:blipFill>
          <a:blip r:embed="rId5"/>
          <a:stretch>
            <a:fillRect/>
          </a:stretch>
        </p:blipFill>
        <p:spPr>
          <a:xfrm>
            <a:off x="2081201" y="2220124"/>
            <a:ext cx="8894835" cy="2280102"/>
          </a:xfrm>
          <a:prstGeom prst="rect">
            <a:avLst/>
          </a:prstGeom>
        </p:spPr>
      </p:pic>
      <p:pic>
        <p:nvPicPr>
          <p:cNvPr id="6" name="Picture 5" descr="A couple of kids cleaning in a room&#10;&#10;Description automatically generated">
            <a:extLst>
              <a:ext uri="{FF2B5EF4-FFF2-40B4-BE49-F238E27FC236}">
                <a16:creationId xmlns:a16="http://schemas.microsoft.com/office/drawing/2014/main" id="{F5222A45-1535-08F0-884C-13D8DF8F9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195" y="4051434"/>
            <a:ext cx="4264127" cy="2990613"/>
          </a:xfrm>
          <a:prstGeom prst="rect">
            <a:avLst/>
          </a:prstGeom>
        </p:spPr>
      </p:pic>
    </p:spTree>
    <p:extLst>
      <p:ext uri="{BB962C8B-B14F-4D97-AF65-F5344CB8AC3E}">
        <p14:creationId xmlns:p14="http://schemas.microsoft.com/office/powerpoint/2010/main" val="96364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1B0A118-DA40-0141-CC9E-3095A354CABA}"/>
              </a:ext>
            </a:extLst>
          </p:cNvPr>
          <p:cNvSpPr/>
          <p:nvPr/>
        </p:nvSpPr>
        <p:spPr>
          <a:xfrm>
            <a:off x="2104103" y="412955"/>
            <a:ext cx="9321854"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1854" h="1789471" fill="none" extrusionOk="0">
                        <a:moveTo>
                          <a:pt x="0" y="298251"/>
                        </a:moveTo>
                        <a:cubicBezTo>
                          <a:pt x="1530" y="183656"/>
                          <a:pt x="103943" y="23308"/>
                          <a:pt x="207696" y="0"/>
                        </a:cubicBezTo>
                        <a:cubicBezTo>
                          <a:pt x="1282869" y="111855"/>
                          <a:pt x="5322797" y="519618"/>
                          <a:pt x="9114157" y="0"/>
                        </a:cubicBezTo>
                        <a:cubicBezTo>
                          <a:pt x="9223362" y="-45471"/>
                          <a:pt x="9270338" y="115208"/>
                          <a:pt x="9321854" y="298251"/>
                        </a:cubicBezTo>
                        <a:cubicBezTo>
                          <a:pt x="9385981" y="505886"/>
                          <a:pt x="9254403" y="1243856"/>
                          <a:pt x="9321854" y="1491219"/>
                        </a:cubicBezTo>
                        <a:cubicBezTo>
                          <a:pt x="9329128" y="1611765"/>
                          <a:pt x="9216491" y="1774033"/>
                          <a:pt x="9114157" y="1789471"/>
                        </a:cubicBezTo>
                        <a:cubicBezTo>
                          <a:pt x="5120294" y="1890646"/>
                          <a:pt x="2562670" y="2143056"/>
                          <a:pt x="207696" y="1789471"/>
                        </a:cubicBezTo>
                        <a:cubicBezTo>
                          <a:pt x="112908" y="1787022"/>
                          <a:pt x="-10959" y="1658771"/>
                          <a:pt x="0" y="1491219"/>
                        </a:cubicBezTo>
                        <a:cubicBezTo>
                          <a:pt x="-9729" y="1205055"/>
                          <a:pt x="-29126" y="659016"/>
                          <a:pt x="0" y="298251"/>
                        </a:cubicBezTo>
                        <a:close/>
                      </a:path>
                      <a:path w="9321854" h="1789471" stroke="0" extrusionOk="0">
                        <a:moveTo>
                          <a:pt x="0" y="298251"/>
                        </a:moveTo>
                        <a:cubicBezTo>
                          <a:pt x="11298" y="156177"/>
                          <a:pt x="95802" y="5321"/>
                          <a:pt x="207696" y="0"/>
                        </a:cubicBezTo>
                        <a:cubicBezTo>
                          <a:pt x="1892814" y="863"/>
                          <a:pt x="7389510" y="168403"/>
                          <a:pt x="9114157" y="0"/>
                        </a:cubicBezTo>
                        <a:cubicBezTo>
                          <a:pt x="9217790" y="-6893"/>
                          <a:pt x="9339995" y="131179"/>
                          <a:pt x="9321854" y="298251"/>
                        </a:cubicBezTo>
                        <a:cubicBezTo>
                          <a:pt x="9400788" y="495467"/>
                          <a:pt x="9308775" y="1189967"/>
                          <a:pt x="9321854" y="1491219"/>
                        </a:cubicBezTo>
                        <a:cubicBezTo>
                          <a:pt x="9309356" y="1660424"/>
                          <a:pt x="9217243" y="1784888"/>
                          <a:pt x="9114157" y="1789471"/>
                        </a:cubicBezTo>
                        <a:cubicBezTo>
                          <a:pt x="7756207" y="1517038"/>
                          <a:pt x="1502435" y="1906058"/>
                          <a:pt x="207696" y="1789471"/>
                        </a:cubicBezTo>
                        <a:cubicBezTo>
                          <a:pt x="82953" y="1803944"/>
                          <a:pt x="-12281" y="1633457"/>
                          <a:pt x="0" y="1491219"/>
                        </a:cubicBezTo>
                        <a:cubicBezTo>
                          <a:pt x="-65006" y="1141555"/>
                          <a:pt x="-37551" y="804685"/>
                          <a:pt x="0" y="298251"/>
                        </a:cubicBezTo>
                        <a:close/>
                      </a:path>
                      <a:path w="9321854" h="1789471" fill="none" stroke="0" extrusionOk="0">
                        <a:moveTo>
                          <a:pt x="0" y="298251"/>
                        </a:moveTo>
                        <a:cubicBezTo>
                          <a:pt x="6169" y="163683"/>
                          <a:pt x="100957" y="18798"/>
                          <a:pt x="207696" y="0"/>
                        </a:cubicBezTo>
                        <a:cubicBezTo>
                          <a:pt x="1731633" y="213039"/>
                          <a:pt x="4862244" y="391312"/>
                          <a:pt x="9114157" y="0"/>
                        </a:cubicBezTo>
                        <a:cubicBezTo>
                          <a:pt x="9219549" y="-30170"/>
                          <a:pt x="9302429" y="121760"/>
                          <a:pt x="9321854" y="298251"/>
                        </a:cubicBezTo>
                        <a:cubicBezTo>
                          <a:pt x="9419686" y="470851"/>
                          <a:pt x="9305825" y="1191855"/>
                          <a:pt x="9321854" y="1491219"/>
                        </a:cubicBezTo>
                        <a:cubicBezTo>
                          <a:pt x="9309914" y="1637580"/>
                          <a:pt x="9212390" y="1782139"/>
                          <a:pt x="9114157" y="1789471"/>
                        </a:cubicBezTo>
                        <a:cubicBezTo>
                          <a:pt x="4936351" y="1785250"/>
                          <a:pt x="2169178" y="1869995"/>
                          <a:pt x="207696" y="1789471"/>
                        </a:cubicBezTo>
                        <a:cubicBezTo>
                          <a:pt x="93368" y="1788090"/>
                          <a:pt x="-14550" y="1655030"/>
                          <a:pt x="0" y="1491219"/>
                        </a:cubicBezTo>
                        <a:cubicBezTo>
                          <a:pt x="-52022" y="1309067"/>
                          <a:pt x="-92705" y="698280"/>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Kể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lại</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việc</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đã</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làm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giữ</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nhà</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cửa</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gọn</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gàng</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sạch</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sẽ</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34" name="Picture 36">
            <a:extLst>
              <a:ext uri="{FF2B5EF4-FFF2-40B4-BE49-F238E27FC236}">
                <a16:creationId xmlns:a16="http://schemas.microsoft.com/office/drawing/2014/main" id="{717648BD-BF02-9ECA-07E2-149329C0FED7}"/>
              </a:ext>
            </a:extLst>
          </p:cNvPr>
          <p:cNvPicPr>
            <a:picLocks noChangeAspect="1"/>
          </p:cNvPicPr>
          <p:nvPr/>
        </p:nvPicPr>
        <p:blipFill>
          <a:blip r:embed="rId3"/>
          <a:srcRect/>
          <a:stretch>
            <a:fillRect/>
          </a:stretch>
        </p:blipFill>
        <p:spPr>
          <a:xfrm>
            <a:off x="1022554" y="2569278"/>
            <a:ext cx="2197181" cy="3846271"/>
          </a:xfrm>
          <a:prstGeom prst="rect">
            <a:avLst/>
          </a:prstGeom>
        </p:spPr>
      </p:pic>
      <p:sp>
        <p:nvSpPr>
          <p:cNvPr id="39" name="Rectangle: Rounded Corners 3">
            <a:extLst>
              <a:ext uri="{FF2B5EF4-FFF2-40B4-BE49-F238E27FC236}">
                <a16:creationId xmlns:a16="http://schemas.microsoft.com/office/drawing/2014/main" id="{DC0FE9A4-8776-950A-AFE8-357CABB1F746}"/>
              </a:ext>
            </a:extLst>
          </p:cNvPr>
          <p:cNvSpPr/>
          <p:nvPr/>
        </p:nvSpPr>
        <p:spPr>
          <a:xfrm>
            <a:off x="3333135" y="2959510"/>
            <a:ext cx="8455742"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742" h="1789471" fill="none" extrusionOk="0">
                        <a:moveTo>
                          <a:pt x="0" y="298251"/>
                        </a:moveTo>
                        <a:cubicBezTo>
                          <a:pt x="957" y="170015"/>
                          <a:pt x="98075" y="29009"/>
                          <a:pt x="188399" y="0"/>
                        </a:cubicBezTo>
                        <a:cubicBezTo>
                          <a:pt x="820757" y="130697"/>
                          <a:pt x="4796544" y="408228"/>
                          <a:pt x="8267342" y="0"/>
                        </a:cubicBezTo>
                        <a:cubicBezTo>
                          <a:pt x="8365695" y="-48429"/>
                          <a:pt x="8425848" y="121163"/>
                          <a:pt x="8455742" y="298251"/>
                        </a:cubicBezTo>
                        <a:cubicBezTo>
                          <a:pt x="8539452" y="522714"/>
                          <a:pt x="8380496" y="1269411"/>
                          <a:pt x="8455742" y="1491219"/>
                        </a:cubicBezTo>
                        <a:cubicBezTo>
                          <a:pt x="8460742" y="1621764"/>
                          <a:pt x="8361693" y="1776697"/>
                          <a:pt x="8267342" y="1789471"/>
                        </a:cubicBezTo>
                        <a:cubicBezTo>
                          <a:pt x="4608986" y="1872210"/>
                          <a:pt x="2312271" y="1945547"/>
                          <a:pt x="188399" y="1789471"/>
                        </a:cubicBezTo>
                        <a:cubicBezTo>
                          <a:pt x="108394" y="1786513"/>
                          <a:pt x="-20979" y="1660894"/>
                          <a:pt x="0" y="1491219"/>
                        </a:cubicBezTo>
                        <a:cubicBezTo>
                          <a:pt x="423" y="1192657"/>
                          <a:pt x="-41972" y="620173"/>
                          <a:pt x="0" y="298251"/>
                        </a:cubicBezTo>
                        <a:close/>
                      </a:path>
                      <a:path w="8455742" h="1789471" stroke="0" extrusionOk="0">
                        <a:moveTo>
                          <a:pt x="0" y="298251"/>
                        </a:moveTo>
                        <a:cubicBezTo>
                          <a:pt x="13679" y="146505"/>
                          <a:pt x="85632" y="-7083"/>
                          <a:pt x="188399" y="0"/>
                        </a:cubicBezTo>
                        <a:cubicBezTo>
                          <a:pt x="1723781" y="-60168"/>
                          <a:pt x="6634236" y="47228"/>
                          <a:pt x="8267342" y="0"/>
                        </a:cubicBezTo>
                        <a:cubicBezTo>
                          <a:pt x="8348509" y="-5639"/>
                          <a:pt x="8475598" y="131590"/>
                          <a:pt x="8455742" y="298251"/>
                        </a:cubicBezTo>
                        <a:cubicBezTo>
                          <a:pt x="8533237" y="495048"/>
                          <a:pt x="8444837" y="1189431"/>
                          <a:pt x="8455742" y="1491219"/>
                        </a:cubicBezTo>
                        <a:cubicBezTo>
                          <a:pt x="8447631" y="1649194"/>
                          <a:pt x="8361578" y="1785590"/>
                          <a:pt x="8267342" y="1789471"/>
                        </a:cubicBezTo>
                        <a:cubicBezTo>
                          <a:pt x="7036196" y="1516066"/>
                          <a:pt x="1368067" y="1864145"/>
                          <a:pt x="188399" y="1789471"/>
                        </a:cubicBezTo>
                        <a:cubicBezTo>
                          <a:pt x="77157" y="1807654"/>
                          <a:pt x="-12199" y="1629902"/>
                          <a:pt x="0" y="1491219"/>
                        </a:cubicBezTo>
                        <a:cubicBezTo>
                          <a:pt x="-61191" y="1179116"/>
                          <a:pt x="-32109" y="775614"/>
                          <a:pt x="0" y="298251"/>
                        </a:cubicBezTo>
                        <a:close/>
                      </a:path>
                      <a:path w="8455742" h="1789471" fill="none" stroke="0" extrusionOk="0">
                        <a:moveTo>
                          <a:pt x="0" y="298251"/>
                        </a:moveTo>
                        <a:cubicBezTo>
                          <a:pt x="6987" y="163925"/>
                          <a:pt x="92440" y="20356"/>
                          <a:pt x="188399" y="0"/>
                        </a:cubicBezTo>
                        <a:cubicBezTo>
                          <a:pt x="1800259" y="356295"/>
                          <a:pt x="4460629" y="303502"/>
                          <a:pt x="8267342" y="0"/>
                        </a:cubicBezTo>
                        <a:cubicBezTo>
                          <a:pt x="8362767" y="-29823"/>
                          <a:pt x="8447309" y="103496"/>
                          <a:pt x="8455742" y="298251"/>
                        </a:cubicBezTo>
                        <a:cubicBezTo>
                          <a:pt x="8533870" y="482869"/>
                          <a:pt x="8419269" y="1210298"/>
                          <a:pt x="8455742" y="1491219"/>
                        </a:cubicBezTo>
                        <a:cubicBezTo>
                          <a:pt x="8449584" y="1635375"/>
                          <a:pt x="8354400" y="1782006"/>
                          <a:pt x="8267342" y="1789471"/>
                        </a:cubicBezTo>
                        <a:cubicBezTo>
                          <a:pt x="4435380" y="1617438"/>
                          <a:pt x="2237024" y="1713084"/>
                          <a:pt x="188399" y="1789471"/>
                        </a:cubicBezTo>
                        <a:cubicBezTo>
                          <a:pt x="59111" y="1782990"/>
                          <a:pt x="-28868" y="1648220"/>
                          <a:pt x="0" y="1491219"/>
                        </a:cubicBezTo>
                        <a:cubicBezTo>
                          <a:pt x="-52942" y="1325002"/>
                          <a:pt x="-78907" y="693982"/>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 cảm thấy thế nào khi tham gia sắp xếp nhà cửa gọn gàng?</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07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ăn nắp gọn gàng   Nhạc Bắc Kim Thang  Karaoke_1080p">
            <a:hlinkClick r:id="" action="ppaction://media"/>
            <a:extLst>
              <a:ext uri="{FF2B5EF4-FFF2-40B4-BE49-F238E27FC236}">
                <a16:creationId xmlns:a16="http://schemas.microsoft.com/office/drawing/2014/main" id="{551DBC9C-74FF-5CBE-4358-045E99EF9B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1406014" y="2374697"/>
            <a:ext cx="10038734"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720645" y="2879455"/>
            <a:ext cx="9606116" cy="2800767"/>
          </a:xfrm>
          <a:prstGeom prst="rect">
            <a:avLst/>
          </a:prstGeom>
          <a:noFill/>
        </p:spPr>
        <p:txBody>
          <a:bodyPr wrap="square" rtlCol="0">
            <a:spAutoFit/>
          </a:bodyPr>
          <a:lstStyle/>
          <a:p>
            <a:pPr lvl="0" algn="ctr" defTabSz="914400">
              <a:defRPr/>
            </a:pPr>
            <a:r>
              <a:rPr lang="vi-VN" sz="4400" b="1" dirty="0">
                <a:ln w="0"/>
                <a:latin typeface="Calibri" panose="020F0502020204030204" pitchFamily="34" charset="0"/>
                <a:cs typeface="Calibri" panose="020F0502020204030204" pitchFamily="34" charset="0"/>
              </a:rPr>
              <a:t>Các em còn nhỏ nhưng có thể làm được những việc để nhà cửa gọn gàng, ngăn nắp. Đây là việc tốt mà các em cần phát huy và thực hiện thường xuyên.</a:t>
            </a:r>
            <a:endParaRPr kumimoji="0" lang="en-US" sz="44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99" y="270763"/>
            <a:ext cx="4575827" cy="2755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491AE-5261-B70D-4871-DE1EC4593F78}"/>
              </a:ext>
            </a:extLst>
          </p:cNvPr>
          <p:cNvPicPr>
            <a:picLocks noChangeAspect="1"/>
          </p:cNvPicPr>
          <p:nvPr/>
        </p:nvPicPr>
        <p:blipFill>
          <a:blip r:embed="rId2"/>
          <a:stretch>
            <a:fillRect/>
          </a:stretch>
        </p:blipFill>
        <p:spPr>
          <a:xfrm>
            <a:off x="0" y="0"/>
            <a:ext cx="12192000" cy="6858000"/>
          </a:xfrm>
          <a:prstGeom prst="rect">
            <a:avLst/>
          </a:prstGeom>
        </p:spPr>
      </p:pic>
      <p:sp>
        <p:nvSpPr>
          <p:cNvPr id="2" name="Hình chữ nhật: Góc Tròn 4">
            <a:extLst>
              <a:ext uri="{FF2B5EF4-FFF2-40B4-BE49-F238E27FC236}">
                <a16:creationId xmlns:a16="http://schemas.microsoft.com/office/drawing/2014/main" id="{5621DD31-7ADC-A17E-D4CA-CDD824B3BD66}"/>
              </a:ext>
            </a:extLst>
          </p:cNvPr>
          <p:cNvSpPr/>
          <p:nvPr/>
        </p:nvSpPr>
        <p:spPr>
          <a:xfrm>
            <a:off x="990600" y="3048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2: </a:t>
            </a:r>
            <a:r>
              <a:rPr lang="en-US" sz="4000" b="1" dirty="0" err="1">
                <a:solidFill>
                  <a:srgbClr val="FF0000"/>
                </a:solidFill>
              </a:rPr>
              <a:t>Xác</a:t>
            </a:r>
            <a:r>
              <a:rPr lang="en-US" sz="4000" b="1" dirty="0">
                <a:solidFill>
                  <a:srgbClr val="FF0000"/>
                </a:solidFill>
              </a:rPr>
              <a:t> </a:t>
            </a:r>
            <a:r>
              <a:rPr lang="en-US" sz="4000" b="1" dirty="0" err="1">
                <a:solidFill>
                  <a:srgbClr val="FF0000"/>
                </a:solidFill>
              </a:rPr>
              <a:t>định</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nên</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đề</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cửa</a:t>
            </a:r>
            <a:r>
              <a:rPr lang="en-US" sz="4000" b="1" dirty="0">
                <a:solidFill>
                  <a:srgbClr val="FF0000"/>
                </a:solidFill>
              </a:rPr>
              <a:t> </a:t>
            </a:r>
            <a:r>
              <a:rPr lang="en-US" sz="4000" b="1" dirty="0" err="1">
                <a:solidFill>
                  <a:srgbClr val="FF0000"/>
                </a:solidFill>
              </a:rPr>
              <a:t>luôn</a:t>
            </a:r>
            <a:r>
              <a:rPr lang="en-US" sz="4000" b="1" dirty="0">
                <a:solidFill>
                  <a:srgbClr val="FF0000"/>
                </a:solidFill>
              </a:rPr>
              <a:t> </a:t>
            </a:r>
            <a:r>
              <a:rPr lang="en-US" sz="4000" b="1" dirty="0" err="1">
                <a:solidFill>
                  <a:srgbClr val="FF0000"/>
                </a:solidFill>
              </a:rPr>
              <a:t>gọn</a:t>
            </a:r>
            <a:r>
              <a:rPr lang="en-US" sz="4000" b="1" dirty="0">
                <a:solidFill>
                  <a:srgbClr val="FF0000"/>
                </a:solidFill>
              </a:rPr>
              <a:t> </a:t>
            </a:r>
            <a:r>
              <a:rPr lang="en-US" sz="4000" b="1" dirty="0" err="1">
                <a:solidFill>
                  <a:srgbClr val="FF0000"/>
                </a:solidFill>
              </a:rPr>
              <a:t>gàng</a:t>
            </a:r>
            <a:r>
              <a:rPr lang="en-US" sz="4000" b="1" dirty="0">
                <a:solidFill>
                  <a:srgbClr val="FF0000"/>
                </a:solidFill>
              </a:rPr>
              <a:t>.</a:t>
            </a:r>
          </a:p>
        </p:txBody>
      </p:sp>
    </p:spTree>
    <p:extLst>
      <p:ext uri="{BB962C8B-B14F-4D97-AF65-F5344CB8AC3E}">
        <p14:creationId xmlns:p14="http://schemas.microsoft.com/office/powerpoint/2010/main" val="37945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1089536"/>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Nêu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để</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cửa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luôn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gọn</a:t>
            </a:r>
            <a:r>
              <a:rPr lang="en-US" sz="3200" b="1" dirty="0">
                <a:solidFill>
                  <a:prstClr val="black"/>
                </a:solidFill>
                <a:latin typeface="Calibri" panose="020F0502020204030204" pitchFamily="34" charset="0"/>
                <a:cs typeface="Calibri" panose="020F0502020204030204" pitchFamily="34" charset="0"/>
              </a:rPr>
              <a:t> gang, </a:t>
            </a:r>
            <a:r>
              <a:rPr lang="en-US" sz="3200" b="1" dirty="0" err="1">
                <a:solidFill>
                  <a:prstClr val="black"/>
                </a:solidFill>
                <a:latin typeface="Calibri" panose="020F0502020204030204" pitchFamily="34" charset="0"/>
                <a:cs typeface="Calibri" panose="020F0502020204030204" pitchFamily="34" charset="0"/>
              </a:rPr>
              <a:t>sạch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Rounded"/>
              <a:cs typeface="Calibri" panose="020F0502020204030204" pitchFamily="34" charset="0"/>
            </a:endParaRPr>
          </a:p>
        </p:txBody>
      </p:sp>
      <p:pic>
        <p:nvPicPr>
          <p:cNvPr id="5" name="Picture 4" descr="z2019525670020_a142285618e0a93b104a8275b3072783">
            <a:extLst>
              <a:ext uri="{FF2B5EF4-FFF2-40B4-BE49-F238E27FC236}">
                <a16:creationId xmlns:a16="http://schemas.microsoft.com/office/drawing/2014/main" id="{F12A55A6-8DBE-66D2-63E0-2D35413F8A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88542" y="1524464"/>
            <a:ext cx="3038168" cy="2231459"/>
          </a:xfrm>
          <a:prstGeom prst="rect">
            <a:avLst/>
          </a:prstGeom>
          <a:noFill/>
          <a:ln>
            <a:noFill/>
          </a:ln>
        </p:spPr>
      </p:pic>
      <p:pic>
        <p:nvPicPr>
          <p:cNvPr id="6" name="Picture 5" descr="z2019525671786_d15e9b29ab7d9379d7f4d5a82b14a3c2">
            <a:extLst>
              <a:ext uri="{FF2B5EF4-FFF2-40B4-BE49-F238E27FC236}">
                <a16:creationId xmlns:a16="http://schemas.microsoft.com/office/drawing/2014/main" id="{2BE49895-FDD5-6F44-A8CB-082C62AC358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15844" y="3952567"/>
            <a:ext cx="2615381" cy="2487561"/>
          </a:xfrm>
          <a:prstGeom prst="rect">
            <a:avLst/>
          </a:prstGeom>
          <a:noFill/>
          <a:ln>
            <a:noFill/>
          </a:ln>
        </p:spPr>
      </p:pic>
      <p:pic>
        <p:nvPicPr>
          <p:cNvPr id="7" name="Picture 6" descr="z2019525670019_85dd79840477e406d05f932027ce5788">
            <a:extLst>
              <a:ext uri="{FF2B5EF4-FFF2-40B4-BE49-F238E27FC236}">
                <a16:creationId xmlns:a16="http://schemas.microsoft.com/office/drawing/2014/main" id="{A9D3B69B-24C9-07C0-4D79-7549BEE5F831}"/>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433187" y="1550276"/>
            <a:ext cx="2662084" cy="2191347"/>
          </a:xfrm>
          <a:prstGeom prst="rect">
            <a:avLst/>
          </a:prstGeom>
          <a:noFill/>
          <a:ln>
            <a:noFill/>
          </a:ln>
        </p:spPr>
      </p:pic>
      <p:pic>
        <p:nvPicPr>
          <p:cNvPr id="8" name="Picture 7" descr="z2019525680075_3f1d65e68bfc26aed5ef972ccc0505cb">
            <a:extLst>
              <a:ext uri="{FF2B5EF4-FFF2-40B4-BE49-F238E27FC236}">
                <a16:creationId xmlns:a16="http://schemas.microsoft.com/office/drawing/2014/main" id="{09198ECA-0F6F-A8F5-5D76-183ED0A83F46}"/>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444180" y="4012358"/>
            <a:ext cx="2772698" cy="2475613"/>
          </a:xfrm>
          <a:prstGeom prst="rect">
            <a:avLst/>
          </a:prstGeom>
          <a:noFill/>
          <a:ln>
            <a:noFill/>
          </a:ln>
        </p:spPr>
      </p:pic>
      <p:pic>
        <p:nvPicPr>
          <p:cNvPr id="9" name="Picture 8" descr="z2019525675805_e29951c35d3e595a44be72708d7278bd (1)">
            <a:extLst>
              <a:ext uri="{FF2B5EF4-FFF2-40B4-BE49-F238E27FC236}">
                <a16:creationId xmlns:a16="http://schemas.microsoft.com/office/drawing/2014/main" id="{1E6E21B7-FF6E-6AA2-0D4E-C345A4288609}"/>
              </a:ext>
            </a:extLst>
          </p:cNvPr>
          <p:cNvPicPr>
            <a:picLocks noGrp="1" noChangeAspect="1"/>
          </p:cNvPicPr>
          <p:nvPr isPhoto="1"/>
        </p:nvPicPr>
        <p:blipFill>
          <a:blip r:embed="rId7">
            <a:lum/>
            <a:extLst>
              <a:ext uri="{28A0092B-C50C-407E-A947-70E740481C1C}">
                <a14:useLocalDpi xmlns:a14="http://schemas.microsoft.com/office/drawing/2010/main" val="0"/>
              </a:ext>
            </a:extLst>
          </a:blip>
          <a:stretch>
            <a:fillRect/>
          </a:stretch>
        </p:blipFill>
        <p:spPr>
          <a:xfrm>
            <a:off x="7600337" y="3977746"/>
            <a:ext cx="2497392" cy="2410763"/>
          </a:xfrm>
          <a:prstGeom prst="rect">
            <a:avLst/>
          </a:prstGeom>
          <a:noFill/>
          <a:ln>
            <a:noFill/>
          </a:ln>
        </p:spPr>
      </p:pic>
      <p:pic>
        <p:nvPicPr>
          <p:cNvPr id="10" name="Picture 9" descr="z2019525669018_3815a83c2f1656c218e06e5380a9df35">
            <a:extLst>
              <a:ext uri="{FF2B5EF4-FFF2-40B4-BE49-F238E27FC236}">
                <a16:creationId xmlns:a16="http://schemas.microsoft.com/office/drawing/2014/main" id="{51D4104E-BE8C-60C4-2D0D-E935BCC8FE5B}"/>
              </a:ext>
            </a:extLst>
          </p:cNvPr>
          <p:cNvPicPr>
            <a:picLocks noGrp="1" noChangeAspect="1"/>
          </p:cNvPicPr>
          <p:nvPr isPhoto="1"/>
        </p:nvPicPr>
        <p:blipFill>
          <a:blip r:embed="rId8">
            <a:lum/>
            <a:extLst>
              <a:ext uri="{28A0092B-C50C-407E-A947-70E740481C1C}">
                <a14:useLocalDpi xmlns:a14="http://schemas.microsoft.com/office/drawing/2010/main" val="0"/>
              </a:ext>
            </a:extLst>
          </a:blip>
          <a:stretch>
            <a:fillRect/>
          </a:stretch>
        </p:blipFill>
        <p:spPr>
          <a:xfrm>
            <a:off x="1415798" y="1503604"/>
            <a:ext cx="2713752" cy="2230293"/>
          </a:xfrm>
          <a:prstGeom prst="rect">
            <a:avLst/>
          </a:prstGeom>
          <a:noFill/>
          <a:ln>
            <a:noFill/>
          </a:ln>
        </p:spPr>
      </p:pic>
      <p:pic>
        <p:nvPicPr>
          <p:cNvPr id="11" name="Picture 10" descr="A yellow emoji with red cheeks and a thumbs up&#10;&#10;Description automatically generated">
            <a:extLst>
              <a:ext uri="{FF2B5EF4-FFF2-40B4-BE49-F238E27FC236}">
                <a16:creationId xmlns:a16="http://schemas.microsoft.com/office/drawing/2014/main" id="{998DF89E-C326-4031-D881-0632D2B975C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20680" y="1220736"/>
            <a:ext cx="1174340" cy="1174340"/>
          </a:xfrm>
          <a:prstGeom prst="rect">
            <a:avLst/>
          </a:prstGeom>
        </p:spPr>
      </p:pic>
      <p:pic>
        <p:nvPicPr>
          <p:cNvPr id="12" name="Picture 11" descr="A yellow emoji with red cheeks and a thumbs up&#10;&#10;Description automatically generated">
            <a:extLst>
              <a:ext uri="{FF2B5EF4-FFF2-40B4-BE49-F238E27FC236}">
                <a16:creationId xmlns:a16="http://schemas.microsoft.com/office/drawing/2014/main" id="{2187A77C-460D-4FF4-260F-5B89D2FBE47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05170" y="1201071"/>
            <a:ext cx="1174340" cy="1174340"/>
          </a:xfrm>
          <a:prstGeom prst="rect">
            <a:avLst/>
          </a:prstGeom>
        </p:spPr>
      </p:pic>
      <p:pic>
        <p:nvPicPr>
          <p:cNvPr id="13" name="Picture 12" descr="A yellow emoji with red cheeks and a thumbs up&#10;&#10;Description automatically generated">
            <a:extLst>
              <a:ext uri="{FF2B5EF4-FFF2-40B4-BE49-F238E27FC236}">
                <a16:creationId xmlns:a16="http://schemas.microsoft.com/office/drawing/2014/main" id="{38E6D661-5F3C-375F-07E7-862636CBD32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60009" y="3580477"/>
            <a:ext cx="1174340" cy="1174340"/>
          </a:xfrm>
          <a:prstGeom prst="rect">
            <a:avLst/>
          </a:prstGeom>
        </p:spPr>
      </p:pic>
      <p:pic>
        <p:nvPicPr>
          <p:cNvPr id="14" name="Picture 13" descr="A yellow emoji with red cheeks and a thumbs up&#10;&#10;Description automatically generated">
            <a:extLst>
              <a:ext uri="{FF2B5EF4-FFF2-40B4-BE49-F238E27FC236}">
                <a16:creationId xmlns:a16="http://schemas.microsoft.com/office/drawing/2014/main" id="{09911FAC-AB9A-63DC-C31A-60E5FDF925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32990" y="3570645"/>
            <a:ext cx="1174340" cy="1174340"/>
          </a:xfrm>
          <a:prstGeom prst="rect">
            <a:avLst/>
          </a:prstGeom>
        </p:spPr>
      </p:pic>
      <p:pic>
        <p:nvPicPr>
          <p:cNvPr id="15" name="Picture 14" descr="A red face with a black background&#10;&#10;Description automatically generated">
            <a:extLst>
              <a:ext uri="{FF2B5EF4-FFF2-40B4-BE49-F238E27FC236}">
                <a16:creationId xmlns:a16="http://schemas.microsoft.com/office/drawing/2014/main" id="{B9029D0B-F4D4-A4D2-A57C-21AE7145AF4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467783" y="1240708"/>
            <a:ext cx="1256686" cy="1256686"/>
          </a:xfrm>
          <a:prstGeom prst="rect">
            <a:avLst/>
          </a:prstGeom>
        </p:spPr>
      </p:pic>
      <p:pic>
        <p:nvPicPr>
          <p:cNvPr id="16" name="Picture 15" descr="A red face with a black background&#10;&#10;Description automatically generated">
            <a:extLst>
              <a:ext uri="{FF2B5EF4-FFF2-40B4-BE49-F238E27FC236}">
                <a16:creationId xmlns:a16="http://schemas.microsoft.com/office/drawing/2014/main" id="{10C59721-0DDC-0311-A700-CA600D2222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585770" y="3462798"/>
            <a:ext cx="1256686" cy="1256686"/>
          </a:xfrm>
          <a:prstGeom prst="rect">
            <a:avLst/>
          </a:prstGeom>
        </p:spPr>
      </p:pic>
    </p:spTree>
    <p:extLst>
      <p:ext uri="{BB962C8B-B14F-4D97-AF65-F5344CB8AC3E}">
        <p14:creationId xmlns:p14="http://schemas.microsoft.com/office/powerpoint/2010/main" val="203108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845574" y="1907458"/>
            <a:ext cx="10599174" cy="3687097"/>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a:cs typeface="+mn-cs"/>
            </a:endParaRPr>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042220" y="2810630"/>
            <a:ext cx="10441858" cy="2308324"/>
          </a:xfrm>
          <a:prstGeom prst="rect">
            <a:avLst/>
          </a:prstGeom>
          <a:noFill/>
        </p:spPr>
        <p:txBody>
          <a:bodyPr wrap="square" rtlCol="0">
            <a:spAutoFit/>
          </a:bodyPr>
          <a:lstStyle/>
          <a:p>
            <a:pPr lvl="0" algn="ctr" defTabSz="914400">
              <a:defRPr/>
            </a:pPr>
            <a:r>
              <a:rPr lang="en-US" sz="3600" b="1" dirty="0" err="1">
                <a:ln w="0"/>
                <a:solidFill>
                  <a:prstClr val="black"/>
                </a:solidFill>
                <a:latin typeface="Calibri" panose="020F0502020204030204" pitchFamily="34" charset="0"/>
                <a:cs typeface="Calibri" panose="020F0502020204030204" pitchFamily="34" charset="0"/>
              </a:rPr>
              <a:t>Các</a:t>
            </a:r>
            <a:r>
              <a:rPr lang="en-US" sz="3600" b="1" dirty="0">
                <a:ln w="0"/>
                <a:solidFill>
                  <a:prstClr val="black"/>
                </a:solidFill>
                <a:latin typeface="Calibri" panose="020F0502020204030204" pitchFamily="34" charset="0"/>
                <a:cs typeface="Calibri" panose="020F0502020204030204" pitchFamily="34" charset="0"/>
              </a:rPr>
              <a:t> </a:t>
            </a:r>
            <a:r>
              <a:rPr lang="en-US" sz="3600" b="1" dirty="0" err="1">
                <a:ln w="0"/>
                <a:solidFill>
                  <a:prstClr val="black"/>
                </a:solidFill>
                <a:latin typeface="Calibri" panose="020F0502020204030204" pitchFamily="34" charset="0"/>
                <a:cs typeface="Calibri" panose="020F0502020204030204" pitchFamily="34" charset="0"/>
              </a:rPr>
              <a:t>em</a:t>
            </a:r>
            <a:r>
              <a:rPr lang="en-US" sz="3600" b="1" dirty="0">
                <a:ln w="0"/>
                <a:solidFill>
                  <a:prstClr val="black"/>
                </a:solidFill>
                <a:latin typeface="Calibri" panose="020F0502020204030204" pitchFamily="34" charset="0"/>
                <a:cs typeface="Calibri" panose="020F0502020204030204" pitchFamily="34" charset="0"/>
              </a:rPr>
              <a:t> </a:t>
            </a:r>
            <a:r>
              <a:rPr lang="vi-VN" sz="3600" b="1" dirty="0">
                <a:ln w="0"/>
                <a:solidFill>
                  <a:prstClr val="black"/>
                </a:solidFill>
                <a:latin typeface="Calibri" panose="020F0502020204030204" pitchFamily="34" charset="0"/>
                <a:cs typeface="Calibri" panose="020F0502020204030204" pitchFamily="34" charset="0"/>
              </a:rPr>
              <a:t>có thể làm để sắp xếp nhà cửa gọn gàng như:</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Sắp xếp sách vở, đồ dùng ngay ngắn</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gọn chăn, màn, gối</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quần áo, đồ dùng của từng người......</a:t>
            </a: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025" y="639096"/>
            <a:ext cx="3414255" cy="2055730"/>
          </a:xfrm>
          <a:prstGeom prst="rect">
            <a:avLst/>
          </a:prstGeom>
        </p:spPr>
      </p:pic>
    </p:spTree>
    <p:extLst>
      <p:ext uri="{BB962C8B-B14F-4D97-AF65-F5344CB8AC3E}">
        <p14:creationId xmlns:p14="http://schemas.microsoft.com/office/powerpoint/2010/main" val="193704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Kể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những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việc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đã</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làm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đón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Tết</a:t>
            </a:r>
            <a:endParaRPr lang="en-US" sz="3200" b="1"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1FD027-3E42-EDDC-E675-F9A0A7B1B20F}"/>
              </a:ext>
            </a:extLst>
          </p:cNvPr>
          <p:cNvPicPr>
            <a:picLocks noChangeAspect="1"/>
          </p:cNvPicPr>
          <p:nvPr/>
        </p:nvPicPr>
        <p:blipFill>
          <a:blip r:embed="rId3"/>
          <a:stretch>
            <a:fillRect/>
          </a:stretch>
        </p:blipFill>
        <p:spPr>
          <a:xfrm>
            <a:off x="1619711" y="1527790"/>
            <a:ext cx="9196213" cy="5626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C5A1B3A4-21D8-057C-F5FB-B7F937CF8867}"/>
              </a:ext>
            </a:extLst>
          </p:cNvPr>
          <p:cNvPicPr>
            <a:picLocks noChangeAspect="1"/>
          </p:cNvPicPr>
          <p:nvPr/>
        </p:nvPicPr>
        <p:blipFill>
          <a:blip r:embed="rId4"/>
          <a:stretch>
            <a:fillRect/>
          </a:stretch>
        </p:blipFill>
        <p:spPr>
          <a:xfrm>
            <a:off x="1619711" y="385455"/>
            <a:ext cx="752475" cy="581025"/>
          </a:xfrm>
          <a:prstGeom prst="rect">
            <a:avLst/>
          </a:prstGeom>
        </p:spPr>
      </p:pic>
    </p:spTree>
    <p:extLst>
      <p:ext uri="{BB962C8B-B14F-4D97-AF65-F5344CB8AC3E}">
        <p14:creationId xmlns:p14="http://schemas.microsoft.com/office/powerpoint/2010/main" val="351708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vật dụng cần thiết cho công việc dọn dẹp nhà cửa đón Tết">
            <a:extLst>
              <a:ext uri="{FF2B5EF4-FFF2-40B4-BE49-F238E27FC236}">
                <a16:creationId xmlns:a16="http://schemas.microsoft.com/office/drawing/2014/main" id="{5462E6DF-9A41-5DCF-C834-D83D3F8CA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531" y="551996"/>
            <a:ext cx="9815744" cy="5621137"/>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4">
            <a:extLst>
              <a:ext uri="{FF2B5EF4-FFF2-40B4-BE49-F238E27FC236}">
                <a16:creationId xmlns:a16="http://schemas.microsoft.com/office/drawing/2014/main" id="{8FDE21F0-7DB4-67A5-13FD-9C5837352349}"/>
              </a:ext>
            </a:extLst>
          </p:cNvPr>
          <p:cNvSpPr/>
          <p:nvPr/>
        </p:nvSpPr>
        <p:spPr>
          <a:xfrm>
            <a:off x="4174556" y="6404360"/>
            <a:ext cx="3945194" cy="65876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Lau </a:t>
            </a:r>
            <a:r>
              <a:rPr lang="en-US" sz="4000" b="1" dirty="0" err="1">
                <a:solidFill>
                  <a:srgbClr val="FF0000"/>
                </a:solidFill>
                <a:latin typeface="Calibri" panose="020F0502020204030204" pitchFamily="34" charset="0"/>
                <a:cs typeface="Calibri" panose="020F0502020204030204" pitchFamily="34" charset="0"/>
              </a:rPr>
              <a:t>dọn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cửa</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198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g trí nhà cửa: #6 điều nhất định phải biết | Bản tin TP.HCM">
            <a:extLst>
              <a:ext uri="{FF2B5EF4-FFF2-40B4-BE49-F238E27FC236}">
                <a16:creationId xmlns:a16="http://schemas.microsoft.com/office/drawing/2014/main" id="{BD08E81D-0AA9-40ED-E988-73E0BE8E2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352" y="516025"/>
            <a:ext cx="8251185" cy="5683214"/>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4">
            <a:extLst>
              <a:ext uri="{FF2B5EF4-FFF2-40B4-BE49-F238E27FC236}">
                <a16:creationId xmlns:a16="http://schemas.microsoft.com/office/drawing/2014/main" id="{8FDE21F0-7DB4-67A5-13FD-9C5837352349}"/>
              </a:ext>
            </a:extLst>
          </p:cNvPr>
          <p:cNvSpPr/>
          <p:nvPr/>
        </p:nvSpPr>
        <p:spPr>
          <a:xfrm>
            <a:off x="4257776" y="6199239"/>
            <a:ext cx="3945194" cy="65876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rPr>
              <a:t>Trang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trí</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思源黑体"/>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nhà</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cửa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endParaRPr>
          </a:p>
        </p:txBody>
      </p:sp>
    </p:spTree>
    <p:extLst>
      <p:ext uri="{BB962C8B-B14F-4D97-AF65-F5344CB8AC3E}">
        <p14:creationId xmlns:p14="http://schemas.microsoft.com/office/powerpoint/2010/main" val="104533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0">
            <a:extLst>
              <a:ext uri="{FF2B5EF4-FFF2-40B4-BE49-F238E27FC236}">
                <a16:creationId xmlns:a16="http://schemas.microsoft.com/office/drawing/2014/main" id="{FB5AB1D7-FAB7-9DFC-0C8F-39DB12BCB651}"/>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5" name="Picture 4" descr="Download finger , finger icon, left, right png and psd - finger pointing  icon png - Free PNG Images | TOPpng">
            <a:extLst>
              <a:ext uri="{FF2B5EF4-FFF2-40B4-BE49-F238E27FC236}">
                <a16:creationId xmlns:a16="http://schemas.microsoft.com/office/drawing/2014/main" id="{39C94E26-FCC8-A2CC-2DCB-4FE98D96BA2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 19">
            <a:extLst>
              <a:ext uri="{FF2B5EF4-FFF2-40B4-BE49-F238E27FC236}">
                <a16:creationId xmlns:a16="http://schemas.microsoft.com/office/drawing/2014/main" id="{4AC79B7B-A5C4-8519-5C83-E3C438DCA4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7" name="Group 36">
            <a:extLst>
              <a:ext uri="{FF2B5EF4-FFF2-40B4-BE49-F238E27FC236}">
                <a16:creationId xmlns:a16="http://schemas.microsoft.com/office/drawing/2014/main" id="{A1B607C5-537F-9909-92CF-FA05B1E42C14}"/>
              </a:ext>
            </a:extLst>
          </p:cNvPr>
          <p:cNvGrpSpPr/>
          <p:nvPr/>
        </p:nvGrpSpPr>
        <p:grpSpPr>
          <a:xfrm>
            <a:off x="4528626" y="685800"/>
            <a:ext cx="7660913" cy="4695825"/>
            <a:chOff x="74342" y="1538752"/>
            <a:chExt cx="9069658" cy="3323063"/>
          </a:xfrm>
        </p:grpSpPr>
        <p:sp>
          <p:nvSpPr>
            <p:cNvPr id="38" name="Rounded Rectangle 13">
              <a:extLst>
                <a:ext uri="{FF2B5EF4-FFF2-40B4-BE49-F238E27FC236}">
                  <a16:creationId xmlns:a16="http://schemas.microsoft.com/office/drawing/2014/main" id="{601158A6-31DB-397C-404C-283CF9D29075}"/>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14">
              <a:extLst>
                <a:ext uri="{FF2B5EF4-FFF2-40B4-BE49-F238E27FC236}">
                  <a16:creationId xmlns:a16="http://schemas.microsoft.com/office/drawing/2014/main" id="{B1FB2A97-C53B-F781-CD95-DB1479AE005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7">
            <a:extLst>
              <a:ext uri="{FF2B5EF4-FFF2-40B4-BE49-F238E27FC236}">
                <a16:creationId xmlns:a16="http://schemas.microsoft.com/office/drawing/2014/main" id="{CC62EFE0-7AA1-ECA5-EAF5-6AB436D35228}"/>
              </a:ext>
            </a:extLst>
          </p:cNvPr>
          <p:cNvSpPr txBox="1"/>
          <p:nvPr/>
        </p:nvSpPr>
        <p:spPr>
          <a:xfrm>
            <a:off x="4533528" y="1225251"/>
            <a:ext cx="7500788" cy="3693319"/>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những việc nên làm và những việc không nên làm để nhà cửa luôn gọn gàng.</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Xác định và thực hiện được những việc sắp xếp nhà cửa gọn gàng phù hợp với lứa tuổi và khả năng của bản thân.</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Rèn luyện tính tự giác, chăm chỉ lao động và thói quen gọn gàng, ngăn nắp.</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Hứng thú tham gia việc sắp xếp nhà cửa gọn gàng, nhận thức được trách nhiệm của bản thân trong gia đình.</a:t>
            </a:r>
          </a:p>
        </p:txBody>
      </p:sp>
      <p:pic>
        <p:nvPicPr>
          <p:cNvPr id="41" name="Picture 40">
            <a:extLst>
              <a:ext uri="{FF2B5EF4-FFF2-40B4-BE49-F238E27FC236}">
                <a16:creationId xmlns:a16="http://schemas.microsoft.com/office/drawing/2014/main" id="{FDC5A13B-9465-1FB3-48A8-8B64E80F8ADC}"/>
              </a:ext>
            </a:extLst>
          </p:cNvPr>
          <p:cNvPicPr>
            <a:picLocks noChangeAspect="1"/>
          </p:cNvPicPr>
          <p:nvPr/>
        </p:nvPicPr>
        <p:blipFill>
          <a:blip r:embed="rId7"/>
          <a:stretch>
            <a:fillRect/>
          </a:stretch>
        </p:blipFill>
        <p:spPr>
          <a:xfrm>
            <a:off x="141941" y="235424"/>
            <a:ext cx="3499407"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40">
                                            <p:txEl>
                                              <p:pRg st="0" end="0"/>
                                            </p:txEl>
                                          </p:spTgt>
                                        </p:tgtEl>
                                        <p:attrNameLst>
                                          <p:attrName>style.visibility</p:attrName>
                                        </p:attrNameLst>
                                      </p:cBhvr>
                                      <p:to>
                                        <p:strVal val="visible"/>
                                      </p:to>
                                    </p:set>
                                    <p:animEffect transition="in" filter="circle(in)">
                                      <p:cBhvr>
                                        <p:cTn id="9" dur="2000"/>
                                        <p:tgtEl>
                                          <p:spTgt spid="40">
                                            <p:txEl>
                                              <p:pRg st="0" end="0"/>
                                            </p:txEl>
                                          </p:spTgt>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circle(in)">
                                      <p:cBhvr>
                                        <p:cTn id="12" dur="2000"/>
                                        <p:tgtEl>
                                          <p:spTgt spid="40">
                                            <p:txEl>
                                              <p:pRg st="1" end="1"/>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circle(in)">
                                      <p:cBhvr>
                                        <p:cTn id="15" dur="2000"/>
                                        <p:tgtEl>
                                          <p:spTgt spid="40">
                                            <p:txEl>
                                              <p:pRg st="2" end="2"/>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circle(in)">
                                      <p:cBhvr>
                                        <p:cTn id="18" dur="2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22853-B776-915E-A0AA-A2ED3956C360}"/>
              </a:ext>
            </a:extLst>
          </p:cNvPr>
          <p:cNvSpPr txBox="1"/>
          <p:nvPr/>
        </p:nvSpPr>
        <p:spPr>
          <a:xfrm>
            <a:off x="1863364" y="2148120"/>
            <a:ext cx="9414236" cy="1200329"/>
          </a:xfrm>
          <a:prstGeom prst="rect">
            <a:avLst/>
          </a:prstGeom>
          <a:noFill/>
        </p:spPr>
        <p:txBody>
          <a:bodyPr wrap="square" rtlCol="0">
            <a:spAutoFit/>
          </a:bodyPr>
          <a:lstStyle/>
          <a:p>
            <a:pPr lvl="0" algn="just" defTabSz="914400">
              <a:defRPr/>
            </a:pPr>
            <a:r>
              <a:rPr lang="en-US" sz="3600" b="1" dirty="0" err="1">
                <a:solidFill>
                  <a:prstClr val="black"/>
                </a:solidFill>
                <a:latin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tham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cửa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gọn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gàng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đón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xuân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mới</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C9C12B6-00FF-9EA7-A63E-299A0756BA2E}"/>
              </a:ext>
            </a:extLst>
          </p:cNvPr>
          <p:cNvPicPr>
            <a:picLocks noChangeAspect="1"/>
          </p:cNvPicPr>
          <p:nvPr/>
        </p:nvPicPr>
        <p:blipFill>
          <a:blip r:embed="rId2"/>
          <a:stretch>
            <a:fillRect/>
          </a:stretch>
        </p:blipFill>
        <p:spPr>
          <a:xfrm rot="737208" flipH="1">
            <a:off x="671249" y="2065469"/>
            <a:ext cx="919996" cy="919996"/>
          </a:xfrm>
          <a:prstGeom prst="rect">
            <a:avLst/>
          </a:prstGeom>
        </p:spPr>
      </p:pic>
      <p:pic>
        <p:nvPicPr>
          <p:cNvPr id="4" name="Picture 3">
            <a:extLst>
              <a:ext uri="{FF2B5EF4-FFF2-40B4-BE49-F238E27FC236}">
                <a16:creationId xmlns:a16="http://schemas.microsoft.com/office/drawing/2014/main" id="{68F2CD99-53BC-D45B-FE35-ACFEE842B074}"/>
              </a:ext>
            </a:extLst>
          </p:cNvPr>
          <p:cNvPicPr>
            <a:picLocks noChangeAspect="1"/>
          </p:cNvPicPr>
          <p:nvPr/>
        </p:nvPicPr>
        <p:blipFill>
          <a:blip r:embed="rId3"/>
          <a:stretch>
            <a:fillRect/>
          </a:stretch>
        </p:blipFill>
        <p:spPr>
          <a:xfrm>
            <a:off x="3852741" y="879839"/>
            <a:ext cx="5200339" cy="1133954"/>
          </a:xfrm>
          <a:prstGeom prst="rect">
            <a:avLst/>
          </a:prstGeom>
        </p:spPr>
      </p:pic>
    </p:spTree>
    <p:extLst>
      <p:ext uri="{BB962C8B-B14F-4D97-AF65-F5344CB8AC3E}">
        <p14:creationId xmlns:p14="http://schemas.microsoft.com/office/powerpoint/2010/main" val="2109568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F4402-AB24-1F07-74EE-DD11151871D4}"/>
              </a:ext>
            </a:extLst>
          </p:cNvPr>
          <p:cNvPicPr>
            <a:picLocks noChangeAspect="1"/>
          </p:cNvPicPr>
          <p:nvPr/>
        </p:nvPicPr>
        <p:blipFill>
          <a:blip r:embed="rId4"/>
          <a:stretch>
            <a:fillRect/>
          </a:stretch>
        </p:blipFill>
        <p:spPr>
          <a:xfrm>
            <a:off x="-481780" y="2233808"/>
            <a:ext cx="12902163" cy="1487454"/>
          </a:xfrm>
          <a:prstGeom prst="rect">
            <a:avLst/>
          </a:prstGeom>
        </p:spPr>
      </p:pic>
    </p:spTree>
    <p:extLst>
      <p:ext uri="{BB962C8B-B14F-4D97-AF65-F5344CB8AC3E}">
        <p14:creationId xmlns:p14="http://schemas.microsoft.com/office/powerpoint/2010/main" val="71286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圆角矩形 10">
            <a:extLst>
              <a:ext uri="{FF2B5EF4-FFF2-40B4-BE49-F238E27FC236}">
                <a16:creationId xmlns:a16="http://schemas.microsoft.com/office/drawing/2014/main" id="{BD7CA1E5-6574-2904-3B23-8AEAB909EFB3}"/>
              </a:ext>
            </a:extLst>
          </p:cNvPr>
          <p:cNvSpPr/>
          <p:nvPr/>
        </p:nvSpPr>
        <p:spPr>
          <a:xfrm>
            <a:off x="2408903" y="2188770"/>
            <a:ext cx="7443020" cy="1753965"/>
          </a:xfrm>
          <a:prstGeom prst="roundRect">
            <a:avLst>
              <a:gd name="adj" fmla="val 5000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anchor="ctr" anchorCtr="0">
            <a:noAutofit/>
          </a:bodyPr>
          <a:lstStyle/>
          <a:p>
            <a:pPr algn="ctr">
              <a:lnSpc>
                <a:spcPct val="120000"/>
              </a:lnSpc>
              <a:defRPr/>
            </a:pPr>
            <a:r>
              <a:rPr lang="en-US" altLang="zh-CN" sz="8800" b="1" dirty="0">
                <a:solidFill>
                  <a:schemeClr val="bg1"/>
                </a:solidFill>
                <a:latin typeface="UTM Showcard" panose="02040603050506020204" pitchFamily="18" charset="0"/>
                <a:cs typeface="+mn-ea"/>
                <a:sym typeface="+mn-lt"/>
              </a:rPr>
              <a:t>KHỞI ĐỘNG</a:t>
            </a:r>
            <a:endParaRPr lang="zh-CN" altLang="en-US" sz="8800" b="1" dirty="0">
              <a:solidFill>
                <a:schemeClr val="bg1"/>
              </a:solidFill>
              <a:latin typeface="UTM Showcard" panose="02040603050506020204" pitchFamily="18" charset="0"/>
              <a:cs typeface="+mn-ea"/>
              <a:sym typeface="+mn-lt"/>
            </a:endParaRPr>
          </a:p>
        </p:txBody>
      </p:sp>
    </p:spTree>
    <p:extLst>
      <p:ext uri="{BB962C8B-B14F-4D97-AF65-F5344CB8AC3E}">
        <p14:creationId xmlns:p14="http://schemas.microsoft.com/office/powerpoint/2010/main" val="319907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Nhạc Thiếu Nhi_360p">
            <a:hlinkClick r:id="" action="ppaction://media"/>
            <a:extLst>
              <a:ext uri="{FF2B5EF4-FFF2-40B4-BE49-F238E27FC236}">
                <a16:creationId xmlns:a16="http://schemas.microsoft.com/office/drawing/2014/main" id="{88DE877C-5F6C-8BF1-25F3-8E92FA3161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3741"/>
            <a:ext cx="12192001" cy="7280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72B3F0-46DC-48F3-B9EB-A1221662D471}"/>
              </a:ext>
            </a:extLst>
          </p:cNvPr>
          <p:cNvSpPr txBox="1"/>
          <p:nvPr/>
        </p:nvSpPr>
        <p:spPr>
          <a:xfrm>
            <a:off x="1638994" y="1627659"/>
            <a:ext cx="7336532" cy="1718868"/>
          </a:xfrm>
          <a:prstGeom prst="rect">
            <a:avLst/>
          </a:prstGeom>
          <a:noFill/>
        </p:spPr>
        <p:txBody>
          <a:bodyPr wrap="square" rtlCol="0">
            <a:spAutoFit/>
          </a:bodyPr>
          <a:lstStyle/>
          <a:p>
            <a:pPr lvl="0" algn="ctr" defTabSz="914400">
              <a:lnSpc>
                <a:spcPct val="115000"/>
              </a:lnSpc>
              <a:spcAft>
                <a:spcPts val="1000"/>
              </a:spcAft>
              <a:defRPr/>
            </a:pP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Bạn</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nhỏ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trong</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hát</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đã</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giúp</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gì</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2" name="Picture 1">
            <a:extLst>
              <a:ext uri="{FF2B5EF4-FFF2-40B4-BE49-F238E27FC236}">
                <a16:creationId xmlns:a16="http://schemas.microsoft.com/office/drawing/2014/main" id="{4F122AD3-52DD-A473-FFCD-68C297F41B9D}"/>
              </a:ext>
            </a:extLst>
          </p:cNvPr>
          <p:cNvPicPr>
            <a:picLocks noChangeAspect="1"/>
          </p:cNvPicPr>
          <p:nvPr/>
        </p:nvPicPr>
        <p:blipFill>
          <a:blip r:embed="rId3"/>
          <a:stretch>
            <a:fillRect/>
          </a:stretch>
        </p:blipFill>
        <p:spPr>
          <a:xfrm>
            <a:off x="2469343" y="2085221"/>
            <a:ext cx="7449958" cy="2353260"/>
          </a:xfrm>
          <a:prstGeom prst="rect">
            <a:avLst/>
          </a:prstGeom>
        </p:spPr>
      </p:pic>
    </p:spTree>
    <p:extLst>
      <p:ext uri="{BB962C8B-B14F-4D97-AF65-F5344CB8AC3E}">
        <p14:creationId xmlns:p14="http://schemas.microsoft.com/office/powerpoint/2010/main" val="138169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A229A-9237-2B94-7DB4-8115CF19A028}"/>
              </a:ext>
            </a:extLst>
          </p:cNvPr>
          <p:cNvPicPr>
            <a:picLocks noChangeAspect="1"/>
          </p:cNvPicPr>
          <p:nvPr/>
        </p:nvPicPr>
        <p:blipFill>
          <a:blip r:embed="rId3"/>
          <a:stretch>
            <a:fillRect/>
          </a:stretch>
        </p:blipFill>
        <p:spPr>
          <a:xfrm>
            <a:off x="492" y="0"/>
            <a:ext cx="12191015" cy="6858000"/>
          </a:xfrm>
          <a:prstGeom prst="rect">
            <a:avLst/>
          </a:prstGeom>
        </p:spPr>
      </p:pic>
      <p:sp>
        <p:nvSpPr>
          <p:cNvPr id="2" name="Hình chữ nhật: Góc Tròn 4">
            <a:extLst>
              <a:ext uri="{FF2B5EF4-FFF2-40B4-BE49-F238E27FC236}">
                <a16:creationId xmlns:a16="http://schemas.microsoft.com/office/drawing/2014/main" id="{B25108CF-E10E-A8B2-EFFA-B63497BAD0A9}"/>
              </a:ext>
            </a:extLst>
          </p:cNvPr>
          <p:cNvSpPr/>
          <p:nvPr/>
        </p:nvSpPr>
        <p:spPr>
          <a:xfrm>
            <a:off x="1095375" y="4953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rPr>
              <a:t>Hoạt động 1: Nhận xét việc sắp xếp đồ đạc để nhà cửa gọn gàng.</a:t>
            </a:r>
            <a:endParaRPr lang="en-US" sz="4000" b="1" dirty="0" err="1">
              <a:solidFill>
                <a:srgbClr val="FF0000"/>
              </a:solidFill>
            </a:endParaRPr>
          </a:p>
        </p:txBody>
      </p:sp>
    </p:spTree>
    <p:extLst>
      <p:ext uri="{BB962C8B-B14F-4D97-AF65-F5344CB8AC3E}">
        <p14:creationId xmlns:p14="http://schemas.microsoft.com/office/powerpoint/2010/main" val="13068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thích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sắp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xếp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đồ</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đạc</a:t>
            </a:r>
            <a:r>
              <a:rPr lang="en-US" sz="3200" b="1" dirty="0">
                <a:solidFill>
                  <a:prstClr val="black"/>
                </a:solidFill>
                <a:latin typeface="Arial" panose="020B0604020202020204" pitchFamily="34" charset="0"/>
                <a:cs typeface="Arial" panose="020B0604020202020204" pitchFamily="34" charset="0"/>
              </a:rPr>
              <a:t> ở </a:t>
            </a:r>
            <a:r>
              <a:rPr lang="en-US" sz="3200" b="1" dirty="0" err="1">
                <a:solidFill>
                  <a:prstClr val="black"/>
                </a:solidFill>
                <a:latin typeface="Arial" panose="020B0604020202020204" pitchFamily="34" charset="0"/>
                <a:cs typeface="Arial" panose="020B0604020202020204" pitchFamily="34" charset="0"/>
              </a:rPr>
              <a:t>tranh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nào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Vì</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sao</a:t>
            </a:r>
            <a:r>
              <a:rPr 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pic>
        <p:nvPicPr>
          <p:cNvPr id="39" name="Picture 38">
            <a:extLst>
              <a:ext uri="{FF2B5EF4-FFF2-40B4-BE49-F238E27FC236}">
                <a16:creationId xmlns:a16="http://schemas.microsoft.com/office/drawing/2014/main" id="{295C7CEE-F90E-A855-DBBB-86BD90FB863A}"/>
              </a:ext>
            </a:extLst>
          </p:cNvPr>
          <p:cNvPicPr>
            <a:picLocks noChangeAspect="1"/>
          </p:cNvPicPr>
          <p:nvPr/>
        </p:nvPicPr>
        <p:blipFill>
          <a:blip r:embed="rId3"/>
          <a:stretch>
            <a:fillRect/>
          </a:stretch>
        </p:blipFill>
        <p:spPr>
          <a:xfrm>
            <a:off x="2556079" y="1509867"/>
            <a:ext cx="7152308" cy="4635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27CD79-DB75-28C5-63B2-BAFE83B0969D}"/>
              </a:ext>
            </a:extLst>
          </p:cNvPr>
          <p:cNvSpPr/>
          <p:nvPr/>
        </p:nvSpPr>
        <p:spPr>
          <a:xfrm>
            <a:off x="4719175" y="1750142"/>
            <a:ext cx="7030373" cy="3716593"/>
          </a:xfrm>
          <a:prstGeom prst="roundRect">
            <a:avLst/>
          </a:prstGeom>
          <a:solidFill>
            <a:schemeClr val="accent4">
              <a:lumMod val="20000"/>
              <a:lumOff val="80000"/>
            </a:schemeClr>
          </a:solid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Nhà cửa gọn gàng, sạch sẽ giúp ngôi nhà thoáng mát, đẹp, đảm bảo an toàn khi đi lại.</a:t>
            </a:r>
          </a:p>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Mọi người không mất thời gian tìm đồ đạc khi cần dùng</a:t>
            </a:r>
          </a:p>
        </p:txBody>
      </p:sp>
      <p:pic>
        <p:nvPicPr>
          <p:cNvPr id="28" name="Picture 27">
            <a:extLst>
              <a:ext uri="{FF2B5EF4-FFF2-40B4-BE49-F238E27FC236}">
                <a16:creationId xmlns:a16="http://schemas.microsoft.com/office/drawing/2014/main" id="{6463C1E4-B727-9AD7-5B33-660C8260D415}"/>
              </a:ext>
            </a:extLst>
          </p:cNvPr>
          <p:cNvPicPr>
            <a:picLocks noChangeAspect="1"/>
          </p:cNvPicPr>
          <p:nvPr/>
        </p:nvPicPr>
        <p:blipFill>
          <a:blip r:embed="rId3"/>
          <a:stretch>
            <a:fillRect/>
          </a:stretch>
        </p:blipFill>
        <p:spPr>
          <a:xfrm>
            <a:off x="875224" y="1528916"/>
            <a:ext cx="3470827"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578">
      <a:dk1>
        <a:sysClr val="windowText" lastClr="000000"/>
      </a:dk1>
      <a:lt1>
        <a:sysClr val="window" lastClr="FFFFFF"/>
      </a:lt1>
      <a:dk2>
        <a:srgbClr val="A01711"/>
      </a:dk2>
      <a:lt2>
        <a:srgbClr val="E7E6E6"/>
      </a:lt2>
      <a:accent1>
        <a:srgbClr val="A01711"/>
      </a:accent1>
      <a:accent2>
        <a:srgbClr val="E5A871"/>
      </a:accent2>
      <a:accent3>
        <a:srgbClr val="EF9C32"/>
      </a:accent3>
      <a:accent4>
        <a:srgbClr val="F3A036"/>
      </a:accent4>
      <a:accent5>
        <a:srgbClr val="A01711"/>
      </a:accent5>
      <a:accent6>
        <a:srgbClr val="EFCAA9"/>
      </a:accent6>
      <a:hlink>
        <a:srgbClr val="595959"/>
      </a:hlink>
      <a:folHlink>
        <a:srgbClr val="3F3F3F"/>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TotalTime>
  <Words>435</Words>
  <Application>Microsoft Office PowerPoint</Application>
  <PresentationFormat>Widescreen</PresentationFormat>
  <Paragraphs>47</Paragraphs>
  <Slides>21</Slides>
  <Notes>16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Arial-Rounded</vt:lpstr>
      <vt:lpstr>Calibri</vt:lpstr>
      <vt:lpstr>Calibri Light</vt:lpstr>
      <vt:lpstr>Cambria</vt:lpstr>
      <vt:lpstr>等线</vt:lpstr>
      <vt:lpstr>Georgia</vt:lpstr>
      <vt:lpstr>UTM Showcard</vt:lpstr>
      <vt:lpstr>思源黑体</vt:lpstr>
      <vt:lpstr>思源黑体 CN Heavy</vt:lpstr>
      <vt:lpstr>造字工房俊雅（非商用）常规体</vt:lpstr>
      <vt:lpstr>Office Theme</vt:lpstr>
      <vt:lpstr>1_Office Theme</vt:lpstr>
      <vt:lpstr>1_Simple Light</vt:lpstr>
      <vt:lpstr>PowerPoint Presentation</vt:lpstr>
      <vt:lpstr>PowerPoint Presentation</vt:lpstr>
      <vt:lpstr>Section Header Here</vt:lpstr>
      <vt:lpstr>PowerPoint Presentation</vt:lpstr>
      <vt:lpstr>PowerPoint Presentation</vt:lpstr>
      <vt:lpstr>Section Header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158</cp:revision>
  <dcterms:created xsi:type="dcterms:W3CDTF">2019-07-11T04:52:53Z</dcterms:created>
  <dcterms:modified xsi:type="dcterms:W3CDTF">2025-02-11T05:58:12Z</dcterms:modified>
</cp:coreProperties>
</file>