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34"/>
  </p:notesMasterIdLst>
  <p:sldIdLst>
    <p:sldId id="3252" r:id="rId4"/>
    <p:sldId id="3248" r:id="rId5"/>
    <p:sldId id="3247" r:id="rId6"/>
    <p:sldId id="3265" r:id="rId7"/>
    <p:sldId id="3251" r:id="rId8"/>
    <p:sldId id="3249" r:id="rId9"/>
    <p:sldId id="260" r:id="rId10"/>
    <p:sldId id="3260" r:id="rId11"/>
    <p:sldId id="3266" r:id="rId12"/>
    <p:sldId id="3261" r:id="rId13"/>
    <p:sldId id="3262" r:id="rId14"/>
    <p:sldId id="3267" r:id="rId15"/>
    <p:sldId id="3268" r:id="rId16"/>
    <p:sldId id="3269" r:id="rId17"/>
    <p:sldId id="3270" r:id="rId18"/>
    <p:sldId id="3255" r:id="rId19"/>
    <p:sldId id="3271" r:id="rId20"/>
    <p:sldId id="3254" r:id="rId21"/>
    <p:sldId id="3272" r:id="rId22"/>
    <p:sldId id="3257" r:id="rId23"/>
    <p:sldId id="3274" r:id="rId24"/>
    <p:sldId id="3275" r:id="rId25"/>
    <p:sldId id="3276" r:id="rId26"/>
    <p:sldId id="3256" r:id="rId27"/>
    <p:sldId id="3277" r:id="rId28"/>
    <p:sldId id="3278" r:id="rId29"/>
    <p:sldId id="284" r:id="rId30"/>
    <p:sldId id="3279" r:id="rId31"/>
    <p:sldId id="280" r:id="rId32"/>
    <p:sldId id="3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492C0-5BB2-4823-B418-96330F72CE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88A3-CD27-4196-94FE-35A909E07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3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4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9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9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9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0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0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06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72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958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7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22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6803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9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48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8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65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8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9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09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770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0176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C37FB5-70BF-AF1A-E986-6B449EF0E3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80F52-E80E-D071-B452-619534467D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10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40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56.png"/><Relationship Id="rId5" Type="http://schemas.openxmlformats.org/officeDocument/2006/relationships/image" Target="../media/image8.gif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gif"/><Relationship Id="rId10" Type="http://schemas.openxmlformats.org/officeDocument/2006/relationships/image" Target="../media/image29.png"/><Relationship Id="rId4" Type="http://schemas.openxmlformats.org/officeDocument/2006/relationships/image" Target="../media/image8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6.pn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0"/>
            <a:ext cx="9706985" cy="601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41675" y="-196166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2CF34-7588-D67B-AF61-898BD328F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076" y="3972537"/>
            <a:ext cx="4933950" cy="2885463"/>
          </a:xfrm>
          <a:prstGeom prst="rect">
            <a:avLst/>
          </a:prstGeom>
        </p:spPr>
      </p:pic>
      <p:pic>
        <p:nvPicPr>
          <p:cNvPr id="3" name="Picture 2" descr="Pin on Teacher resources">
            <a:extLst>
              <a:ext uri="{FF2B5EF4-FFF2-40B4-BE49-F238E27FC236}">
                <a16:creationId xmlns:a16="http://schemas.microsoft.com/office/drawing/2014/main" id="{130D0C90-D0CF-F951-ED97-DC083ED7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67" y="-9525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240A9-4B6B-61F1-30EF-A36FF5A2C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6775" y="2011977"/>
            <a:ext cx="8254699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68E6D-2053-6A40-FD03-A9D0113FEC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129" y="482680"/>
            <a:ext cx="2284945" cy="1204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8885C-12DC-523D-B069-6477C6973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4306" y="1362809"/>
            <a:ext cx="555393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A490-3ECF-B30B-EF93-429EAC1F8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66700" y="366529"/>
            <a:ext cx="11677650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14017-9DA3-4E5D-8367-3BDA6B220FC2}"/>
              </a:ext>
            </a:extLst>
          </p:cNvPr>
          <p:cNvSpPr txBox="1"/>
          <p:nvPr/>
        </p:nvSpPr>
        <p:spPr>
          <a:xfrm>
            <a:off x="1220388" y="476394"/>
            <a:ext cx="988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9097F-58B8-B54F-6C44-07FFD678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09787"/>
            <a:ext cx="6858000" cy="392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71DEA-38D1-22C9-3CAA-8BB0A940C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2219325"/>
            <a:ext cx="467353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5E9F4-E2D6-DF7A-12F8-3768C41A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504950"/>
            <a:ext cx="2433638" cy="3947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học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5AC19BF-2617-DB92-357D-90F603A26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7" y="138112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50DC51-3C1B-F3C5-C35B-9C04587EE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112" y="1819275"/>
            <a:ext cx="2541339" cy="3924300"/>
          </a:xfrm>
          <a:prstGeom prst="rect">
            <a:avLst/>
          </a:prstGeom>
        </p:spPr>
      </p:pic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60D4F0B-88DE-807D-A4FA-993ED03DA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4" y="18954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C508A-0D4C-BC26-A7AC-A0EE6441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2013584"/>
            <a:ext cx="2366963" cy="37871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5C078D-D789-CC26-A7E3-D6B4F59714C0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19C2F3-300C-5B95-0A66-E012CE43CBA8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C11D75-6CA1-9050-C63D-DFCA2683CC9C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310163A-537E-350F-1A0F-D011A65EED25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1F5C32-5642-0479-8CA1-142B8F33A398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chơi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A955A6-CF71-1C68-5F20-5C9BADC6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2" y="2228850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54A97-C331-3596-61B3-5D4A4B6A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162175"/>
            <a:ext cx="2247900" cy="3257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CD51F-E84B-B2F8-1B46-8389EEBB81B1}"/>
              </a:ext>
            </a:extLst>
          </p:cNvPr>
          <p:cNvGrpSpPr/>
          <p:nvPr/>
        </p:nvGrpSpPr>
        <p:grpSpPr>
          <a:xfrm>
            <a:off x="5014470" y="2578207"/>
            <a:ext cx="6148830" cy="2251630"/>
            <a:chOff x="6262245" y="2292457"/>
            <a:chExt cx="5443979" cy="27316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365659-5E5B-55D6-B317-7612196D2F1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6499AE6-BF97-415A-7868-96AD5898121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5C82B40-9E49-999E-9FC8-7E3CB23A37C4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2408D-343A-77E0-8EC2-FEA51BFB3E23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2352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cs typeface="Calibri" panose="020F0502020204030204" pitchFamily="34" charset="0"/>
                </a:rPr>
                <a:t>Hai </a:t>
              </a:r>
              <a:r>
                <a:rPr lang="en-US" sz="4000" b="1" dirty="0" err="1"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mặc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quần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áo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ấm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khi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học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mùa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đông</a:t>
              </a:r>
              <a:r>
                <a:rPr lang="en-US" sz="4000" b="1" dirty="0">
                  <a:cs typeface="Calibri" panose="020F0502020204030204" pitchFamily="34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275517D-CCE5-A846-818C-0771BB1BC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7" y="151447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EDB27-52AB-5ABF-6E62-5EC141B03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295525"/>
            <a:ext cx="2057400" cy="3086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4E152-B9B9-F695-3284-5E305E67EA01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90FD60-57FA-F793-49EB-AFE16A55924E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DE1E21B-2B0C-CF58-BC95-4042692CA99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364376E-6C2C-4419-FD4D-8F8ACD29C0BC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7B058-FA43-109B-0597-F610C830E801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5450F4-9C03-1238-79A9-6B2B57CE9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9" y="21621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1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93382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quần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áo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mũ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nón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tất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vớ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giày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dép</a:t>
            </a:r>
            <a:r>
              <a:rPr lang="en-US" sz="3200" dirty="0">
                <a:ea typeface="Times New Roman" panose="02020603050405020304" pitchFamily="18" charset="0"/>
              </a:rPr>
              <a:t>…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Trang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khỏi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thoải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mái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sóc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hậu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22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25858" y="2493841"/>
              <a:ext cx="1991870" cy="89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Lựa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tiết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</a:p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98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28600" y="77167"/>
            <a:ext cx="11734799" cy="6703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C1722-69C7-4FE9-1167-B2BB4EA0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71020"/>
            <a:ext cx="5924550" cy="60661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8E01A-C760-4116-5256-254B071B7517}"/>
              </a:ext>
            </a:extLst>
          </p:cNvPr>
          <p:cNvSpPr/>
          <p:nvPr/>
        </p:nvSpPr>
        <p:spPr>
          <a:xfrm>
            <a:off x="733425" y="1900727"/>
            <a:ext cx="5372100" cy="388094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trang phục trong tranh phù hợp với từng hoạt động sau: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ngày nắng nóng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vào mùa đông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thể thao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ngủ</a:t>
            </a:r>
          </a:p>
        </p:txBody>
      </p:sp>
    </p:spTree>
    <p:extLst>
      <p:ext uri="{BB962C8B-B14F-4D97-AF65-F5344CB8AC3E}">
        <p14:creationId xmlns:p14="http://schemas.microsoft.com/office/powerpoint/2010/main" val="199734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6D0B106-0286-D6D4-B574-DAC0A6D9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0"/>
            <a:ext cx="12268201" cy="6845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54C06-6061-B51B-58B1-0DFB3E3F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0" y="469327"/>
            <a:ext cx="1194309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35" y="518499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581025" y="1905000"/>
            <a:ext cx="1131570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cách sử dụng trang phục phù hợp khi ở nhà, ra đường và đến trường.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Bước đầu rèn luyện, hình thành thói quen tự lập trong việc sử dụng trang phục cho bản thân.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Hứng thú, tự giác thực hiện việc sử dụng trang phục hợp lí để tự chăm sóc bản thân.</a:t>
            </a: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F5501-72EC-FACC-C853-C5F8734C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737" y="1062038"/>
            <a:ext cx="6168451" cy="3395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133850" y="4996352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1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55BCB-99EB-86E6-C607-798C57BB3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837" y="1162049"/>
            <a:ext cx="4662488" cy="33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thao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06F57-4D6C-6327-83BC-6CE71789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62" y="862012"/>
            <a:ext cx="4672013" cy="38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47ABE-9D95-8902-61E8-F70C62838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837" y="952500"/>
            <a:ext cx="7023133" cy="3448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65E49-0CDA-A6CA-85CD-F5DF51C76955}"/>
              </a:ext>
            </a:extLst>
          </p:cNvPr>
          <p:cNvSpPr/>
          <p:nvPr/>
        </p:nvSpPr>
        <p:spPr>
          <a:xfrm>
            <a:off x="3933825" y="4739177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1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925033"/>
            <a:ext cx="8164456" cy="5657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E433D-786F-F2AC-7A9A-F1D151AB8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9222" y="2623865"/>
            <a:ext cx="6663506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699059" y="2653984"/>
              <a:ext cx="2195545" cy="57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3: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endPara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514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A4D24-B8A5-A9C9-5061-871D57834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237" y="1576387"/>
            <a:ext cx="2757724" cy="4119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84B1A-7618-8C27-9A45-0AC8CBE989F5}"/>
              </a:ext>
            </a:extLst>
          </p:cNvPr>
          <p:cNvSpPr/>
          <p:nvPr/>
        </p:nvSpPr>
        <p:spPr>
          <a:xfrm>
            <a:off x="5219700" y="104347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D8777-EE13-EFB1-8037-CA9B006BBF22}"/>
              </a:ext>
            </a:extLst>
          </p:cNvPr>
          <p:cNvSpPr/>
          <p:nvPr/>
        </p:nvSpPr>
        <p:spPr>
          <a:xfrm>
            <a:off x="5286375" y="334852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0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Nhờ người lớn hướng dẫn thêm về cách sử dụng trang phục phù 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Rèn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thói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quen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lựa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phù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214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68" y="509188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60045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Lựa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rèn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thói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quen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cẩn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thận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62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C664C2-36C6-F79E-A947-6B7F46579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7354" y="2549847"/>
            <a:ext cx="3485321" cy="3370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52AC9F-BCBD-B971-B83A-7CB89C8211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8256" y="434616"/>
            <a:ext cx="6870787" cy="2426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5FCF-B064-766D-79D1-B613A9B963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470113" y="1353943"/>
            <a:ext cx="4060994" cy="2223394"/>
          </a:xfrm>
          <a:prstGeom prst="rect">
            <a:avLst/>
          </a:prstGeom>
        </p:spPr>
      </p:pic>
      <p:pic>
        <p:nvPicPr>
          <p:cNvPr id="11" name="Picture 10" descr="A group of kids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59A8480-C79D-997B-7F7A-B35D6F07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2" y="-131975"/>
            <a:ext cx="8254127" cy="69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73" y="368942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7" y="3116778"/>
            <a:ext cx="3830949" cy="368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9E480E-7C26-9653-8AC9-0DA0E8ABF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924" y="707739"/>
            <a:ext cx="465165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Mặc Quần Áo  Nhạc Thiếu Nhi Hay Cho Bé  TOPKID_720p">
            <a:hlinkClick r:id="" action="ppaction://media"/>
            <a:extLst>
              <a:ext uri="{FF2B5EF4-FFF2-40B4-BE49-F238E27FC236}">
                <a16:creationId xmlns:a16="http://schemas.microsoft.com/office/drawing/2014/main" id="{684ECD6D-3B97-57A0-2CE2-D4E7D5C80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-2529" r="-180" b="1789"/>
          <a:stretch/>
        </p:blipFill>
        <p:spPr>
          <a:xfrm>
            <a:off x="9680106" y="2319978"/>
            <a:ext cx="2583956" cy="48480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20" name="Picture 1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B4E0C1CD-BF4B-4169-87C4-7FECF0F5A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5892" r="46138" b="1789"/>
          <a:stretch/>
        </p:blipFill>
        <p:spPr>
          <a:xfrm>
            <a:off x="286520" y="2395639"/>
            <a:ext cx="3103209" cy="4442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98CCE8-239F-9685-E6A7-00CA5D14439C}"/>
              </a:ext>
            </a:extLst>
          </p:cNvPr>
          <p:cNvSpPr/>
          <p:nvPr/>
        </p:nvSpPr>
        <p:spPr>
          <a:xfrm>
            <a:off x="2302141" y="952500"/>
            <a:ext cx="8661133" cy="1662749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1096932"/>
            <a:ext cx="8164456" cy="531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8B7AB0-6895-9A36-76CA-94E69F15C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218" y="2947348"/>
            <a:ext cx="84071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17818" y="2456885"/>
              <a:ext cx="1991870" cy="10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001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92BAC7-44DC-3452-546B-7BD6F3C74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B00149"/>
                </a:solidFill>
              </a:rPr>
              <a:t>Kể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tên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những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trang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phục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mà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em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có</a:t>
            </a:r>
            <a:r>
              <a:rPr lang="en-US" sz="4400" b="1" dirty="0">
                <a:solidFill>
                  <a:srgbClr val="B00149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 descr="A cartoon child with glasses and clothes&#10;&#10;Description automatically generated">
            <a:extLst>
              <a:ext uri="{FF2B5EF4-FFF2-40B4-BE49-F238E27FC236}">
                <a16:creationId xmlns:a16="http://schemas.microsoft.com/office/drawing/2014/main" id="{D1E40469-40D9-6943-1BAE-FD1C4500B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4" y="1483633"/>
            <a:ext cx="7915275" cy="45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B00149"/>
                </a:solidFill>
              </a:rPr>
              <a:t>Theo em, trang phục có tác dụng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ướng dẫn lựa chọn trang phục mùa đông phù hợp cho trẻ - Ruby Hotel -  Chuyên trang khách sạn du lịch">
            <a:extLst>
              <a:ext uri="{FF2B5EF4-FFF2-40B4-BE49-F238E27FC236}">
                <a16:creationId xmlns:a16="http://schemas.microsoft.com/office/drawing/2014/main" id="{C7CB2F08-7B97-5629-8CA6-5DD2FA17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77863"/>
            <a:ext cx="5829301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8A4EDD-B343-419B-0E3B-396C48180E38}"/>
              </a:ext>
            </a:extLst>
          </p:cNvPr>
          <p:cNvSpPr/>
          <p:nvPr/>
        </p:nvSpPr>
        <p:spPr>
          <a:xfrm>
            <a:off x="2321192" y="5041147"/>
            <a:ext cx="2555608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ường Song ngữ Quốc tế ROYAL SCHOOL - Tin Tức - Bé đi học mẫu giáo cần  chuẩn bị gì? Những điều ba mẹ cần lưu ý">
            <a:extLst>
              <a:ext uri="{FF2B5EF4-FFF2-40B4-BE49-F238E27FC236}">
                <a16:creationId xmlns:a16="http://schemas.microsoft.com/office/drawing/2014/main" id="{BDE1D064-CC5A-5151-2907-DB4D2CF2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638776"/>
            <a:ext cx="4746563" cy="31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B073AE-AA30-277B-B840-194841993E01}"/>
              </a:ext>
            </a:extLst>
          </p:cNvPr>
          <p:cNvSpPr/>
          <p:nvPr/>
        </p:nvSpPr>
        <p:spPr>
          <a:xfrm>
            <a:off x="7159891" y="4983997"/>
            <a:ext cx="4051033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 sạch người/ lịch sự...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525</Words>
  <Application>Microsoft Office PowerPoint</Application>
  <PresentationFormat>Widescreen</PresentationFormat>
  <Paragraphs>45</Paragraphs>
  <Slides>30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2023-11-28T02:52:17Z</dcterms:created>
  <dcterms:modified xsi:type="dcterms:W3CDTF">2023-12-01T03:02:59Z</dcterms:modified>
</cp:coreProperties>
</file>