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2" r:id="rId2"/>
    <p:sldMasterId id="2147483714" r:id="rId3"/>
  </p:sldMasterIdLst>
  <p:notesMasterIdLst>
    <p:notesMasterId r:id="rId15"/>
  </p:notesMasterIdLst>
  <p:sldIdLst>
    <p:sldId id="11528" r:id="rId4"/>
    <p:sldId id="286" r:id="rId5"/>
    <p:sldId id="270" r:id="rId6"/>
    <p:sldId id="279" r:id="rId7"/>
    <p:sldId id="275" r:id="rId8"/>
    <p:sldId id="277" r:id="rId9"/>
    <p:sldId id="266" r:id="rId10"/>
    <p:sldId id="268" r:id="rId11"/>
    <p:sldId id="284" r:id="rId12"/>
    <p:sldId id="271" r:id="rId13"/>
    <p:sldId id="1152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FCBB6-207C-466C-A8AC-1BA3980F0116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87532-6642-45A4-B2D4-B73C29F4B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57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hướng</a:t>
            </a:r>
            <a:r>
              <a:rPr lang="en-US" baseline="0" dirty="0"/>
              <a:t> dẫn </a:t>
            </a:r>
            <a:r>
              <a:rPr lang="en-US" baseline="0" dirty="0" err="1"/>
              <a:t>hs</a:t>
            </a:r>
            <a:r>
              <a:rPr lang="en-US" baseline="0"/>
              <a:t> Tô chữ hoa N. </a:t>
            </a: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28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GV giới</a:t>
            </a:r>
            <a:r>
              <a:rPr lang="en-US" baseline="0"/>
              <a:t> thiệu bài hát, có thể mở youtube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6414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4980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59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74" y="6189784"/>
            <a:ext cx="12206689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65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6474C-DB36-4E6A-8AA8-835D92FE3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13C611-0884-47F5-8F73-161075951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230F3-08D3-46B3-A67E-A1E29AB0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5C6FB-B050-4917-A0A6-CEB15481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4F99E8-2D55-47F4-BD5F-DAFDEF20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24623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A6E3B-ECD9-4B5C-82BD-7422EA51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8CAD8F-5D7E-42F4-9241-AE90C60C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5DACB4-8352-4E09-8DC0-ABB51351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80DB49-C6F9-449A-9A33-29CC2882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C1C24C-0942-46DD-B2DF-DD56EA0E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47307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62DFE-A0CE-441F-8289-13101FAA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30A00C-6E9A-49AD-8DC7-D208A8E7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05D08-F564-4369-A40F-0DDAA30C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C1225A-2213-46F8-AB37-65DA982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B5D1BA-B95A-494B-9D34-10E47D49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5864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D79EF-F549-49CB-907E-A64E7B95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F1B2F-795A-431B-9DDB-9B68CDA08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9B95C5-8F50-48CA-B575-C202A937D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D1B391-FAC0-49D5-B26B-497A9C64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BB2EDC-BA8D-4D4C-85ED-65DDBD7F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65A20-C067-42E3-AAAC-4C601C28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76818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A8EE3-175F-4B76-B86B-19576B9B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6AD51-06BC-43CD-A60B-5A0F9D5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C114C5-2C05-4115-8ADF-6BF8D4635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AC6014-3633-445B-9D47-FD97E6F1C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5BCEA4-D1A1-4AE5-9E59-D961A330A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D4850-05C8-4E63-A2C7-2D091737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804A00-AFE1-4832-B30A-D0C3E6DD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A022DC-9205-44F9-9966-5E372303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72755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820D2-D8C0-4622-A59F-E6DE67F5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89FEC9-F3C1-48D9-8721-F3FBFFD2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94FC44-5392-4100-8016-3D6CB871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1ABAE-C1FE-4739-8A54-D3F34699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12529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C6679A1-02D7-499C-8FF4-1E2FE993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D6C27-AC7A-43F1-93FE-C3C19E9B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11C8EB-64B6-4A00-9745-891729F3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04981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903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2D2911-1BF0-4FFD-882D-CE787F43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7C21E3-2A68-4A87-B41D-E30486638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A85E02-EAC9-4E46-A47E-BDAE4F203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904CC-524D-4DFF-A246-34C42C79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BE2AA3-22B0-40A9-B83A-FA2A03B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5994-7B3A-4435-AB73-46D6917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6368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A265A-A335-4A15-A2BE-2CCE776F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C550357-92A0-4EE2-B3D3-7CDB955F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42AA7-51CC-48CF-B703-6C81A7F1D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C04C08-19AB-4A54-85AF-B0E5BEC8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DB19F1-B048-4F44-B1CF-BD9F24C8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0E52AF-EC5D-4F61-9C3F-39E6EE8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50492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895AB-17BC-48D3-AB94-C7D7351D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E3B594-AFAF-4D9A-BD32-43D597EF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963638-FF98-4B90-9A53-4B0363E1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CD3A5-6EF8-497E-9671-083DECE3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2B4DDF-B379-4C90-B284-FB0F94F9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7371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6E8565-FE14-4314-BDD3-0E5DA59D3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E8767C-03C8-4853-9B0F-EA1B1A67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F20E1-6F34-4456-8BE6-115E69A0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BAFD1-589F-44CB-9949-B6594E10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2CABD6-E353-4656-9E14-6B3C5759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57824"/>
      </p:ext>
    </p:extLst>
  </p:cSld>
  <p:clrMapOvr>
    <a:masterClrMapping/>
  </p:clrMapOvr>
  <p:transition spd="slow"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33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63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0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3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39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6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0690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61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03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79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40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317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541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6073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037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760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73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5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slow">
    <p:push dir="u"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39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7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1" y="1853292"/>
            <a:ext cx="9142048" cy="812800"/>
          </a:xfrm>
          <a:solidFill>
            <a:srgbClr val="F8E2FA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en-US" sz="373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đọc đoạn 1 bài </a:t>
            </a:r>
            <a:r>
              <a:rPr lang="en-US" sz="3733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đi học</a:t>
            </a:r>
            <a:endParaRPr lang="en-US" sz="3733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3" y="1515685"/>
            <a:ext cx="1488017" cy="14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225801"/>
            <a:ext cx="1236132" cy="12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172" y="1820734"/>
            <a:ext cx="1245065" cy="8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0" y="4872868"/>
            <a:ext cx="935488" cy="159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18022" y="3229157"/>
            <a:ext cx="9118956" cy="1310516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txBody>
          <a:bodyPr vert="horz" lIns="121904" tIns="60952" rIns="121904" bIns="60952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004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(…) 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 ấy, một buổi mai đầy sương thu và gió lạnh. 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781077" y="5156201"/>
            <a:ext cx="9155903" cy="1310516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txBody>
          <a:bodyPr vert="horz" lIns="121904" tIns="60952" rIns="121904" bIns="60952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004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được quay lại ngày đầu đi học, em sẽ thế nào?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39127" y="1691785"/>
            <a:ext cx="5791200" cy="1152211"/>
            <a:chOff x="2729345" y="1268839"/>
            <a:chExt cx="4343400" cy="864158"/>
          </a:xfrm>
        </p:grpSpPr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345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945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345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855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200074" y="3269579"/>
            <a:ext cx="2419927" cy="1152211"/>
            <a:chOff x="4343400" y="1268839"/>
            <a:chExt cx="1814945" cy="864158"/>
          </a:xfrm>
        </p:grpSpPr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945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268839"/>
              <a:ext cx="914400" cy="86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09" y="5156200"/>
            <a:ext cx="1340427" cy="1340427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645" y="3437257"/>
            <a:ext cx="1245065" cy="8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645" y="5379257"/>
            <a:ext cx="1245065" cy="8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9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54" y="473362"/>
            <a:ext cx="4682093" cy="169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pic>
        <p:nvPicPr>
          <p:cNvPr id="33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1" y="0"/>
            <a:ext cx="9148887" cy="6250265"/>
          </a:xfrm>
          <a:prstGeom prst="rect">
            <a:avLst/>
          </a:prstGeom>
        </p:spPr>
      </p:pic>
      <p:pic>
        <p:nvPicPr>
          <p:cNvPr id="35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69">
            <a:off x="3691417" y="306983"/>
            <a:ext cx="3542059" cy="3542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035EC-0422-8379-1C30-6EC030EC2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1072" y="2855386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12800" y="889000"/>
            <a:ext cx="12674600" cy="5512117"/>
            <a:chOff x="-606686" y="3503807"/>
            <a:chExt cx="9505950" cy="41340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606686" y="4646807"/>
              <a:ext cx="8649947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Việt</a:t>
              </a:r>
              <a:endPara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5490572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603114" y="5306295"/>
              <a:ext cx="5100638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Tċ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(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Tiết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+ 4)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1514" y="3983380"/>
              <a:ext cx="8001000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…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…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…..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81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/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7" y="594613"/>
            <a:ext cx="994756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27200" y="1343292"/>
            <a:ext cx="7479557" cy="615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3200" b="1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433" y="1981917"/>
            <a:ext cx="994756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7" y="2823477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203201" y="3462100"/>
            <a:ext cx="35068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giáo</a:t>
            </a:r>
            <a:endParaRPr lang="en-US" sz="4267" b="1" dirty="0">
              <a:solidFill>
                <a:srgbClr val="EEECE1">
                  <a:lumMod val="10000"/>
                </a:srgbClr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32000" y="3453965"/>
            <a:ext cx="37592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yếm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67281" y="3449384"/>
            <a:ext cx="76956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l-GR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Π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-609600" y="4343400"/>
            <a:ext cx="35068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trưŊg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t="42085" r="34002" b="34417"/>
          <a:stretch/>
        </p:blipFill>
        <p:spPr>
          <a:xfrm>
            <a:off x="711200" y="1600201"/>
            <a:ext cx="4896152" cy="2593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000" y="76201"/>
            <a:ext cx="11408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16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691754"/>
            <a:ext cx="633763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1218516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65750" r="19108" b="12239"/>
          <a:stretch/>
        </p:blipFill>
        <p:spPr>
          <a:xfrm>
            <a:off x="6908800" y="1565747"/>
            <a:ext cx="3909181" cy="2781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202" y="4240093"/>
            <a:ext cx="337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8567" y="4498506"/>
            <a:ext cx="550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149" y="4695853"/>
            <a:ext cx="5419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4100" y="4990949"/>
            <a:ext cx="574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58863" y="889000"/>
            <a:ext cx="12539957" cy="5512117"/>
            <a:chOff x="-341233" y="3503807"/>
            <a:chExt cx="9404968" cy="41340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31514" y="4646807"/>
              <a:ext cx="8649947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tċ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đưŊg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làng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dài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5490572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-9157" y="5306295"/>
              <a:ext cx="1125647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hẹp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788" y="5306295"/>
              <a:ext cx="8649947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đưŊg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tċ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lần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mà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sao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341233" y="5968046"/>
              <a:ext cx="2630147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lạ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73286" y="3983380"/>
              <a:ext cx="2630147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16"/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7. </a:t>
              </a:r>
              <a:r>
                <a:rPr lang="en-US" sz="4267" b="1" dirty="0" err="1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Nghe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l-GR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μ</a:t>
              </a:r>
              <a:r>
                <a:rPr lang="en-US" sz="4267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ıt</a:t>
              </a:r>
            </a:p>
          </p:txBody>
        </p:sp>
      </p:grpSp>
      <p:sp>
        <p:nvSpPr>
          <p:cNvPr id="11" name="Minus 10"/>
          <p:cNvSpPr/>
          <p:nvPr/>
        </p:nvSpPr>
        <p:spPr>
          <a:xfrm flipH="1">
            <a:off x="6502400" y="2973153"/>
            <a:ext cx="1567544" cy="87953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8516"/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Minus 11"/>
          <p:cNvSpPr/>
          <p:nvPr/>
        </p:nvSpPr>
        <p:spPr>
          <a:xfrm flipH="1">
            <a:off x="6807200" y="3868081"/>
            <a:ext cx="1567544" cy="87953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8516"/>
            <a:endParaRPr lang="en-US" sz="1867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4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3200" y="889000"/>
            <a:ext cx="11658600" cy="5512117"/>
            <a:chOff x="155314" y="3503807"/>
            <a:chExt cx="8743950" cy="41340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5490572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-154062" y="1520575"/>
            <a:ext cx="35068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7.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4267" b="1" dirty="0">
              <a:solidFill>
                <a:srgbClr val="EEECE1">
                  <a:lumMod val="10000"/>
                </a:srgbClr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201" y="2413001"/>
            <a:ext cx="115332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tċ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đưŊg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3292317"/>
            <a:ext cx="15008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7833" y="3292318"/>
            <a:ext cx="115332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đưŊg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tċ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458862" y="4174652"/>
            <a:ext cx="350686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16"/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4267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2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4636" y="11103"/>
            <a:ext cx="812800" cy="812800"/>
          </a:xfrm>
          <a:prstGeom prst="ellipse">
            <a:avLst/>
          </a:pr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74746"/>
            <a:ext cx="11268364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/>
            <a:r>
              <a:rPr lang="en-US" sz="3733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3733" b="1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ương, ươn, ươi, ươu</a:t>
            </a:r>
            <a:endParaRPr lang="en-US" sz="3733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12425" y="792248"/>
            <a:ext cx="2420796" cy="1252136"/>
          </a:xfrm>
          <a:prstGeom prst="ellipse">
            <a:avLst/>
          </a:prstGeom>
          <a:solidFill>
            <a:srgbClr val="CC27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59425" y="1818073"/>
            <a:ext cx="2157121" cy="1027247"/>
            <a:chOff x="673007" y="2106117"/>
            <a:chExt cx="1617841" cy="77043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ight Arrow 23"/>
            <p:cNvSpPr/>
            <p:nvPr/>
          </p:nvSpPr>
          <p:spPr>
            <a:xfrm rot="7286705">
              <a:off x="450386" y="2328738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 rot="3356926">
              <a:off x="1917493" y="2372713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rot="2148785">
            <a:off x="143889" y="2450984"/>
            <a:ext cx="1245983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nương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62360" y="2868522"/>
            <a:ext cx="1294045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lương</a:t>
            </a:r>
          </a:p>
        </p:txBody>
      </p:sp>
      <p:sp>
        <p:nvSpPr>
          <p:cNvPr id="37" name="Rectangle 36"/>
          <p:cNvSpPr/>
          <p:nvPr/>
        </p:nvSpPr>
        <p:spPr>
          <a:xfrm rot="19920687">
            <a:off x="3034190" y="2523089"/>
            <a:ext cx="1359687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nướng</a:t>
            </a:r>
          </a:p>
        </p:txBody>
      </p:sp>
      <p:sp>
        <p:nvSpPr>
          <p:cNvPr id="52" name="Oval 51"/>
          <p:cNvSpPr/>
          <p:nvPr/>
        </p:nvSpPr>
        <p:spPr>
          <a:xfrm>
            <a:off x="6296642" y="768424"/>
            <a:ext cx="2420796" cy="1252136"/>
          </a:xfrm>
          <a:prstGeom prst="ellipse">
            <a:avLst/>
          </a:prstGeom>
          <a:solidFill>
            <a:srgbClr val="CC27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343642" y="1794249"/>
            <a:ext cx="2157121" cy="1027247"/>
            <a:chOff x="673007" y="2106117"/>
            <a:chExt cx="1617841" cy="77043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4" name="Right Arrow 53"/>
            <p:cNvSpPr/>
            <p:nvPr/>
          </p:nvSpPr>
          <p:spPr>
            <a:xfrm rot="7286705">
              <a:off x="450386" y="2328738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ight Arrow 54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ight Arrow 55"/>
            <p:cNvSpPr/>
            <p:nvPr/>
          </p:nvSpPr>
          <p:spPr>
            <a:xfrm rot="3356926">
              <a:off x="1917493" y="2372713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 rot="2148785">
            <a:off x="5328106" y="2427160"/>
            <a:ext cx="1245983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sườn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746578" y="2844698"/>
            <a:ext cx="1294045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mượn</a:t>
            </a:r>
          </a:p>
        </p:txBody>
      </p:sp>
      <p:sp>
        <p:nvSpPr>
          <p:cNvPr id="59" name="Rectangle 58"/>
          <p:cNvSpPr/>
          <p:nvPr/>
        </p:nvSpPr>
        <p:spPr>
          <a:xfrm rot="19920687">
            <a:off x="8259340" y="2548397"/>
            <a:ext cx="1150299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</a:p>
        </p:txBody>
      </p:sp>
      <p:sp>
        <p:nvSpPr>
          <p:cNvPr id="60" name="Oval 59"/>
          <p:cNvSpPr/>
          <p:nvPr/>
        </p:nvSpPr>
        <p:spPr>
          <a:xfrm>
            <a:off x="3362079" y="3628797"/>
            <a:ext cx="2420796" cy="1252136"/>
          </a:xfrm>
          <a:prstGeom prst="ellipse">
            <a:avLst/>
          </a:prstGeom>
          <a:solidFill>
            <a:srgbClr val="CC27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3409080" y="4654622"/>
            <a:ext cx="2157121" cy="1027247"/>
            <a:chOff x="673007" y="2106117"/>
            <a:chExt cx="1617841" cy="77043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Right Arrow 61"/>
            <p:cNvSpPr/>
            <p:nvPr/>
          </p:nvSpPr>
          <p:spPr>
            <a:xfrm rot="7286705">
              <a:off x="450386" y="2328738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ight Arrow 62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 rot="3356926">
              <a:off x="1917493" y="2372713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 rot="2148785">
            <a:off x="2393543" y="5287533"/>
            <a:ext cx="1245983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812015" y="5705072"/>
            <a:ext cx="1294045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</a:p>
        </p:txBody>
      </p:sp>
      <p:sp>
        <p:nvSpPr>
          <p:cNvPr id="67" name="Rectangle 66"/>
          <p:cNvSpPr/>
          <p:nvPr/>
        </p:nvSpPr>
        <p:spPr>
          <a:xfrm rot="19920687">
            <a:off x="5324777" y="5408770"/>
            <a:ext cx="1150299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tưới</a:t>
            </a:r>
          </a:p>
        </p:txBody>
      </p:sp>
      <p:sp>
        <p:nvSpPr>
          <p:cNvPr id="68" name="Oval 67"/>
          <p:cNvSpPr/>
          <p:nvPr/>
        </p:nvSpPr>
        <p:spPr>
          <a:xfrm>
            <a:off x="8770729" y="3662572"/>
            <a:ext cx="2420796" cy="1252136"/>
          </a:xfrm>
          <a:prstGeom prst="ellipse">
            <a:avLst/>
          </a:prstGeom>
          <a:solidFill>
            <a:srgbClr val="CC27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ươu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817729" y="4688397"/>
            <a:ext cx="2157121" cy="1027247"/>
            <a:chOff x="673007" y="2106117"/>
            <a:chExt cx="1617841" cy="77043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0" name="Right Arrow 69"/>
            <p:cNvSpPr/>
            <p:nvPr/>
          </p:nvSpPr>
          <p:spPr>
            <a:xfrm rot="7286705">
              <a:off x="450386" y="2328738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Right Arrow 7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ight Arrow 71"/>
            <p:cNvSpPr/>
            <p:nvPr/>
          </p:nvSpPr>
          <p:spPr>
            <a:xfrm rot="3356926">
              <a:off x="1917493" y="2372713"/>
              <a:ext cx="595975" cy="150734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 rot="2148785">
            <a:off x="7802193" y="5321308"/>
            <a:ext cx="1245983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hươu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220664" y="5738846"/>
            <a:ext cx="1294045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rượu</a:t>
            </a:r>
          </a:p>
        </p:txBody>
      </p:sp>
      <p:sp>
        <p:nvSpPr>
          <p:cNvPr id="75" name="Rectangle 74"/>
          <p:cNvSpPr/>
          <p:nvPr/>
        </p:nvSpPr>
        <p:spPr>
          <a:xfrm rot="19920687">
            <a:off x="10733427" y="5442545"/>
            <a:ext cx="1150299" cy="853249"/>
          </a:xfrm>
          <a:prstGeom prst="rect">
            <a:avLst/>
          </a:prstGeom>
          <a:solidFill>
            <a:srgbClr val="F8E2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26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khướu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  <p:bldP spid="36" grpId="0" animBg="1"/>
      <p:bldP spid="37" grpId="0" animBg="1"/>
      <p:bldP spid="52" grpId="0" animBg="1"/>
      <p:bldP spid="57" grpId="0" animBg="1"/>
      <p:bldP spid="58" grpId="0" animBg="1"/>
      <p:bldP spid="59" grpId="0" animBg="1"/>
      <p:bldP spid="6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637" y="539194"/>
            <a:ext cx="10049164" cy="77974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/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ngày đầu tiên đi học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1318878"/>
            <a:ext cx="7592484" cy="517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25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51930" r="9290" b="80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Ngày Đầu Tiên Đi Học - Bé Trúc Tiên [Officia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59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328</Words>
  <Application>Microsoft Office PowerPoint</Application>
  <PresentationFormat>Widescreen</PresentationFormat>
  <Paragraphs>57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等线 Light</vt:lpstr>
      <vt:lpstr>包图简圆体</vt:lpstr>
      <vt:lpstr>Arial</vt:lpstr>
      <vt:lpstr>Arial Rounded MT Bold</vt:lpstr>
      <vt:lpstr>Arial-Rounded</vt:lpstr>
      <vt:lpstr>Calibri</vt:lpstr>
      <vt:lpstr>HP001 4 hàng</vt:lpstr>
      <vt:lpstr>1_Office Theme</vt:lpstr>
      <vt:lpstr>1_Office 主题​​</vt:lpstr>
      <vt:lpstr>Office Theme</vt:lpstr>
      <vt:lpstr>Em hãy đọc đoạn 1 bài Tôi đi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</cp:revision>
  <dcterms:created xsi:type="dcterms:W3CDTF">2023-02-09T13:18:45Z</dcterms:created>
  <dcterms:modified xsi:type="dcterms:W3CDTF">2023-05-28T00:30:09Z</dcterms:modified>
</cp:coreProperties>
</file>