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21"/>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91" r:id="rId14"/>
    <p:sldId id="292" r:id="rId15"/>
    <p:sldId id="288" r:id="rId16"/>
    <p:sldId id="260"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9" d="100"/>
          <a:sy n="69" d="100"/>
        </p:scale>
        <p:origin x="780"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268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19</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279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xmlns=""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xmlns=""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xmlns=""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xmlns=""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xmlns=""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xmlns=""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xmlns=""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xmlns=""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xmlns=""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xmlns=""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xmlns=""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xmlns=""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xmlns=""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xmlns=""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xmlns=""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xmlns=""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xmlns=""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xmlns=""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xmlns=""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xmlns=""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xmlns=""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xmlns=""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xmlns=""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xmlns=""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xmlns=""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xmlns=""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xmlns=""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xmlns=""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xmlns=""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xmlns=""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xmlns=""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xmlns=""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xmlns=""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xmlns=""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xmlns=""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xmlns=""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xmlns=""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xmlns=""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xmlns=""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xmlns=""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xmlns=""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3/10/2025</a:t>
            </a:fld>
            <a:endParaRPr lang="en-US"/>
          </a:p>
        </p:txBody>
      </p:sp>
      <p:sp>
        <p:nvSpPr>
          <p:cNvPr id="5" name="页脚占位符 4">
            <a:extLst>
              <a:ext uri="{FF2B5EF4-FFF2-40B4-BE49-F238E27FC236}">
                <a16:creationId xmlns:a16="http://schemas.microsoft.com/office/drawing/2014/main" xmlns=""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xmlns=""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xmlns=""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xmlns=""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xmlns=""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xmlns=""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xmlns=""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xmlns=""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xmlns=""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xmlns=""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xmlns=""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xmlns="" val="558308959"/>
                    </a:ext>
                  </a:extLst>
                </a:gridCol>
                <a:gridCol w="3306965">
                  <a:extLst>
                    <a:ext uri="{9D8B030D-6E8A-4147-A177-3AD203B41FA5}">
                      <a16:colId xmlns:a16="http://schemas.microsoft.com/office/drawing/2014/main" xmlns="" val="142765680"/>
                    </a:ext>
                  </a:extLst>
                </a:gridCol>
                <a:gridCol w="5532235">
                  <a:extLst>
                    <a:ext uri="{9D8B030D-6E8A-4147-A177-3AD203B41FA5}">
                      <a16:colId xmlns:a16="http://schemas.microsoft.com/office/drawing/2014/main" xmlns=""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xmlns=""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xmlns=""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xmlns=""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xmlns="" val="3854000873"/>
                  </a:ext>
                </a:extLst>
              </a:tr>
            </a:tbl>
          </a:graphicData>
        </a:graphic>
      </p:graphicFrame>
      <p:sp>
        <p:nvSpPr>
          <p:cNvPr id="4" name="TextBox 3">
            <a:extLst>
              <a:ext uri="{FF2B5EF4-FFF2-40B4-BE49-F238E27FC236}">
                <a16:creationId xmlns:a16="http://schemas.microsoft.com/office/drawing/2014/main" xmlns=""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xmlns=""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xmlns=""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xmlns=""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a:t>
            </a:r>
            <a:r>
              <a:rPr lang="vi-VN" sz="2400" b="0" i="0">
                <a:solidFill>
                  <a:srgbClr val="000000"/>
                </a:solidFill>
                <a:effectLst/>
                <a:latin typeface="Cambria" panose="02040503050406030204" pitchFamily="18" charset="0"/>
                <a:ea typeface="Cambria" panose="02040503050406030204" pitchFamily="18" charset="0"/>
              </a:rPr>
              <a:t> </a:t>
            </a:r>
            <a:r>
              <a:rPr lang="en-US" sz="2400" b="0" i="0" smtClean="0">
                <a:solidFill>
                  <a:srgbClr val="000000"/>
                </a:solidFill>
                <a:effectLst/>
                <a:latin typeface="Cambria" panose="02040503050406030204" pitchFamily="18" charset="0"/>
                <a:ea typeface="Cambria" panose="02040503050406030204" pitchFamily="18" charset="0"/>
              </a:rPr>
              <a:t> </a:t>
            </a:r>
            <a:r>
              <a:rPr lang="en-US" sz="2400" b="1" i="0" smtClean="0">
                <a:solidFill>
                  <a:srgbClr val="000000"/>
                </a:solidFill>
                <a:effectLst/>
                <a:latin typeface="Cambria" panose="02040503050406030204" pitchFamily="18" charset="0"/>
                <a:ea typeface="Cambria" panose="02040503050406030204" pitchFamily="18" charset="0"/>
              </a:rPr>
              <a:t>Đà Lạt </a:t>
            </a:r>
            <a:r>
              <a:rPr lang="vi-VN" sz="2400" b="0" i="0" smtClean="0">
                <a:solidFill>
                  <a:srgbClr val="000000"/>
                </a:solidFill>
                <a:effectLst/>
                <a:latin typeface="Cambria" panose="02040503050406030204" pitchFamily="18" charset="0"/>
                <a:ea typeface="Cambria" panose="02040503050406030204" pitchFamily="18" charset="0"/>
              </a:rPr>
              <a:t>níu </a:t>
            </a:r>
            <a:r>
              <a:rPr lang="vi-VN" sz="2400" b="0" i="0" dirty="0">
                <a:solidFill>
                  <a:srgbClr val="000000"/>
                </a:solidFill>
                <a:effectLst/>
                <a:latin typeface="Cambria" panose="02040503050406030204" pitchFamily="18" charset="0"/>
                <a:ea typeface="Cambria" panose="02040503050406030204" pitchFamily="18" charset="0"/>
              </a:rPr>
              <a:t>chân du khách không chỉ vì khí hậu nơi đây quanh năm mát mẻ mà còn bởi nhiều điểm du lịch hấp dẫn. Trong những ngày lưu </a:t>
            </a:r>
            <a:r>
              <a:rPr lang="vi-VN" sz="2400" b="0" i="0">
                <a:solidFill>
                  <a:srgbClr val="000000"/>
                </a:solidFill>
                <a:effectLst/>
                <a:latin typeface="Cambria" panose="02040503050406030204" pitchFamily="18" charset="0"/>
                <a:ea typeface="Cambria" panose="02040503050406030204" pitchFamily="18" charset="0"/>
              </a:rPr>
              <a:t>lại </a:t>
            </a:r>
            <a:r>
              <a:rPr lang="vi-VN" sz="2400" b="0" i="0" smtClean="0">
                <a:solidFill>
                  <a:srgbClr val="000000"/>
                </a:solidFill>
                <a:effectLst/>
                <a:latin typeface="Cambria" panose="02040503050406030204" pitchFamily="18" charset="0"/>
                <a:ea typeface="Cambria" panose="02040503050406030204" pitchFamily="18" charset="0"/>
              </a:rPr>
              <a:t>ở</a:t>
            </a:r>
            <a:r>
              <a:rPr lang="en-US" sz="2400" b="0" i="0" smtClean="0">
                <a:solidFill>
                  <a:srgbClr val="000000"/>
                </a:solidFill>
                <a:effectLst/>
                <a:latin typeface="Cambria" panose="02040503050406030204" pitchFamily="18" charset="0"/>
                <a:ea typeface="Cambria" panose="02040503050406030204" pitchFamily="18" charset="0"/>
              </a:rPr>
              <a:t> </a:t>
            </a:r>
            <a:r>
              <a:rPr lang="en-US" sz="2400" b="1">
                <a:solidFill>
                  <a:srgbClr val="000000"/>
                </a:solidFill>
                <a:latin typeface="Cambria" panose="02040503050406030204" pitchFamily="18" charset="0"/>
                <a:ea typeface="Cambria" panose="02040503050406030204" pitchFamily="18" charset="0"/>
              </a:rPr>
              <a:t>Đà </a:t>
            </a:r>
            <a:r>
              <a:rPr lang="en-US" sz="2400" b="1" smtClean="0">
                <a:solidFill>
                  <a:srgbClr val="000000"/>
                </a:solidFill>
                <a:latin typeface="Cambria" panose="02040503050406030204" pitchFamily="18" charset="0"/>
                <a:ea typeface="Cambria" panose="02040503050406030204" pitchFamily="18" charset="0"/>
              </a:rPr>
              <a:t>Lạt</a:t>
            </a:r>
            <a:r>
              <a:rPr lang="vi-VN" sz="2400" b="0" i="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du khách không thể không ghé thăm thung lũng Tình yêu, núi Lang Bi-ang, hồ Xuân </a:t>
            </a:r>
            <a:r>
              <a:rPr lang="vi-VN" sz="2400" b="0" i="0">
                <a:solidFill>
                  <a:srgbClr val="000000"/>
                </a:solidFill>
                <a:effectLst/>
                <a:latin typeface="Cambria" panose="02040503050406030204" pitchFamily="18" charset="0"/>
                <a:ea typeface="Cambria" panose="02040503050406030204" pitchFamily="18" charset="0"/>
              </a:rPr>
              <a:t>Hương</a:t>
            </a:r>
            <a:r>
              <a:rPr lang="vi-VN" sz="2400" b="0" i="0" smtClean="0">
                <a:solidFill>
                  <a:srgbClr val="000000"/>
                </a:solidFill>
                <a:effectLst/>
                <a:latin typeface="Cambria" panose="02040503050406030204" pitchFamily="18" charset="0"/>
                <a:ea typeface="Cambria" panose="02040503050406030204" pitchFamily="18" charset="0"/>
              </a:rPr>
              <a:t>,...Đó </a:t>
            </a:r>
            <a:r>
              <a:rPr lang="vi-VN" sz="2400" b="0" i="0" dirty="0">
                <a:solidFill>
                  <a:srgbClr val="000000"/>
                </a:solidFill>
                <a:effectLst/>
                <a:latin typeface="Cambria" panose="02040503050406030204" pitchFamily="18" charset="0"/>
                <a:ea typeface="Cambria" panose="02040503050406030204" pitchFamily="18" charset="0"/>
              </a:rPr>
              <a:t>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a:t>
            </a:r>
            <a:r>
              <a:rPr lang="vi-VN" sz="2400" b="0" i="0">
                <a:solidFill>
                  <a:srgbClr val="000000"/>
                </a:solidFill>
                <a:effectLst/>
                <a:latin typeface="Cambria" panose="02040503050406030204" pitchFamily="18" charset="0"/>
                <a:ea typeface="Cambria" panose="02040503050406030204" pitchFamily="18" charset="0"/>
              </a:rPr>
              <a:t>nên </a:t>
            </a:r>
            <a:r>
              <a:rPr lang="vi-VN" sz="2400" b="0" i="0" smtClean="0">
                <a:solidFill>
                  <a:srgbClr val="000000"/>
                </a:solidFill>
                <a:effectLst/>
                <a:latin typeface="Cambria" panose="02040503050406030204" pitchFamily="18" charset="0"/>
                <a:ea typeface="Cambria" panose="02040503050406030204" pitchFamily="18" charset="0"/>
              </a:rPr>
              <a:t>một</a:t>
            </a:r>
            <a:r>
              <a:rPr lang="en-US" sz="2400" b="1" smtClean="0">
                <a:solidFill>
                  <a:srgbClr val="000000"/>
                </a:solidFill>
                <a:latin typeface="Cambria" panose="02040503050406030204" pitchFamily="18" charset="0"/>
                <a:ea typeface="Cambria" panose="02040503050406030204" pitchFamily="18" charset="0"/>
              </a:rPr>
              <a:t> </a:t>
            </a:r>
            <a:r>
              <a:rPr lang="en-US" sz="2400" b="1">
                <a:solidFill>
                  <a:srgbClr val="000000"/>
                </a:solidFill>
                <a:latin typeface="Cambria" panose="02040503050406030204" pitchFamily="18" charset="0"/>
                <a:ea typeface="Cambria" panose="02040503050406030204" pitchFamily="18" charset="0"/>
              </a:rPr>
              <a:t>Đà Lạt</a:t>
            </a:r>
            <a:r>
              <a:rPr lang="en-US" sz="2400" b="0" i="0" smtClean="0">
                <a:solidFill>
                  <a:srgbClr val="000000"/>
                </a:solidFill>
                <a:effectLst/>
                <a:latin typeface="Cambria" panose="02040503050406030204" pitchFamily="18" charset="0"/>
                <a:ea typeface="Cambria" panose="02040503050406030204" pitchFamily="18" charset="0"/>
              </a:rPr>
              <a:t> </a:t>
            </a:r>
            <a:r>
              <a:rPr lang="vi-VN" sz="2400" b="0" i="0" smtClean="0">
                <a:solidFill>
                  <a:srgbClr val="000000"/>
                </a:solidFill>
                <a:effectLst/>
                <a:latin typeface="Cambria" panose="02040503050406030204" pitchFamily="18" charset="0"/>
                <a:ea typeface="Cambria" panose="02040503050406030204" pitchFamily="18" charset="0"/>
              </a:rPr>
              <a:t>vừa </a:t>
            </a:r>
            <a:r>
              <a:rPr lang="vi-VN" sz="2400" b="0" i="0" dirty="0">
                <a:solidFill>
                  <a:srgbClr val="000000"/>
                </a:solidFill>
                <a:effectLst/>
                <a:latin typeface="Cambria" panose="02040503050406030204" pitchFamily="18" charset="0"/>
                <a:ea typeface="Cambria" panose="02040503050406030204" pitchFamily="18" charset="0"/>
              </a:rPr>
              <a:t>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5575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xmlns=""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xmlns=""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xmlns=""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a:t>
            </a:r>
            <a:r>
              <a:rPr lang="vi-VN" sz="2400" b="0" i="0">
                <a:solidFill>
                  <a:srgbClr val="000000"/>
                </a:solidFill>
                <a:effectLst/>
                <a:latin typeface="Cambria" panose="02040503050406030204" pitchFamily="18" charset="0"/>
                <a:ea typeface="Cambria" panose="02040503050406030204" pitchFamily="18" charset="0"/>
              </a:rPr>
              <a:t> </a:t>
            </a:r>
            <a:r>
              <a:rPr lang="en-US" sz="2400" b="0" i="0" smtClean="0">
                <a:solidFill>
                  <a:srgbClr val="000000"/>
                </a:solidFill>
                <a:effectLst/>
                <a:latin typeface="Cambria" panose="02040503050406030204" pitchFamily="18" charset="0"/>
                <a:ea typeface="Cambria" panose="02040503050406030204" pitchFamily="18" charset="0"/>
              </a:rPr>
              <a:t> </a:t>
            </a:r>
            <a:r>
              <a:rPr lang="en-US" sz="2400" b="0" i="0" u="sng" smtClean="0">
                <a:solidFill>
                  <a:srgbClr val="000000"/>
                </a:solidFill>
                <a:effectLst/>
                <a:latin typeface="Cambria" panose="02040503050406030204" pitchFamily="18" charset="0"/>
                <a:ea typeface="Cambria" panose="02040503050406030204" pitchFamily="18" charset="0"/>
              </a:rPr>
              <a:t>                              </a:t>
            </a:r>
            <a:r>
              <a:rPr lang="vi-VN" sz="2400" b="0" i="0" smtClean="0">
                <a:solidFill>
                  <a:srgbClr val="000000"/>
                </a:solidFill>
                <a:effectLst/>
                <a:latin typeface="Cambria" panose="02040503050406030204" pitchFamily="18" charset="0"/>
                <a:ea typeface="Cambria" panose="02040503050406030204" pitchFamily="18" charset="0"/>
              </a:rPr>
              <a:t>níu </a:t>
            </a:r>
            <a:r>
              <a:rPr lang="vi-VN" sz="2400" b="0" i="0" dirty="0">
                <a:solidFill>
                  <a:srgbClr val="000000"/>
                </a:solidFill>
                <a:effectLst/>
                <a:latin typeface="Cambria" panose="02040503050406030204" pitchFamily="18" charset="0"/>
                <a:ea typeface="Cambria" panose="02040503050406030204" pitchFamily="18" charset="0"/>
              </a:rPr>
              <a:t>chân du khách không chỉ vì khí hậu nơi đây quanh năm mát mẻ mà còn bởi nhiều điểm du lịch hấp dẫn. Trong những ngày lưu </a:t>
            </a:r>
            <a:r>
              <a:rPr lang="vi-VN" sz="2400" b="0" i="0">
                <a:solidFill>
                  <a:srgbClr val="000000"/>
                </a:solidFill>
                <a:effectLst/>
                <a:latin typeface="Cambria" panose="02040503050406030204" pitchFamily="18" charset="0"/>
                <a:ea typeface="Cambria" panose="02040503050406030204" pitchFamily="18" charset="0"/>
              </a:rPr>
              <a:t>lại </a:t>
            </a:r>
            <a:r>
              <a:rPr lang="vi-VN" sz="2400" b="0" i="0" smtClean="0">
                <a:solidFill>
                  <a:srgbClr val="000000"/>
                </a:solidFill>
                <a:effectLst/>
                <a:latin typeface="Cambria" panose="02040503050406030204" pitchFamily="18" charset="0"/>
                <a:ea typeface="Cambria" panose="02040503050406030204" pitchFamily="18" charset="0"/>
              </a:rPr>
              <a:t>ở</a:t>
            </a:r>
            <a:r>
              <a:rPr lang="en-US" sz="2400" b="0" i="0" smtClean="0">
                <a:solidFill>
                  <a:srgbClr val="000000"/>
                </a:solidFill>
                <a:effectLst/>
                <a:latin typeface="Cambria" panose="02040503050406030204" pitchFamily="18" charset="0"/>
                <a:ea typeface="Cambria" panose="02040503050406030204" pitchFamily="18" charset="0"/>
              </a:rPr>
              <a:t> </a:t>
            </a:r>
            <a:r>
              <a:rPr lang="en-US" sz="2400" b="0" i="0" u="sng" smtClean="0">
                <a:solidFill>
                  <a:srgbClr val="000000"/>
                </a:solidFill>
                <a:effectLst/>
                <a:latin typeface="Cambria" panose="02040503050406030204" pitchFamily="18" charset="0"/>
                <a:ea typeface="Cambria" panose="02040503050406030204" pitchFamily="18" charset="0"/>
              </a:rPr>
              <a:t>                             </a:t>
            </a:r>
            <a:r>
              <a:rPr lang="vi-VN" sz="2400" b="0" i="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du khách không thể không ghé thăm thung lũng Tình yêu, núi Lang Bi-ang, hồ Xuân </a:t>
            </a:r>
            <a:r>
              <a:rPr lang="vi-VN" sz="2400" b="0" i="0">
                <a:solidFill>
                  <a:srgbClr val="000000"/>
                </a:solidFill>
                <a:effectLst/>
                <a:latin typeface="Cambria" panose="02040503050406030204" pitchFamily="18" charset="0"/>
                <a:ea typeface="Cambria" panose="02040503050406030204" pitchFamily="18" charset="0"/>
              </a:rPr>
              <a:t>Hương</a:t>
            </a:r>
            <a:r>
              <a:rPr lang="vi-VN" sz="2400" b="0" i="0" smtClean="0">
                <a:solidFill>
                  <a:srgbClr val="000000"/>
                </a:solidFill>
                <a:effectLst/>
                <a:latin typeface="Cambria" panose="02040503050406030204" pitchFamily="18" charset="0"/>
                <a:ea typeface="Cambria" panose="02040503050406030204" pitchFamily="18" charset="0"/>
              </a:rPr>
              <a:t>,...Đó </a:t>
            </a:r>
            <a:r>
              <a:rPr lang="vi-VN" sz="2400" b="0" i="0" dirty="0">
                <a:solidFill>
                  <a:srgbClr val="000000"/>
                </a:solidFill>
                <a:effectLst/>
                <a:latin typeface="Cambria" panose="02040503050406030204" pitchFamily="18" charset="0"/>
                <a:ea typeface="Cambria" panose="02040503050406030204" pitchFamily="18" charset="0"/>
              </a:rPr>
              <a:t>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a:t>
            </a:r>
            <a:r>
              <a:rPr lang="vi-VN" sz="2400" b="0" i="0">
                <a:solidFill>
                  <a:srgbClr val="000000"/>
                </a:solidFill>
                <a:effectLst/>
                <a:latin typeface="Cambria" panose="02040503050406030204" pitchFamily="18" charset="0"/>
                <a:ea typeface="Cambria" panose="02040503050406030204" pitchFamily="18" charset="0"/>
              </a:rPr>
              <a:t>nên </a:t>
            </a:r>
            <a:r>
              <a:rPr lang="vi-VN" sz="2400" b="0" i="0" smtClean="0">
                <a:solidFill>
                  <a:srgbClr val="000000"/>
                </a:solidFill>
                <a:effectLst/>
                <a:latin typeface="Cambria" panose="02040503050406030204" pitchFamily="18" charset="0"/>
                <a:ea typeface="Cambria" panose="02040503050406030204" pitchFamily="18" charset="0"/>
              </a:rPr>
              <a:t>một</a:t>
            </a:r>
            <a:r>
              <a:rPr lang="en-US" sz="2400" b="1" smtClean="0">
                <a:solidFill>
                  <a:srgbClr val="000000"/>
                </a:solidFill>
                <a:latin typeface="Cambria" panose="02040503050406030204" pitchFamily="18" charset="0"/>
                <a:ea typeface="Cambria" panose="02040503050406030204" pitchFamily="18" charset="0"/>
              </a:rPr>
              <a:t> </a:t>
            </a:r>
            <a:r>
              <a:rPr lang="en-US" sz="2400" u="sng" smtClean="0">
                <a:solidFill>
                  <a:srgbClr val="000000"/>
                </a:solidFill>
                <a:latin typeface="Cambria" panose="02040503050406030204" pitchFamily="18" charset="0"/>
                <a:ea typeface="Cambria" panose="02040503050406030204" pitchFamily="18" charset="0"/>
              </a:rPr>
              <a:t>                                  </a:t>
            </a:r>
            <a:r>
              <a:rPr lang="vi-VN" sz="2400" b="0" i="0" smtClean="0">
                <a:solidFill>
                  <a:srgbClr val="000000"/>
                </a:solidFill>
                <a:effectLst/>
                <a:latin typeface="Cambria" panose="02040503050406030204" pitchFamily="18" charset="0"/>
                <a:ea typeface="Cambria" panose="02040503050406030204" pitchFamily="18" charset="0"/>
              </a:rPr>
              <a:t>vừa </a:t>
            </a:r>
            <a:r>
              <a:rPr lang="vi-VN" sz="2400" b="0" i="0" dirty="0">
                <a:solidFill>
                  <a:srgbClr val="000000"/>
                </a:solidFill>
                <a:effectLst/>
                <a:latin typeface="Cambria" panose="02040503050406030204" pitchFamily="18" charset="0"/>
                <a:ea typeface="Cambria" panose="02040503050406030204" pitchFamily="18" charset="0"/>
              </a:rPr>
              <a:t>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240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xmlns=""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xmlns=""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xmlns=""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xmlns=""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dirty="0">
                <a:solidFill>
                  <a:srgbClr val="00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00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xmlns=""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xmlns=""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xmlns=""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xmlns=""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xmlns=""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xmlns=""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xmlns=""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xmlns=""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xmlns=""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xmlns=""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xmlns=""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xmlns=""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xmlns=""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xmlns=""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xmlns=""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xmlns=""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xmlns=""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xmlns=""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xmlns=""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FA254AEC-E59F-E8FA-DF00-F29BB6D41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xmlns=""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xmlns=""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xmlns=""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xmlns="" val="2294191520"/>
                    </a:ext>
                  </a:extLst>
                </a:gridCol>
                <a:gridCol w="2057400">
                  <a:extLst>
                    <a:ext uri="{9D8B030D-6E8A-4147-A177-3AD203B41FA5}">
                      <a16:colId xmlns:a16="http://schemas.microsoft.com/office/drawing/2014/main" xmlns="" val="4200561772"/>
                    </a:ext>
                  </a:extLst>
                </a:gridCol>
                <a:gridCol w="2057400">
                  <a:extLst>
                    <a:ext uri="{9D8B030D-6E8A-4147-A177-3AD203B41FA5}">
                      <a16:colId xmlns:a16="http://schemas.microsoft.com/office/drawing/2014/main" xmlns=""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xmlns=""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xmlns=""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xmlns="" val="1428317421"/>
                  </a:ext>
                </a:extLst>
              </a:tr>
            </a:tbl>
          </a:graphicData>
        </a:graphic>
      </p:graphicFrame>
      <p:sp>
        <p:nvSpPr>
          <p:cNvPr id="8" name="TextBox 7">
            <a:extLst>
              <a:ext uri="{FF2B5EF4-FFF2-40B4-BE49-F238E27FC236}">
                <a16:creationId xmlns:a16="http://schemas.microsoft.com/office/drawing/2014/main" xmlns=""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xmlns=""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xmlns=""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xmlns=""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xmlns=""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xmlns=""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xmlns=""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xmlns=""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xmlns=""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xmlns=""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xmlns=""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125</TotalTime>
  <Words>584</Words>
  <Application>Microsoft Office PowerPoint</Application>
  <PresentationFormat>Widescreen</PresentationFormat>
  <Paragraphs>69</Paragraphs>
  <Slides>19</Slides>
  <Notes>12</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宋体</vt:lpstr>
      <vt:lpstr>#9Slide03 IcielSamsung Sharp Bo</vt:lpstr>
      <vt:lpstr>Aptos</vt:lpstr>
      <vt:lpstr>Arial</vt:lpstr>
      <vt:lpstr>Calibri</vt:lpstr>
      <vt:lpstr>Cambria</vt:lpstr>
      <vt:lpstr>Cambria (Đầu đề)</vt:lpstr>
      <vt:lpstr>iCiel Pony</vt:lpstr>
      <vt:lpstr>Open Sans</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Microsoft account</cp:lastModifiedBy>
  <cp:revision>32</cp:revision>
  <dcterms:created xsi:type="dcterms:W3CDTF">2022-11-10T14:07:48Z</dcterms:created>
  <dcterms:modified xsi:type="dcterms:W3CDTF">2025-03-10T04:37:45Z</dcterms:modified>
</cp:coreProperties>
</file>