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3E8B54-EC72-A853-3F3B-6D0BD8EA4154}"/>
              </a:ext>
            </a:extLst>
          </p:cNvPr>
          <p:cNvSpPr txBox="1"/>
          <p:nvPr/>
        </p:nvSpPr>
        <p:spPr>
          <a:xfrm>
            <a:off x="612116" y="348115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0BE664-6E66-22C0-71A7-2C372F5577EA}"/>
              </a:ext>
            </a:extLst>
          </p:cNvPr>
          <p:cNvSpPr txBox="1"/>
          <p:nvPr/>
        </p:nvSpPr>
        <p:spPr>
          <a:xfrm>
            <a:off x="612116" y="4564380"/>
            <a:ext cx="33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xmlns="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xmlns="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xmlns="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xmlns="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xmlns="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xmlns="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56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98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368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Microsoft account</cp:lastModifiedBy>
  <cp:revision>34</cp:revision>
  <dcterms:created xsi:type="dcterms:W3CDTF">2022-11-18T06:18:46Z</dcterms:created>
  <dcterms:modified xsi:type="dcterms:W3CDTF">2025-02-04T03:38:38Z</dcterms:modified>
</cp:coreProperties>
</file>