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2" r:id="rId4"/>
    <p:sldId id="270" r:id="rId5"/>
    <p:sldId id="271" r:id="rId6"/>
    <p:sldId id="256" r:id="rId7"/>
    <p:sldId id="292" r:id="rId8"/>
    <p:sldId id="272" r:id="rId9"/>
    <p:sldId id="288" r:id="rId10"/>
    <p:sldId id="259" r:id="rId11"/>
    <p:sldId id="286" r:id="rId12"/>
    <p:sldId id="281" r:id="rId13"/>
    <p:sldId id="287" r:id="rId14"/>
    <p:sldId id="261" r:id="rId15"/>
    <p:sldId id="273" r:id="rId16"/>
    <p:sldId id="274" r:id="rId17"/>
    <p:sldId id="289" r:id="rId18"/>
    <p:sldId id="290" r:id="rId19"/>
    <p:sldId id="291" r:id="rId20"/>
    <p:sldId id="269" r:id="rId21"/>
    <p:sldId id="267" r:id="rId22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79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82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28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1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43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98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24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30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4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56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38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3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B8778E25-7644-D440-97D3-A7379A5D789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2048" y="190500"/>
            <a:ext cx="2362200" cy="2362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C03D20A3-D171-D452-D1D4-9BCB3CA7309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2048" y="19050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5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6.png"/><Relationship Id="rId14" Type="http://schemas.openxmlformats.org/officeDocument/2006/relationships/image" Target="../media/image1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4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17" Type="http://schemas.openxmlformats.org/officeDocument/2006/relationships/image" Target="../media/image37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6.png"/><Relationship Id="rId14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12" Type="http://schemas.openxmlformats.org/officeDocument/2006/relationships/image" Target="../media/image5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41.png"/><Relationship Id="rId5" Type="http://schemas.openxmlformats.org/officeDocument/2006/relationships/image" Target="../media/image4.png"/><Relationship Id="rId10" Type="http://schemas.openxmlformats.org/officeDocument/2006/relationships/image" Target="../media/image28.svg"/><Relationship Id="rId4" Type="http://schemas.openxmlformats.org/officeDocument/2006/relationships/image" Target="../media/image4.sv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png"/><Relationship Id="rId5" Type="http://schemas.openxmlformats.org/officeDocument/2006/relationships/image" Target="../media/image58.svg"/><Relationship Id="rId10" Type="http://schemas.openxmlformats.org/officeDocument/2006/relationships/image" Target="../media/image46.png"/><Relationship Id="rId4" Type="http://schemas.openxmlformats.org/officeDocument/2006/relationships/image" Target="../media/image43.png"/><Relationship Id="rId9" Type="http://schemas.openxmlformats.org/officeDocument/2006/relationships/image" Target="../media/image6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12" Type="http://schemas.openxmlformats.org/officeDocument/2006/relationships/image" Target="../media/image28.svg"/><Relationship Id="rId2" Type="http://schemas.openxmlformats.org/officeDocument/2006/relationships/image" Target="../media/image1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5" Type="http://schemas.openxmlformats.org/officeDocument/2006/relationships/image" Target="../media/image1.png"/><Relationship Id="rId10" Type="http://schemas.openxmlformats.org/officeDocument/2006/relationships/image" Target="../media/image26.svg"/><Relationship Id="rId4" Type="http://schemas.openxmlformats.org/officeDocument/2006/relationships/image" Target="../media/image24.svg"/><Relationship Id="rId9" Type="http://schemas.openxmlformats.org/officeDocument/2006/relationships/image" Target="../media/image17.png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17" Type="http://schemas.openxmlformats.org/officeDocument/2006/relationships/image" Target="../media/image20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6.png"/><Relationship Id="rId1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ADCE3B6-BE3E-4B00-B025-5178D74EA15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238500"/>
            <a:ext cx="9839797" cy="3426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DBEE588-A6E4-1C57-65E5-54CB181E4CCE}"/>
              </a:ext>
            </a:extLst>
          </p:cNvPr>
          <p:cNvSpPr/>
          <p:nvPr/>
        </p:nvSpPr>
        <p:spPr>
          <a:xfrm>
            <a:off x="457200" y="571500"/>
            <a:ext cx="17297400" cy="922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8E8D990-85EF-B297-B3FB-11089C0F1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8510" y="2171700"/>
            <a:ext cx="6389809" cy="4343400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xmlns="" id="{403E66B5-981B-1D55-8046-3C719C87A32A}"/>
              </a:ext>
            </a:extLst>
          </p:cNvPr>
          <p:cNvSpPr/>
          <p:nvPr/>
        </p:nvSpPr>
        <p:spPr>
          <a:xfrm>
            <a:off x="2057400" y="342900"/>
            <a:ext cx="8458200" cy="3048000"/>
          </a:xfrm>
          <a:prstGeom prst="wedgeRoundRectCallout">
            <a:avLst>
              <a:gd name="adj1" fmla="val 62024"/>
              <a:gd name="adj2" fmla="val 3196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cầm</a:t>
            </a:r>
            <a:r>
              <a:rPr lang="en-US" sz="3600" dirty="0"/>
              <a:t> </a:t>
            </a:r>
            <a:r>
              <a:rPr lang="en-US" sz="3600" dirty="0" err="1"/>
              <a:t>tay</a:t>
            </a:r>
            <a:r>
              <a:rPr lang="en-US" sz="3600" dirty="0"/>
              <a:t> </a:t>
            </a:r>
            <a:r>
              <a:rPr lang="en-US" sz="3600" dirty="0" err="1"/>
              <a:t>giúp</a:t>
            </a:r>
            <a:r>
              <a:rPr lang="en-US" sz="3600" dirty="0"/>
              <a:t> ta </a:t>
            </a:r>
            <a:r>
              <a:rPr lang="en-US" sz="3600" dirty="0" err="1"/>
              <a:t>thực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phép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nhanh</a:t>
            </a:r>
            <a:r>
              <a:rPr lang="en-US" sz="3600" dirty="0"/>
              <a:t> </a:t>
            </a:r>
            <a:r>
              <a:rPr lang="en-US" sz="3600" dirty="0" err="1"/>
              <a:t>hơn</a:t>
            </a:r>
            <a:r>
              <a:rPr lang="en-US" sz="3600" dirty="0"/>
              <a:t>. </a:t>
            </a:r>
            <a:r>
              <a:rPr lang="en-US" sz="3600" dirty="0" err="1"/>
              <a:t>Hôm</a:t>
            </a:r>
            <a:r>
              <a:rPr lang="en-US" sz="3600" dirty="0"/>
              <a:t> nay, </a:t>
            </a:r>
            <a:r>
              <a:rPr lang="en-US" sz="3600" dirty="0" err="1"/>
              <a:t>bà</a:t>
            </a:r>
            <a:r>
              <a:rPr lang="en-US" sz="3600" dirty="0"/>
              <a:t> </a:t>
            </a:r>
            <a:r>
              <a:rPr lang="en-US" sz="3600" dirty="0" err="1"/>
              <a:t>sẽ</a:t>
            </a:r>
            <a:r>
              <a:rPr lang="en-US" sz="3600" dirty="0"/>
              <a:t> </a:t>
            </a:r>
            <a:r>
              <a:rPr lang="en-US" sz="3600" dirty="0" err="1"/>
              <a:t>dạy</a:t>
            </a:r>
            <a:r>
              <a:rPr lang="en-US" sz="3600" dirty="0"/>
              <a:t> </a:t>
            </a:r>
            <a:r>
              <a:rPr lang="en-US" sz="3600" dirty="0" err="1"/>
              <a:t>cháu</a:t>
            </a:r>
            <a:r>
              <a:rPr lang="en-US" sz="3600" dirty="0"/>
              <a:t> </a:t>
            </a:r>
            <a:r>
              <a:rPr lang="en-US" sz="3600" dirty="0" err="1"/>
              <a:t>cách</a:t>
            </a:r>
            <a:r>
              <a:rPr lang="en-US" sz="3600" dirty="0"/>
              <a:t> </a:t>
            </a:r>
            <a:r>
              <a:rPr lang="en-US" sz="3600" dirty="0" err="1"/>
              <a:t>sử</a:t>
            </a:r>
            <a:r>
              <a:rPr lang="en-US" sz="3600" dirty="0"/>
              <a:t> </a:t>
            </a:r>
            <a:r>
              <a:rPr lang="en-US" sz="3600" dirty="0" err="1"/>
              <a:t>dụng</a:t>
            </a:r>
            <a:r>
              <a:rPr lang="en-US" sz="3600" dirty="0"/>
              <a:t> </a:t>
            </a:r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cầm</a:t>
            </a:r>
            <a:r>
              <a:rPr lang="en-US" sz="3600" dirty="0"/>
              <a:t> </a:t>
            </a:r>
            <a:r>
              <a:rPr lang="en-US" sz="3600" dirty="0" err="1"/>
              <a:t>tay</a:t>
            </a:r>
            <a:r>
              <a:rPr lang="en-US" sz="3600" dirty="0"/>
              <a:t> </a:t>
            </a:r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thực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phép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cơ</a:t>
            </a:r>
            <a:r>
              <a:rPr lang="en-US" sz="3600" dirty="0"/>
              <a:t> </a:t>
            </a:r>
            <a:r>
              <a:rPr lang="en-US" sz="3600" dirty="0" err="1"/>
              <a:t>bản</a:t>
            </a:r>
            <a:r>
              <a:rPr lang="en-US" sz="3600" dirty="0"/>
              <a:t> </a:t>
            </a:r>
            <a:r>
              <a:rPr lang="en-US" sz="3600" dirty="0" err="1"/>
              <a:t>nhé</a:t>
            </a:r>
            <a:r>
              <a:rPr lang="en-US" sz="3600" dirty="0"/>
              <a:t>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004EEAC-6808-1377-5A51-6560784A6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771900"/>
            <a:ext cx="9867330" cy="550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3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A3A016D-3A58-450F-CDF7-4CEF71F9C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068" y="4934011"/>
            <a:ext cx="7791363" cy="448094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47032A1-A25B-A268-FD2E-2F800E4AC872}"/>
              </a:ext>
            </a:extLst>
          </p:cNvPr>
          <p:cNvSpPr txBox="1"/>
          <p:nvPr/>
        </p:nvSpPr>
        <p:spPr>
          <a:xfrm>
            <a:off x="2667000" y="1790700"/>
            <a:ext cx="12104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buClr>
                <a:srgbClr val="000000"/>
              </a:buClr>
            </a:pPr>
            <a:r>
              <a:rPr lang="x-none" sz="4400" b="1" i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Tình huống sử dụng máy tính trong cuộc sống</a:t>
            </a:r>
          </a:p>
        </p:txBody>
      </p:sp>
      <p:sp>
        <p:nvSpPr>
          <p:cNvPr id="17" name="Rectangular Callout 2">
            <a:extLst>
              <a:ext uri="{FF2B5EF4-FFF2-40B4-BE49-F238E27FC236}">
                <a16:creationId xmlns:a16="http://schemas.microsoft.com/office/drawing/2014/main" xmlns="" id="{260DA184-EA72-D2E5-46E6-2C0699E150ED}"/>
              </a:ext>
            </a:extLst>
          </p:cNvPr>
          <p:cNvSpPr/>
          <p:nvPr/>
        </p:nvSpPr>
        <p:spPr>
          <a:xfrm>
            <a:off x="7018788" y="5914020"/>
            <a:ext cx="9031484" cy="2873933"/>
          </a:xfrm>
          <a:prstGeom prst="wedgeRectCallout">
            <a:avLst>
              <a:gd name="adj1" fmla="val -61967"/>
              <a:gd name="adj2" fmla="val -7963"/>
            </a:avLst>
          </a:prstGeom>
          <a:solidFill>
            <a:srgbClr val="FFFFFF"/>
          </a:solidFill>
          <a:ln w="25400" cap="flat" cmpd="sng" algn="ctr">
            <a:solidFill>
              <a:srgbClr val="9EC14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just" defTabSz="137160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Máy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cầm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tay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là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một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công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cụ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toán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được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mọi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người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sử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dụng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rộng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rãi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trong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cuộc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sống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.</a:t>
            </a:r>
            <a:endParaRPr lang="x-none" sz="4000" kern="0" dirty="0">
              <a:solidFill>
                <a:srgbClr val="191919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22A0C23-863D-A225-767E-821B32BA2039}"/>
              </a:ext>
            </a:extLst>
          </p:cNvPr>
          <p:cNvSpPr/>
          <p:nvPr/>
        </p:nvSpPr>
        <p:spPr>
          <a:xfrm>
            <a:off x="883569" y="3846460"/>
            <a:ext cx="2866277" cy="14405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EB805E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371600">
              <a:buClr>
                <a:srgbClr val="000000"/>
              </a:buClr>
              <a:defRPr/>
            </a:pPr>
            <a:r>
              <a:rPr lang="x-none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 tiền mua hàng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386F50A-207F-792D-BFB4-9BF3A49D9026}"/>
              </a:ext>
            </a:extLst>
          </p:cNvPr>
          <p:cNvSpPr/>
          <p:nvPr/>
        </p:nvSpPr>
        <p:spPr>
          <a:xfrm>
            <a:off x="4684296" y="3846460"/>
            <a:ext cx="4050629" cy="14405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EB805E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just" defTabSz="1371600">
              <a:buClr>
                <a:srgbClr val="000000"/>
              </a:buClr>
              <a:defRPr/>
            </a:pPr>
            <a:r>
              <a:rPr lang="x-none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 khối lượng hàng nhập về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BC7BC95-9B09-4279-1CFB-E23EB89A6C3D}"/>
              </a:ext>
            </a:extLst>
          </p:cNvPr>
          <p:cNvSpPr/>
          <p:nvPr/>
        </p:nvSpPr>
        <p:spPr>
          <a:xfrm>
            <a:off x="10041856" y="3846460"/>
            <a:ext cx="3479631" cy="14405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EB805E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just" defTabSz="1371600">
              <a:buClr>
                <a:srgbClr val="000000"/>
              </a:buClr>
              <a:defRPr/>
            </a:pPr>
            <a:r>
              <a:rPr lang="x-none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 số lượng sản phẩm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67FF8B7-1FF8-FF01-FB1A-71A55A606F7A}"/>
              </a:ext>
            </a:extLst>
          </p:cNvPr>
          <p:cNvSpPr/>
          <p:nvPr/>
        </p:nvSpPr>
        <p:spPr>
          <a:xfrm>
            <a:off x="14385753" y="3816746"/>
            <a:ext cx="2277977" cy="14405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EB805E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371600">
              <a:buClr>
                <a:srgbClr val="000000"/>
              </a:buClr>
              <a:defRPr/>
            </a:pPr>
            <a:r>
              <a:rPr lang="x-none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…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09EF43EF-0456-4CA1-E950-AEDD59BBF118}"/>
              </a:ext>
            </a:extLst>
          </p:cNvPr>
          <p:cNvCxnSpPr/>
          <p:nvPr/>
        </p:nvCxnSpPr>
        <p:spPr>
          <a:xfrm flipH="1">
            <a:off x="2759245" y="2529363"/>
            <a:ext cx="1981200" cy="1287383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05C23FA3-234B-9B27-B394-B71854C33758}"/>
              </a:ext>
            </a:extLst>
          </p:cNvPr>
          <p:cNvCxnSpPr>
            <a:cxnSpLocks/>
          </p:cNvCxnSpPr>
          <p:nvPr/>
        </p:nvCxnSpPr>
        <p:spPr>
          <a:xfrm flipH="1">
            <a:off x="6709611" y="2481503"/>
            <a:ext cx="623642" cy="133524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68AC4F90-4B5E-87BF-9662-AFD5AAB38F63}"/>
              </a:ext>
            </a:extLst>
          </p:cNvPr>
          <p:cNvCxnSpPr>
            <a:cxnSpLocks/>
          </p:cNvCxnSpPr>
          <p:nvPr/>
        </p:nvCxnSpPr>
        <p:spPr>
          <a:xfrm>
            <a:off x="10124579" y="2481503"/>
            <a:ext cx="1123940" cy="133524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DC226486-0B81-AE72-C76D-2C328061EDC6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12237120" y="2426858"/>
            <a:ext cx="3287622" cy="1389888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27" name="Freeform 26">
            <a:extLst>
              <a:ext uri="{FF2B5EF4-FFF2-40B4-BE49-F238E27FC236}">
                <a16:creationId xmlns:a16="http://schemas.microsoft.com/office/drawing/2014/main" xmlns="" id="{572BD18E-56FB-11E0-21FE-1871E3AC9AB1}"/>
              </a:ext>
            </a:extLst>
          </p:cNvPr>
          <p:cNvSpPr/>
          <p:nvPr/>
        </p:nvSpPr>
        <p:spPr>
          <a:xfrm>
            <a:off x="2697571" y="5805325"/>
            <a:ext cx="3622764" cy="3237845"/>
          </a:xfrm>
          <a:custGeom>
            <a:avLst/>
            <a:gdLst/>
            <a:ahLst/>
            <a:cxnLst/>
            <a:rect l="l" t="t" r="r" b="b"/>
            <a:pathLst>
              <a:path w="1811382" h="1618922">
                <a:moveTo>
                  <a:pt x="0" y="0"/>
                </a:moveTo>
                <a:lnTo>
                  <a:pt x="1811381" y="0"/>
                </a:lnTo>
                <a:lnTo>
                  <a:pt x="1811381" y="1618923"/>
                </a:lnTo>
                <a:lnTo>
                  <a:pt x="0" y="16189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1371600"/>
            <a:endParaRPr lang="en-US" sz="28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98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DBEE588-A6E4-1C57-65E5-54CB181E4CCE}"/>
              </a:ext>
            </a:extLst>
          </p:cNvPr>
          <p:cNvSpPr/>
          <p:nvPr/>
        </p:nvSpPr>
        <p:spPr>
          <a:xfrm>
            <a:off x="457200" y="571500"/>
            <a:ext cx="17297400" cy="922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25B0650-0EE4-E316-0856-89BE5E44AAAC}"/>
              </a:ext>
            </a:extLst>
          </p:cNvPr>
          <p:cNvSpPr txBox="1"/>
          <p:nvPr/>
        </p:nvSpPr>
        <p:spPr>
          <a:xfrm>
            <a:off x="2743200" y="952500"/>
            <a:ext cx="1348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2A3DE86-EA97-E789-EAB7-719C3E39F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476500"/>
            <a:ext cx="1646149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1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867400" y="1257300"/>
            <a:ext cx="2946248" cy="1652766"/>
            <a:chOff x="0" y="0"/>
            <a:chExt cx="851179" cy="477489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747039" cy="358109"/>
            </a:xfrm>
            <a:custGeom>
              <a:avLst/>
              <a:gdLst/>
              <a:ahLst/>
              <a:cxnLst/>
              <a:rect l="l" t="t" r="r" b="b"/>
              <a:pathLst>
                <a:path w="747039" h="358109">
                  <a:moveTo>
                    <a:pt x="720369" y="168879"/>
                  </a:moveTo>
                  <a:cubicBezTo>
                    <a:pt x="720369" y="256509"/>
                    <a:pt x="644169" y="327629"/>
                    <a:pt x="562889" y="327629"/>
                  </a:cubicBezTo>
                  <a:lnTo>
                    <a:pt x="66040" y="327629"/>
                  </a:lnTo>
                  <a:cubicBezTo>
                    <a:pt x="43180" y="327629"/>
                    <a:pt x="20320" y="322549"/>
                    <a:pt x="0" y="313659"/>
                  </a:cubicBezTo>
                  <a:cubicBezTo>
                    <a:pt x="26670" y="341599"/>
                    <a:pt x="63500" y="358109"/>
                    <a:pt x="98888" y="358109"/>
                  </a:cubicBezTo>
                  <a:lnTo>
                    <a:pt x="600989" y="358109"/>
                  </a:lnTo>
                  <a:cubicBezTo>
                    <a:pt x="680999" y="358109"/>
                    <a:pt x="747039" y="292069"/>
                    <a:pt x="747039" y="212059"/>
                  </a:cubicBezTo>
                  <a:lnTo>
                    <a:pt x="747039" y="95250"/>
                  </a:lnTo>
                  <a:cubicBezTo>
                    <a:pt x="747039" y="58420"/>
                    <a:pt x="733069" y="25400"/>
                    <a:pt x="711479" y="0"/>
                  </a:cubicBezTo>
                  <a:cubicBezTo>
                    <a:pt x="717829" y="16510"/>
                    <a:pt x="720369" y="34290"/>
                    <a:pt x="720369" y="52070"/>
                  </a:cubicBezTo>
                  <a:lnTo>
                    <a:pt x="720369" y="168879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786409" cy="408909"/>
            </a:xfrm>
            <a:custGeom>
              <a:avLst/>
              <a:gdLst/>
              <a:ahLst/>
              <a:cxnLst/>
              <a:rect l="l" t="t" r="r" b="b"/>
              <a:pathLst>
                <a:path w="786409" h="408909">
                  <a:moveTo>
                    <a:pt x="146050" y="408909"/>
                  </a:moveTo>
                  <a:lnTo>
                    <a:pt x="640359" y="408909"/>
                  </a:lnTo>
                  <a:cubicBezTo>
                    <a:pt x="720369" y="408909"/>
                    <a:pt x="786409" y="342869"/>
                    <a:pt x="786409" y="262859"/>
                  </a:cubicBezTo>
                  <a:lnTo>
                    <a:pt x="786409" y="146050"/>
                  </a:lnTo>
                  <a:cubicBezTo>
                    <a:pt x="786409" y="66040"/>
                    <a:pt x="720369" y="0"/>
                    <a:pt x="64035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62859"/>
                  </a:lnTo>
                  <a:cubicBezTo>
                    <a:pt x="0" y="344139"/>
                    <a:pt x="66040" y="408909"/>
                    <a:pt x="146050" y="408909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851179" cy="477489"/>
            </a:xfrm>
            <a:custGeom>
              <a:avLst/>
              <a:gdLst/>
              <a:ahLst/>
              <a:cxnLst/>
              <a:rect l="l" t="t" r="r" b="b"/>
              <a:pathLst>
                <a:path w="851179" h="477489">
                  <a:moveTo>
                    <a:pt x="787679" y="74930"/>
                  </a:moveTo>
                  <a:cubicBezTo>
                    <a:pt x="759739" y="30480"/>
                    <a:pt x="710209" y="0"/>
                    <a:pt x="65305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75559"/>
                  </a:lnTo>
                  <a:cubicBezTo>
                    <a:pt x="0" y="327629"/>
                    <a:pt x="25400" y="373349"/>
                    <a:pt x="63500" y="402559"/>
                  </a:cubicBezTo>
                  <a:cubicBezTo>
                    <a:pt x="91440" y="447009"/>
                    <a:pt x="140970" y="477489"/>
                    <a:pt x="192049" y="477489"/>
                  </a:cubicBezTo>
                  <a:lnTo>
                    <a:pt x="692429" y="477489"/>
                  </a:lnTo>
                  <a:cubicBezTo>
                    <a:pt x="780059" y="477489"/>
                    <a:pt x="851179" y="406369"/>
                    <a:pt x="851179" y="318739"/>
                  </a:cubicBezTo>
                  <a:lnTo>
                    <a:pt x="851179" y="201930"/>
                  </a:lnTo>
                  <a:cubicBezTo>
                    <a:pt x="851179" y="149860"/>
                    <a:pt x="825779" y="104140"/>
                    <a:pt x="787679" y="74930"/>
                  </a:cubicBezTo>
                  <a:close/>
                  <a:moveTo>
                    <a:pt x="12700" y="275559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653059" y="12700"/>
                  </a:lnTo>
                  <a:cubicBezTo>
                    <a:pt x="733069" y="12700"/>
                    <a:pt x="799109" y="78740"/>
                    <a:pt x="799109" y="158750"/>
                  </a:cubicBezTo>
                  <a:lnTo>
                    <a:pt x="799109" y="275559"/>
                  </a:lnTo>
                  <a:cubicBezTo>
                    <a:pt x="799109" y="355569"/>
                    <a:pt x="733069" y="421609"/>
                    <a:pt x="653059" y="421609"/>
                  </a:cubicBezTo>
                  <a:lnTo>
                    <a:pt x="158750" y="421609"/>
                  </a:lnTo>
                  <a:cubicBezTo>
                    <a:pt x="78740" y="421609"/>
                    <a:pt x="12700" y="356839"/>
                    <a:pt x="12700" y="275559"/>
                  </a:cubicBezTo>
                  <a:close/>
                  <a:moveTo>
                    <a:pt x="839749" y="318739"/>
                  </a:moveTo>
                  <a:cubicBezTo>
                    <a:pt x="839749" y="398749"/>
                    <a:pt x="772439" y="464789"/>
                    <a:pt x="692429" y="464789"/>
                  </a:cubicBezTo>
                  <a:lnTo>
                    <a:pt x="192049" y="464789"/>
                  </a:lnTo>
                  <a:cubicBezTo>
                    <a:pt x="157480" y="464789"/>
                    <a:pt x="120650" y="448279"/>
                    <a:pt x="93980" y="420339"/>
                  </a:cubicBezTo>
                  <a:cubicBezTo>
                    <a:pt x="114300" y="429229"/>
                    <a:pt x="135890" y="434309"/>
                    <a:pt x="160020" y="434309"/>
                  </a:cubicBezTo>
                  <a:lnTo>
                    <a:pt x="654329" y="434309"/>
                  </a:lnTo>
                  <a:cubicBezTo>
                    <a:pt x="741959" y="434309"/>
                    <a:pt x="813079" y="363189"/>
                    <a:pt x="813079" y="275559"/>
                  </a:cubicBezTo>
                  <a:lnTo>
                    <a:pt x="813079" y="158750"/>
                  </a:lnTo>
                  <a:cubicBezTo>
                    <a:pt x="813079" y="140970"/>
                    <a:pt x="809269" y="123190"/>
                    <a:pt x="804189" y="106680"/>
                  </a:cubicBezTo>
                  <a:cubicBezTo>
                    <a:pt x="825779" y="132080"/>
                    <a:pt x="839749" y="165100"/>
                    <a:pt x="839749" y="201930"/>
                  </a:cubicBezTo>
                  <a:lnTo>
                    <a:pt x="839749" y="318739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686800" y="1104900"/>
            <a:ext cx="1377979" cy="1652766"/>
            <a:chOff x="0" y="0"/>
            <a:chExt cx="398102" cy="477489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358109"/>
            </a:xfrm>
            <a:custGeom>
              <a:avLst/>
              <a:gdLst/>
              <a:ahLst/>
              <a:cxnLst/>
              <a:rect l="l" t="t" r="r" b="b"/>
              <a:pathLst>
                <a:path w="293962" h="358109">
                  <a:moveTo>
                    <a:pt x="267292" y="168879"/>
                  </a:moveTo>
                  <a:cubicBezTo>
                    <a:pt x="267292" y="256509"/>
                    <a:pt x="191092" y="327629"/>
                    <a:pt x="109812" y="327629"/>
                  </a:cubicBezTo>
                  <a:lnTo>
                    <a:pt x="66040" y="327629"/>
                  </a:lnTo>
                  <a:cubicBezTo>
                    <a:pt x="43180" y="327629"/>
                    <a:pt x="20320" y="322549"/>
                    <a:pt x="0" y="313659"/>
                  </a:cubicBezTo>
                  <a:cubicBezTo>
                    <a:pt x="26670" y="341599"/>
                    <a:pt x="63500" y="358109"/>
                    <a:pt x="96001" y="358109"/>
                  </a:cubicBezTo>
                  <a:lnTo>
                    <a:pt x="147912" y="358109"/>
                  </a:lnTo>
                  <a:cubicBezTo>
                    <a:pt x="227922" y="358109"/>
                    <a:pt x="293962" y="292069"/>
                    <a:pt x="293962" y="212059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168879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08909"/>
            </a:xfrm>
            <a:custGeom>
              <a:avLst/>
              <a:gdLst/>
              <a:ahLst/>
              <a:cxnLst/>
              <a:rect l="l" t="t" r="r" b="b"/>
              <a:pathLst>
                <a:path w="333332" h="408909">
                  <a:moveTo>
                    <a:pt x="146050" y="408909"/>
                  </a:moveTo>
                  <a:lnTo>
                    <a:pt x="187282" y="408909"/>
                  </a:lnTo>
                  <a:cubicBezTo>
                    <a:pt x="267292" y="408909"/>
                    <a:pt x="333332" y="342869"/>
                    <a:pt x="333332" y="262859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62859"/>
                  </a:lnTo>
                  <a:cubicBezTo>
                    <a:pt x="0" y="344139"/>
                    <a:pt x="66040" y="408909"/>
                    <a:pt x="146050" y="408909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477489"/>
            </a:xfrm>
            <a:custGeom>
              <a:avLst/>
              <a:gdLst/>
              <a:ahLst/>
              <a:cxnLst/>
              <a:rect l="l" t="t" r="r" b="b"/>
              <a:pathLst>
                <a:path w="398102" h="477489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75559"/>
                  </a:lnTo>
                  <a:cubicBezTo>
                    <a:pt x="0" y="327629"/>
                    <a:pt x="25400" y="373349"/>
                    <a:pt x="63500" y="402559"/>
                  </a:cubicBezTo>
                  <a:cubicBezTo>
                    <a:pt x="91440" y="447009"/>
                    <a:pt x="140970" y="477489"/>
                    <a:pt x="188711" y="477489"/>
                  </a:cubicBezTo>
                  <a:lnTo>
                    <a:pt x="239352" y="477489"/>
                  </a:lnTo>
                  <a:cubicBezTo>
                    <a:pt x="326982" y="477489"/>
                    <a:pt x="398102" y="406369"/>
                    <a:pt x="398102" y="318739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275559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275559"/>
                  </a:lnTo>
                  <a:cubicBezTo>
                    <a:pt x="346032" y="355569"/>
                    <a:pt x="279992" y="421609"/>
                    <a:pt x="199982" y="421609"/>
                  </a:cubicBezTo>
                  <a:lnTo>
                    <a:pt x="158750" y="421609"/>
                  </a:lnTo>
                  <a:cubicBezTo>
                    <a:pt x="78740" y="421609"/>
                    <a:pt x="12700" y="356839"/>
                    <a:pt x="12700" y="275559"/>
                  </a:cubicBezTo>
                  <a:close/>
                  <a:moveTo>
                    <a:pt x="386672" y="318739"/>
                  </a:moveTo>
                  <a:cubicBezTo>
                    <a:pt x="386672" y="398749"/>
                    <a:pt x="319362" y="464789"/>
                    <a:pt x="239352" y="464789"/>
                  </a:cubicBezTo>
                  <a:lnTo>
                    <a:pt x="188711" y="464789"/>
                  </a:lnTo>
                  <a:cubicBezTo>
                    <a:pt x="157480" y="464789"/>
                    <a:pt x="120650" y="448279"/>
                    <a:pt x="93980" y="420339"/>
                  </a:cubicBezTo>
                  <a:cubicBezTo>
                    <a:pt x="114300" y="429229"/>
                    <a:pt x="135890" y="434309"/>
                    <a:pt x="160020" y="434309"/>
                  </a:cubicBezTo>
                  <a:lnTo>
                    <a:pt x="201252" y="434309"/>
                  </a:lnTo>
                  <a:cubicBezTo>
                    <a:pt x="288882" y="434309"/>
                    <a:pt x="360002" y="363189"/>
                    <a:pt x="360002" y="275559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18739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AutoShape 11"/>
          <p:cNvSpPr/>
          <p:nvPr/>
        </p:nvSpPr>
        <p:spPr>
          <a:xfrm>
            <a:off x="9220200" y="1638300"/>
            <a:ext cx="354094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 rot="5400000">
            <a:off x="9249390" y="1615076"/>
            <a:ext cx="354094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6096000" y="1930042"/>
            <a:ext cx="11353799" cy="7162613"/>
            <a:chOff x="0" y="0"/>
            <a:chExt cx="2000700" cy="1895283"/>
          </a:xfrm>
        </p:grpSpPr>
        <p:sp>
          <p:nvSpPr>
            <p:cNvPr id="14" name="Freeform 14"/>
            <p:cNvSpPr/>
            <p:nvPr/>
          </p:nvSpPr>
          <p:spPr>
            <a:xfrm>
              <a:off x="92710" y="106680"/>
              <a:ext cx="1896561" cy="1775903"/>
            </a:xfrm>
            <a:custGeom>
              <a:avLst/>
              <a:gdLst/>
              <a:ahLst/>
              <a:cxnLst/>
              <a:rect l="l" t="t" r="r" b="b"/>
              <a:pathLst>
                <a:path w="1896561" h="1775903">
                  <a:moveTo>
                    <a:pt x="1869890" y="1586673"/>
                  </a:moveTo>
                  <a:cubicBezTo>
                    <a:pt x="1869890" y="1674303"/>
                    <a:pt x="1793690" y="1745423"/>
                    <a:pt x="1712410" y="1745423"/>
                  </a:cubicBezTo>
                  <a:lnTo>
                    <a:pt x="66040" y="1745423"/>
                  </a:lnTo>
                  <a:cubicBezTo>
                    <a:pt x="43180" y="1745423"/>
                    <a:pt x="20320" y="1740343"/>
                    <a:pt x="0" y="1731453"/>
                  </a:cubicBezTo>
                  <a:cubicBezTo>
                    <a:pt x="26670" y="1759393"/>
                    <a:pt x="63500" y="1775903"/>
                    <a:pt x="106215" y="1775903"/>
                  </a:cubicBezTo>
                  <a:lnTo>
                    <a:pt x="1750510" y="1775903"/>
                  </a:lnTo>
                  <a:cubicBezTo>
                    <a:pt x="1830520" y="1775903"/>
                    <a:pt x="1896560" y="1709863"/>
                    <a:pt x="1896560" y="1629853"/>
                  </a:cubicBezTo>
                  <a:lnTo>
                    <a:pt x="1896560" y="95250"/>
                  </a:lnTo>
                  <a:cubicBezTo>
                    <a:pt x="1896560" y="58420"/>
                    <a:pt x="1882590" y="25400"/>
                    <a:pt x="1861000" y="0"/>
                  </a:cubicBezTo>
                  <a:cubicBezTo>
                    <a:pt x="1867350" y="16510"/>
                    <a:pt x="1869890" y="34290"/>
                    <a:pt x="1869890" y="52070"/>
                  </a:cubicBezTo>
                  <a:lnTo>
                    <a:pt x="1869890" y="1586673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2700" y="12700"/>
              <a:ext cx="1935930" cy="1826703"/>
            </a:xfrm>
            <a:custGeom>
              <a:avLst/>
              <a:gdLst/>
              <a:ahLst/>
              <a:cxnLst/>
              <a:rect l="l" t="t" r="r" b="b"/>
              <a:pathLst>
                <a:path w="1935930" h="1826703">
                  <a:moveTo>
                    <a:pt x="146050" y="1826703"/>
                  </a:moveTo>
                  <a:lnTo>
                    <a:pt x="1789880" y="1826703"/>
                  </a:lnTo>
                  <a:cubicBezTo>
                    <a:pt x="1869891" y="1826703"/>
                    <a:pt x="1935930" y="1760663"/>
                    <a:pt x="1935930" y="1680653"/>
                  </a:cubicBezTo>
                  <a:lnTo>
                    <a:pt x="1935930" y="146050"/>
                  </a:lnTo>
                  <a:cubicBezTo>
                    <a:pt x="1935930" y="66040"/>
                    <a:pt x="1869891" y="0"/>
                    <a:pt x="178988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80653"/>
                  </a:lnTo>
                  <a:cubicBezTo>
                    <a:pt x="0" y="1761933"/>
                    <a:pt x="66040" y="1826703"/>
                    <a:pt x="146050" y="1826703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2000701" cy="1895283"/>
            </a:xfrm>
            <a:custGeom>
              <a:avLst/>
              <a:gdLst/>
              <a:ahLst/>
              <a:cxnLst/>
              <a:rect l="l" t="t" r="r" b="b"/>
              <a:pathLst>
                <a:path w="2000701" h="1895283">
                  <a:moveTo>
                    <a:pt x="1937200" y="74930"/>
                  </a:moveTo>
                  <a:cubicBezTo>
                    <a:pt x="1909260" y="30480"/>
                    <a:pt x="1859730" y="0"/>
                    <a:pt x="180258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93353"/>
                  </a:lnTo>
                  <a:cubicBezTo>
                    <a:pt x="0" y="1745423"/>
                    <a:pt x="25400" y="1791143"/>
                    <a:pt x="63500" y="1820353"/>
                  </a:cubicBezTo>
                  <a:cubicBezTo>
                    <a:pt x="91440" y="1864803"/>
                    <a:pt x="140970" y="1895283"/>
                    <a:pt x="200519" y="1895283"/>
                  </a:cubicBezTo>
                  <a:lnTo>
                    <a:pt x="1841950" y="1895283"/>
                  </a:lnTo>
                  <a:cubicBezTo>
                    <a:pt x="1929580" y="1895283"/>
                    <a:pt x="2000701" y="1824163"/>
                    <a:pt x="2000701" y="1736533"/>
                  </a:cubicBezTo>
                  <a:lnTo>
                    <a:pt x="2000701" y="201930"/>
                  </a:lnTo>
                  <a:cubicBezTo>
                    <a:pt x="2000700" y="149860"/>
                    <a:pt x="1975300" y="104140"/>
                    <a:pt x="1937200" y="74930"/>
                  </a:cubicBezTo>
                  <a:close/>
                  <a:moveTo>
                    <a:pt x="12700" y="1693353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802580" y="12700"/>
                  </a:lnTo>
                  <a:cubicBezTo>
                    <a:pt x="1882591" y="12700"/>
                    <a:pt x="1948630" y="78740"/>
                    <a:pt x="1948630" y="158750"/>
                  </a:cubicBezTo>
                  <a:lnTo>
                    <a:pt x="1948630" y="1693353"/>
                  </a:lnTo>
                  <a:cubicBezTo>
                    <a:pt x="1948630" y="1773363"/>
                    <a:pt x="1882591" y="1839403"/>
                    <a:pt x="1802580" y="1839403"/>
                  </a:cubicBezTo>
                  <a:lnTo>
                    <a:pt x="158750" y="1839403"/>
                  </a:lnTo>
                  <a:cubicBezTo>
                    <a:pt x="78740" y="1839403"/>
                    <a:pt x="12700" y="1774633"/>
                    <a:pt x="12700" y="1693353"/>
                  </a:cubicBezTo>
                  <a:close/>
                  <a:moveTo>
                    <a:pt x="1989270" y="1736533"/>
                  </a:moveTo>
                  <a:cubicBezTo>
                    <a:pt x="1989270" y="1816543"/>
                    <a:pt x="1921960" y="1882583"/>
                    <a:pt x="1841950" y="1882583"/>
                  </a:cubicBezTo>
                  <a:lnTo>
                    <a:pt x="200519" y="1882583"/>
                  </a:lnTo>
                  <a:cubicBezTo>
                    <a:pt x="157480" y="1882583"/>
                    <a:pt x="120650" y="1866073"/>
                    <a:pt x="93980" y="1838133"/>
                  </a:cubicBezTo>
                  <a:cubicBezTo>
                    <a:pt x="114300" y="1847023"/>
                    <a:pt x="135890" y="1852103"/>
                    <a:pt x="160020" y="1852103"/>
                  </a:cubicBezTo>
                  <a:lnTo>
                    <a:pt x="1803850" y="1852103"/>
                  </a:lnTo>
                  <a:cubicBezTo>
                    <a:pt x="1891480" y="1852103"/>
                    <a:pt x="1962601" y="1780983"/>
                    <a:pt x="1962601" y="1693353"/>
                  </a:cubicBezTo>
                  <a:lnTo>
                    <a:pt x="1962601" y="158750"/>
                  </a:lnTo>
                  <a:cubicBezTo>
                    <a:pt x="1962601" y="140970"/>
                    <a:pt x="1958791" y="123190"/>
                    <a:pt x="1953710" y="106680"/>
                  </a:cubicBezTo>
                  <a:cubicBezTo>
                    <a:pt x="1975301" y="132080"/>
                    <a:pt x="1989270" y="165100"/>
                    <a:pt x="1989270" y="201930"/>
                  </a:cubicBezTo>
                  <a:lnTo>
                    <a:pt x="1989270" y="1736533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548186" y="1467245"/>
            <a:ext cx="245953" cy="245953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5029648" y="1467245"/>
            <a:ext cx="245953" cy="245953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5511109" y="1467245"/>
            <a:ext cx="245953" cy="245953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Freeform 23"/>
          <p:cNvSpPr/>
          <p:nvPr/>
        </p:nvSpPr>
        <p:spPr>
          <a:xfrm>
            <a:off x="685800" y="5273391"/>
            <a:ext cx="3325463" cy="4997280"/>
          </a:xfrm>
          <a:custGeom>
            <a:avLst/>
            <a:gdLst/>
            <a:ahLst/>
            <a:cxnLst/>
            <a:rect l="l" t="t" r="r" b="b"/>
            <a:pathLst>
              <a:path w="3325463" h="4997280">
                <a:moveTo>
                  <a:pt x="0" y="0"/>
                </a:moveTo>
                <a:lnTo>
                  <a:pt x="3325462" y="0"/>
                </a:lnTo>
                <a:lnTo>
                  <a:pt x="3325462" y="4997280"/>
                </a:lnTo>
                <a:lnTo>
                  <a:pt x="0" y="4997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6324600" y="2697971"/>
            <a:ext cx="10515600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800"/>
              </a:lnSpc>
            </a:pPr>
            <a:r>
              <a:rPr lang="vi-VN" sz="48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Để thực hiện các phép tính với máy tính cầm tay, ta bấm các phím lần lượt như sau: 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+ Bấm số thứ nhất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+ Bấm dấu phép tính (+, -, x, :)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+ Bấm số thứ hai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+ Bấm dấu =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Sau đó đọc kết quả xuất hiện trên màn hình.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99F8418-693E-ABEB-537F-FBDD31B991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85800" y="3162300"/>
            <a:ext cx="6431837" cy="2420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DCD7383-7F3A-F735-E5B5-5EAC8414B31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619500"/>
            <a:ext cx="97536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7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xmlns="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xmlns="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xmlns="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xmlns="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622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bấm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1A46CAC-AE87-A380-8FCB-A8486C127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324100"/>
            <a:ext cx="14844288" cy="59436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760700F-1346-7EE7-298F-C033052A47BC}"/>
              </a:ext>
            </a:extLst>
          </p:cNvPr>
          <p:cNvCxnSpPr/>
          <p:nvPr/>
        </p:nvCxnSpPr>
        <p:spPr>
          <a:xfrm>
            <a:off x="5486400" y="3162300"/>
            <a:ext cx="2057400" cy="2209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881BE1D-23A2-A69A-9F1A-4F70784FDFFA}"/>
              </a:ext>
            </a:extLst>
          </p:cNvPr>
          <p:cNvCxnSpPr>
            <a:cxnSpLocks/>
          </p:cNvCxnSpPr>
          <p:nvPr/>
        </p:nvCxnSpPr>
        <p:spPr>
          <a:xfrm flipV="1">
            <a:off x="5486400" y="3086100"/>
            <a:ext cx="2133600" cy="228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016C5DEF-44D9-176C-AC2E-B061FB4CB03C}"/>
              </a:ext>
            </a:extLst>
          </p:cNvPr>
          <p:cNvCxnSpPr>
            <a:cxnSpLocks/>
          </p:cNvCxnSpPr>
          <p:nvPr/>
        </p:nvCxnSpPr>
        <p:spPr>
          <a:xfrm>
            <a:off x="5486400" y="7581900"/>
            <a:ext cx="2057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48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xmlns="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xmlns="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xmlns="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xmlns="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478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AEAA607-7C88-7CC7-31A2-AA0F148D867D}"/>
              </a:ext>
            </a:extLst>
          </p:cNvPr>
          <p:cNvSpPr txBox="1"/>
          <p:nvPr/>
        </p:nvSpPr>
        <p:spPr>
          <a:xfrm>
            <a:off x="-228600" y="2705100"/>
            <a:ext cx="18745200" cy="2431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a) 1 975 + 2 025                           b)3 871 – 189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c) 475 x 81                                     c) 51 : 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1B28F98-14BB-880E-A05C-DD420166A703}"/>
              </a:ext>
            </a:extLst>
          </p:cNvPr>
          <p:cNvSpPr txBox="1"/>
          <p:nvPr/>
        </p:nvSpPr>
        <p:spPr>
          <a:xfrm>
            <a:off x="6324600" y="29337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4 000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039BC76-3194-0D61-EEF2-7A60543D4112}"/>
              </a:ext>
            </a:extLst>
          </p:cNvPr>
          <p:cNvSpPr txBox="1"/>
          <p:nvPr/>
        </p:nvSpPr>
        <p:spPr>
          <a:xfrm>
            <a:off x="14554200" y="29337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3 682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A7B36A5-4128-9FD9-AD26-3A354E89F7E7}"/>
              </a:ext>
            </a:extLst>
          </p:cNvPr>
          <p:cNvSpPr txBox="1"/>
          <p:nvPr/>
        </p:nvSpPr>
        <p:spPr>
          <a:xfrm>
            <a:off x="4724400" y="40767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38 475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1E47715-D900-EFDB-8F9B-7AB3F275370E}"/>
              </a:ext>
            </a:extLst>
          </p:cNvPr>
          <p:cNvSpPr txBox="1"/>
          <p:nvPr/>
        </p:nvSpPr>
        <p:spPr>
          <a:xfrm>
            <a:off x="12877800" y="41529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8,5</a:t>
            </a:r>
          </a:p>
        </p:txBody>
      </p:sp>
    </p:spTree>
    <p:extLst>
      <p:ext uri="{BB962C8B-B14F-4D97-AF65-F5344CB8AC3E}">
        <p14:creationId xmlns:p14="http://schemas.microsoft.com/office/powerpoint/2010/main" val="259464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9" grpId="0"/>
      <p:bldP spid="11" grpId="0"/>
      <p:bldP spid="1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xmlns="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xmlns="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xmlns="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xmlns="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478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Rô-bốt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trị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5 </a:t>
            </a:r>
            <a:r>
              <a:rPr lang="en-US" sz="4800" b="1" baseline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x 3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bấm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C08102A-EFB1-0088-74EB-EB7CB16EC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552700"/>
            <a:ext cx="9296400" cy="19337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9A75638-53AA-03F7-536A-5A6EFDC0832B}"/>
              </a:ext>
            </a:extLst>
          </p:cNvPr>
          <p:cNvSpPr txBox="1"/>
          <p:nvPr/>
        </p:nvSpPr>
        <p:spPr>
          <a:xfrm>
            <a:off x="1524000" y="4762500"/>
            <a:ext cx="1607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máy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bao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nhiêu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lang="en-US" sz="4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8C27B80-ABE0-8DFA-9B7A-648A0D28EC7E}"/>
              </a:ext>
            </a:extLst>
          </p:cNvPr>
          <p:cNvSpPr/>
          <p:nvPr/>
        </p:nvSpPr>
        <p:spPr>
          <a:xfrm>
            <a:off x="13639800" y="2781300"/>
            <a:ext cx="1447800" cy="14478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20778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6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xmlns="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xmlns="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xmlns="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xmlns="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478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trị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 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 x 3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rồi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so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Rô-bốt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108A811-5826-0663-B2D1-9D5869925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705100"/>
            <a:ext cx="12877800" cy="62954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B9A0F3D-EA61-1DE5-2B77-23309FC1ECB2}"/>
              </a:ext>
            </a:extLst>
          </p:cNvPr>
          <p:cNvSpPr txBox="1"/>
          <p:nvPr/>
        </p:nvSpPr>
        <p:spPr>
          <a:xfrm>
            <a:off x="3657600" y="3467100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+ 2 x 3 = 11</a:t>
            </a:r>
          </a:p>
        </p:txBody>
      </p:sp>
    </p:spTree>
    <p:extLst>
      <p:ext uri="{BB962C8B-B14F-4D97-AF65-F5344CB8AC3E}">
        <p14:creationId xmlns:p14="http://schemas.microsoft.com/office/powerpoint/2010/main" val="257879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277429" y="811033"/>
            <a:ext cx="4826989" cy="1870844"/>
            <a:chOff x="0" y="0"/>
            <a:chExt cx="1394530" cy="54049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1290390" cy="421112"/>
            </a:xfrm>
            <a:custGeom>
              <a:avLst/>
              <a:gdLst/>
              <a:ahLst/>
              <a:cxnLst/>
              <a:rect l="l" t="t" r="r" b="b"/>
              <a:pathLst>
                <a:path w="1290390" h="421112">
                  <a:moveTo>
                    <a:pt x="1263720" y="231882"/>
                  </a:moveTo>
                  <a:cubicBezTo>
                    <a:pt x="1263720" y="319512"/>
                    <a:pt x="1187520" y="390632"/>
                    <a:pt x="1106240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102351" y="421112"/>
                  </a:cubicBezTo>
                  <a:lnTo>
                    <a:pt x="1144340" y="421112"/>
                  </a:lnTo>
                  <a:cubicBezTo>
                    <a:pt x="1224350" y="421112"/>
                    <a:pt x="1290390" y="355072"/>
                    <a:pt x="1290390" y="275062"/>
                  </a:cubicBezTo>
                  <a:lnTo>
                    <a:pt x="1290390" y="95250"/>
                  </a:lnTo>
                  <a:cubicBezTo>
                    <a:pt x="1290390" y="58420"/>
                    <a:pt x="1276420" y="25400"/>
                    <a:pt x="1254830" y="0"/>
                  </a:cubicBezTo>
                  <a:cubicBezTo>
                    <a:pt x="1261180" y="16510"/>
                    <a:pt x="1263720" y="34290"/>
                    <a:pt x="1263720" y="52070"/>
                  </a:cubicBezTo>
                  <a:lnTo>
                    <a:pt x="1263720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1329760" cy="471912"/>
            </a:xfrm>
            <a:custGeom>
              <a:avLst/>
              <a:gdLst/>
              <a:ahLst/>
              <a:cxnLst/>
              <a:rect l="l" t="t" r="r" b="b"/>
              <a:pathLst>
                <a:path w="1329760" h="471912">
                  <a:moveTo>
                    <a:pt x="146050" y="471912"/>
                  </a:moveTo>
                  <a:lnTo>
                    <a:pt x="1183710" y="471912"/>
                  </a:lnTo>
                  <a:cubicBezTo>
                    <a:pt x="1263720" y="471912"/>
                    <a:pt x="1329760" y="405872"/>
                    <a:pt x="1329760" y="325862"/>
                  </a:cubicBezTo>
                  <a:lnTo>
                    <a:pt x="1329760" y="146050"/>
                  </a:lnTo>
                  <a:cubicBezTo>
                    <a:pt x="1329760" y="66040"/>
                    <a:pt x="1263720" y="0"/>
                    <a:pt x="118371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394530" cy="540492"/>
            </a:xfrm>
            <a:custGeom>
              <a:avLst/>
              <a:gdLst/>
              <a:ahLst/>
              <a:cxnLst/>
              <a:rect l="l" t="t" r="r" b="b"/>
              <a:pathLst>
                <a:path w="1394530" h="540492">
                  <a:moveTo>
                    <a:pt x="1331030" y="74930"/>
                  </a:moveTo>
                  <a:cubicBezTo>
                    <a:pt x="1303090" y="30480"/>
                    <a:pt x="1253560" y="0"/>
                    <a:pt x="119641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96052" y="540492"/>
                  </a:cubicBezTo>
                  <a:lnTo>
                    <a:pt x="1235780" y="540492"/>
                  </a:lnTo>
                  <a:cubicBezTo>
                    <a:pt x="1323410" y="540492"/>
                    <a:pt x="1394530" y="469372"/>
                    <a:pt x="1394530" y="381742"/>
                  </a:cubicBezTo>
                  <a:lnTo>
                    <a:pt x="1394530" y="201930"/>
                  </a:lnTo>
                  <a:cubicBezTo>
                    <a:pt x="1394530" y="149860"/>
                    <a:pt x="1369130" y="104140"/>
                    <a:pt x="1331030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196410" y="12700"/>
                  </a:lnTo>
                  <a:cubicBezTo>
                    <a:pt x="1276420" y="12700"/>
                    <a:pt x="1342460" y="78740"/>
                    <a:pt x="1342460" y="158750"/>
                  </a:cubicBezTo>
                  <a:lnTo>
                    <a:pt x="1342460" y="338562"/>
                  </a:lnTo>
                  <a:cubicBezTo>
                    <a:pt x="1342460" y="418572"/>
                    <a:pt x="1276420" y="484612"/>
                    <a:pt x="1196410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1383100" y="381742"/>
                  </a:moveTo>
                  <a:cubicBezTo>
                    <a:pt x="1383100" y="461752"/>
                    <a:pt x="1315790" y="527792"/>
                    <a:pt x="1235780" y="527792"/>
                  </a:cubicBezTo>
                  <a:lnTo>
                    <a:pt x="196052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1197680" y="497312"/>
                  </a:lnTo>
                  <a:cubicBezTo>
                    <a:pt x="1285310" y="497312"/>
                    <a:pt x="1356430" y="426192"/>
                    <a:pt x="1356430" y="338562"/>
                  </a:cubicBezTo>
                  <a:lnTo>
                    <a:pt x="1356430" y="158750"/>
                  </a:lnTo>
                  <a:cubicBezTo>
                    <a:pt x="1356430" y="140970"/>
                    <a:pt x="1352620" y="123190"/>
                    <a:pt x="1347540" y="106680"/>
                  </a:cubicBezTo>
                  <a:cubicBezTo>
                    <a:pt x="1369130" y="132080"/>
                    <a:pt x="1383100" y="165100"/>
                    <a:pt x="1383100" y="201930"/>
                  </a:cubicBezTo>
                  <a:lnTo>
                    <a:pt x="1383100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094893" y="811033"/>
            <a:ext cx="1377979" cy="1870844"/>
            <a:chOff x="0" y="0"/>
            <a:chExt cx="398102" cy="540492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421112"/>
            </a:xfrm>
            <a:custGeom>
              <a:avLst/>
              <a:gdLst/>
              <a:ahLst/>
              <a:cxnLst/>
              <a:rect l="l" t="t" r="r" b="b"/>
              <a:pathLst>
                <a:path w="293962" h="421112">
                  <a:moveTo>
                    <a:pt x="267292" y="231882"/>
                  </a:moveTo>
                  <a:cubicBezTo>
                    <a:pt x="267292" y="319512"/>
                    <a:pt x="191092" y="390632"/>
                    <a:pt x="109812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96001" y="421112"/>
                  </a:cubicBezTo>
                  <a:lnTo>
                    <a:pt x="147912" y="421112"/>
                  </a:lnTo>
                  <a:cubicBezTo>
                    <a:pt x="227922" y="421112"/>
                    <a:pt x="293962" y="355072"/>
                    <a:pt x="293962" y="275062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71912"/>
            </a:xfrm>
            <a:custGeom>
              <a:avLst/>
              <a:gdLst/>
              <a:ahLst/>
              <a:cxnLst/>
              <a:rect l="l" t="t" r="r" b="b"/>
              <a:pathLst>
                <a:path w="333332" h="471912">
                  <a:moveTo>
                    <a:pt x="146050" y="471912"/>
                  </a:moveTo>
                  <a:lnTo>
                    <a:pt x="187282" y="471912"/>
                  </a:lnTo>
                  <a:cubicBezTo>
                    <a:pt x="267292" y="471912"/>
                    <a:pt x="333332" y="405872"/>
                    <a:pt x="333332" y="325862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540492"/>
            </a:xfrm>
            <a:custGeom>
              <a:avLst/>
              <a:gdLst/>
              <a:ahLst/>
              <a:cxnLst/>
              <a:rect l="l" t="t" r="r" b="b"/>
              <a:pathLst>
                <a:path w="398102" h="540492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88711" y="540492"/>
                  </a:cubicBezTo>
                  <a:lnTo>
                    <a:pt x="239352" y="540492"/>
                  </a:lnTo>
                  <a:cubicBezTo>
                    <a:pt x="326982" y="540492"/>
                    <a:pt x="398102" y="469372"/>
                    <a:pt x="398102" y="381742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338562"/>
                  </a:lnTo>
                  <a:cubicBezTo>
                    <a:pt x="346032" y="418572"/>
                    <a:pt x="279992" y="484612"/>
                    <a:pt x="199982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386672" y="381742"/>
                  </a:moveTo>
                  <a:cubicBezTo>
                    <a:pt x="386672" y="461752"/>
                    <a:pt x="319362" y="527792"/>
                    <a:pt x="239352" y="527792"/>
                  </a:cubicBezTo>
                  <a:lnTo>
                    <a:pt x="188711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201252" y="497312"/>
                  </a:lnTo>
                  <a:cubicBezTo>
                    <a:pt x="288882" y="497312"/>
                    <a:pt x="360002" y="426192"/>
                    <a:pt x="360002" y="338562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20522" y="1795041"/>
            <a:ext cx="15323155" cy="7657113"/>
            <a:chOff x="0" y="0"/>
            <a:chExt cx="4426901" cy="2212161"/>
          </a:xfrm>
        </p:grpSpPr>
        <p:sp>
          <p:nvSpPr>
            <p:cNvPr id="12" name="Freeform 12"/>
            <p:cNvSpPr/>
            <p:nvPr/>
          </p:nvSpPr>
          <p:spPr>
            <a:xfrm>
              <a:off x="92710" y="106680"/>
              <a:ext cx="4322761" cy="2092781"/>
            </a:xfrm>
            <a:custGeom>
              <a:avLst/>
              <a:gdLst/>
              <a:ahLst/>
              <a:cxnLst/>
              <a:rect l="l" t="t" r="r" b="b"/>
              <a:pathLst>
                <a:path w="4322761" h="2092781">
                  <a:moveTo>
                    <a:pt x="4296091" y="1903551"/>
                  </a:moveTo>
                  <a:cubicBezTo>
                    <a:pt x="4296091" y="1991181"/>
                    <a:pt x="4219891" y="2062301"/>
                    <a:pt x="4138611" y="2062301"/>
                  </a:cubicBezTo>
                  <a:lnTo>
                    <a:pt x="66040" y="2062301"/>
                  </a:lnTo>
                  <a:cubicBezTo>
                    <a:pt x="43180" y="2062301"/>
                    <a:pt x="20320" y="2057221"/>
                    <a:pt x="0" y="2048331"/>
                  </a:cubicBezTo>
                  <a:cubicBezTo>
                    <a:pt x="26670" y="2076271"/>
                    <a:pt x="63500" y="2092781"/>
                    <a:pt x="121679" y="2092781"/>
                  </a:cubicBezTo>
                  <a:lnTo>
                    <a:pt x="4176711" y="2092781"/>
                  </a:lnTo>
                  <a:cubicBezTo>
                    <a:pt x="4256721" y="2092781"/>
                    <a:pt x="4322761" y="2026741"/>
                    <a:pt x="4322761" y="1946731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0355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2700" y="12700"/>
              <a:ext cx="4362131" cy="2143581"/>
            </a:xfrm>
            <a:custGeom>
              <a:avLst/>
              <a:gdLst/>
              <a:ahLst/>
              <a:cxnLst/>
              <a:rect l="l" t="t" r="r" b="b"/>
              <a:pathLst>
                <a:path w="4362131" h="2143581">
                  <a:moveTo>
                    <a:pt x="146050" y="2143581"/>
                  </a:moveTo>
                  <a:lnTo>
                    <a:pt x="4216081" y="2143581"/>
                  </a:lnTo>
                  <a:cubicBezTo>
                    <a:pt x="4296091" y="2143581"/>
                    <a:pt x="4362131" y="2077541"/>
                    <a:pt x="4362131" y="1997531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997531"/>
                  </a:lnTo>
                  <a:cubicBezTo>
                    <a:pt x="0" y="2078811"/>
                    <a:pt x="66040" y="2143581"/>
                    <a:pt x="146050" y="2143581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4426901" cy="2212161"/>
            </a:xfrm>
            <a:custGeom>
              <a:avLst/>
              <a:gdLst/>
              <a:ahLst/>
              <a:cxnLst/>
              <a:rect l="l" t="t" r="r" b="b"/>
              <a:pathLst>
                <a:path w="4426901" h="2212161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10231"/>
                  </a:lnTo>
                  <a:cubicBezTo>
                    <a:pt x="0" y="2062301"/>
                    <a:pt x="25400" y="2108021"/>
                    <a:pt x="63500" y="2137231"/>
                  </a:cubicBezTo>
                  <a:cubicBezTo>
                    <a:pt x="91440" y="2181681"/>
                    <a:pt x="140970" y="2212161"/>
                    <a:pt x="218396" y="2212161"/>
                  </a:cubicBezTo>
                  <a:lnTo>
                    <a:pt x="4268151" y="2212161"/>
                  </a:lnTo>
                  <a:cubicBezTo>
                    <a:pt x="4355781" y="2212161"/>
                    <a:pt x="4426901" y="2141041"/>
                    <a:pt x="4426901" y="2053411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10231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10231"/>
                  </a:lnTo>
                  <a:cubicBezTo>
                    <a:pt x="4374831" y="2090241"/>
                    <a:pt x="4308791" y="2156281"/>
                    <a:pt x="4228781" y="2156281"/>
                  </a:cubicBezTo>
                  <a:lnTo>
                    <a:pt x="158750" y="2156281"/>
                  </a:lnTo>
                  <a:cubicBezTo>
                    <a:pt x="78740" y="2156281"/>
                    <a:pt x="12700" y="2091511"/>
                    <a:pt x="12700" y="2010231"/>
                  </a:cubicBezTo>
                  <a:close/>
                  <a:moveTo>
                    <a:pt x="4415471" y="2053411"/>
                  </a:moveTo>
                  <a:cubicBezTo>
                    <a:pt x="4415471" y="2133421"/>
                    <a:pt x="4348161" y="2199461"/>
                    <a:pt x="4268151" y="2199461"/>
                  </a:cubicBezTo>
                  <a:lnTo>
                    <a:pt x="218396" y="2199461"/>
                  </a:lnTo>
                  <a:cubicBezTo>
                    <a:pt x="157480" y="2199461"/>
                    <a:pt x="120650" y="2182951"/>
                    <a:pt x="93980" y="2155011"/>
                  </a:cubicBezTo>
                  <a:cubicBezTo>
                    <a:pt x="114300" y="2163901"/>
                    <a:pt x="135890" y="2168981"/>
                    <a:pt x="160020" y="2168981"/>
                  </a:cubicBezTo>
                  <a:lnTo>
                    <a:pt x="4230051" y="2168981"/>
                  </a:lnTo>
                  <a:cubicBezTo>
                    <a:pt x="4317681" y="2168981"/>
                    <a:pt x="4388801" y="2097861"/>
                    <a:pt x="4388801" y="2010231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5341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575183" y="2246427"/>
            <a:ext cx="10675301" cy="823276"/>
            <a:chOff x="0" y="0"/>
            <a:chExt cx="24817148" cy="19138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F8CDA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AutoShape 17"/>
          <p:cNvSpPr/>
          <p:nvPr/>
        </p:nvSpPr>
        <p:spPr>
          <a:xfrm rot="5400000"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15271777" y="2442503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15271777" y="2634252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15271777" y="2826001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2439310" y="2377623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3833244" y="2257037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2911752" y="2377623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3712516" y="2377623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6" name="Group 26"/>
          <p:cNvGrpSpPr/>
          <p:nvPr/>
        </p:nvGrpSpPr>
        <p:grpSpPr>
          <a:xfrm>
            <a:off x="14350757" y="1070721"/>
            <a:ext cx="406363" cy="406363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5040638" y="1070721"/>
            <a:ext cx="406363" cy="406363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5730518" y="1070721"/>
            <a:ext cx="406363" cy="406363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Freeform 32"/>
          <p:cNvSpPr/>
          <p:nvPr/>
        </p:nvSpPr>
        <p:spPr>
          <a:xfrm>
            <a:off x="2266122" y="4686299"/>
            <a:ext cx="5887278" cy="3593879"/>
          </a:xfrm>
          <a:custGeom>
            <a:avLst/>
            <a:gdLst/>
            <a:ahLst/>
            <a:cxnLst/>
            <a:rect l="l" t="t" r="r" b="b"/>
            <a:pathLst>
              <a:path w="6206750" h="3747326">
                <a:moveTo>
                  <a:pt x="0" y="0"/>
                </a:moveTo>
                <a:lnTo>
                  <a:pt x="6206750" y="0"/>
                </a:lnTo>
                <a:lnTo>
                  <a:pt x="6206750" y="3747325"/>
                </a:lnTo>
                <a:lnTo>
                  <a:pt x="0" y="37473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TextBox 34"/>
          <p:cNvSpPr txBox="1"/>
          <p:nvPr/>
        </p:nvSpPr>
        <p:spPr>
          <a:xfrm>
            <a:off x="8563340" y="4742278"/>
            <a:ext cx="7573542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Về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nhà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: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thực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hành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sử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dụng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máy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tính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cầm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tay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để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tính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các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tình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huống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trong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thực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tiễn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2">
            <a:extLst>
              <a:ext uri="{FF2B5EF4-FFF2-40B4-BE49-F238E27FC236}">
                <a16:creationId xmlns:a16="http://schemas.microsoft.com/office/drawing/2014/main" xmlns="" id="{BDE913AF-5987-8B9F-0ABD-DDC1C130B816}"/>
              </a:ext>
            </a:extLst>
          </p:cNvPr>
          <p:cNvSpPr/>
          <p:nvPr/>
        </p:nvSpPr>
        <p:spPr>
          <a:xfrm>
            <a:off x="-27214" y="4371395"/>
            <a:ext cx="7266214" cy="5915605"/>
          </a:xfrm>
          <a:custGeom>
            <a:avLst/>
            <a:gdLst/>
            <a:ahLst/>
            <a:cxnLst/>
            <a:rect l="l" t="t" r="r" b="b"/>
            <a:pathLst>
              <a:path w="8281372" h="6490525">
                <a:moveTo>
                  <a:pt x="0" y="0"/>
                </a:moveTo>
                <a:lnTo>
                  <a:pt x="8281372" y="0"/>
                </a:lnTo>
                <a:lnTo>
                  <a:pt x="8281372" y="6490525"/>
                </a:lnTo>
                <a:lnTo>
                  <a:pt x="0" y="649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F20E2A7E-6600-0E59-B322-2F7750A21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-495300"/>
            <a:ext cx="13613548" cy="3846909"/>
          </a:xfrm>
          <a:prstGeom prst="rect">
            <a:avLst/>
          </a:prstGeom>
        </p:spPr>
      </p:pic>
      <p:grpSp>
        <p:nvGrpSpPr>
          <p:cNvPr id="33" name="Group 5">
            <a:extLst>
              <a:ext uri="{FF2B5EF4-FFF2-40B4-BE49-F238E27FC236}">
                <a16:creationId xmlns:a16="http://schemas.microsoft.com/office/drawing/2014/main" xmlns="" id="{C01F95E9-C3C6-77E8-F024-17B374CCF94C}"/>
              </a:ext>
            </a:extLst>
          </p:cNvPr>
          <p:cNvGrpSpPr/>
          <p:nvPr/>
        </p:nvGrpSpPr>
        <p:grpSpPr>
          <a:xfrm>
            <a:off x="7620000" y="2781300"/>
            <a:ext cx="10287000" cy="3886200"/>
            <a:chOff x="0" y="0"/>
            <a:chExt cx="1783295" cy="1868155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xmlns="" id="{6EEA6D04-A9D2-B0FD-0C85-3787C4B43F44}"/>
                </a:ext>
              </a:extLst>
            </p:cNvPr>
            <p:cNvSpPr/>
            <p:nvPr/>
          </p:nvSpPr>
          <p:spPr>
            <a:xfrm>
              <a:off x="92710" y="106680"/>
              <a:ext cx="1679155" cy="1748775"/>
            </a:xfrm>
            <a:custGeom>
              <a:avLst/>
              <a:gdLst/>
              <a:ahLst/>
              <a:cxnLst/>
              <a:rect l="l" t="t" r="r" b="b"/>
              <a:pathLst>
                <a:path w="1679155" h="1748775">
                  <a:moveTo>
                    <a:pt x="1652485" y="1559545"/>
                  </a:moveTo>
                  <a:cubicBezTo>
                    <a:pt x="1652485" y="1647175"/>
                    <a:pt x="1576285" y="1718295"/>
                    <a:pt x="1495005" y="1718295"/>
                  </a:cubicBezTo>
                  <a:lnTo>
                    <a:pt x="66040" y="1718295"/>
                  </a:lnTo>
                  <a:cubicBezTo>
                    <a:pt x="43180" y="1718295"/>
                    <a:pt x="20320" y="1713215"/>
                    <a:pt x="0" y="1704325"/>
                  </a:cubicBezTo>
                  <a:cubicBezTo>
                    <a:pt x="26670" y="1732265"/>
                    <a:pt x="63500" y="1748775"/>
                    <a:pt x="104829" y="1748775"/>
                  </a:cubicBezTo>
                  <a:lnTo>
                    <a:pt x="1533105" y="1748775"/>
                  </a:lnTo>
                  <a:cubicBezTo>
                    <a:pt x="1613115" y="1748775"/>
                    <a:pt x="1679155" y="1682735"/>
                    <a:pt x="1679155" y="1602725"/>
                  </a:cubicBezTo>
                  <a:lnTo>
                    <a:pt x="1679155" y="95250"/>
                  </a:lnTo>
                  <a:cubicBezTo>
                    <a:pt x="1679155" y="58420"/>
                    <a:pt x="1665185" y="25400"/>
                    <a:pt x="1643595" y="0"/>
                  </a:cubicBezTo>
                  <a:cubicBezTo>
                    <a:pt x="1649945" y="16510"/>
                    <a:pt x="1652485" y="34290"/>
                    <a:pt x="1652485" y="52070"/>
                  </a:cubicBezTo>
                  <a:lnTo>
                    <a:pt x="1652485" y="155954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xmlns="" id="{31105DEE-0A7C-D1C1-9EE6-2C6BC56340D1}"/>
                </a:ext>
              </a:extLst>
            </p:cNvPr>
            <p:cNvSpPr/>
            <p:nvPr/>
          </p:nvSpPr>
          <p:spPr>
            <a:xfrm>
              <a:off x="12700" y="12700"/>
              <a:ext cx="1718525" cy="1799575"/>
            </a:xfrm>
            <a:custGeom>
              <a:avLst/>
              <a:gdLst/>
              <a:ahLst/>
              <a:cxnLst/>
              <a:rect l="l" t="t" r="r" b="b"/>
              <a:pathLst>
                <a:path w="1718525" h="1799575">
                  <a:moveTo>
                    <a:pt x="146050" y="1799575"/>
                  </a:moveTo>
                  <a:lnTo>
                    <a:pt x="1572475" y="1799575"/>
                  </a:lnTo>
                  <a:cubicBezTo>
                    <a:pt x="1652485" y="1799575"/>
                    <a:pt x="1718525" y="1733535"/>
                    <a:pt x="1718525" y="1653525"/>
                  </a:cubicBezTo>
                  <a:lnTo>
                    <a:pt x="1718525" y="146050"/>
                  </a:lnTo>
                  <a:cubicBezTo>
                    <a:pt x="1718525" y="66040"/>
                    <a:pt x="1652485" y="0"/>
                    <a:pt x="157247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53525"/>
                  </a:lnTo>
                  <a:cubicBezTo>
                    <a:pt x="0" y="1734805"/>
                    <a:pt x="66040" y="1799575"/>
                    <a:pt x="146050" y="1799575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xmlns="" id="{DEEC0A05-2C3A-45F9-27F3-E1AFA5B7450B}"/>
                </a:ext>
              </a:extLst>
            </p:cNvPr>
            <p:cNvSpPr/>
            <p:nvPr/>
          </p:nvSpPr>
          <p:spPr>
            <a:xfrm>
              <a:off x="0" y="0"/>
              <a:ext cx="1783295" cy="1868155"/>
            </a:xfrm>
            <a:custGeom>
              <a:avLst/>
              <a:gdLst/>
              <a:ahLst/>
              <a:cxnLst/>
              <a:rect l="l" t="t" r="r" b="b"/>
              <a:pathLst>
                <a:path w="1783295" h="1868155">
                  <a:moveTo>
                    <a:pt x="1719795" y="74930"/>
                  </a:moveTo>
                  <a:cubicBezTo>
                    <a:pt x="1691855" y="30480"/>
                    <a:pt x="1642325" y="0"/>
                    <a:pt x="158517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66225"/>
                  </a:lnTo>
                  <a:cubicBezTo>
                    <a:pt x="0" y="1718295"/>
                    <a:pt x="25400" y="1764015"/>
                    <a:pt x="63500" y="1793225"/>
                  </a:cubicBezTo>
                  <a:cubicBezTo>
                    <a:pt x="91440" y="1837675"/>
                    <a:pt x="140970" y="1868155"/>
                    <a:pt x="198917" y="1868155"/>
                  </a:cubicBezTo>
                  <a:lnTo>
                    <a:pt x="1624545" y="1868155"/>
                  </a:lnTo>
                  <a:cubicBezTo>
                    <a:pt x="1712175" y="1868155"/>
                    <a:pt x="1783295" y="1797035"/>
                    <a:pt x="1783295" y="1709405"/>
                  </a:cubicBezTo>
                  <a:lnTo>
                    <a:pt x="1783295" y="201930"/>
                  </a:lnTo>
                  <a:cubicBezTo>
                    <a:pt x="1783295" y="149860"/>
                    <a:pt x="1757895" y="104140"/>
                    <a:pt x="1719795" y="74930"/>
                  </a:cubicBezTo>
                  <a:close/>
                  <a:moveTo>
                    <a:pt x="12700" y="166622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585175" y="12700"/>
                  </a:lnTo>
                  <a:cubicBezTo>
                    <a:pt x="1665185" y="12700"/>
                    <a:pt x="1731225" y="78740"/>
                    <a:pt x="1731225" y="158750"/>
                  </a:cubicBezTo>
                  <a:lnTo>
                    <a:pt x="1731225" y="1666225"/>
                  </a:lnTo>
                  <a:cubicBezTo>
                    <a:pt x="1731225" y="1746235"/>
                    <a:pt x="1665185" y="1812275"/>
                    <a:pt x="1585175" y="1812275"/>
                  </a:cubicBezTo>
                  <a:lnTo>
                    <a:pt x="158750" y="1812275"/>
                  </a:lnTo>
                  <a:cubicBezTo>
                    <a:pt x="78740" y="1812275"/>
                    <a:pt x="12700" y="1747505"/>
                    <a:pt x="12700" y="1666225"/>
                  </a:cubicBezTo>
                  <a:close/>
                  <a:moveTo>
                    <a:pt x="1771865" y="1709405"/>
                  </a:moveTo>
                  <a:cubicBezTo>
                    <a:pt x="1771865" y="1789415"/>
                    <a:pt x="1704555" y="1855455"/>
                    <a:pt x="1624545" y="1855455"/>
                  </a:cubicBezTo>
                  <a:lnTo>
                    <a:pt x="198917" y="1855455"/>
                  </a:lnTo>
                  <a:cubicBezTo>
                    <a:pt x="157480" y="1855455"/>
                    <a:pt x="120650" y="1838945"/>
                    <a:pt x="93980" y="1811005"/>
                  </a:cubicBezTo>
                  <a:cubicBezTo>
                    <a:pt x="114300" y="1819895"/>
                    <a:pt x="135890" y="1824975"/>
                    <a:pt x="160020" y="1824975"/>
                  </a:cubicBezTo>
                  <a:lnTo>
                    <a:pt x="1586445" y="1824975"/>
                  </a:lnTo>
                  <a:cubicBezTo>
                    <a:pt x="1674075" y="1824975"/>
                    <a:pt x="1745195" y="1753855"/>
                    <a:pt x="1745195" y="1666225"/>
                  </a:cubicBezTo>
                  <a:lnTo>
                    <a:pt x="1745195" y="158750"/>
                  </a:lnTo>
                  <a:cubicBezTo>
                    <a:pt x="1745195" y="140970"/>
                    <a:pt x="1741385" y="123190"/>
                    <a:pt x="1736305" y="106680"/>
                  </a:cubicBezTo>
                  <a:cubicBezTo>
                    <a:pt x="1757895" y="132080"/>
                    <a:pt x="1771865" y="165100"/>
                    <a:pt x="1771865" y="201930"/>
                  </a:cubicBezTo>
                  <a:lnTo>
                    <a:pt x="1771865" y="170940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A3B4BB1-768F-D352-5EDA-B4252F85657C}"/>
              </a:ext>
            </a:extLst>
          </p:cNvPr>
          <p:cNvSpPr txBox="1"/>
          <p:nvPr/>
        </p:nvSpPr>
        <p:spPr>
          <a:xfrm>
            <a:off x="8077200" y="3162300"/>
            <a:ext cx="9067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/>
              <a:t>Đố</a:t>
            </a:r>
            <a:r>
              <a:rPr lang="en-US" sz="8000" dirty="0"/>
              <a:t> </a:t>
            </a:r>
            <a:r>
              <a:rPr lang="en-US" sz="8000" dirty="0" err="1"/>
              <a:t>các</a:t>
            </a:r>
            <a:r>
              <a:rPr lang="en-US" sz="8000" dirty="0"/>
              <a:t> </a:t>
            </a:r>
            <a:r>
              <a:rPr lang="en-US" sz="8000" dirty="0" err="1"/>
              <a:t>bạn</a:t>
            </a:r>
            <a:r>
              <a:rPr lang="en-US" sz="8000" dirty="0"/>
              <a:t> </a:t>
            </a:r>
            <a:r>
              <a:rPr lang="en-US" sz="8000" dirty="0" err="1"/>
              <a:t>biết</a:t>
            </a:r>
            <a:r>
              <a:rPr lang="en-US" sz="8000" dirty="0"/>
              <a:t> </a:t>
            </a:r>
            <a:r>
              <a:rPr lang="en-US" sz="8000" dirty="0" err="1"/>
              <a:t>đây</a:t>
            </a:r>
            <a:r>
              <a:rPr lang="en-US" sz="8000" dirty="0"/>
              <a:t> </a:t>
            </a:r>
            <a:r>
              <a:rPr lang="en-US" sz="8000" dirty="0" err="1"/>
              <a:t>là</a:t>
            </a:r>
            <a:r>
              <a:rPr lang="en-US" sz="8000" dirty="0"/>
              <a:t> </a:t>
            </a:r>
            <a:r>
              <a:rPr lang="en-US" sz="8000" dirty="0" err="1"/>
              <a:t>đồ</a:t>
            </a:r>
            <a:r>
              <a:rPr lang="en-US" sz="8000" dirty="0"/>
              <a:t> </a:t>
            </a:r>
            <a:r>
              <a:rPr lang="en-US" sz="8000" dirty="0" err="1"/>
              <a:t>vật</a:t>
            </a:r>
            <a:r>
              <a:rPr lang="en-US" sz="8000" dirty="0"/>
              <a:t> </a:t>
            </a:r>
            <a:r>
              <a:rPr lang="en-US" sz="8000" dirty="0" err="1"/>
              <a:t>gì</a:t>
            </a:r>
            <a:r>
              <a:rPr lang="en-US" sz="8000" dirty="0"/>
              <a:t> ? </a:t>
            </a:r>
          </a:p>
        </p:txBody>
      </p:sp>
      <p:pic>
        <p:nvPicPr>
          <p:cNvPr id="38" name="Picture 2" descr="Máy tính cá nhân của FX FXES PSD Ico Icns, máy tính khoa học Casio FX-82ES  màu đen đã tắt, png | PNGEgg">
            <a:extLst>
              <a:ext uri="{FF2B5EF4-FFF2-40B4-BE49-F238E27FC236}">
                <a16:creationId xmlns:a16="http://schemas.microsoft.com/office/drawing/2014/main" xmlns="" id="{50C15B66-0650-7ABB-C5F4-AE22E9DC7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556" b="93889" l="10000" r="90000">
                        <a14:foregroundMark x1="31111" y1="6556" x2="67556" y2="7111"/>
                        <a14:foregroundMark x1="34000" y1="93222" x2="47889" y2="93889"/>
                        <a14:foregroundMark x1="47889" y1="93889" x2="66556" y2="9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5913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F30C1CAE-2540-E393-85CF-4133184D4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031EC1E8-C421-9FBB-224A-B71DF5E0CC42}"/>
              </a:ext>
            </a:extLst>
          </p:cNvPr>
          <p:cNvSpPr/>
          <p:nvPr/>
        </p:nvSpPr>
        <p:spPr>
          <a:xfrm>
            <a:off x="-2483286" y="-5533337"/>
            <a:ext cx="10980714" cy="10980714"/>
          </a:xfrm>
          <a:custGeom>
            <a:avLst/>
            <a:gdLst/>
            <a:ahLst/>
            <a:cxnLst/>
            <a:rect l="l" t="t" r="r" b="b"/>
            <a:pathLst>
              <a:path w="10980714" h="10980714">
                <a:moveTo>
                  <a:pt x="0" y="0"/>
                </a:moveTo>
                <a:lnTo>
                  <a:pt x="10980714" y="0"/>
                </a:lnTo>
                <a:lnTo>
                  <a:pt x="10980714" y="10980715"/>
                </a:lnTo>
                <a:lnTo>
                  <a:pt x="0" y="109807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xmlns="" id="{5F32621F-775B-1D29-70C7-3E86CCA97B00}"/>
              </a:ext>
            </a:extLst>
          </p:cNvPr>
          <p:cNvSpPr/>
          <p:nvPr/>
        </p:nvSpPr>
        <p:spPr>
          <a:xfrm>
            <a:off x="10381572" y="6791394"/>
            <a:ext cx="10980714" cy="10980714"/>
          </a:xfrm>
          <a:custGeom>
            <a:avLst/>
            <a:gdLst/>
            <a:ahLst/>
            <a:cxnLst/>
            <a:rect l="l" t="t" r="r" b="b"/>
            <a:pathLst>
              <a:path w="10980714" h="10980714">
                <a:moveTo>
                  <a:pt x="0" y="0"/>
                </a:moveTo>
                <a:lnTo>
                  <a:pt x="10980714" y="0"/>
                </a:lnTo>
                <a:lnTo>
                  <a:pt x="10980714" y="10980714"/>
                </a:lnTo>
                <a:lnTo>
                  <a:pt x="0" y="109807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xmlns="" id="{510928F7-5322-196A-510F-F3D6BC158F5C}"/>
              </a:ext>
            </a:extLst>
          </p:cNvPr>
          <p:cNvSpPr/>
          <p:nvPr/>
        </p:nvSpPr>
        <p:spPr>
          <a:xfrm rot="-1204398">
            <a:off x="14957421" y="1037595"/>
            <a:ext cx="4937348" cy="5840922"/>
          </a:xfrm>
          <a:custGeom>
            <a:avLst/>
            <a:gdLst/>
            <a:ahLst/>
            <a:cxnLst/>
            <a:rect l="l" t="t" r="r" b="b"/>
            <a:pathLst>
              <a:path w="3718538" h="4154791">
                <a:moveTo>
                  <a:pt x="0" y="0"/>
                </a:moveTo>
                <a:lnTo>
                  <a:pt x="3718537" y="0"/>
                </a:lnTo>
                <a:lnTo>
                  <a:pt x="3718537" y="4154790"/>
                </a:lnTo>
                <a:lnTo>
                  <a:pt x="0" y="41547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xmlns="" id="{027D2A1A-8BBC-2E3D-362A-865F2AD6F75D}"/>
              </a:ext>
            </a:extLst>
          </p:cNvPr>
          <p:cNvSpPr/>
          <p:nvPr/>
        </p:nvSpPr>
        <p:spPr>
          <a:xfrm rot="921173" flipH="1">
            <a:off x="-1169303" y="4195339"/>
            <a:ext cx="5135593" cy="5192110"/>
          </a:xfrm>
          <a:custGeom>
            <a:avLst/>
            <a:gdLst/>
            <a:ahLst/>
            <a:cxnLst/>
            <a:rect l="l" t="t" r="r" b="b"/>
            <a:pathLst>
              <a:path w="3718538" h="4154791">
                <a:moveTo>
                  <a:pt x="3718538" y="0"/>
                </a:moveTo>
                <a:lnTo>
                  <a:pt x="0" y="0"/>
                </a:lnTo>
                <a:lnTo>
                  <a:pt x="0" y="4154790"/>
                </a:lnTo>
                <a:lnTo>
                  <a:pt x="3718538" y="4154790"/>
                </a:lnTo>
                <a:lnTo>
                  <a:pt x="371853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xmlns="" id="{32130EF2-03EC-1C79-CA17-F762554A3BBE}"/>
              </a:ext>
            </a:extLst>
          </p:cNvPr>
          <p:cNvSpPr/>
          <p:nvPr/>
        </p:nvSpPr>
        <p:spPr>
          <a:xfrm flipH="1">
            <a:off x="2372859" y="3086100"/>
            <a:ext cx="1527320" cy="1491047"/>
          </a:xfrm>
          <a:custGeom>
            <a:avLst/>
            <a:gdLst/>
            <a:ahLst/>
            <a:cxnLst/>
            <a:rect l="l" t="t" r="r" b="b"/>
            <a:pathLst>
              <a:path w="1527320" h="1491047">
                <a:moveTo>
                  <a:pt x="1527320" y="0"/>
                </a:moveTo>
                <a:lnTo>
                  <a:pt x="0" y="0"/>
                </a:lnTo>
                <a:lnTo>
                  <a:pt x="0" y="1491047"/>
                </a:lnTo>
                <a:lnTo>
                  <a:pt x="1527320" y="1491047"/>
                </a:lnTo>
                <a:lnTo>
                  <a:pt x="152732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xmlns="" id="{556BC9D4-D7F4-EFA6-B071-97AF4E63A93B}"/>
              </a:ext>
            </a:extLst>
          </p:cNvPr>
          <p:cNvSpPr/>
          <p:nvPr/>
        </p:nvSpPr>
        <p:spPr>
          <a:xfrm>
            <a:off x="16175660" y="6599691"/>
            <a:ext cx="948724" cy="948724"/>
          </a:xfrm>
          <a:custGeom>
            <a:avLst/>
            <a:gdLst/>
            <a:ahLst/>
            <a:cxnLst/>
            <a:rect l="l" t="t" r="r" b="b"/>
            <a:pathLst>
              <a:path w="948724" h="948724">
                <a:moveTo>
                  <a:pt x="0" y="0"/>
                </a:moveTo>
                <a:lnTo>
                  <a:pt x="948723" y="0"/>
                </a:lnTo>
                <a:lnTo>
                  <a:pt x="948723" y="948723"/>
                </a:lnTo>
                <a:lnTo>
                  <a:pt x="0" y="9487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F529294-C056-BFCD-39D1-253BA23CE9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7712" y="2927412"/>
            <a:ext cx="12357663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4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2">
            <a:extLst>
              <a:ext uri="{FF2B5EF4-FFF2-40B4-BE49-F238E27FC236}">
                <a16:creationId xmlns:a16="http://schemas.microsoft.com/office/drawing/2014/main" xmlns="" id="{BDE913AF-5987-8B9F-0ABD-DDC1C130B816}"/>
              </a:ext>
            </a:extLst>
          </p:cNvPr>
          <p:cNvSpPr/>
          <p:nvPr/>
        </p:nvSpPr>
        <p:spPr>
          <a:xfrm>
            <a:off x="-27214" y="4371395"/>
            <a:ext cx="7266214" cy="5915605"/>
          </a:xfrm>
          <a:custGeom>
            <a:avLst/>
            <a:gdLst/>
            <a:ahLst/>
            <a:cxnLst/>
            <a:rect l="l" t="t" r="r" b="b"/>
            <a:pathLst>
              <a:path w="8281372" h="6490525">
                <a:moveTo>
                  <a:pt x="0" y="0"/>
                </a:moveTo>
                <a:lnTo>
                  <a:pt x="8281372" y="0"/>
                </a:lnTo>
                <a:lnTo>
                  <a:pt x="8281372" y="6490525"/>
                </a:lnTo>
                <a:lnTo>
                  <a:pt x="0" y="649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F20E2A7E-6600-0E59-B322-2F7750A21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-495300"/>
            <a:ext cx="13613548" cy="3846909"/>
          </a:xfrm>
          <a:prstGeom prst="rect">
            <a:avLst/>
          </a:prstGeom>
        </p:spPr>
      </p:pic>
      <p:grpSp>
        <p:nvGrpSpPr>
          <p:cNvPr id="33" name="Group 5">
            <a:extLst>
              <a:ext uri="{FF2B5EF4-FFF2-40B4-BE49-F238E27FC236}">
                <a16:creationId xmlns:a16="http://schemas.microsoft.com/office/drawing/2014/main" xmlns="" id="{C01F95E9-C3C6-77E8-F024-17B374CCF94C}"/>
              </a:ext>
            </a:extLst>
          </p:cNvPr>
          <p:cNvGrpSpPr/>
          <p:nvPr/>
        </p:nvGrpSpPr>
        <p:grpSpPr>
          <a:xfrm>
            <a:off x="7620000" y="2781300"/>
            <a:ext cx="10287000" cy="4419600"/>
            <a:chOff x="0" y="0"/>
            <a:chExt cx="1783295" cy="1868155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xmlns="" id="{6EEA6D04-A9D2-B0FD-0C85-3787C4B43F44}"/>
                </a:ext>
              </a:extLst>
            </p:cNvPr>
            <p:cNvSpPr/>
            <p:nvPr/>
          </p:nvSpPr>
          <p:spPr>
            <a:xfrm>
              <a:off x="92710" y="106680"/>
              <a:ext cx="1679155" cy="1748775"/>
            </a:xfrm>
            <a:custGeom>
              <a:avLst/>
              <a:gdLst/>
              <a:ahLst/>
              <a:cxnLst/>
              <a:rect l="l" t="t" r="r" b="b"/>
              <a:pathLst>
                <a:path w="1679155" h="1748775">
                  <a:moveTo>
                    <a:pt x="1652485" y="1559545"/>
                  </a:moveTo>
                  <a:cubicBezTo>
                    <a:pt x="1652485" y="1647175"/>
                    <a:pt x="1576285" y="1718295"/>
                    <a:pt x="1495005" y="1718295"/>
                  </a:cubicBezTo>
                  <a:lnTo>
                    <a:pt x="66040" y="1718295"/>
                  </a:lnTo>
                  <a:cubicBezTo>
                    <a:pt x="43180" y="1718295"/>
                    <a:pt x="20320" y="1713215"/>
                    <a:pt x="0" y="1704325"/>
                  </a:cubicBezTo>
                  <a:cubicBezTo>
                    <a:pt x="26670" y="1732265"/>
                    <a:pt x="63500" y="1748775"/>
                    <a:pt x="104829" y="1748775"/>
                  </a:cubicBezTo>
                  <a:lnTo>
                    <a:pt x="1533105" y="1748775"/>
                  </a:lnTo>
                  <a:cubicBezTo>
                    <a:pt x="1613115" y="1748775"/>
                    <a:pt x="1679155" y="1682735"/>
                    <a:pt x="1679155" y="1602725"/>
                  </a:cubicBezTo>
                  <a:lnTo>
                    <a:pt x="1679155" y="95250"/>
                  </a:lnTo>
                  <a:cubicBezTo>
                    <a:pt x="1679155" y="58420"/>
                    <a:pt x="1665185" y="25400"/>
                    <a:pt x="1643595" y="0"/>
                  </a:cubicBezTo>
                  <a:cubicBezTo>
                    <a:pt x="1649945" y="16510"/>
                    <a:pt x="1652485" y="34290"/>
                    <a:pt x="1652485" y="52070"/>
                  </a:cubicBezTo>
                  <a:lnTo>
                    <a:pt x="1652485" y="155954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xmlns="" id="{31105DEE-0A7C-D1C1-9EE6-2C6BC56340D1}"/>
                </a:ext>
              </a:extLst>
            </p:cNvPr>
            <p:cNvSpPr/>
            <p:nvPr/>
          </p:nvSpPr>
          <p:spPr>
            <a:xfrm>
              <a:off x="12700" y="12700"/>
              <a:ext cx="1718525" cy="1799575"/>
            </a:xfrm>
            <a:custGeom>
              <a:avLst/>
              <a:gdLst/>
              <a:ahLst/>
              <a:cxnLst/>
              <a:rect l="l" t="t" r="r" b="b"/>
              <a:pathLst>
                <a:path w="1718525" h="1799575">
                  <a:moveTo>
                    <a:pt x="146050" y="1799575"/>
                  </a:moveTo>
                  <a:lnTo>
                    <a:pt x="1572475" y="1799575"/>
                  </a:lnTo>
                  <a:cubicBezTo>
                    <a:pt x="1652485" y="1799575"/>
                    <a:pt x="1718525" y="1733535"/>
                    <a:pt x="1718525" y="1653525"/>
                  </a:cubicBezTo>
                  <a:lnTo>
                    <a:pt x="1718525" y="146050"/>
                  </a:lnTo>
                  <a:cubicBezTo>
                    <a:pt x="1718525" y="66040"/>
                    <a:pt x="1652485" y="0"/>
                    <a:pt x="157247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53525"/>
                  </a:lnTo>
                  <a:cubicBezTo>
                    <a:pt x="0" y="1734805"/>
                    <a:pt x="66040" y="1799575"/>
                    <a:pt x="146050" y="1799575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xmlns="" id="{DEEC0A05-2C3A-45F9-27F3-E1AFA5B7450B}"/>
                </a:ext>
              </a:extLst>
            </p:cNvPr>
            <p:cNvSpPr/>
            <p:nvPr/>
          </p:nvSpPr>
          <p:spPr>
            <a:xfrm>
              <a:off x="0" y="0"/>
              <a:ext cx="1783295" cy="1868155"/>
            </a:xfrm>
            <a:custGeom>
              <a:avLst/>
              <a:gdLst/>
              <a:ahLst/>
              <a:cxnLst/>
              <a:rect l="l" t="t" r="r" b="b"/>
              <a:pathLst>
                <a:path w="1783295" h="1868155">
                  <a:moveTo>
                    <a:pt x="1719795" y="74930"/>
                  </a:moveTo>
                  <a:cubicBezTo>
                    <a:pt x="1691855" y="30480"/>
                    <a:pt x="1642325" y="0"/>
                    <a:pt x="158517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66225"/>
                  </a:lnTo>
                  <a:cubicBezTo>
                    <a:pt x="0" y="1718295"/>
                    <a:pt x="25400" y="1764015"/>
                    <a:pt x="63500" y="1793225"/>
                  </a:cubicBezTo>
                  <a:cubicBezTo>
                    <a:pt x="91440" y="1837675"/>
                    <a:pt x="140970" y="1868155"/>
                    <a:pt x="198917" y="1868155"/>
                  </a:cubicBezTo>
                  <a:lnTo>
                    <a:pt x="1624545" y="1868155"/>
                  </a:lnTo>
                  <a:cubicBezTo>
                    <a:pt x="1712175" y="1868155"/>
                    <a:pt x="1783295" y="1797035"/>
                    <a:pt x="1783295" y="1709405"/>
                  </a:cubicBezTo>
                  <a:lnTo>
                    <a:pt x="1783295" y="201930"/>
                  </a:lnTo>
                  <a:cubicBezTo>
                    <a:pt x="1783295" y="149860"/>
                    <a:pt x="1757895" y="104140"/>
                    <a:pt x="1719795" y="74930"/>
                  </a:cubicBezTo>
                  <a:close/>
                  <a:moveTo>
                    <a:pt x="12700" y="166622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585175" y="12700"/>
                  </a:lnTo>
                  <a:cubicBezTo>
                    <a:pt x="1665185" y="12700"/>
                    <a:pt x="1731225" y="78740"/>
                    <a:pt x="1731225" y="158750"/>
                  </a:cubicBezTo>
                  <a:lnTo>
                    <a:pt x="1731225" y="1666225"/>
                  </a:lnTo>
                  <a:cubicBezTo>
                    <a:pt x="1731225" y="1746235"/>
                    <a:pt x="1665185" y="1812275"/>
                    <a:pt x="1585175" y="1812275"/>
                  </a:cubicBezTo>
                  <a:lnTo>
                    <a:pt x="158750" y="1812275"/>
                  </a:lnTo>
                  <a:cubicBezTo>
                    <a:pt x="78740" y="1812275"/>
                    <a:pt x="12700" y="1747505"/>
                    <a:pt x="12700" y="1666225"/>
                  </a:cubicBezTo>
                  <a:close/>
                  <a:moveTo>
                    <a:pt x="1771865" y="1709405"/>
                  </a:moveTo>
                  <a:cubicBezTo>
                    <a:pt x="1771865" y="1789415"/>
                    <a:pt x="1704555" y="1855455"/>
                    <a:pt x="1624545" y="1855455"/>
                  </a:cubicBezTo>
                  <a:lnTo>
                    <a:pt x="198917" y="1855455"/>
                  </a:lnTo>
                  <a:cubicBezTo>
                    <a:pt x="157480" y="1855455"/>
                    <a:pt x="120650" y="1838945"/>
                    <a:pt x="93980" y="1811005"/>
                  </a:cubicBezTo>
                  <a:cubicBezTo>
                    <a:pt x="114300" y="1819895"/>
                    <a:pt x="135890" y="1824975"/>
                    <a:pt x="160020" y="1824975"/>
                  </a:cubicBezTo>
                  <a:lnTo>
                    <a:pt x="1586445" y="1824975"/>
                  </a:lnTo>
                  <a:cubicBezTo>
                    <a:pt x="1674075" y="1824975"/>
                    <a:pt x="1745195" y="1753855"/>
                    <a:pt x="1745195" y="1666225"/>
                  </a:cubicBezTo>
                  <a:lnTo>
                    <a:pt x="1745195" y="158750"/>
                  </a:lnTo>
                  <a:cubicBezTo>
                    <a:pt x="1745195" y="140970"/>
                    <a:pt x="1741385" y="123190"/>
                    <a:pt x="1736305" y="106680"/>
                  </a:cubicBezTo>
                  <a:cubicBezTo>
                    <a:pt x="1757895" y="132080"/>
                    <a:pt x="1771865" y="165100"/>
                    <a:pt x="1771865" y="201930"/>
                  </a:cubicBezTo>
                  <a:lnTo>
                    <a:pt x="1771865" y="170940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A3B4BB1-768F-D352-5EDA-B4252F85657C}"/>
              </a:ext>
            </a:extLst>
          </p:cNvPr>
          <p:cNvSpPr txBox="1"/>
          <p:nvPr/>
        </p:nvSpPr>
        <p:spPr>
          <a:xfrm>
            <a:off x="8077200" y="3162300"/>
            <a:ext cx="9067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6000" dirty="0">
                <a:solidFill>
                  <a:prstClr val="black"/>
                </a:solidFill>
                <a:latin typeface="Calibri"/>
              </a:rPr>
              <a:t>Bạn có thể chia sẻ những tình huống trong cuộc sống có sử dụng máy tính cầm tay mà bạn đã được chứng kiến.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03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2">
            <a:extLst>
              <a:ext uri="{FF2B5EF4-FFF2-40B4-BE49-F238E27FC236}">
                <a16:creationId xmlns:a16="http://schemas.microsoft.com/office/drawing/2014/main" xmlns="" id="{BDE913AF-5987-8B9F-0ABD-DDC1C130B816}"/>
              </a:ext>
            </a:extLst>
          </p:cNvPr>
          <p:cNvSpPr/>
          <p:nvPr/>
        </p:nvSpPr>
        <p:spPr>
          <a:xfrm>
            <a:off x="-27214" y="4371395"/>
            <a:ext cx="7266214" cy="5915605"/>
          </a:xfrm>
          <a:custGeom>
            <a:avLst/>
            <a:gdLst/>
            <a:ahLst/>
            <a:cxnLst/>
            <a:rect l="l" t="t" r="r" b="b"/>
            <a:pathLst>
              <a:path w="8281372" h="6490525">
                <a:moveTo>
                  <a:pt x="0" y="0"/>
                </a:moveTo>
                <a:lnTo>
                  <a:pt x="8281372" y="0"/>
                </a:lnTo>
                <a:lnTo>
                  <a:pt x="8281372" y="6490525"/>
                </a:lnTo>
                <a:lnTo>
                  <a:pt x="0" y="649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F20E2A7E-6600-0E59-B322-2F7750A21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-495300"/>
            <a:ext cx="13613548" cy="3846909"/>
          </a:xfrm>
          <a:prstGeom prst="rect">
            <a:avLst/>
          </a:prstGeom>
        </p:spPr>
      </p:pic>
      <p:grpSp>
        <p:nvGrpSpPr>
          <p:cNvPr id="33" name="Group 5">
            <a:extLst>
              <a:ext uri="{FF2B5EF4-FFF2-40B4-BE49-F238E27FC236}">
                <a16:creationId xmlns:a16="http://schemas.microsoft.com/office/drawing/2014/main" xmlns="" id="{C01F95E9-C3C6-77E8-F024-17B374CCF94C}"/>
              </a:ext>
            </a:extLst>
          </p:cNvPr>
          <p:cNvGrpSpPr/>
          <p:nvPr/>
        </p:nvGrpSpPr>
        <p:grpSpPr>
          <a:xfrm>
            <a:off x="7620000" y="2781300"/>
            <a:ext cx="10287000" cy="4419600"/>
            <a:chOff x="0" y="0"/>
            <a:chExt cx="1783295" cy="1868155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xmlns="" id="{6EEA6D04-A9D2-B0FD-0C85-3787C4B43F44}"/>
                </a:ext>
              </a:extLst>
            </p:cNvPr>
            <p:cNvSpPr/>
            <p:nvPr/>
          </p:nvSpPr>
          <p:spPr>
            <a:xfrm>
              <a:off x="92710" y="106680"/>
              <a:ext cx="1679155" cy="1748775"/>
            </a:xfrm>
            <a:custGeom>
              <a:avLst/>
              <a:gdLst/>
              <a:ahLst/>
              <a:cxnLst/>
              <a:rect l="l" t="t" r="r" b="b"/>
              <a:pathLst>
                <a:path w="1679155" h="1748775">
                  <a:moveTo>
                    <a:pt x="1652485" y="1559545"/>
                  </a:moveTo>
                  <a:cubicBezTo>
                    <a:pt x="1652485" y="1647175"/>
                    <a:pt x="1576285" y="1718295"/>
                    <a:pt x="1495005" y="1718295"/>
                  </a:cubicBezTo>
                  <a:lnTo>
                    <a:pt x="66040" y="1718295"/>
                  </a:lnTo>
                  <a:cubicBezTo>
                    <a:pt x="43180" y="1718295"/>
                    <a:pt x="20320" y="1713215"/>
                    <a:pt x="0" y="1704325"/>
                  </a:cubicBezTo>
                  <a:cubicBezTo>
                    <a:pt x="26670" y="1732265"/>
                    <a:pt x="63500" y="1748775"/>
                    <a:pt x="104829" y="1748775"/>
                  </a:cubicBezTo>
                  <a:lnTo>
                    <a:pt x="1533105" y="1748775"/>
                  </a:lnTo>
                  <a:cubicBezTo>
                    <a:pt x="1613115" y="1748775"/>
                    <a:pt x="1679155" y="1682735"/>
                    <a:pt x="1679155" y="1602725"/>
                  </a:cubicBezTo>
                  <a:lnTo>
                    <a:pt x="1679155" y="95250"/>
                  </a:lnTo>
                  <a:cubicBezTo>
                    <a:pt x="1679155" y="58420"/>
                    <a:pt x="1665185" y="25400"/>
                    <a:pt x="1643595" y="0"/>
                  </a:cubicBezTo>
                  <a:cubicBezTo>
                    <a:pt x="1649945" y="16510"/>
                    <a:pt x="1652485" y="34290"/>
                    <a:pt x="1652485" y="52070"/>
                  </a:cubicBezTo>
                  <a:lnTo>
                    <a:pt x="1652485" y="155954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xmlns="" id="{31105DEE-0A7C-D1C1-9EE6-2C6BC56340D1}"/>
                </a:ext>
              </a:extLst>
            </p:cNvPr>
            <p:cNvSpPr/>
            <p:nvPr/>
          </p:nvSpPr>
          <p:spPr>
            <a:xfrm>
              <a:off x="12700" y="12700"/>
              <a:ext cx="1718525" cy="1799575"/>
            </a:xfrm>
            <a:custGeom>
              <a:avLst/>
              <a:gdLst/>
              <a:ahLst/>
              <a:cxnLst/>
              <a:rect l="l" t="t" r="r" b="b"/>
              <a:pathLst>
                <a:path w="1718525" h="1799575">
                  <a:moveTo>
                    <a:pt x="146050" y="1799575"/>
                  </a:moveTo>
                  <a:lnTo>
                    <a:pt x="1572475" y="1799575"/>
                  </a:lnTo>
                  <a:cubicBezTo>
                    <a:pt x="1652485" y="1799575"/>
                    <a:pt x="1718525" y="1733535"/>
                    <a:pt x="1718525" y="1653525"/>
                  </a:cubicBezTo>
                  <a:lnTo>
                    <a:pt x="1718525" y="146050"/>
                  </a:lnTo>
                  <a:cubicBezTo>
                    <a:pt x="1718525" y="66040"/>
                    <a:pt x="1652485" y="0"/>
                    <a:pt x="157247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53525"/>
                  </a:lnTo>
                  <a:cubicBezTo>
                    <a:pt x="0" y="1734805"/>
                    <a:pt x="66040" y="1799575"/>
                    <a:pt x="146050" y="1799575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xmlns="" id="{DEEC0A05-2C3A-45F9-27F3-E1AFA5B7450B}"/>
                </a:ext>
              </a:extLst>
            </p:cNvPr>
            <p:cNvSpPr/>
            <p:nvPr/>
          </p:nvSpPr>
          <p:spPr>
            <a:xfrm>
              <a:off x="0" y="0"/>
              <a:ext cx="1783295" cy="1868155"/>
            </a:xfrm>
            <a:custGeom>
              <a:avLst/>
              <a:gdLst/>
              <a:ahLst/>
              <a:cxnLst/>
              <a:rect l="l" t="t" r="r" b="b"/>
              <a:pathLst>
                <a:path w="1783295" h="1868155">
                  <a:moveTo>
                    <a:pt x="1719795" y="74930"/>
                  </a:moveTo>
                  <a:cubicBezTo>
                    <a:pt x="1691855" y="30480"/>
                    <a:pt x="1642325" y="0"/>
                    <a:pt x="158517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66225"/>
                  </a:lnTo>
                  <a:cubicBezTo>
                    <a:pt x="0" y="1718295"/>
                    <a:pt x="25400" y="1764015"/>
                    <a:pt x="63500" y="1793225"/>
                  </a:cubicBezTo>
                  <a:cubicBezTo>
                    <a:pt x="91440" y="1837675"/>
                    <a:pt x="140970" y="1868155"/>
                    <a:pt x="198917" y="1868155"/>
                  </a:cubicBezTo>
                  <a:lnTo>
                    <a:pt x="1624545" y="1868155"/>
                  </a:lnTo>
                  <a:cubicBezTo>
                    <a:pt x="1712175" y="1868155"/>
                    <a:pt x="1783295" y="1797035"/>
                    <a:pt x="1783295" y="1709405"/>
                  </a:cubicBezTo>
                  <a:lnTo>
                    <a:pt x="1783295" y="201930"/>
                  </a:lnTo>
                  <a:cubicBezTo>
                    <a:pt x="1783295" y="149860"/>
                    <a:pt x="1757895" y="104140"/>
                    <a:pt x="1719795" y="74930"/>
                  </a:cubicBezTo>
                  <a:close/>
                  <a:moveTo>
                    <a:pt x="12700" y="166622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585175" y="12700"/>
                  </a:lnTo>
                  <a:cubicBezTo>
                    <a:pt x="1665185" y="12700"/>
                    <a:pt x="1731225" y="78740"/>
                    <a:pt x="1731225" y="158750"/>
                  </a:cubicBezTo>
                  <a:lnTo>
                    <a:pt x="1731225" y="1666225"/>
                  </a:lnTo>
                  <a:cubicBezTo>
                    <a:pt x="1731225" y="1746235"/>
                    <a:pt x="1665185" y="1812275"/>
                    <a:pt x="1585175" y="1812275"/>
                  </a:cubicBezTo>
                  <a:lnTo>
                    <a:pt x="158750" y="1812275"/>
                  </a:lnTo>
                  <a:cubicBezTo>
                    <a:pt x="78740" y="1812275"/>
                    <a:pt x="12700" y="1747505"/>
                    <a:pt x="12700" y="1666225"/>
                  </a:cubicBezTo>
                  <a:close/>
                  <a:moveTo>
                    <a:pt x="1771865" y="1709405"/>
                  </a:moveTo>
                  <a:cubicBezTo>
                    <a:pt x="1771865" y="1789415"/>
                    <a:pt x="1704555" y="1855455"/>
                    <a:pt x="1624545" y="1855455"/>
                  </a:cubicBezTo>
                  <a:lnTo>
                    <a:pt x="198917" y="1855455"/>
                  </a:lnTo>
                  <a:cubicBezTo>
                    <a:pt x="157480" y="1855455"/>
                    <a:pt x="120650" y="1838945"/>
                    <a:pt x="93980" y="1811005"/>
                  </a:cubicBezTo>
                  <a:cubicBezTo>
                    <a:pt x="114300" y="1819895"/>
                    <a:pt x="135890" y="1824975"/>
                    <a:pt x="160020" y="1824975"/>
                  </a:cubicBezTo>
                  <a:lnTo>
                    <a:pt x="1586445" y="1824975"/>
                  </a:lnTo>
                  <a:cubicBezTo>
                    <a:pt x="1674075" y="1824975"/>
                    <a:pt x="1745195" y="1753855"/>
                    <a:pt x="1745195" y="1666225"/>
                  </a:cubicBezTo>
                  <a:lnTo>
                    <a:pt x="1745195" y="158750"/>
                  </a:lnTo>
                  <a:cubicBezTo>
                    <a:pt x="1745195" y="140970"/>
                    <a:pt x="1741385" y="123190"/>
                    <a:pt x="1736305" y="106680"/>
                  </a:cubicBezTo>
                  <a:cubicBezTo>
                    <a:pt x="1757895" y="132080"/>
                    <a:pt x="1771865" y="165100"/>
                    <a:pt x="1771865" y="201930"/>
                  </a:cubicBezTo>
                  <a:lnTo>
                    <a:pt x="1771865" y="170940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A3B4BB1-768F-D352-5EDA-B4252F85657C}"/>
              </a:ext>
            </a:extLst>
          </p:cNvPr>
          <p:cNvSpPr txBox="1"/>
          <p:nvPr/>
        </p:nvSpPr>
        <p:spPr>
          <a:xfrm>
            <a:off x="8077200" y="3467100"/>
            <a:ext cx="9372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6600" dirty="0">
                <a:solidFill>
                  <a:prstClr val="black"/>
                </a:solidFill>
                <a:latin typeface="Calibri"/>
              </a:rPr>
              <a:t>Theo bạn, máy tính cầm tay giúp ích gì cho cuộc sống của con người?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177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277429" y="811033"/>
            <a:ext cx="4826989" cy="1870844"/>
            <a:chOff x="0" y="0"/>
            <a:chExt cx="1394530" cy="54049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1290390" cy="421112"/>
            </a:xfrm>
            <a:custGeom>
              <a:avLst/>
              <a:gdLst/>
              <a:ahLst/>
              <a:cxnLst/>
              <a:rect l="l" t="t" r="r" b="b"/>
              <a:pathLst>
                <a:path w="1290390" h="421112">
                  <a:moveTo>
                    <a:pt x="1263720" y="231882"/>
                  </a:moveTo>
                  <a:cubicBezTo>
                    <a:pt x="1263720" y="319512"/>
                    <a:pt x="1187520" y="390632"/>
                    <a:pt x="1106240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102351" y="421112"/>
                  </a:cubicBezTo>
                  <a:lnTo>
                    <a:pt x="1144340" y="421112"/>
                  </a:lnTo>
                  <a:cubicBezTo>
                    <a:pt x="1224350" y="421112"/>
                    <a:pt x="1290390" y="355072"/>
                    <a:pt x="1290390" y="275062"/>
                  </a:cubicBezTo>
                  <a:lnTo>
                    <a:pt x="1290390" y="95250"/>
                  </a:lnTo>
                  <a:cubicBezTo>
                    <a:pt x="1290390" y="58420"/>
                    <a:pt x="1276420" y="25400"/>
                    <a:pt x="1254830" y="0"/>
                  </a:cubicBezTo>
                  <a:cubicBezTo>
                    <a:pt x="1261180" y="16510"/>
                    <a:pt x="1263720" y="34290"/>
                    <a:pt x="1263720" y="52070"/>
                  </a:cubicBezTo>
                  <a:lnTo>
                    <a:pt x="1263720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1329760" cy="471912"/>
            </a:xfrm>
            <a:custGeom>
              <a:avLst/>
              <a:gdLst/>
              <a:ahLst/>
              <a:cxnLst/>
              <a:rect l="l" t="t" r="r" b="b"/>
              <a:pathLst>
                <a:path w="1329760" h="471912">
                  <a:moveTo>
                    <a:pt x="146050" y="471912"/>
                  </a:moveTo>
                  <a:lnTo>
                    <a:pt x="1183710" y="471912"/>
                  </a:lnTo>
                  <a:cubicBezTo>
                    <a:pt x="1263720" y="471912"/>
                    <a:pt x="1329760" y="405872"/>
                    <a:pt x="1329760" y="325862"/>
                  </a:cubicBezTo>
                  <a:lnTo>
                    <a:pt x="1329760" y="146050"/>
                  </a:lnTo>
                  <a:cubicBezTo>
                    <a:pt x="1329760" y="66040"/>
                    <a:pt x="1263720" y="0"/>
                    <a:pt x="118371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394530" cy="540492"/>
            </a:xfrm>
            <a:custGeom>
              <a:avLst/>
              <a:gdLst/>
              <a:ahLst/>
              <a:cxnLst/>
              <a:rect l="l" t="t" r="r" b="b"/>
              <a:pathLst>
                <a:path w="1394530" h="540492">
                  <a:moveTo>
                    <a:pt x="1331030" y="74930"/>
                  </a:moveTo>
                  <a:cubicBezTo>
                    <a:pt x="1303090" y="30480"/>
                    <a:pt x="1253560" y="0"/>
                    <a:pt x="119641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96052" y="540492"/>
                  </a:cubicBezTo>
                  <a:lnTo>
                    <a:pt x="1235780" y="540492"/>
                  </a:lnTo>
                  <a:cubicBezTo>
                    <a:pt x="1323410" y="540492"/>
                    <a:pt x="1394530" y="469372"/>
                    <a:pt x="1394530" y="381742"/>
                  </a:cubicBezTo>
                  <a:lnTo>
                    <a:pt x="1394530" y="201930"/>
                  </a:lnTo>
                  <a:cubicBezTo>
                    <a:pt x="1394530" y="149860"/>
                    <a:pt x="1369130" y="104140"/>
                    <a:pt x="1331030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196410" y="12700"/>
                  </a:lnTo>
                  <a:cubicBezTo>
                    <a:pt x="1276420" y="12700"/>
                    <a:pt x="1342460" y="78740"/>
                    <a:pt x="1342460" y="158750"/>
                  </a:cubicBezTo>
                  <a:lnTo>
                    <a:pt x="1342460" y="338562"/>
                  </a:lnTo>
                  <a:cubicBezTo>
                    <a:pt x="1342460" y="418572"/>
                    <a:pt x="1276420" y="484612"/>
                    <a:pt x="1196410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1383100" y="381742"/>
                  </a:moveTo>
                  <a:cubicBezTo>
                    <a:pt x="1383100" y="461752"/>
                    <a:pt x="1315790" y="527792"/>
                    <a:pt x="1235780" y="527792"/>
                  </a:cubicBezTo>
                  <a:lnTo>
                    <a:pt x="196052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1197680" y="497312"/>
                  </a:lnTo>
                  <a:cubicBezTo>
                    <a:pt x="1285310" y="497312"/>
                    <a:pt x="1356430" y="426192"/>
                    <a:pt x="1356430" y="338562"/>
                  </a:cubicBezTo>
                  <a:lnTo>
                    <a:pt x="1356430" y="158750"/>
                  </a:lnTo>
                  <a:cubicBezTo>
                    <a:pt x="1356430" y="140970"/>
                    <a:pt x="1352620" y="123190"/>
                    <a:pt x="1347540" y="106680"/>
                  </a:cubicBezTo>
                  <a:cubicBezTo>
                    <a:pt x="1369130" y="132080"/>
                    <a:pt x="1383100" y="165100"/>
                    <a:pt x="1383100" y="201930"/>
                  </a:cubicBezTo>
                  <a:lnTo>
                    <a:pt x="1383100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094893" y="811033"/>
            <a:ext cx="1377979" cy="1870844"/>
            <a:chOff x="0" y="0"/>
            <a:chExt cx="398102" cy="540492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421112"/>
            </a:xfrm>
            <a:custGeom>
              <a:avLst/>
              <a:gdLst/>
              <a:ahLst/>
              <a:cxnLst/>
              <a:rect l="l" t="t" r="r" b="b"/>
              <a:pathLst>
                <a:path w="293962" h="421112">
                  <a:moveTo>
                    <a:pt x="267292" y="231882"/>
                  </a:moveTo>
                  <a:cubicBezTo>
                    <a:pt x="267292" y="319512"/>
                    <a:pt x="191092" y="390632"/>
                    <a:pt x="109812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96001" y="421112"/>
                  </a:cubicBezTo>
                  <a:lnTo>
                    <a:pt x="147912" y="421112"/>
                  </a:lnTo>
                  <a:cubicBezTo>
                    <a:pt x="227922" y="421112"/>
                    <a:pt x="293962" y="355072"/>
                    <a:pt x="293962" y="275062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71912"/>
            </a:xfrm>
            <a:custGeom>
              <a:avLst/>
              <a:gdLst/>
              <a:ahLst/>
              <a:cxnLst/>
              <a:rect l="l" t="t" r="r" b="b"/>
              <a:pathLst>
                <a:path w="333332" h="471912">
                  <a:moveTo>
                    <a:pt x="146050" y="471912"/>
                  </a:moveTo>
                  <a:lnTo>
                    <a:pt x="187282" y="471912"/>
                  </a:lnTo>
                  <a:cubicBezTo>
                    <a:pt x="267292" y="471912"/>
                    <a:pt x="333332" y="405872"/>
                    <a:pt x="333332" y="325862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540492"/>
            </a:xfrm>
            <a:custGeom>
              <a:avLst/>
              <a:gdLst/>
              <a:ahLst/>
              <a:cxnLst/>
              <a:rect l="l" t="t" r="r" b="b"/>
              <a:pathLst>
                <a:path w="398102" h="540492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88711" y="540492"/>
                  </a:cubicBezTo>
                  <a:lnTo>
                    <a:pt x="239352" y="540492"/>
                  </a:lnTo>
                  <a:cubicBezTo>
                    <a:pt x="326982" y="540492"/>
                    <a:pt x="398102" y="469372"/>
                    <a:pt x="398102" y="381742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338562"/>
                  </a:lnTo>
                  <a:cubicBezTo>
                    <a:pt x="346032" y="418572"/>
                    <a:pt x="279992" y="484612"/>
                    <a:pt x="199982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386672" y="381742"/>
                  </a:moveTo>
                  <a:cubicBezTo>
                    <a:pt x="386672" y="461752"/>
                    <a:pt x="319362" y="527792"/>
                    <a:pt x="239352" y="527792"/>
                  </a:cubicBezTo>
                  <a:lnTo>
                    <a:pt x="188711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201252" y="497312"/>
                  </a:lnTo>
                  <a:cubicBezTo>
                    <a:pt x="288882" y="497312"/>
                    <a:pt x="360002" y="426192"/>
                    <a:pt x="360002" y="338562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47800" y="1790700"/>
            <a:ext cx="15323155" cy="7657113"/>
            <a:chOff x="0" y="0"/>
            <a:chExt cx="4426901" cy="2212161"/>
          </a:xfrm>
        </p:grpSpPr>
        <p:sp>
          <p:nvSpPr>
            <p:cNvPr id="12" name="Freeform 12"/>
            <p:cNvSpPr/>
            <p:nvPr/>
          </p:nvSpPr>
          <p:spPr>
            <a:xfrm>
              <a:off x="92710" y="106680"/>
              <a:ext cx="4322761" cy="2092781"/>
            </a:xfrm>
            <a:custGeom>
              <a:avLst/>
              <a:gdLst/>
              <a:ahLst/>
              <a:cxnLst/>
              <a:rect l="l" t="t" r="r" b="b"/>
              <a:pathLst>
                <a:path w="4322761" h="2092781">
                  <a:moveTo>
                    <a:pt x="4296091" y="1903551"/>
                  </a:moveTo>
                  <a:cubicBezTo>
                    <a:pt x="4296091" y="1991181"/>
                    <a:pt x="4219891" y="2062301"/>
                    <a:pt x="4138611" y="2062301"/>
                  </a:cubicBezTo>
                  <a:lnTo>
                    <a:pt x="66040" y="2062301"/>
                  </a:lnTo>
                  <a:cubicBezTo>
                    <a:pt x="43180" y="2062301"/>
                    <a:pt x="20320" y="2057221"/>
                    <a:pt x="0" y="2048331"/>
                  </a:cubicBezTo>
                  <a:cubicBezTo>
                    <a:pt x="26670" y="2076271"/>
                    <a:pt x="63500" y="2092781"/>
                    <a:pt x="121679" y="2092781"/>
                  </a:cubicBezTo>
                  <a:lnTo>
                    <a:pt x="4176711" y="2092781"/>
                  </a:lnTo>
                  <a:cubicBezTo>
                    <a:pt x="4256721" y="2092781"/>
                    <a:pt x="4322761" y="2026741"/>
                    <a:pt x="4322761" y="1946731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0355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2700" y="12700"/>
              <a:ext cx="4362131" cy="2143581"/>
            </a:xfrm>
            <a:custGeom>
              <a:avLst/>
              <a:gdLst/>
              <a:ahLst/>
              <a:cxnLst/>
              <a:rect l="l" t="t" r="r" b="b"/>
              <a:pathLst>
                <a:path w="4362131" h="2143581">
                  <a:moveTo>
                    <a:pt x="146050" y="2143581"/>
                  </a:moveTo>
                  <a:lnTo>
                    <a:pt x="4216081" y="2143581"/>
                  </a:lnTo>
                  <a:cubicBezTo>
                    <a:pt x="4296091" y="2143581"/>
                    <a:pt x="4362131" y="2077541"/>
                    <a:pt x="4362131" y="1997531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997531"/>
                  </a:lnTo>
                  <a:cubicBezTo>
                    <a:pt x="0" y="2078811"/>
                    <a:pt x="66040" y="2143581"/>
                    <a:pt x="146050" y="2143581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4426901" cy="2212161"/>
            </a:xfrm>
            <a:custGeom>
              <a:avLst/>
              <a:gdLst/>
              <a:ahLst/>
              <a:cxnLst/>
              <a:rect l="l" t="t" r="r" b="b"/>
              <a:pathLst>
                <a:path w="4426901" h="2212161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10231"/>
                  </a:lnTo>
                  <a:cubicBezTo>
                    <a:pt x="0" y="2062301"/>
                    <a:pt x="25400" y="2108021"/>
                    <a:pt x="63500" y="2137231"/>
                  </a:cubicBezTo>
                  <a:cubicBezTo>
                    <a:pt x="91440" y="2181681"/>
                    <a:pt x="140970" y="2212161"/>
                    <a:pt x="218396" y="2212161"/>
                  </a:cubicBezTo>
                  <a:lnTo>
                    <a:pt x="4268151" y="2212161"/>
                  </a:lnTo>
                  <a:cubicBezTo>
                    <a:pt x="4355781" y="2212161"/>
                    <a:pt x="4426901" y="2141041"/>
                    <a:pt x="4426901" y="2053411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10231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10231"/>
                  </a:lnTo>
                  <a:cubicBezTo>
                    <a:pt x="4374831" y="2090241"/>
                    <a:pt x="4308791" y="2156281"/>
                    <a:pt x="4228781" y="2156281"/>
                  </a:cubicBezTo>
                  <a:lnTo>
                    <a:pt x="158750" y="2156281"/>
                  </a:lnTo>
                  <a:cubicBezTo>
                    <a:pt x="78740" y="2156281"/>
                    <a:pt x="12700" y="2091511"/>
                    <a:pt x="12700" y="2010231"/>
                  </a:cubicBezTo>
                  <a:close/>
                  <a:moveTo>
                    <a:pt x="4415471" y="2053411"/>
                  </a:moveTo>
                  <a:cubicBezTo>
                    <a:pt x="4415471" y="2133421"/>
                    <a:pt x="4348161" y="2199461"/>
                    <a:pt x="4268151" y="2199461"/>
                  </a:cubicBezTo>
                  <a:lnTo>
                    <a:pt x="218396" y="2199461"/>
                  </a:lnTo>
                  <a:cubicBezTo>
                    <a:pt x="157480" y="2199461"/>
                    <a:pt x="120650" y="2182951"/>
                    <a:pt x="93980" y="2155011"/>
                  </a:cubicBezTo>
                  <a:cubicBezTo>
                    <a:pt x="114300" y="2163901"/>
                    <a:pt x="135890" y="2168981"/>
                    <a:pt x="160020" y="2168981"/>
                  </a:cubicBezTo>
                  <a:lnTo>
                    <a:pt x="4230051" y="2168981"/>
                  </a:lnTo>
                  <a:cubicBezTo>
                    <a:pt x="4317681" y="2168981"/>
                    <a:pt x="4388801" y="2097861"/>
                    <a:pt x="4388801" y="2010231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5341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5"/>
          <p:cNvSpPr/>
          <p:nvPr/>
        </p:nvSpPr>
        <p:spPr>
          <a:xfrm>
            <a:off x="13792200" y="6362700"/>
            <a:ext cx="4630183" cy="3924300"/>
          </a:xfrm>
          <a:custGeom>
            <a:avLst/>
            <a:gdLst/>
            <a:ahLst/>
            <a:cxnLst/>
            <a:rect l="l" t="t" r="r" b="b"/>
            <a:pathLst>
              <a:path w="5315983" h="4552415">
                <a:moveTo>
                  <a:pt x="0" y="0"/>
                </a:moveTo>
                <a:lnTo>
                  <a:pt x="5315984" y="0"/>
                </a:lnTo>
                <a:lnTo>
                  <a:pt x="5315984" y="4552415"/>
                </a:lnTo>
                <a:lnTo>
                  <a:pt x="0" y="45524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2575183" y="2246427"/>
            <a:ext cx="10675301" cy="823276"/>
            <a:chOff x="0" y="0"/>
            <a:chExt cx="24817148" cy="1913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F8CDA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AutoShape 18"/>
          <p:cNvSpPr/>
          <p:nvPr/>
        </p:nvSpPr>
        <p:spPr>
          <a:xfrm rot="5400000"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15271777" y="2442503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15271777" y="2634252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>
            <a:off x="15271777" y="2826001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2439310" y="2377623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3833244" y="2257037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2911752" y="2377623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3712516" y="2377623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7" name="Group 27"/>
          <p:cNvGrpSpPr/>
          <p:nvPr/>
        </p:nvGrpSpPr>
        <p:grpSpPr>
          <a:xfrm>
            <a:off x="14350757" y="1070721"/>
            <a:ext cx="406363" cy="406363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5040638" y="1070721"/>
            <a:ext cx="406363" cy="406363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5730518" y="1070721"/>
            <a:ext cx="406363" cy="406363"/>
            <a:chOff x="0" y="0"/>
            <a:chExt cx="6350000" cy="63500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2895600" y="1257300"/>
            <a:ext cx="3389965" cy="458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5400" dirty="0" err="1">
                <a:solidFill>
                  <a:srgbClr val="704430"/>
                </a:solidFill>
                <a:latin typeface="#9Slide03 Neutra" panose="02040603050506020204" pitchFamily="18" charset="0"/>
                <a:ea typeface="Nunito"/>
                <a:cs typeface="Nunito"/>
                <a:sym typeface="Nunito"/>
              </a:rPr>
              <a:t>Toán</a:t>
            </a:r>
            <a:endParaRPr lang="en-US" sz="5400" dirty="0">
              <a:solidFill>
                <a:srgbClr val="704430"/>
              </a:solidFill>
              <a:latin typeface="#9Slide03 Neutra" panose="02040603050506020204" pitchFamily="18" charset="0"/>
              <a:ea typeface="Nunito"/>
              <a:cs typeface="Nunito"/>
              <a:sym typeface="Nunito"/>
            </a:endParaRPr>
          </a:p>
        </p:txBody>
      </p:sp>
      <p:pic>
        <p:nvPicPr>
          <p:cNvPr id="1026" name="Picture 2" descr="Máy tính cá nhân của FX FXES PSD Ico Icns, máy tính khoa học Casio FX-82ES  màu đen đã tắt, png | PNGEgg">
            <a:extLst>
              <a:ext uri="{FF2B5EF4-FFF2-40B4-BE49-F238E27FC236}">
                <a16:creationId xmlns:a16="http://schemas.microsoft.com/office/drawing/2014/main" xmlns="" id="{C943C4FD-FF94-59CD-44F3-9C321BC47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556" b="93889" l="10000" r="90000">
                        <a14:foregroundMark x1="31111" y1="6556" x2="67556" y2="7111"/>
                        <a14:foregroundMark x1="34000" y1="93222" x2="47889" y2="93889"/>
                        <a14:foregroundMark x1="47889" y1="93889" x2="66556" y2="9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4405993"/>
            <a:ext cx="588645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85D4C9F4-09F4-40F2-F634-5B62278ADA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800" y="0"/>
            <a:ext cx="2362200" cy="23622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C5104250-6917-5EA9-45E1-DACA786D093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57800" y="3695700"/>
            <a:ext cx="7852329" cy="4523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BDE89A9-B129-4CD8-06B0-34C2215F5B1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162300"/>
            <a:ext cx="10473836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5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46795FE-C87A-595E-2290-C62823FAC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329" y="1866900"/>
            <a:ext cx="18304329" cy="843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1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DBEE588-A6E4-1C57-65E5-54CB181E4CCE}"/>
              </a:ext>
            </a:extLst>
          </p:cNvPr>
          <p:cNvSpPr/>
          <p:nvPr/>
        </p:nvSpPr>
        <p:spPr>
          <a:xfrm>
            <a:off x="457200" y="571500"/>
            <a:ext cx="17297400" cy="922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Máy tính cầm tay màu kẹo đẹp mắt, chính hãng giá tốt">
            <a:extLst>
              <a:ext uri="{FF2B5EF4-FFF2-40B4-BE49-F238E27FC236}">
                <a16:creationId xmlns:a16="http://schemas.microsoft.com/office/drawing/2014/main" xmlns="" id="{5D5EB076-7EB9-4022-0F32-2D0D23BC29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24200" y="1104900"/>
            <a:ext cx="31242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áy tính cầm tay học sinh Deli CD580VN mới nhất cho học sinh cấp 2 3 chuyên  dụng mang vào phòng thi, bảo hành 5 năm">
            <a:extLst>
              <a:ext uri="{FF2B5EF4-FFF2-40B4-BE49-F238E27FC236}">
                <a16:creationId xmlns:a16="http://schemas.microsoft.com/office/drawing/2014/main" xmlns="" id="{2F895649-1050-1B6B-FBB2-9F5E355BCF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181100"/>
            <a:ext cx="29718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Máy tính cầm tay Casio 880">
            <a:extLst>
              <a:ext uri="{FF2B5EF4-FFF2-40B4-BE49-F238E27FC236}">
                <a16:creationId xmlns:a16="http://schemas.microsoft.com/office/drawing/2014/main" xmlns="" id="{12F60CA1-3F39-C994-8111-C2E76103DC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06200" y="1333500"/>
            <a:ext cx="28194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Tổng kho máy tính cầm tay Thiên Long - Flexio CAL-03S Xanh Navy - Chính  hãng - Điện Máy Gia Khánh">
            <a:extLst>
              <a:ext uri="{FF2B5EF4-FFF2-40B4-BE49-F238E27FC236}">
                <a16:creationId xmlns:a16="http://schemas.microsoft.com/office/drawing/2014/main" xmlns="" id="{6865BB32-483D-92CC-DECD-8C54CF28FF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14900"/>
            <a:ext cx="350520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Máy tính cầm tay màu kẹo đẹp mắt, chính ...">
            <a:extLst>
              <a:ext uri="{FF2B5EF4-FFF2-40B4-BE49-F238E27FC236}">
                <a16:creationId xmlns:a16="http://schemas.microsoft.com/office/drawing/2014/main" xmlns="" id="{0A542AC3-E593-2EFC-234E-BBDF349004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62500"/>
            <a:ext cx="3905885" cy="3905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Mách bạn các mẹo giúp bạn sử dùng máy tính trên iPhone dễ dàng">
            <a:extLst>
              <a:ext uri="{FF2B5EF4-FFF2-40B4-BE49-F238E27FC236}">
                <a16:creationId xmlns:a16="http://schemas.microsoft.com/office/drawing/2014/main" xmlns="" id="{66418E13-686F-1C3A-4F4A-7C750D8BA1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363199" y="4838700"/>
            <a:ext cx="6823667" cy="358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775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291006" flipH="1">
            <a:off x="521961" y="3014136"/>
            <a:ext cx="5798938" cy="6876888"/>
          </a:xfrm>
          <a:custGeom>
            <a:avLst/>
            <a:gdLst/>
            <a:ahLst/>
            <a:cxnLst/>
            <a:rect l="l" t="t" r="r" b="b"/>
            <a:pathLst>
              <a:path w="4303586" h="4327189">
                <a:moveTo>
                  <a:pt x="4303586" y="0"/>
                </a:moveTo>
                <a:lnTo>
                  <a:pt x="0" y="0"/>
                </a:lnTo>
                <a:lnTo>
                  <a:pt x="0" y="4327189"/>
                </a:lnTo>
                <a:lnTo>
                  <a:pt x="4303586" y="4327189"/>
                </a:lnTo>
                <a:lnTo>
                  <a:pt x="430358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6096000" y="1638300"/>
            <a:ext cx="11734800" cy="6477000"/>
            <a:chOff x="0" y="0"/>
            <a:chExt cx="1783295" cy="1868155"/>
          </a:xfrm>
        </p:grpSpPr>
        <p:sp>
          <p:nvSpPr>
            <p:cNvPr id="6" name="Freeform 6"/>
            <p:cNvSpPr/>
            <p:nvPr/>
          </p:nvSpPr>
          <p:spPr>
            <a:xfrm>
              <a:off x="92710" y="106680"/>
              <a:ext cx="1679155" cy="1748775"/>
            </a:xfrm>
            <a:custGeom>
              <a:avLst/>
              <a:gdLst/>
              <a:ahLst/>
              <a:cxnLst/>
              <a:rect l="l" t="t" r="r" b="b"/>
              <a:pathLst>
                <a:path w="1679155" h="1748775">
                  <a:moveTo>
                    <a:pt x="1652485" y="1559545"/>
                  </a:moveTo>
                  <a:cubicBezTo>
                    <a:pt x="1652485" y="1647175"/>
                    <a:pt x="1576285" y="1718295"/>
                    <a:pt x="1495005" y="1718295"/>
                  </a:cubicBezTo>
                  <a:lnTo>
                    <a:pt x="66040" y="1718295"/>
                  </a:lnTo>
                  <a:cubicBezTo>
                    <a:pt x="43180" y="1718295"/>
                    <a:pt x="20320" y="1713215"/>
                    <a:pt x="0" y="1704325"/>
                  </a:cubicBezTo>
                  <a:cubicBezTo>
                    <a:pt x="26670" y="1732265"/>
                    <a:pt x="63500" y="1748775"/>
                    <a:pt x="104829" y="1748775"/>
                  </a:cubicBezTo>
                  <a:lnTo>
                    <a:pt x="1533105" y="1748775"/>
                  </a:lnTo>
                  <a:cubicBezTo>
                    <a:pt x="1613115" y="1748775"/>
                    <a:pt x="1679155" y="1682735"/>
                    <a:pt x="1679155" y="1602725"/>
                  </a:cubicBezTo>
                  <a:lnTo>
                    <a:pt x="1679155" y="95250"/>
                  </a:lnTo>
                  <a:cubicBezTo>
                    <a:pt x="1679155" y="58420"/>
                    <a:pt x="1665185" y="25400"/>
                    <a:pt x="1643595" y="0"/>
                  </a:cubicBezTo>
                  <a:cubicBezTo>
                    <a:pt x="1649945" y="16510"/>
                    <a:pt x="1652485" y="34290"/>
                    <a:pt x="1652485" y="52070"/>
                  </a:cubicBezTo>
                  <a:lnTo>
                    <a:pt x="1652485" y="155954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>
              <a:off x="12700" y="12700"/>
              <a:ext cx="1718525" cy="1799575"/>
            </a:xfrm>
            <a:custGeom>
              <a:avLst/>
              <a:gdLst/>
              <a:ahLst/>
              <a:cxnLst/>
              <a:rect l="l" t="t" r="r" b="b"/>
              <a:pathLst>
                <a:path w="1718525" h="1799575">
                  <a:moveTo>
                    <a:pt x="146050" y="1799575"/>
                  </a:moveTo>
                  <a:lnTo>
                    <a:pt x="1572475" y="1799575"/>
                  </a:lnTo>
                  <a:cubicBezTo>
                    <a:pt x="1652485" y="1799575"/>
                    <a:pt x="1718525" y="1733535"/>
                    <a:pt x="1718525" y="1653525"/>
                  </a:cubicBezTo>
                  <a:lnTo>
                    <a:pt x="1718525" y="146050"/>
                  </a:lnTo>
                  <a:cubicBezTo>
                    <a:pt x="1718525" y="66040"/>
                    <a:pt x="1652485" y="0"/>
                    <a:pt x="157247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53525"/>
                  </a:lnTo>
                  <a:cubicBezTo>
                    <a:pt x="0" y="1734805"/>
                    <a:pt x="66040" y="1799575"/>
                    <a:pt x="146050" y="1799575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783295" cy="1868155"/>
            </a:xfrm>
            <a:custGeom>
              <a:avLst/>
              <a:gdLst/>
              <a:ahLst/>
              <a:cxnLst/>
              <a:rect l="l" t="t" r="r" b="b"/>
              <a:pathLst>
                <a:path w="1783295" h="1868155">
                  <a:moveTo>
                    <a:pt x="1719795" y="74930"/>
                  </a:moveTo>
                  <a:cubicBezTo>
                    <a:pt x="1691855" y="30480"/>
                    <a:pt x="1642325" y="0"/>
                    <a:pt x="158517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66225"/>
                  </a:lnTo>
                  <a:cubicBezTo>
                    <a:pt x="0" y="1718295"/>
                    <a:pt x="25400" y="1764015"/>
                    <a:pt x="63500" y="1793225"/>
                  </a:cubicBezTo>
                  <a:cubicBezTo>
                    <a:pt x="91440" y="1837675"/>
                    <a:pt x="140970" y="1868155"/>
                    <a:pt x="198917" y="1868155"/>
                  </a:cubicBezTo>
                  <a:lnTo>
                    <a:pt x="1624545" y="1868155"/>
                  </a:lnTo>
                  <a:cubicBezTo>
                    <a:pt x="1712175" y="1868155"/>
                    <a:pt x="1783295" y="1797035"/>
                    <a:pt x="1783295" y="1709405"/>
                  </a:cubicBezTo>
                  <a:lnTo>
                    <a:pt x="1783295" y="201930"/>
                  </a:lnTo>
                  <a:cubicBezTo>
                    <a:pt x="1783295" y="149860"/>
                    <a:pt x="1757895" y="104140"/>
                    <a:pt x="1719795" y="74930"/>
                  </a:cubicBezTo>
                  <a:close/>
                  <a:moveTo>
                    <a:pt x="12700" y="166622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585175" y="12700"/>
                  </a:lnTo>
                  <a:cubicBezTo>
                    <a:pt x="1665185" y="12700"/>
                    <a:pt x="1731225" y="78740"/>
                    <a:pt x="1731225" y="158750"/>
                  </a:cubicBezTo>
                  <a:lnTo>
                    <a:pt x="1731225" y="1666225"/>
                  </a:lnTo>
                  <a:cubicBezTo>
                    <a:pt x="1731225" y="1746235"/>
                    <a:pt x="1665185" y="1812275"/>
                    <a:pt x="1585175" y="1812275"/>
                  </a:cubicBezTo>
                  <a:lnTo>
                    <a:pt x="158750" y="1812275"/>
                  </a:lnTo>
                  <a:cubicBezTo>
                    <a:pt x="78740" y="1812275"/>
                    <a:pt x="12700" y="1747505"/>
                    <a:pt x="12700" y="1666225"/>
                  </a:cubicBezTo>
                  <a:close/>
                  <a:moveTo>
                    <a:pt x="1771865" y="1709405"/>
                  </a:moveTo>
                  <a:cubicBezTo>
                    <a:pt x="1771865" y="1789415"/>
                    <a:pt x="1704555" y="1855455"/>
                    <a:pt x="1624545" y="1855455"/>
                  </a:cubicBezTo>
                  <a:lnTo>
                    <a:pt x="198917" y="1855455"/>
                  </a:lnTo>
                  <a:cubicBezTo>
                    <a:pt x="157480" y="1855455"/>
                    <a:pt x="120650" y="1838945"/>
                    <a:pt x="93980" y="1811005"/>
                  </a:cubicBezTo>
                  <a:cubicBezTo>
                    <a:pt x="114300" y="1819895"/>
                    <a:pt x="135890" y="1824975"/>
                    <a:pt x="160020" y="1824975"/>
                  </a:cubicBezTo>
                  <a:lnTo>
                    <a:pt x="1586445" y="1824975"/>
                  </a:lnTo>
                  <a:cubicBezTo>
                    <a:pt x="1674075" y="1824975"/>
                    <a:pt x="1745195" y="1753855"/>
                    <a:pt x="1745195" y="1666225"/>
                  </a:cubicBezTo>
                  <a:lnTo>
                    <a:pt x="1745195" y="158750"/>
                  </a:lnTo>
                  <a:cubicBezTo>
                    <a:pt x="1745195" y="140970"/>
                    <a:pt x="1741385" y="123190"/>
                    <a:pt x="1736305" y="106680"/>
                  </a:cubicBezTo>
                  <a:cubicBezTo>
                    <a:pt x="1757895" y="132080"/>
                    <a:pt x="1771865" y="165100"/>
                    <a:pt x="1771865" y="201930"/>
                  </a:cubicBezTo>
                  <a:lnTo>
                    <a:pt x="1771865" y="170940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6400800" y="2400300"/>
            <a:ext cx="10972800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vi-VN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- M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áy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tính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cầm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 smtClean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tay</a:t>
            </a:r>
            <a:r>
              <a:rPr lang="vi-VN" sz="6000" dirty="0" smtClean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vi-VN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có nhiều loại, màu sắc khác nhau,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máy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tính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cầm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tay</a:t>
            </a:r>
            <a:r>
              <a:rPr lang="vi-VN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còn được tích hợp trên một số thiết bị di động như điện thoại, laptop, đồng hồ điện tử…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70443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403</Words>
  <Application>Microsoft Office PowerPoint</Application>
  <PresentationFormat>Custom</PresentationFormat>
  <Paragraphs>37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#9Slide03 Neutra</vt:lpstr>
      <vt:lpstr>Arial</vt:lpstr>
      <vt:lpstr>Calibri</vt:lpstr>
      <vt:lpstr>Cambria</vt:lpstr>
      <vt:lpstr>Marykate</vt:lpstr>
      <vt:lpstr>Nunito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Microsoft account</cp:lastModifiedBy>
  <cp:revision>34</cp:revision>
  <dcterms:created xsi:type="dcterms:W3CDTF">2006-08-16T00:00:00Z</dcterms:created>
  <dcterms:modified xsi:type="dcterms:W3CDTF">2025-02-12T01:48:58Z</dcterms:modified>
  <dc:identifier>DAGXpVHRm8M</dc:identifier>
</cp:coreProperties>
</file>