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9" r:id="rId2"/>
    <p:sldId id="260" r:id="rId3"/>
    <p:sldId id="262" r:id="rId4"/>
    <p:sldId id="264" r:id="rId5"/>
    <p:sldId id="291" r:id="rId6"/>
    <p:sldId id="286" r:id="rId7"/>
    <p:sldId id="267" r:id="rId8"/>
    <p:sldId id="268" r:id="rId9"/>
    <p:sldId id="272" r:id="rId10"/>
    <p:sldId id="290" r:id="rId11"/>
    <p:sldId id="261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409"/>
    <a:srgbClr val="E06A28"/>
    <a:srgbClr val="CBBA9D"/>
    <a:srgbClr val="3A3003"/>
    <a:srgbClr val="8D3E3F"/>
    <a:srgbClr val="952C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ình Nguyễn" userId="42460c48ac02019c" providerId="LiveId" clId="{96705380-0904-441D-BAB3-FA8DDE7B900E}"/>
    <pc:docChg chg="modSld">
      <pc:chgData name="Bình Nguyễn" userId="42460c48ac02019c" providerId="LiveId" clId="{96705380-0904-441D-BAB3-FA8DDE7B900E}" dt="2021-11-30T02:04:13.102" v="61" actId="22"/>
      <pc:docMkLst>
        <pc:docMk/>
      </pc:docMkLst>
      <pc:sldChg chg="addSp modSp mod">
        <pc:chgData name="Bình Nguyễn" userId="42460c48ac02019c" providerId="LiveId" clId="{96705380-0904-441D-BAB3-FA8DDE7B900E}" dt="2021-11-30T02:04:13.102" v="61" actId="22"/>
        <pc:sldMkLst>
          <pc:docMk/>
          <pc:sldMk cId="3062398533" sldId="260"/>
        </pc:sldMkLst>
        <pc:spChg chg="mod">
          <ac:chgData name="Bình Nguyễn" userId="42460c48ac02019c" providerId="LiveId" clId="{96705380-0904-441D-BAB3-FA8DDE7B900E}" dt="2021-11-30T02:04:10.208" v="59" actId="1076"/>
          <ac:spMkLst>
            <pc:docMk/>
            <pc:sldMk cId="3062398533" sldId="260"/>
            <ac:spMk id="9" creationId="{1DC99AF8-38FE-4A0E-AE3E-55E63D9B033F}"/>
          </ac:spMkLst>
        </pc:spChg>
        <pc:spChg chg="mod">
          <ac:chgData name="Bình Nguyễn" userId="42460c48ac02019c" providerId="LiveId" clId="{96705380-0904-441D-BAB3-FA8DDE7B900E}" dt="2021-11-30T02:04:05.221" v="58" actId="207"/>
          <ac:spMkLst>
            <pc:docMk/>
            <pc:sldMk cId="3062398533" sldId="260"/>
            <ac:spMk id="11" creationId="{E7200765-819E-429C-82FB-8F43F0C371D1}"/>
          </ac:spMkLst>
        </pc:spChg>
        <pc:spChg chg="add">
          <ac:chgData name="Bình Nguyễn" userId="42460c48ac02019c" providerId="LiveId" clId="{96705380-0904-441D-BAB3-FA8DDE7B900E}" dt="2021-11-30T02:04:13.102" v="61" actId="22"/>
          <ac:spMkLst>
            <pc:docMk/>
            <pc:sldMk cId="3062398533" sldId="260"/>
            <ac:spMk id="12" creationId="{51320244-C4B5-4A3F-8AF2-B390E88B2A60}"/>
          </ac:spMkLst>
        </pc:spChg>
        <pc:spChg chg="mod">
          <ac:chgData name="Bình Nguyễn" userId="42460c48ac02019c" providerId="LiveId" clId="{96705380-0904-441D-BAB3-FA8DDE7B900E}" dt="2021-11-30T02:03:57.116" v="57" actId="14100"/>
          <ac:spMkLst>
            <pc:docMk/>
            <pc:sldMk cId="3062398533" sldId="260"/>
            <ac:spMk id="17" creationId="{1FDB303F-201B-4FC2-8ECB-6C84ED741D7E}"/>
          </ac:spMkLst>
        </pc:spChg>
        <pc:picChg chg="mod">
          <ac:chgData name="Bình Nguyễn" userId="42460c48ac02019c" providerId="LiveId" clId="{96705380-0904-441D-BAB3-FA8DDE7B900E}" dt="2021-11-30T02:04:10.991" v="60" actId="1076"/>
          <ac:picMkLst>
            <pc:docMk/>
            <pc:sldMk cId="3062398533" sldId="260"/>
            <ac:picMk id="3" creationId="{4764D9A6-56CC-4A57-ACC4-F1FBA3524672}"/>
          </ac:picMkLst>
        </pc:picChg>
      </pc:sldChg>
    </pc:docChg>
  </pc:docChgLst>
  <pc:docChgLst>
    <pc:chgData name="le ngan" userId="7f4b0478f611c761" providerId="LiveId" clId="{DE641A28-EE84-443C-B7E1-A4E4857E41AA}"/>
    <pc:docChg chg="custSel delSld modSld">
      <pc:chgData name="le ngan" userId="7f4b0478f611c761" providerId="LiveId" clId="{DE641A28-EE84-443C-B7E1-A4E4857E41AA}" dt="2023-12-14T05:58:32.801" v="30" actId="478"/>
      <pc:docMkLst>
        <pc:docMk/>
      </pc:docMkLst>
      <pc:sldChg chg="delSp mod delAnim">
        <pc:chgData name="le ngan" userId="7f4b0478f611c761" providerId="LiveId" clId="{DE641A28-EE84-443C-B7E1-A4E4857E41AA}" dt="2023-12-14T05:58:07.438" v="22" actId="478"/>
        <pc:sldMkLst>
          <pc:docMk/>
          <pc:sldMk cId="2748372048" sldId="259"/>
        </pc:sldMkLst>
        <pc:picChg chg="del">
          <ac:chgData name="le ngan" userId="7f4b0478f611c761" providerId="LiveId" clId="{DE641A28-EE84-443C-B7E1-A4E4857E41AA}" dt="2023-12-14T05:58:04.609" v="21" actId="478"/>
          <ac:picMkLst>
            <pc:docMk/>
            <pc:sldMk cId="2748372048" sldId="259"/>
            <ac:picMk id="3" creationId="{D6A33623-67DC-4C4C-8992-44E81253F877}"/>
          </ac:picMkLst>
        </pc:picChg>
        <pc:picChg chg="del">
          <ac:chgData name="le ngan" userId="7f4b0478f611c761" providerId="LiveId" clId="{DE641A28-EE84-443C-B7E1-A4E4857E41AA}" dt="2023-12-14T05:58:01.867" v="20" actId="478"/>
          <ac:picMkLst>
            <pc:docMk/>
            <pc:sldMk cId="2748372048" sldId="259"/>
            <ac:picMk id="7" creationId="{55001B71-C80C-496C-9849-006A29C2DB9A}"/>
          </ac:picMkLst>
        </pc:picChg>
        <pc:picChg chg="del">
          <ac:chgData name="le ngan" userId="7f4b0478f611c761" providerId="LiveId" clId="{DE641A28-EE84-443C-B7E1-A4E4857E41AA}" dt="2023-12-14T05:58:07.438" v="22" actId="478"/>
          <ac:picMkLst>
            <pc:docMk/>
            <pc:sldMk cId="2748372048" sldId="259"/>
            <ac:picMk id="11" creationId="{FAF693CA-B846-45FE-80E5-127C72CC1448}"/>
          </ac:picMkLst>
        </pc:picChg>
      </pc:sldChg>
      <pc:sldChg chg="delSp mod delAnim">
        <pc:chgData name="le ngan" userId="7f4b0478f611c761" providerId="LiveId" clId="{DE641A28-EE84-443C-B7E1-A4E4857E41AA}" dt="2023-12-14T05:58:14.361" v="24" actId="478"/>
        <pc:sldMkLst>
          <pc:docMk/>
          <pc:sldMk cId="2897349751" sldId="262"/>
        </pc:sldMkLst>
        <pc:picChg chg="del">
          <ac:chgData name="le ngan" userId="7f4b0478f611c761" providerId="LiveId" clId="{DE641A28-EE84-443C-B7E1-A4E4857E41AA}" dt="2023-12-14T05:58:14.361" v="24" actId="478"/>
          <ac:picMkLst>
            <pc:docMk/>
            <pc:sldMk cId="2897349751" sldId="262"/>
            <ac:picMk id="3" creationId="{4764D9A6-56CC-4A57-ACC4-F1FBA3524672}"/>
          </ac:picMkLst>
        </pc:picChg>
        <pc:picChg chg="del">
          <ac:chgData name="le ngan" userId="7f4b0478f611c761" providerId="LiveId" clId="{DE641A28-EE84-443C-B7E1-A4E4857E41AA}" dt="2023-12-14T05:58:12.019" v="23" actId="478"/>
          <ac:picMkLst>
            <pc:docMk/>
            <pc:sldMk cId="2897349751" sldId="262"/>
            <ac:picMk id="4" creationId="{0263D969-BB23-4EB4-A1B4-C38D858BE999}"/>
          </ac:picMkLst>
        </pc:picChg>
      </pc:sldChg>
      <pc:sldChg chg="del">
        <pc:chgData name="le ngan" userId="7f4b0478f611c761" providerId="LiveId" clId="{DE641A28-EE84-443C-B7E1-A4E4857E41AA}" dt="2023-12-14T05:55:25.833" v="2" actId="47"/>
        <pc:sldMkLst>
          <pc:docMk/>
          <pc:sldMk cId="2240335867" sldId="263"/>
        </pc:sldMkLst>
      </pc:sldChg>
      <pc:sldChg chg="delSp modSp mod delAnim">
        <pc:chgData name="le ngan" userId="7f4b0478f611c761" providerId="LiveId" clId="{DE641A28-EE84-443C-B7E1-A4E4857E41AA}" dt="2023-12-14T05:57:28.593" v="19" actId="1076"/>
        <pc:sldMkLst>
          <pc:docMk/>
          <pc:sldMk cId="426864790" sldId="264"/>
        </pc:sldMkLst>
        <pc:spChg chg="del mod">
          <ac:chgData name="le ngan" userId="7f4b0478f611c761" providerId="LiveId" clId="{DE641A28-EE84-443C-B7E1-A4E4857E41AA}" dt="2023-12-14T05:56:54.321" v="8"/>
          <ac:spMkLst>
            <pc:docMk/>
            <pc:sldMk cId="426864790" sldId="264"/>
            <ac:spMk id="2" creationId="{FC5CC974-100D-4E5F-B349-6529905D2753}"/>
          </ac:spMkLst>
        </pc:spChg>
        <pc:spChg chg="mod">
          <ac:chgData name="le ngan" userId="7f4b0478f611c761" providerId="LiveId" clId="{DE641A28-EE84-443C-B7E1-A4E4857E41AA}" dt="2023-12-14T05:57:21.149" v="17" actId="1076"/>
          <ac:spMkLst>
            <pc:docMk/>
            <pc:sldMk cId="426864790" sldId="264"/>
            <ac:spMk id="6" creationId="{11EFEF6E-8F80-404E-9F1A-7B40280D81F6}"/>
          </ac:spMkLst>
        </pc:spChg>
        <pc:spChg chg="del">
          <ac:chgData name="le ngan" userId="7f4b0478f611c761" providerId="LiveId" clId="{DE641A28-EE84-443C-B7E1-A4E4857E41AA}" dt="2023-12-14T05:56:54.321" v="6" actId="478"/>
          <ac:spMkLst>
            <pc:docMk/>
            <pc:sldMk cId="426864790" sldId="264"/>
            <ac:spMk id="17" creationId="{8AD015F6-45E5-497B-A60D-5270EA3BF242}"/>
          </ac:spMkLst>
        </pc:spChg>
        <pc:spChg chg="del">
          <ac:chgData name="le ngan" userId="7f4b0478f611c761" providerId="LiveId" clId="{DE641A28-EE84-443C-B7E1-A4E4857E41AA}" dt="2023-12-14T05:57:04.936" v="12" actId="478"/>
          <ac:spMkLst>
            <pc:docMk/>
            <pc:sldMk cId="426864790" sldId="264"/>
            <ac:spMk id="18" creationId="{742C7945-013C-4635-A9C2-EE13A77DD409}"/>
          </ac:spMkLst>
        </pc:spChg>
        <pc:spChg chg="del">
          <ac:chgData name="le ngan" userId="7f4b0478f611c761" providerId="LiveId" clId="{DE641A28-EE84-443C-B7E1-A4E4857E41AA}" dt="2023-12-14T05:56:57.933" v="9" actId="478"/>
          <ac:spMkLst>
            <pc:docMk/>
            <pc:sldMk cId="426864790" sldId="264"/>
            <ac:spMk id="19" creationId="{7506069A-02CA-4002-93C3-87BECC5448CA}"/>
          </ac:spMkLst>
        </pc:spChg>
        <pc:spChg chg="del">
          <ac:chgData name="le ngan" userId="7f4b0478f611c761" providerId="LiveId" clId="{DE641A28-EE84-443C-B7E1-A4E4857E41AA}" dt="2023-12-14T05:57:13.574" v="15" actId="478"/>
          <ac:spMkLst>
            <pc:docMk/>
            <pc:sldMk cId="426864790" sldId="264"/>
            <ac:spMk id="55" creationId="{C6DF6B6F-DF87-464A-A23B-27653E49CA33}"/>
          </ac:spMkLst>
        </pc:spChg>
        <pc:spChg chg="del mod">
          <ac:chgData name="le ngan" userId="7f4b0478f611c761" providerId="LiveId" clId="{DE641A28-EE84-443C-B7E1-A4E4857E41AA}" dt="2023-12-14T05:57:11.007" v="14" actId="478"/>
          <ac:spMkLst>
            <pc:docMk/>
            <pc:sldMk cId="426864790" sldId="264"/>
            <ac:spMk id="56" creationId="{51CE4CB0-A0BF-4A7C-AECD-96157DF7AF51}"/>
          </ac:spMkLst>
        </pc:spChg>
        <pc:picChg chg="mod">
          <ac:chgData name="le ngan" userId="7f4b0478f611c761" providerId="LiveId" clId="{DE641A28-EE84-443C-B7E1-A4E4857E41AA}" dt="2023-12-14T05:57:28.593" v="19" actId="1076"/>
          <ac:picMkLst>
            <pc:docMk/>
            <pc:sldMk cId="426864790" sldId="264"/>
            <ac:picMk id="8" creationId="{C0127246-897A-4BF5-A5B6-77732FA41031}"/>
          </ac:picMkLst>
        </pc:picChg>
        <pc:picChg chg="del">
          <ac:chgData name="le ngan" userId="7f4b0478f611c761" providerId="LiveId" clId="{DE641A28-EE84-443C-B7E1-A4E4857E41AA}" dt="2023-12-14T05:56:44.481" v="4" actId="478"/>
          <ac:picMkLst>
            <pc:docMk/>
            <pc:sldMk cId="426864790" sldId="264"/>
            <ac:picMk id="11" creationId="{1D97B39A-8AC3-425F-B871-F60B4F1A7A4C}"/>
          </ac:picMkLst>
        </pc:picChg>
        <pc:picChg chg="del">
          <ac:chgData name="le ngan" userId="7f4b0478f611c761" providerId="LiveId" clId="{DE641A28-EE84-443C-B7E1-A4E4857E41AA}" dt="2023-12-14T05:57:00.815" v="11" actId="478"/>
          <ac:picMkLst>
            <pc:docMk/>
            <pc:sldMk cId="426864790" sldId="264"/>
            <ac:picMk id="13" creationId="{34A2AAA4-47CB-484B-BED5-DB81A60BD748}"/>
          </ac:picMkLst>
        </pc:picChg>
        <pc:picChg chg="del">
          <ac:chgData name="le ngan" userId="7f4b0478f611c761" providerId="LiveId" clId="{DE641A28-EE84-443C-B7E1-A4E4857E41AA}" dt="2023-12-14T05:56:59.370" v="10" actId="478"/>
          <ac:picMkLst>
            <pc:docMk/>
            <pc:sldMk cId="426864790" sldId="264"/>
            <ac:picMk id="15" creationId="{653F0EAF-8B11-4D87-AFDD-F1CD655AA1E1}"/>
          </ac:picMkLst>
        </pc:picChg>
      </pc:sldChg>
      <pc:sldChg chg="delSp mod delAnim">
        <pc:chgData name="le ngan" userId="7f4b0478f611c761" providerId="LiveId" clId="{DE641A28-EE84-443C-B7E1-A4E4857E41AA}" dt="2023-12-14T05:58:26.988" v="28" actId="478"/>
        <pc:sldMkLst>
          <pc:docMk/>
          <pc:sldMk cId="3014372434" sldId="267"/>
        </pc:sldMkLst>
        <pc:picChg chg="del">
          <ac:chgData name="le ngan" userId="7f4b0478f611c761" providerId="LiveId" clId="{DE641A28-EE84-443C-B7E1-A4E4857E41AA}" dt="2023-12-14T05:58:24.919" v="27" actId="478"/>
          <ac:picMkLst>
            <pc:docMk/>
            <pc:sldMk cId="3014372434" sldId="267"/>
            <ac:picMk id="3" creationId="{4764D9A6-56CC-4A57-ACC4-F1FBA3524672}"/>
          </ac:picMkLst>
        </pc:picChg>
        <pc:picChg chg="del">
          <ac:chgData name="le ngan" userId="7f4b0478f611c761" providerId="LiveId" clId="{DE641A28-EE84-443C-B7E1-A4E4857E41AA}" dt="2023-12-14T05:58:26.988" v="28" actId="478"/>
          <ac:picMkLst>
            <pc:docMk/>
            <pc:sldMk cId="3014372434" sldId="267"/>
            <ac:picMk id="4" creationId="{0263D969-BB23-4EB4-A1B4-C38D858BE999}"/>
          </ac:picMkLst>
        </pc:picChg>
      </pc:sldChg>
      <pc:sldChg chg="delSp mod delAnim">
        <pc:chgData name="le ngan" userId="7f4b0478f611c761" providerId="LiveId" clId="{DE641A28-EE84-443C-B7E1-A4E4857E41AA}" dt="2023-12-14T05:58:32.801" v="30" actId="478"/>
        <pc:sldMkLst>
          <pc:docMk/>
          <pc:sldMk cId="2847102161" sldId="272"/>
        </pc:sldMkLst>
        <pc:picChg chg="del">
          <ac:chgData name="le ngan" userId="7f4b0478f611c761" providerId="LiveId" clId="{DE641A28-EE84-443C-B7E1-A4E4857E41AA}" dt="2023-12-14T05:58:32.801" v="30" actId="478"/>
          <ac:picMkLst>
            <pc:docMk/>
            <pc:sldMk cId="2847102161" sldId="272"/>
            <ac:picMk id="3" creationId="{4764D9A6-56CC-4A57-ACC4-F1FBA3524672}"/>
          </ac:picMkLst>
        </pc:picChg>
        <pc:picChg chg="del">
          <ac:chgData name="le ngan" userId="7f4b0478f611c761" providerId="LiveId" clId="{DE641A28-EE84-443C-B7E1-A4E4857E41AA}" dt="2023-12-14T05:58:31.409" v="29" actId="478"/>
          <ac:picMkLst>
            <pc:docMk/>
            <pc:sldMk cId="2847102161" sldId="272"/>
            <ac:picMk id="4" creationId="{0263D969-BB23-4EB4-A1B4-C38D858BE999}"/>
          </ac:picMkLst>
        </pc:picChg>
      </pc:sldChg>
      <pc:sldChg chg="del">
        <pc:chgData name="le ngan" userId="7f4b0478f611c761" providerId="LiveId" clId="{DE641A28-EE84-443C-B7E1-A4E4857E41AA}" dt="2023-12-14T05:54:20.199" v="0" actId="47"/>
        <pc:sldMkLst>
          <pc:docMk/>
          <pc:sldMk cId="2202176887" sldId="285"/>
        </pc:sldMkLst>
      </pc:sldChg>
      <pc:sldChg chg="del">
        <pc:chgData name="le ngan" userId="7f4b0478f611c761" providerId="LiveId" clId="{DE641A28-EE84-443C-B7E1-A4E4857E41AA}" dt="2023-12-14T05:54:29.739" v="1" actId="47"/>
        <pc:sldMkLst>
          <pc:docMk/>
          <pc:sldMk cId="1982775292" sldId="288"/>
        </pc:sldMkLst>
      </pc:sldChg>
      <pc:sldChg chg="del">
        <pc:chgData name="le ngan" userId="7f4b0478f611c761" providerId="LiveId" clId="{DE641A28-EE84-443C-B7E1-A4E4857E41AA}" dt="2023-12-14T05:55:36.479" v="3" actId="47"/>
        <pc:sldMkLst>
          <pc:docMk/>
          <pc:sldMk cId="396967304" sldId="289"/>
        </pc:sldMkLst>
      </pc:sldChg>
      <pc:sldChg chg="delSp mod delAnim">
        <pc:chgData name="le ngan" userId="7f4b0478f611c761" providerId="LiveId" clId="{DE641A28-EE84-443C-B7E1-A4E4857E41AA}" dt="2023-12-14T05:58:20.583" v="26" actId="478"/>
        <pc:sldMkLst>
          <pc:docMk/>
          <pc:sldMk cId="3583049004" sldId="291"/>
        </pc:sldMkLst>
        <pc:picChg chg="del">
          <ac:chgData name="le ngan" userId="7f4b0478f611c761" providerId="LiveId" clId="{DE641A28-EE84-443C-B7E1-A4E4857E41AA}" dt="2023-12-14T05:58:20.583" v="26" actId="478"/>
          <ac:picMkLst>
            <pc:docMk/>
            <pc:sldMk cId="3583049004" sldId="291"/>
            <ac:picMk id="3" creationId="{4764D9A6-56CC-4A57-ACC4-F1FBA3524672}"/>
          </ac:picMkLst>
        </pc:picChg>
        <pc:picChg chg="del">
          <ac:chgData name="le ngan" userId="7f4b0478f611c761" providerId="LiveId" clId="{DE641A28-EE84-443C-B7E1-A4E4857E41AA}" dt="2023-12-14T05:58:19.271" v="25" actId="478"/>
          <ac:picMkLst>
            <pc:docMk/>
            <pc:sldMk cId="3583049004" sldId="291"/>
            <ac:picMk id="4" creationId="{0263D969-BB23-4EB4-A1B4-C38D858BE99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2D755-1F2B-45BA-9B5F-459E28636945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072AD-0445-448F-92C2-02F2DEDACE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72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722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753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218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585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799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323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161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157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075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836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D9F6043E-054B-4D42-97D3-3BD1A76CB540}"/>
              </a:ext>
            </a:extLst>
          </p:cNvPr>
          <p:cNvSpPr/>
          <p:nvPr/>
        </p:nvSpPr>
        <p:spPr>
          <a:xfrm>
            <a:off x="2010915" y="1727517"/>
            <a:ext cx="8303907" cy="40255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2">
                <a:lumMod val="1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40A822A-D0F4-4093-8C63-471E63177747}"/>
              </a:ext>
            </a:extLst>
          </p:cNvPr>
          <p:cNvSpPr txBox="1"/>
          <p:nvPr/>
        </p:nvSpPr>
        <p:spPr>
          <a:xfrm>
            <a:off x="2806556" y="2702397"/>
            <a:ext cx="6388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0000"/>
                </a:solidFill>
                <a:ea typeface="Microsoft YaHei UI" panose="020B0503020204020204" pitchFamily="34" charset="-122"/>
              </a:rPr>
              <a:t>MĨ THUẬT 3 </a:t>
            </a:r>
            <a:endParaRPr lang="zh-CN" altLang="en-US" sz="5400" b="1" dirty="0">
              <a:solidFill>
                <a:srgbClr val="FF0000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BDDC6E2-DF81-46C8-891D-DA6FB42C3D64}"/>
              </a:ext>
            </a:extLst>
          </p:cNvPr>
          <p:cNvSpPr txBox="1"/>
          <p:nvPr/>
        </p:nvSpPr>
        <p:spPr>
          <a:xfrm>
            <a:off x="3303037" y="2068750"/>
            <a:ext cx="5719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rgbClr val="0070C0"/>
                </a:solidFill>
              </a:rPr>
              <a:t>PHÒNG GIÁO DỤC ĐÀO TẠO QUẬN LONG BIÊN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B21B7B01-2100-4B56-983C-1280582DC796}"/>
              </a:ext>
            </a:extLst>
          </p:cNvPr>
          <p:cNvCxnSpPr/>
          <p:nvPr/>
        </p:nvCxnSpPr>
        <p:spPr>
          <a:xfrm>
            <a:off x="3973737" y="2629158"/>
            <a:ext cx="4586151" cy="23169"/>
          </a:xfrm>
          <a:prstGeom prst="line">
            <a:avLst/>
          </a:prstGeom>
          <a:ln w="57150">
            <a:solidFill>
              <a:srgbClr val="CBB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B4755448-0171-4FFA-9C07-239A14E73CB8}"/>
              </a:ext>
            </a:extLst>
          </p:cNvPr>
          <p:cNvCxnSpPr/>
          <p:nvPr/>
        </p:nvCxnSpPr>
        <p:spPr>
          <a:xfrm>
            <a:off x="3973736" y="3639859"/>
            <a:ext cx="4586151" cy="23169"/>
          </a:xfrm>
          <a:prstGeom prst="line">
            <a:avLst/>
          </a:prstGeom>
          <a:ln w="57150">
            <a:solidFill>
              <a:srgbClr val="CBB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B7253739-DE0B-4AAD-A589-F23B637BFD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680" y="2155960"/>
            <a:ext cx="1867143" cy="193548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69C64EFB-5E67-4803-8956-47820EF25E1D}"/>
              </a:ext>
            </a:extLst>
          </p:cNvPr>
          <p:cNvSpPr txBox="1"/>
          <p:nvPr/>
        </p:nvSpPr>
        <p:spPr>
          <a:xfrm>
            <a:off x="2540000" y="3691293"/>
            <a:ext cx="726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</a:rPr>
              <a:t>Chào</a:t>
            </a:r>
            <a:r>
              <a:rPr lang="en-US" altLang="zh-CN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</a:rPr>
              <a:t>mừng</a:t>
            </a:r>
            <a:r>
              <a:rPr lang="en-US" altLang="zh-CN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</a:rPr>
              <a:t>các</a:t>
            </a:r>
            <a:r>
              <a:rPr lang="en-US" altLang="zh-CN" sz="3600" b="1" dirty="0">
                <a:solidFill>
                  <a:srgbClr val="0070C0"/>
                </a:solidFill>
              </a:rPr>
              <a:t> con </a:t>
            </a:r>
            <a:r>
              <a:rPr lang="en-US" altLang="zh-CN" sz="3600" b="1" dirty="0" err="1">
                <a:solidFill>
                  <a:srgbClr val="0070C0"/>
                </a:solidFill>
              </a:rPr>
              <a:t>học</a:t>
            </a:r>
            <a:r>
              <a:rPr lang="en-US" altLang="zh-CN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</a:rPr>
              <a:t>sinh</a:t>
            </a:r>
            <a:r>
              <a:rPr lang="en-US" altLang="zh-CN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</a:rPr>
              <a:t>đã</a:t>
            </a:r>
            <a:r>
              <a:rPr lang="en-US" altLang="zh-CN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</a:rPr>
              <a:t>đến</a:t>
            </a:r>
            <a:r>
              <a:rPr lang="en-US" altLang="zh-CN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</a:rPr>
              <a:t>với</a:t>
            </a:r>
            <a:r>
              <a:rPr lang="en-US" altLang="zh-CN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</a:rPr>
              <a:t>tiết</a:t>
            </a:r>
            <a:r>
              <a:rPr lang="en-US" altLang="zh-CN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</a:rPr>
              <a:t>học</a:t>
            </a:r>
            <a:r>
              <a:rPr lang="en-US" altLang="zh-CN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</a:rPr>
              <a:t>của</a:t>
            </a:r>
            <a:r>
              <a:rPr lang="en-US" altLang="zh-CN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</a:rPr>
              <a:t>Chủ</a:t>
            </a:r>
            <a:r>
              <a:rPr lang="en-US" altLang="zh-CN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</a:rPr>
              <a:t>đề</a:t>
            </a:r>
            <a:r>
              <a:rPr lang="en-US" altLang="zh-CN" sz="3600" b="1" dirty="0">
                <a:solidFill>
                  <a:srgbClr val="0070C0"/>
                </a:solidFill>
              </a:rPr>
              <a:t> 6: </a:t>
            </a:r>
            <a:r>
              <a:rPr lang="en-US" altLang="zh-CN" sz="3600" b="1" dirty="0" err="1">
                <a:solidFill>
                  <a:srgbClr val="0070C0"/>
                </a:solidFill>
              </a:rPr>
              <a:t>Bốn</a:t>
            </a:r>
            <a:r>
              <a:rPr lang="en-US" altLang="zh-CN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</a:rPr>
              <a:t>mùa</a:t>
            </a:r>
            <a:r>
              <a:rPr lang="en-US" altLang="zh-CN" sz="3600" b="1" dirty="0">
                <a:solidFill>
                  <a:srgbClr val="0070C0"/>
                </a:solidFill>
              </a:rPr>
              <a:t> (</a:t>
            </a:r>
            <a:r>
              <a:rPr lang="en-US" altLang="zh-CN" sz="3600" b="1" dirty="0" err="1">
                <a:solidFill>
                  <a:srgbClr val="0070C0"/>
                </a:solidFill>
              </a:rPr>
              <a:t>Tiết</a:t>
            </a:r>
            <a:r>
              <a:rPr lang="en-US" altLang="zh-CN" sz="3600" b="1" dirty="0">
                <a:solidFill>
                  <a:srgbClr val="0070C0"/>
                </a:solidFill>
              </a:rPr>
              <a:t> 3)</a:t>
            </a:r>
            <a:endParaRPr lang="zh-CN" alt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372048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5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1EFEF6E-8F80-404E-9F1A-7B40280D81F6}"/>
              </a:ext>
            </a:extLst>
          </p:cNvPr>
          <p:cNvSpPr/>
          <p:nvPr/>
        </p:nvSpPr>
        <p:spPr>
          <a:xfrm>
            <a:off x="438150" y="438150"/>
            <a:ext cx="11239500" cy="5981700"/>
          </a:xfrm>
          <a:prstGeom prst="rect">
            <a:avLst/>
          </a:prstGeom>
          <a:solidFill>
            <a:schemeClr val="bg1"/>
          </a:solidFill>
          <a:ln w="38100">
            <a:solidFill>
              <a:srgbClr val="8D3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99B91CC-CC95-46B6-AB89-C98D1CC7C6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420" y="374653"/>
            <a:ext cx="1327586" cy="137617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1C28230-126F-447A-9D17-5F46B9895294}"/>
              </a:ext>
            </a:extLst>
          </p:cNvPr>
          <p:cNvSpPr txBox="1"/>
          <p:nvPr/>
        </p:nvSpPr>
        <p:spPr>
          <a:xfrm>
            <a:off x="1834276" y="615598"/>
            <a:ext cx="8055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Gợi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ý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nhận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xét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tranh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圆角矩形 3">
            <a:extLst>
              <a:ext uri="{FF2B5EF4-FFF2-40B4-BE49-F238E27FC236}">
                <a16:creationId xmlns:a16="http://schemas.microsoft.com/office/drawing/2014/main" id="{7D9F381F-949C-4247-9B0D-3A9ADB09EC89}"/>
              </a:ext>
            </a:extLst>
          </p:cNvPr>
          <p:cNvSpPr/>
          <p:nvPr/>
        </p:nvSpPr>
        <p:spPr>
          <a:xfrm>
            <a:off x="1834276" y="1961103"/>
            <a:ext cx="6732748" cy="504056"/>
          </a:xfrm>
          <a:prstGeom prst="roundRect">
            <a:avLst>
              <a:gd name="adj" fmla="val 50000"/>
            </a:avLst>
          </a:prstGeom>
          <a:solidFill>
            <a:srgbClr val="FFFFFF">
              <a:alpha val="4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19">
            <a:extLst>
              <a:ext uri="{FF2B5EF4-FFF2-40B4-BE49-F238E27FC236}">
                <a16:creationId xmlns:a16="http://schemas.microsoft.com/office/drawing/2014/main" id="{8F65350F-9938-4187-B1EC-BDC96704AE58}"/>
              </a:ext>
            </a:extLst>
          </p:cNvPr>
          <p:cNvSpPr/>
          <p:nvPr/>
        </p:nvSpPr>
        <p:spPr>
          <a:xfrm>
            <a:off x="1834275" y="1961103"/>
            <a:ext cx="6852525" cy="504056"/>
          </a:xfrm>
          <a:prstGeom prst="roundRect">
            <a:avLst>
              <a:gd name="adj" fmla="val 50000"/>
            </a:avLst>
          </a:prstGeom>
          <a:solidFill>
            <a:srgbClr val="E06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 err="1"/>
              <a:t>Em</a:t>
            </a:r>
            <a:r>
              <a:rPr lang="en-US" altLang="zh-CN" sz="2800" dirty="0"/>
              <a:t> </a:t>
            </a:r>
            <a:r>
              <a:rPr lang="en-US" altLang="zh-CN" sz="2800" dirty="0" err="1"/>
              <a:t>đã</a:t>
            </a:r>
            <a:r>
              <a:rPr lang="en-US" altLang="zh-CN" sz="2800" dirty="0"/>
              <a:t> </a:t>
            </a:r>
            <a:r>
              <a:rPr lang="en-US" altLang="zh-CN" sz="2800" dirty="0" err="1"/>
              <a:t>chọn</a:t>
            </a:r>
            <a:r>
              <a:rPr lang="en-US" altLang="zh-CN" sz="2800" dirty="0"/>
              <a:t> </a:t>
            </a:r>
            <a:r>
              <a:rPr lang="en-US" altLang="zh-CN" sz="2800" dirty="0" err="1"/>
              <a:t>vẽ</a:t>
            </a:r>
            <a:r>
              <a:rPr lang="en-US" altLang="zh-CN" sz="2800" dirty="0"/>
              <a:t> </a:t>
            </a:r>
            <a:r>
              <a:rPr lang="en-US" altLang="zh-CN" sz="2800" dirty="0" err="1"/>
              <a:t>tranh</a:t>
            </a:r>
            <a:r>
              <a:rPr lang="en-US" altLang="zh-CN" sz="2800" dirty="0"/>
              <a:t> </a:t>
            </a:r>
            <a:r>
              <a:rPr lang="en-US" altLang="zh-CN" sz="2800" dirty="0" err="1"/>
              <a:t>bốn</a:t>
            </a:r>
            <a:r>
              <a:rPr lang="en-US" altLang="zh-CN" sz="2800" dirty="0"/>
              <a:t> </a:t>
            </a:r>
            <a:r>
              <a:rPr lang="en-US" altLang="zh-CN" sz="2800" dirty="0" err="1"/>
              <a:t>mùa</a:t>
            </a:r>
            <a:r>
              <a:rPr lang="en-US" altLang="zh-CN" sz="2800" dirty="0"/>
              <a:t> </a:t>
            </a:r>
            <a:r>
              <a:rPr lang="en-US" altLang="zh-CN" sz="2800" dirty="0" err="1"/>
              <a:t>theo</a:t>
            </a:r>
            <a:r>
              <a:rPr lang="en-US" altLang="zh-CN" sz="2800" dirty="0"/>
              <a:t> </a:t>
            </a:r>
            <a:r>
              <a:rPr lang="en-US" altLang="zh-CN" sz="2800" dirty="0" err="1"/>
              <a:t>cách</a:t>
            </a:r>
            <a:r>
              <a:rPr lang="en-US" altLang="zh-CN" sz="2800" dirty="0"/>
              <a:t> </a:t>
            </a:r>
            <a:r>
              <a:rPr lang="en-US" altLang="zh-CN" sz="2800" dirty="0" err="1"/>
              <a:t>nào</a:t>
            </a:r>
            <a:r>
              <a:rPr lang="en-US" altLang="zh-CN" sz="2800" dirty="0"/>
              <a:t>?</a:t>
            </a:r>
            <a:endParaRPr lang="zh-CN" altLang="en-US" sz="2800" dirty="0"/>
          </a:p>
        </p:txBody>
      </p:sp>
      <p:sp>
        <p:nvSpPr>
          <p:cNvPr id="12" name="圆角矩形 20">
            <a:extLst>
              <a:ext uri="{FF2B5EF4-FFF2-40B4-BE49-F238E27FC236}">
                <a16:creationId xmlns:a16="http://schemas.microsoft.com/office/drawing/2014/main" id="{ADF192C9-45B5-488D-B432-50069A27E0D5}"/>
              </a:ext>
            </a:extLst>
          </p:cNvPr>
          <p:cNvSpPr/>
          <p:nvPr/>
        </p:nvSpPr>
        <p:spPr>
          <a:xfrm>
            <a:off x="1834276" y="2897207"/>
            <a:ext cx="6732748" cy="504056"/>
          </a:xfrm>
          <a:prstGeom prst="roundRect">
            <a:avLst>
              <a:gd name="adj" fmla="val 50000"/>
            </a:avLst>
          </a:prstGeom>
          <a:solidFill>
            <a:srgbClr val="FFFFFF">
              <a:alpha val="4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23">
            <a:extLst>
              <a:ext uri="{FF2B5EF4-FFF2-40B4-BE49-F238E27FC236}">
                <a16:creationId xmlns:a16="http://schemas.microsoft.com/office/drawing/2014/main" id="{1BED1C03-A68C-4598-92EC-8BD84AC7433E}"/>
              </a:ext>
            </a:extLst>
          </p:cNvPr>
          <p:cNvSpPr/>
          <p:nvPr/>
        </p:nvSpPr>
        <p:spPr>
          <a:xfrm>
            <a:off x="1834277" y="2897207"/>
            <a:ext cx="6732748" cy="504056"/>
          </a:xfrm>
          <a:prstGeom prst="roundRect">
            <a:avLst>
              <a:gd name="adj" fmla="val 50000"/>
            </a:avLst>
          </a:prstGeom>
          <a:solidFill>
            <a:srgbClr val="E06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 err="1"/>
              <a:t>Em</a:t>
            </a:r>
            <a:r>
              <a:rPr lang="en-US" altLang="zh-CN" sz="2800" dirty="0"/>
              <a:t> </a:t>
            </a:r>
            <a:r>
              <a:rPr lang="en-US" altLang="zh-CN" sz="2800" dirty="0" err="1"/>
              <a:t>đã</a:t>
            </a:r>
            <a:r>
              <a:rPr lang="en-US" altLang="zh-CN" sz="2800" dirty="0"/>
              <a:t> </a:t>
            </a:r>
            <a:r>
              <a:rPr lang="en-US" altLang="zh-CN" sz="2800" dirty="0" err="1"/>
              <a:t>vẽ</a:t>
            </a:r>
            <a:r>
              <a:rPr lang="en-US" altLang="zh-CN" sz="2800" dirty="0"/>
              <a:t> </a:t>
            </a:r>
            <a:r>
              <a:rPr lang="en-US" altLang="zh-CN" sz="2800" dirty="0" err="1"/>
              <a:t>hình</a:t>
            </a:r>
            <a:r>
              <a:rPr lang="en-US" altLang="zh-CN" sz="2800" dirty="0"/>
              <a:t> </a:t>
            </a:r>
            <a:r>
              <a:rPr lang="en-US" altLang="zh-CN" sz="2800" dirty="0" err="1"/>
              <a:t>ảnh</a:t>
            </a:r>
            <a:r>
              <a:rPr lang="en-US" altLang="zh-CN" sz="2800" dirty="0"/>
              <a:t> </a:t>
            </a:r>
            <a:r>
              <a:rPr lang="en-US" altLang="zh-CN" sz="2800" dirty="0" err="1"/>
              <a:t>chính</a:t>
            </a:r>
            <a:r>
              <a:rPr lang="en-US" altLang="zh-CN" sz="2800" dirty="0"/>
              <a:t> </a:t>
            </a:r>
            <a:r>
              <a:rPr lang="en-US" altLang="zh-CN" sz="2800" dirty="0" err="1"/>
              <a:t>phụ</a:t>
            </a:r>
            <a:r>
              <a:rPr lang="en-US" altLang="zh-CN" sz="2800" dirty="0"/>
              <a:t> ra </a:t>
            </a:r>
            <a:r>
              <a:rPr lang="en-US" altLang="zh-CN" sz="2800" dirty="0" err="1"/>
              <a:t>sao</a:t>
            </a:r>
            <a:r>
              <a:rPr lang="en-US" altLang="zh-CN" sz="2800" dirty="0"/>
              <a:t>?</a:t>
            </a:r>
            <a:endParaRPr lang="zh-CN" altLang="en-US" sz="2800" dirty="0"/>
          </a:p>
        </p:txBody>
      </p:sp>
      <p:sp>
        <p:nvSpPr>
          <p:cNvPr id="16" name="圆角矩形 26">
            <a:extLst>
              <a:ext uri="{FF2B5EF4-FFF2-40B4-BE49-F238E27FC236}">
                <a16:creationId xmlns:a16="http://schemas.microsoft.com/office/drawing/2014/main" id="{49F10A02-0120-4CBE-861E-D878B944F910}"/>
              </a:ext>
            </a:extLst>
          </p:cNvPr>
          <p:cNvSpPr/>
          <p:nvPr/>
        </p:nvSpPr>
        <p:spPr>
          <a:xfrm>
            <a:off x="1834276" y="3833311"/>
            <a:ext cx="6732748" cy="504056"/>
          </a:xfrm>
          <a:prstGeom prst="roundRect">
            <a:avLst>
              <a:gd name="adj" fmla="val 50000"/>
            </a:avLst>
          </a:prstGeom>
          <a:solidFill>
            <a:srgbClr val="FFFFFF">
              <a:alpha val="4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28">
            <a:extLst>
              <a:ext uri="{FF2B5EF4-FFF2-40B4-BE49-F238E27FC236}">
                <a16:creationId xmlns:a16="http://schemas.microsoft.com/office/drawing/2014/main" id="{81FFABC4-C872-499D-9821-D9E8EF0AE6C0}"/>
              </a:ext>
            </a:extLst>
          </p:cNvPr>
          <p:cNvSpPr/>
          <p:nvPr/>
        </p:nvSpPr>
        <p:spPr>
          <a:xfrm>
            <a:off x="1834276" y="3833311"/>
            <a:ext cx="6732748" cy="504056"/>
          </a:xfrm>
          <a:prstGeom prst="roundRect">
            <a:avLst>
              <a:gd name="adj" fmla="val 50000"/>
            </a:avLst>
          </a:prstGeom>
          <a:solidFill>
            <a:srgbClr val="E06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/>
              <a:t>Hình</a:t>
            </a:r>
            <a:r>
              <a:rPr lang="en-US" altLang="zh-CN" sz="2800" dirty="0"/>
              <a:t> </a:t>
            </a:r>
            <a:r>
              <a:rPr lang="en-US" altLang="zh-CN" sz="2800" dirty="0" err="1"/>
              <a:t>ảnh</a:t>
            </a:r>
            <a:r>
              <a:rPr lang="en-US" altLang="zh-CN" sz="2800" dirty="0"/>
              <a:t> </a:t>
            </a:r>
            <a:r>
              <a:rPr lang="en-US" altLang="zh-CN" sz="2800" dirty="0" err="1"/>
              <a:t>nào</a:t>
            </a:r>
            <a:r>
              <a:rPr lang="en-US" altLang="zh-CN" sz="2800" dirty="0"/>
              <a:t> </a:t>
            </a:r>
            <a:r>
              <a:rPr lang="en-US" altLang="zh-CN" sz="2800" dirty="0" err="1"/>
              <a:t>là</a:t>
            </a:r>
            <a:r>
              <a:rPr lang="en-US" altLang="zh-CN" sz="2800" dirty="0"/>
              <a:t> </a:t>
            </a:r>
            <a:r>
              <a:rPr lang="en-US" altLang="zh-CN" sz="2800" dirty="0" err="1"/>
              <a:t>hình</a:t>
            </a:r>
            <a:r>
              <a:rPr lang="en-US" altLang="zh-CN" sz="2800" dirty="0"/>
              <a:t> </a:t>
            </a:r>
            <a:r>
              <a:rPr lang="en-US" altLang="zh-CN" sz="2800" dirty="0" err="1"/>
              <a:t>ảnh</a:t>
            </a:r>
            <a:r>
              <a:rPr lang="en-US" altLang="zh-CN" sz="2800" dirty="0"/>
              <a:t> </a:t>
            </a:r>
            <a:r>
              <a:rPr lang="en-US" altLang="zh-CN" sz="2800" dirty="0" err="1"/>
              <a:t>em</a:t>
            </a:r>
            <a:r>
              <a:rPr lang="en-US" altLang="zh-CN" sz="2800" dirty="0"/>
              <a:t> </a:t>
            </a:r>
            <a:r>
              <a:rPr lang="en-US" altLang="zh-CN" sz="2800" dirty="0" err="1"/>
              <a:t>yêu</a:t>
            </a:r>
            <a:r>
              <a:rPr lang="en-US" altLang="zh-CN" sz="2800" dirty="0"/>
              <a:t> </a:t>
            </a:r>
            <a:r>
              <a:rPr lang="en-US" altLang="zh-CN" sz="2800" dirty="0" err="1"/>
              <a:t>thích</a:t>
            </a:r>
            <a:r>
              <a:rPr lang="en-US" altLang="zh-CN" sz="2800" dirty="0"/>
              <a:t> </a:t>
            </a:r>
            <a:r>
              <a:rPr lang="en-US" altLang="zh-CN" sz="2800" dirty="0" err="1"/>
              <a:t>nhất</a:t>
            </a:r>
            <a:r>
              <a:rPr lang="en-US" altLang="zh-CN" sz="2800" dirty="0"/>
              <a:t>?</a:t>
            </a:r>
            <a:endParaRPr lang="zh-CN" altLang="en-US" sz="2800" dirty="0"/>
          </a:p>
        </p:txBody>
      </p:sp>
      <p:sp>
        <p:nvSpPr>
          <p:cNvPr id="20" name="圆角矩形 31">
            <a:extLst>
              <a:ext uri="{FF2B5EF4-FFF2-40B4-BE49-F238E27FC236}">
                <a16:creationId xmlns:a16="http://schemas.microsoft.com/office/drawing/2014/main" id="{ED78AC71-E832-4718-8924-CDC6EF13AB15}"/>
              </a:ext>
            </a:extLst>
          </p:cNvPr>
          <p:cNvSpPr/>
          <p:nvPr/>
        </p:nvSpPr>
        <p:spPr>
          <a:xfrm>
            <a:off x="1834276" y="4769415"/>
            <a:ext cx="6732748" cy="504056"/>
          </a:xfrm>
          <a:prstGeom prst="roundRect">
            <a:avLst>
              <a:gd name="adj" fmla="val 50000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35">
            <a:extLst>
              <a:ext uri="{FF2B5EF4-FFF2-40B4-BE49-F238E27FC236}">
                <a16:creationId xmlns:a16="http://schemas.microsoft.com/office/drawing/2014/main" id="{040AB39F-BC83-4799-AE86-853C8FF415DF}"/>
              </a:ext>
            </a:extLst>
          </p:cNvPr>
          <p:cNvSpPr/>
          <p:nvPr/>
        </p:nvSpPr>
        <p:spPr>
          <a:xfrm>
            <a:off x="1834276" y="4769415"/>
            <a:ext cx="6732748" cy="504056"/>
          </a:xfrm>
          <a:prstGeom prst="roundRect">
            <a:avLst>
              <a:gd name="adj" fmla="val 50000"/>
            </a:avLst>
          </a:prstGeom>
          <a:solidFill>
            <a:srgbClr val="E06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dirty="0" err="1"/>
              <a:t>Màu</a:t>
            </a:r>
            <a:r>
              <a:rPr lang="en-US" altLang="zh-CN" sz="3200" dirty="0"/>
              <a:t> </a:t>
            </a:r>
            <a:r>
              <a:rPr lang="en-US" altLang="zh-CN" sz="3200" dirty="0" err="1"/>
              <a:t>sắc</a:t>
            </a:r>
            <a:r>
              <a:rPr lang="en-US" altLang="zh-CN" sz="3200" dirty="0"/>
              <a:t> </a:t>
            </a:r>
            <a:r>
              <a:rPr lang="en-US" altLang="zh-CN" sz="3200" dirty="0" err="1"/>
              <a:t>trong</a:t>
            </a:r>
            <a:r>
              <a:rPr lang="en-US" altLang="zh-CN" sz="3200" dirty="0"/>
              <a:t> </a:t>
            </a:r>
            <a:r>
              <a:rPr lang="en-US" altLang="zh-CN" sz="3200" dirty="0" err="1"/>
              <a:t>bài</a:t>
            </a:r>
            <a:r>
              <a:rPr lang="en-US" altLang="zh-CN" sz="3200" dirty="0"/>
              <a:t> </a:t>
            </a:r>
            <a:r>
              <a:rPr lang="en-US" altLang="zh-CN" sz="3200" dirty="0" err="1"/>
              <a:t>vẽ</a:t>
            </a:r>
            <a:r>
              <a:rPr lang="en-US" altLang="zh-CN" sz="3200" dirty="0"/>
              <a:t> </a:t>
            </a:r>
            <a:r>
              <a:rPr lang="en-US" altLang="zh-CN" sz="3200" dirty="0" err="1"/>
              <a:t>như</a:t>
            </a:r>
            <a:r>
              <a:rPr lang="en-US" altLang="zh-CN" sz="3200" dirty="0"/>
              <a:t> </a:t>
            </a:r>
            <a:r>
              <a:rPr lang="en-US" altLang="zh-CN" sz="3200" dirty="0" err="1"/>
              <a:t>nào</a:t>
            </a:r>
            <a:r>
              <a:rPr lang="en-US" altLang="zh-CN" sz="3200" dirty="0"/>
              <a:t>?</a:t>
            </a:r>
            <a:endParaRPr lang="zh-CN" altLang="en-US" sz="3200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F0B7E27-77AD-4B3C-A07B-FD5D1AF69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472" y="1707218"/>
            <a:ext cx="1830455" cy="189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4165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6A33623-67DC-4C4C-8992-44E81253F8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9F6043E-054B-4D42-97D3-3BD1A76CB540}"/>
              </a:ext>
            </a:extLst>
          </p:cNvPr>
          <p:cNvSpPr/>
          <p:nvPr/>
        </p:nvSpPr>
        <p:spPr>
          <a:xfrm>
            <a:off x="2686050" y="1943100"/>
            <a:ext cx="6629400" cy="27965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2">
                <a:lumMod val="1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7253739-DE0B-4AAD-A589-F23B637BFD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73" y="2484439"/>
            <a:ext cx="1867143" cy="19354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5001B71-C80C-496C-9849-006A29C2DB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396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F693CA-B846-45FE-80E5-127C72CC14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253750"/>
            <a:ext cx="12192000" cy="360424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40A822A-D0F4-4093-8C63-471E63177747}"/>
              </a:ext>
            </a:extLst>
          </p:cNvPr>
          <p:cNvSpPr txBox="1"/>
          <p:nvPr/>
        </p:nvSpPr>
        <p:spPr>
          <a:xfrm>
            <a:off x="3973737" y="2671641"/>
            <a:ext cx="4246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Xin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chào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hẹn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gặp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em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B21B7B01-2100-4B56-983C-1280582DC796}"/>
              </a:ext>
            </a:extLst>
          </p:cNvPr>
          <p:cNvCxnSpPr/>
          <p:nvPr/>
        </p:nvCxnSpPr>
        <p:spPr>
          <a:xfrm>
            <a:off x="3973737" y="2629158"/>
            <a:ext cx="4586151" cy="23169"/>
          </a:xfrm>
          <a:prstGeom prst="line">
            <a:avLst/>
          </a:prstGeom>
          <a:ln w="57150">
            <a:solidFill>
              <a:srgbClr val="CBB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B4755448-0171-4FFA-9C07-239A14E73CB8}"/>
              </a:ext>
            </a:extLst>
          </p:cNvPr>
          <p:cNvCxnSpPr/>
          <p:nvPr/>
        </p:nvCxnSpPr>
        <p:spPr>
          <a:xfrm>
            <a:off x="3931639" y="3947690"/>
            <a:ext cx="4586151" cy="23169"/>
          </a:xfrm>
          <a:prstGeom prst="line">
            <a:avLst/>
          </a:prstGeom>
          <a:ln w="57150">
            <a:solidFill>
              <a:srgbClr val="CBB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916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5">
            <a:extLst>
              <a:ext uri="{FF2B5EF4-FFF2-40B4-BE49-F238E27FC236}">
                <a16:creationId xmlns:a16="http://schemas.microsoft.com/office/drawing/2014/main" id="{11EFEF6E-8F80-404E-9F1A-7B40280D81F6}"/>
              </a:ext>
            </a:extLst>
          </p:cNvPr>
          <p:cNvSpPr/>
          <p:nvPr/>
        </p:nvSpPr>
        <p:spPr>
          <a:xfrm>
            <a:off x="400050" y="474346"/>
            <a:ext cx="11239500" cy="5981700"/>
          </a:xfrm>
          <a:prstGeom prst="rect">
            <a:avLst/>
          </a:prstGeom>
          <a:solidFill>
            <a:schemeClr val="bg1"/>
          </a:solidFill>
          <a:ln w="38100">
            <a:solidFill>
              <a:srgbClr val="8D3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DC99AF8-38FE-4A0E-AE3E-55E63D9B033F}"/>
              </a:ext>
            </a:extLst>
          </p:cNvPr>
          <p:cNvSpPr txBox="1"/>
          <p:nvPr/>
        </p:nvSpPr>
        <p:spPr>
          <a:xfrm rot="16200000">
            <a:off x="6348596" y="-1603805"/>
            <a:ext cx="861774" cy="6035885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</a:rPr>
              <a:t>YÊU CẦU CẦN ĐẠT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9088B56-E4F5-4A53-8480-39F7DF1409B0}"/>
              </a:ext>
            </a:extLst>
          </p:cNvPr>
          <p:cNvSpPr txBox="1"/>
          <p:nvPr/>
        </p:nvSpPr>
        <p:spPr>
          <a:xfrm>
            <a:off x="2035277" y="2525243"/>
            <a:ext cx="706951" cy="707886"/>
          </a:xfrm>
          <a:prstGeom prst="rect">
            <a:avLst/>
          </a:prstGeom>
          <a:solidFill>
            <a:srgbClr val="92D050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</a:rPr>
              <a:t>01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7200765-819E-429C-82FB-8F43F0C371D1}"/>
              </a:ext>
            </a:extLst>
          </p:cNvPr>
          <p:cNvSpPr txBox="1"/>
          <p:nvPr/>
        </p:nvSpPr>
        <p:spPr>
          <a:xfrm>
            <a:off x="3079143" y="1971245"/>
            <a:ext cx="7750673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0BD069D-32EB-48B8-A2A1-BC833A96D218}"/>
              </a:ext>
            </a:extLst>
          </p:cNvPr>
          <p:cNvSpPr txBox="1"/>
          <p:nvPr/>
        </p:nvSpPr>
        <p:spPr>
          <a:xfrm>
            <a:off x="2035278" y="4467344"/>
            <a:ext cx="786580" cy="707886"/>
          </a:xfrm>
          <a:prstGeom prst="rect">
            <a:avLst/>
          </a:prstGeom>
          <a:solidFill>
            <a:srgbClr val="92D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</a:rPr>
              <a:t>02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FDB303F-201B-4FC2-8ECB-6C84ED741D7E}"/>
              </a:ext>
            </a:extLst>
          </p:cNvPr>
          <p:cNvSpPr txBox="1"/>
          <p:nvPr/>
        </p:nvSpPr>
        <p:spPr>
          <a:xfrm>
            <a:off x="3079143" y="4344234"/>
            <a:ext cx="784448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椭圆 16">
            <a:extLst>
              <a:ext uri="{FF2B5EF4-FFF2-40B4-BE49-F238E27FC236}">
                <a16:creationId xmlns:a16="http://schemas.microsoft.com/office/drawing/2014/main" id="{C18B7530-DE8A-4B82-B59A-F9BFA69BCEE1}"/>
              </a:ext>
            </a:extLst>
          </p:cNvPr>
          <p:cNvSpPr/>
          <p:nvPr/>
        </p:nvSpPr>
        <p:spPr>
          <a:xfrm flipH="1">
            <a:off x="3198062" y="720226"/>
            <a:ext cx="1150840" cy="11902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25">
            <a:extLst>
              <a:ext uri="{FF2B5EF4-FFF2-40B4-BE49-F238E27FC236}">
                <a16:creationId xmlns:a16="http://schemas.microsoft.com/office/drawing/2014/main" id="{0EB01E2B-C2C0-4D17-89EE-D91E8A086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8812" y="750411"/>
            <a:ext cx="1085456" cy="112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98533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7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DC059C35-4F60-48BF-8709-C482005F7CA5}"/>
              </a:ext>
            </a:extLst>
          </p:cNvPr>
          <p:cNvSpPr/>
          <p:nvPr/>
        </p:nvSpPr>
        <p:spPr>
          <a:xfrm>
            <a:off x="4107993" y="1322295"/>
            <a:ext cx="3988291" cy="39780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452BAE9-F089-4933-A92B-B1C963AE84C0}"/>
              </a:ext>
            </a:extLst>
          </p:cNvPr>
          <p:cNvSpPr txBox="1"/>
          <p:nvPr/>
        </p:nvSpPr>
        <p:spPr>
          <a:xfrm>
            <a:off x="4233388" y="2808409"/>
            <a:ext cx="3988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TÌM HIỂU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柳公权柳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AA02224-5A57-4B3D-B74C-8C7A486ABAC6}"/>
              </a:ext>
            </a:extLst>
          </p:cNvPr>
          <p:cNvSpPr/>
          <p:nvPr/>
        </p:nvSpPr>
        <p:spPr>
          <a:xfrm>
            <a:off x="4820661" y="2545698"/>
            <a:ext cx="2654756" cy="68631"/>
          </a:xfrm>
          <a:prstGeom prst="rect">
            <a:avLst/>
          </a:prstGeom>
          <a:solidFill>
            <a:srgbClr val="CBB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rgbClr val="CBBA9D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8A78D7E-2E53-4C50-B4D7-65239DF7527A}"/>
              </a:ext>
            </a:extLst>
          </p:cNvPr>
          <p:cNvSpPr txBox="1"/>
          <p:nvPr/>
        </p:nvSpPr>
        <p:spPr>
          <a:xfrm>
            <a:off x="4704301" y="1967998"/>
            <a:ext cx="2921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b="1" dirty="0">
                <a:solidFill>
                  <a:srgbClr val="FF0000"/>
                </a:solidFill>
              </a:rPr>
              <a:t>HOẠT ĐỘNG 1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49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fallOve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1EFEF6E-8F80-404E-9F1A-7B40280D81F6}"/>
              </a:ext>
            </a:extLst>
          </p:cNvPr>
          <p:cNvSpPr/>
          <p:nvPr/>
        </p:nvSpPr>
        <p:spPr>
          <a:xfrm>
            <a:off x="1" y="15991"/>
            <a:ext cx="12191999" cy="6703450"/>
          </a:xfrm>
          <a:prstGeom prst="rect">
            <a:avLst/>
          </a:prstGeom>
          <a:solidFill>
            <a:schemeClr val="bg1"/>
          </a:solidFill>
          <a:ln w="38100">
            <a:solidFill>
              <a:srgbClr val="8D3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99B91CC-CC95-46B6-AB89-C98D1CC7C6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302" y="660141"/>
            <a:ext cx="1108175" cy="114873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1C28230-126F-447A-9D17-5F46B9895294}"/>
              </a:ext>
            </a:extLst>
          </p:cNvPr>
          <p:cNvSpPr txBox="1"/>
          <p:nvPr/>
        </p:nvSpPr>
        <p:spPr>
          <a:xfrm>
            <a:off x="4679075" y="15991"/>
            <a:ext cx="3873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Tranh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minh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họa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127246-897A-4BF5-A5B6-77732FA41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667" y="682412"/>
            <a:ext cx="9294635" cy="583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DC059C35-4F60-48BF-8709-C482005F7CA5}"/>
              </a:ext>
            </a:extLst>
          </p:cNvPr>
          <p:cNvSpPr/>
          <p:nvPr/>
        </p:nvSpPr>
        <p:spPr>
          <a:xfrm>
            <a:off x="3621024" y="1322295"/>
            <a:ext cx="5312663" cy="39780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452BAE9-F089-4933-A92B-B1C963AE84C0}"/>
              </a:ext>
            </a:extLst>
          </p:cNvPr>
          <p:cNvSpPr txBox="1"/>
          <p:nvPr/>
        </p:nvSpPr>
        <p:spPr>
          <a:xfrm>
            <a:off x="3795646" y="3235329"/>
            <a:ext cx="5312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CÁCH THỰC HIỆN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柳公权柳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AA02224-5A57-4B3D-B74C-8C7A486ABAC6}"/>
              </a:ext>
            </a:extLst>
          </p:cNvPr>
          <p:cNvSpPr/>
          <p:nvPr/>
        </p:nvSpPr>
        <p:spPr>
          <a:xfrm>
            <a:off x="4901972" y="2260501"/>
            <a:ext cx="2654756" cy="68631"/>
          </a:xfrm>
          <a:prstGeom prst="rect">
            <a:avLst/>
          </a:prstGeom>
          <a:solidFill>
            <a:srgbClr val="CBB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rgbClr val="CBBA9D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8A78D7E-2E53-4C50-B4D7-65239DF7527A}"/>
              </a:ext>
            </a:extLst>
          </p:cNvPr>
          <p:cNvSpPr txBox="1"/>
          <p:nvPr/>
        </p:nvSpPr>
        <p:spPr>
          <a:xfrm>
            <a:off x="4768621" y="1682801"/>
            <a:ext cx="2921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b="1" dirty="0">
                <a:solidFill>
                  <a:srgbClr val="FF0000"/>
                </a:solidFill>
              </a:rPr>
              <a:t>HOẠT ĐỘNG 2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049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fallOve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E193B6-379E-48C8-83E2-6DDAC19668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8" t="9910" r="6926" b="8458"/>
          <a:stretch/>
        </p:blipFill>
        <p:spPr>
          <a:xfrm>
            <a:off x="7354482" y="786769"/>
            <a:ext cx="4277243" cy="2432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E2A931-4420-4274-AD09-847AD96D6A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1634" t="6334" r="12935" b="9850"/>
          <a:stretch/>
        </p:blipFill>
        <p:spPr>
          <a:xfrm rot="10800000">
            <a:off x="7353042" y="3732320"/>
            <a:ext cx="4278683" cy="2697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0C59D8-305D-4564-8F36-87BCCCECCF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653" t="4649" r="9220" b="21672"/>
          <a:stretch/>
        </p:blipFill>
        <p:spPr>
          <a:xfrm rot="16200000">
            <a:off x="2111115" y="2866479"/>
            <a:ext cx="2436384" cy="4332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978C30-FF8B-4A7C-A8CC-76108877737F}"/>
              </a:ext>
            </a:extLst>
          </p:cNvPr>
          <p:cNvSpPr txBox="1"/>
          <p:nvPr/>
        </p:nvSpPr>
        <p:spPr>
          <a:xfrm>
            <a:off x="2817461" y="6432463"/>
            <a:ext cx="1043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Bước</a:t>
            </a:r>
            <a:r>
              <a:rPr lang="en-US" sz="2000" b="1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F38264-708D-4DE2-9F27-FD5F52759E32}"/>
              </a:ext>
            </a:extLst>
          </p:cNvPr>
          <p:cNvSpPr txBox="1"/>
          <p:nvPr/>
        </p:nvSpPr>
        <p:spPr>
          <a:xfrm>
            <a:off x="9109931" y="3257201"/>
            <a:ext cx="1103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Bước</a:t>
            </a:r>
            <a:r>
              <a:rPr lang="en-US" sz="2000" b="1" dirty="0">
                <a:solidFill>
                  <a:srgbClr val="FF0000"/>
                </a:solidFill>
              </a:rPr>
              <a:t>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F25D08-63CE-454E-A631-34D93CFFE0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38" t="7389" r="5881" b="7038"/>
          <a:stretch/>
        </p:blipFill>
        <p:spPr>
          <a:xfrm>
            <a:off x="1162975" y="674255"/>
            <a:ext cx="4332661" cy="2582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FDA770-204B-424D-BC2F-CD2FD85CB836}"/>
              </a:ext>
            </a:extLst>
          </p:cNvPr>
          <p:cNvSpPr txBox="1"/>
          <p:nvPr/>
        </p:nvSpPr>
        <p:spPr>
          <a:xfrm>
            <a:off x="9328728" y="6457890"/>
            <a:ext cx="1349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Bước</a:t>
            </a:r>
            <a:r>
              <a:rPr lang="en-US" sz="2000" b="1" dirty="0">
                <a:solidFill>
                  <a:srgbClr val="FF0000"/>
                </a:solidFill>
              </a:rPr>
              <a:t>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638C9F-9540-4958-8F0F-951B6A6D0B57}"/>
              </a:ext>
            </a:extLst>
          </p:cNvPr>
          <p:cNvSpPr txBox="1"/>
          <p:nvPr/>
        </p:nvSpPr>
        <p:spPr>
          <a:xfrm>
            <a:off x="4184255" y="168914"/>
            <a:ext cx="4839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Cách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thực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theo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bố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cục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ngang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54378-1AED-4D02-BE89-31C2D8DED390}"/>
              </a:ext>
            </a:extLst>
          </p:cNvPr>
          <p:cNvSpPr txBox="1"/>
          <p:nvPr/>
        </p:nvSpPr>
        <p:spPr>
          <a:xfrm>
            <a:off x="2646289" y="3300877"/>
            <a:ext cx="1537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Chuẩn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bị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5006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DC059C35-4F60-48BF-8709-C482005F7CA5}"/>
              </a:ext>
            </a:extLst>
          </p:cNvPr>
          <p:cNvSpPr/>
          <p:nvPr/>
        </p:nvSpPr>
        <p:spPr>
          <a:xfrm>
            <a:off x="4101853" y="1277907"/>
            <a:ext cx="3988291" cy="39780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452BAE9-F089-4933-A92B-B1C963AE84C0}"/>
              </a:ext>
            </a:extLst>
          </p:cNvPr>
          <p:cNvSpPr txBox="1"/>
          <p:nvPr/>
        </p:nvSpPr>
        <p:spPr>
          <a:xfrm>
            <a:off x="4101853" y="2945781"/>
            <a:ext cx="4825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THỰC HÀNH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柳公权柳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AA02224-5A57-4B3D-B74C-8C7A486ABAC6}"/>
              </a:ext>
            </a:extLst>
          </p:cNvPr>
          <p:cNvSpPr/>
          <p:nvPr/>
        </p:nvSpPr>
        <p:spPr>
          <a:xfrm>
            <a:off x="4768612" y="2472983"/>
            <a:ext cx="2654756" cy="68631"/>
          </a:xfrm>
          <a:prstGeom prst="rect">
            <a:avLst/>
          </a:prstGeom>
          <a:solidFill>
            <a:srgbClr val="CBB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rgbClr val="CBBA9D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8A78D7E-2E53-4C50-B4D7-65239DF7527A}"/>
              </a:ext>
            </a:extLst>
          </p:cNvPr>
          <p:cNvSpPr txBox="1"/>
          <p:nvPr/>
        </p:nvSpPr>
        <p:spPr>
          <a:xfrm>
            <a:off x="4485308" y="1913915"/>
            <a:ext cx="3325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372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1EFEF6E-8F80-404E-9F1A-7B40280D81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38100">
            <a:solidFill>
              <a:srgbClr val="8D3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1C28230-126F-447A-9D17-5F46B9895294}"/>
              </a:ext>
            </a:extLst>
          </p:cNvPr>
          <p:cNvSpPr txBox="1"/>
          <p:nvPr/>
        </p:nvSpPr>
        <p:spPr>
          <a:xfrm>
            <a:off x="0" y="0"/>
            <a:ext cx="292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Tranh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tham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khảo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Freeform 41">
            <a:extLst>
              <a:ext uri="{FF2B5EF4-FFF2-40B4-BE49-F238E27FC236}">
                <a16:creationId xmlns:a16="http://schemas.microsoft.com/office/drawing/2014/main" id="{319B2652-E922-4DDC-B1BC-B6C69C35A7F7}"/>
              </a:ext>
            </a:extLst>
          </p:cNvPr>
          <p:cNvSpPr>
            <a:spLocks noEditPoints="1"/>
          </p:cNvSpPr>
          <p:nvPr/>
        </p:nvSpPr>
        <p:spPr bwMode="auto">
          <a:xfrm>
            <a:off x="3307833" y="2499831"/>
            <a:ext cx="468313" cy="420687"/>
          </a:xfrm>
          <a:custGeom>
            <a:avLst/>
            <a:gdLst>
              <a:gd name="T0" fmla="*/ 2147483647 w 67"/>
              <a:gd name="T1" fmla="*/ 124018912 h 60"/>
              <a:gd name="T2" fmla="*/ 2147483647 w 67"/>
              <a:gd name="T3" fmla="*/ 0 h 60"/>
              <a:gd name="T4" fmla="*/ 2147483647 w 67"/>
              <a:gd name="T5" fmla="*/ 0 h 60"/>
              <a:gd name="T6" fmla="*/ 2147483647 w 67"/>
              <a:gd name="T7" fmla="*/ 124018912 h 60"/>
              <a:gd name="T8" fmla="*/ 2147483647 w 67"/>
              <a:gd name="T9" fmla="*/ 310059138 h 60"/>
              <a:gd name="T10" fmla="*/ 2147483647 w 67"/>
              <a:gd name="T11" fmla="*/ 868156039 h 60"/>
              <a:gd name="T12" fmla="*/ 2147483647 w 67"/>
              <a:gd name="T13" fmla="*/ 124018912 h 60"/>
              <a:gd name="T14" fmla="*/ 2147483647 w 67"/>
              <a:gd name="T15" fmla="*/ 1922344337 h 60"/>
              <a:gd name="T16" fmla="*/ 2147483647 w 67"/>
              <a:gd name="T17" fmla="*/ 124018912 h 60"/>
              <a:gd name="T18" fmla="*/ 1902898002 w 67"/>
              <a:gd name="T19" fmla="*/ 124018912 h 60"/>
              <a:gd name="T20" fmla="*/ 122771150 w 67"/>
              <a:gd name="T21" fmla="*/ 1922344337 h 60"/>
              <a:gd name="T22" fmla="*/ 122771150 w 67"/>
              <a:gd name="T23" fmla="*/ 2147483647 h 60"/>
              <a:gd name="T24" fmla="*/ 245534466 w 67"/>
              <a:gd name="T25" fmla="*/ 2147483647 h 60"/>
              <a:gd name="T26" fmla="*/ 429691207 w 67"/>
              <a:gd name="T27" fmla="*/ 2147483647 h 60"/>
              <a:gd name="T28" fmla="*/ 2087055172 w 67"/>
              <a:gd name="T29" fmla="*/ 558097024 h 60"/>
              <a:gd name="T30" fmla="*/ 2147483647 w 67"/>
              <a:gd name="T31" fmla="*/ 2147483647 h 60"/>
              <a:gd name="T32" fmla="*/ 2147483647 w 67"/>
              <a:gd name="T33" fmla="*/ 2147483647 h 60"/>
              <a:gd name="T34" fmla="*/ 2147483647 w 67"/>
              <a:gd name="T35" fmla="*/ 1922344337 h 60"/>
              <a:gd name="T36" fmla="*/ 552454614 w 67"/>
              <a:gd name="T37" fmla="*/ 2147483647 h 60"/>
              <a:gd name="T38" fmla="*/ 552454614 w 67"/>
              <a:gd name="T39" fmla="*/ 2147483647 h 60"/>
              <a:gd name="T40" fmla="*/ 797989019 w 67"/>
              <a:gd name="T41" fmla="*/ 2147483647 h 60"/>
              <a:gd name="T42" fmla="*/ 1718749157 w 67"/>
              <a:gd name="T43" fmla="*/ 2147483647 h 60"/>
              <a:gd name="T44" fmla="*/ 1718749157 w 67"/>
              <a:gd name="T45" fmla="*/ 2147483647 h 60"/>
              <a:gd name="T46" fmla="*/ 1780134717 w 67"/>
              <a:gd name="T47" fmla="*/ 2147483647 h 60"/>
              <a:gd name="T48" fmla="*/ 2147483647 w 67"/>
              <a:gd name="T49" fmla="*/ 2147483647 h 60"/>
              <a:gd name="T50" fmla="*/ 2147483647 w 67"/>
              <a:gd name="T51" fmla="*/ 2147483647 h 60"/>
              <a:gd name="T52" fmla="*/ 2147483647 w 67"/>
              <a:gd name="T53" fmla="*/ 2147483647 h 60"/>
              <a:gd name="T54" fmla="*/ 2147483647 w 67"/>
              <a:gd name="T55" fmla="*/ 2147483647 h 60"/>
              <a:gd name="T56" fmla="*/ 2147483647 w 67"/>
              <a:gd name="T57" fmla="*/ 2147483647 h 60"/>
              <a:gd name="T58" fmla="*/ 2147483647 w 67"/>
              <a:gd name="T59" fmla="*/ 2147483647 h 60"/>
              <a:gd name="T60" fmla="*/ 2087055172 w 67"/>
              <a:gd name="T61" fmla="*/ 806142661 h 60"/>
              <a:gd name="T62" fmla="*/ 552454614 w 67"/>
              <a:gd name="T63" fmla="*/ 2147483647 h 6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7"/>
              <a:gd name="T97" fmla="*/ 0 h 60"/>
              <a:gd name="T98" fmla="*/ 67 w 67"/>
              <a:gd name="T99" fmla="*/ 60 h 6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7" h="60">
                <a:moveTo>
                  <a:pt x="53" y="2"/>
                </a:moveTo>
                <a:cubicBezTo>
                  <a:pt x="53" y="1"/>
                  <a:pt x="52" y="0"/>
                  <a:pt x="51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4" y="1"/>
                  <a:pt x="44" y="2"/>
                </a:cubicBezTo>
                <a:cubicBezTo>
                  <a:pt x="44" y="5"/>
                  <a:pt x="44" y="5"/>
                  <a:pt x="44" y="5"/>
                </a:cubicBezTo>
                <a:cubicBezTo>
                  <a:pt x="53" y="14"/>
                  <a:pt x="53" y="14"/>
                  <a:pt x="53" y="14"/>
                </a:cubicBezTo>
                <a:lnTo>
                  <a:pt x="53" y="2"/>
                </a:lnTo>
                <a:close/>
                <a:moveTo>
                  <a:pt x="66" y="31"/>
                </a:moveTo>
                <a:cubicBezTo>
                  <a:pt x="36" y="2"/>
                  <a:pt x="36" y="2"/>
                  <a:pt x="36" y="2"/>
                </a:cubicBezTo>
                <a:cubicBezTo>
                  <a:pt x="35" y="0"/>
                  <a:pt x="33" y="0"/>
                  <a:pt x="31" y="2"/>
                </a:cubicBezTo>
                <a:cubicBezTo>
                  <a:pt x="2" y="31"/>
                  <a:pt x="2" y="31"/>
                  <a:pt x="2" y="31"/>
                </a:cubicBezTo>
                <a:cubicBezTo>
                  <a:pt x="0" y="33"/>
                  <a:pt x="0" y="35"/>
                  <a:pt x="2" y="36"/>
                </a:cubicBezTo>
                <a:cubicBezTo>
                  <a:pt x="2" y="37"/>
                  <a:pt x="3" y="37"/>
                  <a:pt x="4" y="37"/>
                </a:cubicBezTo>
                <a:cubicBezTo>
                  <a:pt x="5" y="37"/>
                  <a:pt x="6" y="37"/>
                  <a:pt x="7" y="36"/>
                </a:cubicBezTo>
                <a:cubicBezTo>
                  <a:pt x="34" y="9"/>
                  <a:pt x="34" y="9"/>
                  <a:pt x="34" y="9"/>
                </a:cubicBezTo>
                <a:cubicBezTo>
                  <a:pt x="61" y="36"/>
                  <a:pt x="61" y="36"/>
                  <a:pt x="61" y="36"/>
                </a:cubicBezTo>
                <a:cubicBezTo>
                  <a:pt x="62" y="38"/>
                  <a:pt x="65" y="38"/>
                  <a:pt x="66" y="36"/>
                </a:cubicBezTo>
                <a:cubicBezTo>
                  <a:pt x="67" y="35"/>
                  <a:pt x="67" y="33"/>
                  <a:pt x="66" y="31"/>
                </a:cubicBezTo>
                <a:close/>
                <a:moveTo>
                  <a:pt x="9" y="37"/>
                </a:moveTo>
                <a:cubicBezTo>
                  <a:pt x="9" y="57"/>
                  <a:pt x="9" y="57"/>
                  <a:pt x="9" y="57"/>
                </a:cubicBezTo>
                <a:cubicBezTo>
                  <a:pt x="9" y="59"/>
                  <a:pt x="11" y="60"/>
                  <a:pt x="13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42"/>
                  <a:pt x="28" y="42"/>
                  <a:pt x="28" y="42"/>
                </a:cubicBezTo>
                <a:cubicBezTo>
                  <a:pt x="28" y="42"/>
                  <a:pt x="29" y="41"/>
                  <a:pt x="29" y="41"/>
                </a:cubicBezTo>
                <a:cubicBezTo>
                  <a:pt x="38" y="41"/>
                  <a:pt x="38" y="41"/>
                  <a:pt x="38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9" y="60"/>
                  <a:pt x="39" y="60"/>
                  <a:pt x="39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7" y="60"/>
                  <a:pt x="58" y="59"/>
                  <a:pt x="58" y="57"/>
                </a:cubicBezTo>
                <a:cubicBezTo>
                  <a:pt x="58" y="38"/>
                  <a:pt x="58" y="38"/>
                  <a:pt x="58" y="38"/>
                </a:cubicBezTo>
                <a:cubicBezTo>
                  <a:pt x="34" y="13"/>
                  <a:pt x="34" y="13"/>
                  <a:pt x="34" y="13"/>
                </a:cubicBezTo>
                <a:lnTo>
                  <a:pt x="9" y="3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Arial" charset="0"/>
              <a:ea typeface="ＭＳ Ｐゴシック" pitchFamily="-97" charset="-128"/>
            </a:endParaRPr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914BF698-CF22-419C-8749-0590A2FA93C7}"/>
              </a:ext>
            </a:extLst>
          </p:cNvPr>
          <p:cNvSpPr>
            <a:spLocks noEditPoints="1"/>
          </p:cNvSpPr>
          <p:nvPr/>
        </p:nvSpPr>
        <p:spPr bwMode="auto">
          <a:xfrm>
            <a:off x="2314377" y="4071266"/>
            <a:ext cx="476249" cy="382587"/>
          </a:xfrm>
          <a:custGeom>
            <a:avLst/>
            <a:gdLst>
              <a:gd name="T0" fmla="*/ 1176335871 w 72"/>
              <a:gd name="T1" fmla="*/ 232073966 h 58"/>
              <a:gd name="T2" fmla="*/ 2147483647 w 72"/>
              <a:gd name="T3" fmla="*/ 232073966 h 58"/>
              <a:gd name="T4" fmla="*/ 2147483647 w 72"/>
              <a:gd name="T5" fmla="*/ 510570880 h 58"/>
              <a:gd name="T6" fmla="*/ 2147483647 w 72"/>
              <a:gd name="T7" fmla="*/ 510570880 h 58"/>
              <a:gd name="T8" fmla="*/ 2147483647 w 72"/>
              <a:gd name="T9" fmla="*/ 185664591 h 58"/>
              <a:gd name="T10" fmla="*/ 2147483647 w 72"/>
              <a:gd name="T11" fmla="*/ 0 h 58"/>
              <a:gd name="T12" fmla="*/ 1129279435 w 72"/>
              <a:gd name="T13" fmla="*/ 0 h 58"/>
              <a:gd name="T14" fmla="*/ 941067411 w 72"/>
              <a:gd name="T15" fmla="*/ 185664591 h 58"/>
              <a:gd name="T16" fmla="*/ 941067411 w 72"/>
              <a:gd name="T17" fmla="*/ 510570880 h 58"/>
              <a:gd name="T18" fmla="*/ 1176335871 w 72"/>
              <a:gd name="T19" fmla="*/ 510570880 h 58"/>
              <a:gd name="T20" fmla="*/ 1176335871 w 72"/>
              <a:gd name="T21" fmla="*/ 232073966 h 58"/>
              <a:gd name="T22" fmla="*/ 0 w 72"/>
              <a:gd name="T23" fmla="*/ 881893143 h 58"/>
              <a:gd name="T24" fmla="*/ 0 w 72"/>
              <a:gd name="T25" fmla="*/ 2147483647 h 58"/>
              <a:gd name="T26" fmla="*/ 235268568 w 72"/>
              <a:gd name="T27" fmla="*/ 2147483647 h 58"/>
              <a:gd name="T28" fmla="*/ 470530276 w 72"/>
              <a:gd name="T29" fmla="*/ 2147483647 h 58"/>
              <a:gd name="T30" fmla="*/ 470530276 w 72"/>
              <a:gd name="T31" fmla="*/ 649812471 h 58"/>
              <a:gd name="T32" fmla="*/ 235268568 w 72"/>
              <a:gd name="T33" fmla="*/ 649812471 h 58"/>
              <a:gd name="T34" fmla="*/ 0 w 72"/>
              <a:gd name="T35" fmla="*/ 881893143 h 58"/>
              <a:gd name="T36" fmla="*/ 658749160 w 72"/>
              <a:gd name="T37" fmla="*/ 2147483647 h 58"/>
              <a:gd name="T38" fmla="*/ 2147483647 w 72"/>
              <a:gd name="T39" fmla="*/ 2147483647 h 58"/>
              <a:gd name="T40" fmla="*/ 2147483647 w 72"/>
              <a:gd name="T41" fmla="*/ 649812471 h 58"/>
              <a:gd name="T42" fmla="*/ 658749160 w 72"/>
              <a:gd name="T43" fmla="*/ 649812471 h 58"/>
              <a:gd name="T44" fmla="*/ 658749160 w 72"/>
              <a:gd name="T45" fmla="*/ 2147483647 h 58"/>
              <a:gd name="T46" fmla="*/ 2147483647 w 72"/>
              <a:gd name="T47" fmla="*/ 649812471 h 58"/>
              <a:gd name="T48" fmla="*/ 2147483647 w 72"/>
              <a:gd name="T49" fmla="*/ 649812471 h 58"/>
              <a:gd name="T50" fmla="*/ 2147483647 w 72"/>
              <a:gd name="T51" fmla="*/ 2147483647 h 58"/>
              <a:gd name="T52" fmla="*/ 2147483647 w 72"/>
              <a:gd name="T53" fmla="*/ 2147483647 h 58"/>
              <a:gd name="T54" fmla="*/ 2147483647 w 72"/>
              <a:gd name="T55" fmla="*/ 2147483647 h 58"/>
              <a:gd name="T56" fmla="*/ 2147483647 w 72"/>
              <a:gd name="T57" fmla="*/ 881893143 h 58"/>
              <a:gd name="T58" fmla="*/ 2147483647 w 72"/>
              <a:gd name="T59" fmla="*/ 649812471 h 5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72"/>
              <a:gd name="T91" fmla="*/ 0 h 58"/>
              <a:gd name="T92" fmla="*/ 72 w 72"/>
              <a:gd name="T93" fmla="*/ 58 h 5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72" h="58">
                <a:moveTo>
                  <a:pt x="25" y="5"/>
                </a:moveTo>
                <a:cubicBezTo>
                  <a:pt x="48" y="5"/>
                  <a:pt x="48" y="5"/>
                  <a:pt x="48" y="5"/>
                </a:cubicBezTo>
                <a:cubicBezTo>
                  <a:pt x="48" y="11"/>
                  <a:pt x="48" y="11"/>
                  <a:pt x="48" y="11"/>
                </a:cubicBezTo>
                <a:cubicBezTo>
                  <a:pt x="53" y="11"/>
                  <a:pt x="53" y="11"/>
                  <a:pt x="53" y="11"/>
                </a:cubicBezTo>
                <a:cubicBezTo>
                  <a:pt x="53" y="4"/>
                  <a:pt x="53" y="4"/>
                  <a:pt x="53" y="4"/>
                </a:cubicBezTo>
                <a:cubicBezTo>
                  <a:pt x="53" y="2"/>
                  <a:pt x="51" y="0"/>
                  <a:pt x="4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2" y="0"/>
                  <a:pt x="20" y="2"/>
                  <a:pt x="20" y="4"/>
                </a:cubicBezTo>
                <a:cubicBezTo>
                  <a:pt x="20" y="11"/>
                  <a:pt x="20" y="11"/>
                  <a:pt x="20" y="11"/>
                </a:cubicBezTo>
                <a:cubicBezTo>
                  <a:pt x="25" y="11"/>
                  <a:pt x="25" y="11"/>
                  <a:pt x="25" y="11"/>
                </a:cubicBezTo>
                <a:lnTo>
                  <a:pt x="25" y="5"/>
                </a:lnTo>
                <a:close/>
                <a:moveTo>
                  <a:pt x="0" y="19"/>
                </a:moveTo>
                <a:cubicBezTo>
                  <a:pt x="0" y="53"/>
                  <a:pt x="0" y="53"/>
                  <a:pt x="0" y="53"/>
                </a:cubicBezTo>
                <a:cubicBezTo>
                  <a:pt x="0" y="56"/>
                  <a:pt x="3" y="58"/>
                  <a:pt x="5" y="58"/>
                </a:cubicBezTo>
                <a:cubicBezTo>
                  <a:pt x="10" y="58"/>
                  <a:pt x="10" y="58"/>
                  <a:pt x="10" y="58"/>
                </a:cubicBezTo>
                <a:cubicBezTo>
                  <a:pt x="10" y="14"/>
                  <a:pt x="10" y="14"/>
                  <a:pt x="10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3" y="14"/>
                  <a:pt x="0" y="16"/>
                  <a:pt x="0" y="19"/>
                </a:cubicBezTo>
                <a:close/>
                <a:moveTo>
                  <a:pt x="14" y="58"/>
                </a:moveTo>
                <a:cubicBezTo>
                  <a:pt x="59" y="58"/>
                  <a:pt x="59" y="58"/>
                  <a:pt x="59" y="58"/>
                </a:cubicBezTo>
                <a:cubicBezTo>
                  <a:pt x="59" y="14"/>
                  <a:pt x="59" y="14"/>
                  <a:pt x="59" y="14"/>
                </a:cubicBezTo>
                <a:cubicBezTo>
                  <a:pt x="14" y="14"/>
                  <a:pt x="14" y="14"/>
                  <a:pt x="14" y="14"/>
                </a:cubicBezTo>
                <a:lnTo>
                  <a:pt x="14" y="58"/>
                </a:lnTo>
                <a:close/>
                <a:moveTo>
                  <a:pt x="67" y="14"/>
                </a:moveTo>
                <a:cubicBezTo>
                  <a:pt x="63" y="14"/>
                  <a:pt x="63" y="14"/>
                  <a:pt x="63" y="14"/>
                </a:cubicBezTo>
                <a:cubicBezTo>
                  <a:pt x="63" y="58"/>
                  <a:pt x="63" y="58"/>
                  <a:pt x="63" y="58"/>
                </a:cubicBezTo>
                <a:cubicBezTo>
                  <a:pt x="67" y="58"/>
                  <a:pt x="67" y="58"/>
                  <a:pt x="67" y="58"/>
                </a:cubicBezTo>
                <a:cubicBezTo>
                  <a:pt x="70" y="58"/>
                  <a:pt x="72" y="56"/>
                  <a:pt x="72" y="53"/>
                </a:cubicBezTo>
                <a:cubicBezTo>
                  <a:pt x="72" y="19"/>
                  <a:pt x="72" y="19"/>
                  <a:pt x="72" y="19"/>
                </a:cubicBezTo>
                <a:cubicBezTo>
                  <a:pt x="72" y="16"/>
                  <a:pt x="70" y="14"/>
                  <a:pt x="67" y="1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Arial" charset="0"/>
              <a:ea typeface="ＭＳ Ｐゴシック" pitchFamily="-97" charset="-128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13CC24B3-0F30-45BC-AD65-433D5C8E6A41}"/>
              </a:ext>
            </a:extLst>
          </p:cNvPr>
          <p:cNvSpPr>
            <a:spLocks noEditPoints="1"/>
          </p:cNvSpPr>
          <p:nvPr/>
        </p:nvSpPr>
        <p:spPr bwMode="auto">
          <a:xfrm>
            <a:off x="4328176" y="4017104"/>
            <a:ext cx="401637" cy="468312"/>
          </a:xfrm>
          <a:custGeom>
            <a:avLst/>
            <a:gdLst>
              <a:gd name="T0" fmla="*/ 2147483647 w 63"/>
              <a:gd name="T1" fmla="*/ 0 h 73"/>
              <a:gd name="T2" fmla="*/ 1122599098 w 63"/>
              <a:gd name="T3" fmla="*/ 0 h 73"/>
              <a:gd name="T4" fmla="*/ 561299549 w 63"/>
              <a:gd name="T5" fmla="*/ 560595689 h 73"/>
              <a:gd name="T6" fmla="*/ 561299549 w 63"/>
              <a:gd name="T7" fmla="*/ 1009069293 h 73"/>
              <a:gd name="T8" fmla="*/ 785819275 w 63"/>
              <a:gd name="T9" fmla="*/ 953011760 h 73"/>
              <a:gd name="T10" fmla="*/ 1852288207 w 63"/>
              <a:gd name="T11" fmla="*/ 2074203372 h 73"/>
              <a:gd name="T12" fmla="*/ 1627768481 w 63"/>
              <a:gd name="T13" fmla="*/ 2147483647 h 73"/>
              <a:gd name="T14" fmla="*/ 1627768481 w 63"/>
              <a:gd name="T15" fmla="*/ 2147483647 h 73"/>
              <a:gd name="T16" fmla="*/ 2147483647 w 63"/>
              <a:gd name="T17" fmla="*/ 2147483647 h 73"/>
              <a:gd name="T18" fmla="*/ 2147483647 w 63"/>
              <a:gd name="T19" fmla="*/ 2147483647 h 73"/>
              <a:gd name="T20" fmla="*/ 2147483647 w 63"/>
              <a:gd name="T21" fmla="*/ 1121191379 h 73"/>
              <a:gd name="T22" fmla="*/ 2147483647 w 63"/>
              <a:gd name="T23" fmla="*/ 0 h 73"/>
              <a:gd name="T24" fmla="*/ 2147483647 w 63"/>
              <a:gd name="T25" fmla="*/ 1345428064 h 73"/>
              <a:gd name="T26" fmla="*/ 2147483647 w 63"/>
              <a:gd name="T27" fmla="*/ 728775075 h 73"/>
              <a:gd name="T28" fmla="*/ 2147483647 w 63"/>
              <a:gd name="T29" fmla="*/ 56057314 h 73"/>
              <a:gd name="T30" fmla="*/ 2147483647 w 63"/>
              <a:gd name="T31" fmla="*/ 280294101 h 73"/>
              <a:gd name="T32" fmla="*/ 2147483647 w 63"/>
              <a:gd name="T33" fmla="*/ 560595689 h 73"/>
              <a:gd name="T34" fmla="*/ 2147483647 w 63"/>
              <a:gd name="T35" fmla="*/ 1121191379 h 73"/>
              <a:gd name="T36" fmla="*/ 2147483647 w 63"/>
              <a:gd name="T37" fmla="*/ 1121191379 h 73"/>
              <a:gd name="T38" fmla="*/ 2147483647 w 63"/>
              <a:gd name="T39" fmla="*/ 1345428064 h 73"/>
              <a:gd name="T40" fmla="*/ 2147483647 w 63"/>
              <a:gd name="T41" fmla="*/ 1345428064 h 73"/>
              <a:gd name="T42" fmla="*/ 224519784 w 63"/>
              <a:gd name="T43" fmla="*/ 2147483647 h 73"/>
              <a:gd name="T44" fmla="*/ 224519784 w 63"/>
              <a:gd name="T45" fmla="*/ 2147483647 h 73"/>
              <a:gd name="T46" fmla="*/ 785819275 w 63"/>
              <a:gd name="T47" fmla="*/ 2147483647 h 73"/>
              <a:gd name="T48" fmla="*/ 785819275 w 63"/>
              <a:gd name="T49" fmla="*/ 2147483647 h 73"/>
              <a:gd name="T50" fmla="*/ 1347118824 w 63"/>
              <a:gd name="T51" fmla="*/ 2147483647 h 73"/>
              <a:gd name="T52" fmla="*/ 1347118824 w 63"/>
              <a:gd name="T53" fmla="*/ 2147483647 h 73"/>
              <a:gd name="T54" fmla="*/ 785819275 w 63"/>
              <a:gd name="T55" fmla="*/ 2147483647 h 73"/>
              <a:gd name="T56" fmla="*/ 224519784 w 63"/>
              <a:gd name="T57" fmla="*/ 2147483647 h 73"/>
              <a:gd name="T58" fmla="*/ 785819275 w 63"/>
              <a:gd name="T59" fmla="*/ 1289370764 h 73"/>
              <a:gd name="T60" fmla="*/ 0 w 63"/>
              <a:gd name="T61" fmla="*/ 2074203372 h 73"/>
              <a:gd name="T62" fmla="*/ 785819275 w 63"/>
              <a:gd name="T63" fmla="*/ 2147483647 h 73"/>
              <a:gd name="T64" fmla="*/ 1515508618 w 63"/>
              <a:gd name="T65" fmla="*/ 2074203372 h 73"/>
              <a:gd name="T66" fmla="*/ 785819275 w 63"/>
              <a:gd name="T67" fmla="*/ 1289370764 h 7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73"/>
              <a:gd name="T104" fmla="*/ 63 w 63"/>
              <a:gd name="T105" fmla="*/ 73 h 7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73">
                <a:moveTo>
                  <a:pt x="43" y="0"/>
                </a:moveTo>
                <a:cubicBezTo>
                  <a:pt x="20" y="0"/>
                  <a:pt x="20" y="0"/>
                  <a:pt x="20" y="0"/>
                </a:cubicBezTo>
                <a:cubicBezTo>
                  <a:pt x="15" y="0"/>
                  <a:pt x="10" y="4"/>
                  <a:pt x="10" y="10"/>
                </a:cubicBezTo>
                <a:cubicBezTo>
                  <a:pt x="10" y="18"/>
                  <a:pt x="10" y="18"/>
                  <a:pt x="10" y="18"/>
                </a:cubicBezTo>
                <a:cubicBezTo>
                  <a:pt x="11" y="18"/>
                  <a:pt x="13" y="17"/>
                  <a:pt x="14" y="17"/>
                </a:cubicBezTo>
                <a:cubicBezTo>
                  <a:pt x="24" y="17"/>
                  <a:pt x="33" y="26"/>
                  <a:pt x="33" y="37"/>
                </a:cubicBezTo>
                <a:cubicBezTo>
                  <a:pt x="33" y="41"/>
                  <a:pt x="32" y="45"/>
                  <a:pt x="29" y="48"/>
                </a:cubicBezTo>
                <a:cubicBezTo>
                  <a:pt x="29" y="64"/>
                  <a:pt x="29" y="64"/>
                  <a:pt x="29" y="64"/>
                </a:cubicBezTo>
                <a:cubicBezTo>
                  <a:pt x="53" y="64"/>
                  <a:pt x="53" y="64"/>
                  <a:pt x="53" y="64"/>
                </a:cubicBezTo>
                <a:cubicBezTo>
                  <a:pt x="58" y="64"/>
                  <a:pt x="63" y="59"/>
                  <a:pt x="63" y="54"/>
                </a:cubicBezTo>
                <a:cubicBezTo>
                  <a:pt x="63" y="20"/>
                  <a:pt x="63" y="20"/>
                  <a:pt x="63" y="20"/>
                </a:cubicBezTo>
                <a:lnTo>
                  <a:pt x="43" y="0"/>
                </a:lnTo>
                <a:close/>
                <a:moveTo>
                  <a:pt x="50" y="24"/>
                </a:moveTo>
                <a:cubicBezTo>
                  <a:pt x="44" y="24"/>
                  <a:pt x="39" y="19"/>
                  <a:pt x="39" y="13"/>
                </a:cubicBezTo>
                <a:cubicBezTo>
                  <a:pt x="39" y="1"/>
                  <a:pt x="39" y="1"/>
                  <a:pt x="39" y="1"/>
                </a:cubicBezTo>
                <a:cubicBezTo>
                  <a:pt x="43" y="5"/>
                  <a:pt x="43" y="5"/>
                  <a:pt x="43" y="5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6"/>
                  <a:pt x="47" y="20"/>
                  <a:pt x="53" y="20"/>
                </a:cubicBezTo>
                <a:cubicBezTo>
                  <a:pt x="58" y="20"/>
                  <a:pt x="58" y="20"/>
                  <a:pt x="58" y="20"/>
                </a:cubicBezTo>
                <a:cubicBezTo>
                  <a:pt x="62" y="24"/>
                  <a:pt x="62" y="24"/>
                  <a:pt x="62" y="24"/>
                </a:cubicBezTo>
                <a:lnTo>
                  <a:pt x="50" y="24"/>
                </a:lnTo>
                <a:close/>
                <a:moveTo>
                  <a:pt x="4" y="52"/>
                </a:moveTo>
                <a:cubicBezTo>
                  <a:pt x="4" y="73"/>
                  <a:pt x="4" y="73"/>
                  <a:pt x="4" y="73"/>
                </a:cubicBezTo>
                <a:cubicBezTo>
                  <a:pt x="14" y="64"/>
                  <a:pt x="14" y="64"/>
                  <a:pt x="14" y="64"/>
                </a:cubicBezTo>
                <a:cubicBezTo>
                  <a:pt x="14" y="64"/>
                  <a:pt x="14" y="64"/>
                  <a:pt x="14" y="64"/>
                </a:cubicBezTo>
                <a:cubicBezTo>
                  <a:pt x="24" y="73"/>
                  <a:pt x="24" y="73"/>
                  <a:pt x="24" y="73"/>
                </a:cubicBezTo>
                <a:cubicBezTo>
                  <a:pt x="24" y="52"/>
                  <a:pt x="24" y="52"/>
                  <a:pt x="24" y="52"/>
                </a:cubicBezTo>
                <a:cubicBezTo>
                  <a:pt x="21" y="54"/>
                  <a:pt x="17" y="55"/>
                  <a:pt x="14" y="55"/>
                </a:cubicBezTo>
                <a:cubicBezTo>
                  <a:pt x="10" y="55"/>
                  <a:pt x="7" y="54"/>
                  <a:pt x="4" y="52"/>
                </a:cubicBezTo>
                <a:close/>
                <a:moveTo>
                  <a:pt x="14" y="23"/>
                </a:moveTo>
                <a:cubicBezTo>
                  <a:pt x="6" y="23"/>
                  <a:pt x="0" y="29"/>
                  <a:pt x="0" y="37"/>
                </a:cubicBezTo>
                <a:cubicBezTo>
                  <a:pt x="0" y="44"/>
                  <a:pt x="6" y="50"/>
                  <a:pt x="14" y="50"/>
                </a:cubicBezTo>
                <a:cubicBezTo>
                  <a:pt x="21" y="50"/>
                  <a:pt x="27" y="44"/>
                  <a:pt x="27" y="37"/>
                </a:cubicBezTo>
                <a:cubicBezTo>
                  <a:pt x="27" y="29"/>
                  <a:pt x="21" y="23"/>
                  <a:pt x="14" y="2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Arial" charset="0"/>
              <a:ea typeface="ＭＳ Ｐゴシック" pitchFamily="-97" charset="-128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D8B79ED-2193-4C87-9A95-E769B23F2D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5" t="3495" r="1852" b="4207"/>
          <a:stretch/>
        </p:blipFill>
        <p:spPr>
          <a:xfrm>
            <a:off x="6741482" y="3551974"/>
            <a:ext cx="4662799" cy="2944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2A53AAF-34E5-4960-8496-BC449D68B5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1" t="3106" r="884"/>
          <a:stretch/>
        </p:blipFill>
        <p:spPr>
          <a:xfrm>
            <a:off x="6741482" y="219076"/>
            <a:ext cx="4508277" cy="2971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A89CA41-D2D8-44FB-A87F-701C7113DB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7" t="2201" r="2330" b="5113"/>
          <a:stretch/>
        </p:blipFill>
        <p:spPr>
          <a:xfrm>
            <a:off x="1595551" y="3758314"/>
            <a:ext cx="4500449" cy="2728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2A15E5B-505B-4E36-8374-DA2CCD7F99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731" t="15699" r="21730" b="66602"/>
          <a:stretch/>
        </p:blipFill>
        <p:spPr>
          <a:xfrm>
            <a:off x="599177" y="580177"/>
            <a:ext cx="4382898" cy="2971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5BEC0D-0BC2-438D-867D-19C6DC4C0682}"/>
              </a:ext>
            </a:extLst>
          </p:cNvPr>
          <p:cNvSpPr txBox="1"/>
          <p:nvPr/>
        </p:nvSpPr>
        <p:spPr>
          <a:xfrm>
            <a:off x="5114925" y="1361016"/>
            <a:ext cx="335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1</a:t>
            </a:r>
            <a:endParaRPr lang="en-US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9BC4BE-6D08-43D3-B93F-2767BAB44F25}"/>
              </a:ext>
            </a:extLst>
          </p:cNvPr>
          <p:cNvSpPr txBox="1"/>
          <p:nvPr/>
        </p:nvSpPr>
        <p:spPr>
          <a:xfrm rot="10800000" flipV="1">
            <a:off x="1133474" y="5267989"/>
            <a:ext cx="1657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2</a:t>
            </a:r>
            <a:endParaRPr lang="en-US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C03C79-BE30-41BE-BB2F-381F4732900D}"/>
              </a:ext>
            </a:extLst>
          </p:cNvPr>
          <p:cNvSpPr txBox="1"/>
          <p:nvPr/>
        </p:nvSpPr>
        <p:spPr>
          <a:xfrm>
            <a:off x="11334749" y="1513416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3</a:t>
            </a:r>
            <a:endParaRPr lang="en-US" sz="3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DBA6E8-239F-4507-9333-70F7D5EAB274}"/>
              </a:ext>
            </a:extLst>
          </p:cNvPr>
          <p:cNvSpPr txBox="1"/>
          <p:nvPr/>
        </p:nvSpPr>
        <p:spPr>
          <a:xfrm>
            <a:off x="11471295" y="4004914"/>
            <a:ext cx="463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4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9245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DC059C35-4F60-48BF-8709-C482005F7CA5}"/>
              </a:ext>
            </a:extLst>
          </p:cNvPr>
          <p:cNvSpPr/>
          <p:nvPr/>
        </p:nvSpPr>
        <p:spPr>
          <a:xfrm>
            <a:off x="3064277" y="1508726"/>
            <a:ext cx="5948038" cy="39780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452BAE9-F089-4933-A92B-B1C963AE84C0}"/>
              </a:ext>
            </a:extLst>
          </p:cNvPr>
          <p:cNvSpPr txBox="1"/>
          <p:nvPr/>
        </p:nvSpPr>
        <p:spPr>
          <a:xfrm>
            <a:off x="2879728" y="2922317"/>
            <a:ext cx="64325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Hãy</a:t>
            </a:r>
            <a:r>
              <a:rPr lang="en-US" altLang="zh-CN" sz="4000" i="1" dirty="0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vẽ</a:t>
            </a:r>
            <a:r>
              <a:rPr lang="en-US" altLang="zh-CN" sz="4000" i="1" dirty="0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000" i="1" dirty="0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tạo</a:t>
            </a:r>
            <a:r>
              <a:rPr lang="en-US" altLang="zh-CN" sz="4000" i="1" dirty="0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4000" i="1" dirty="0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bức</a:t>
            </a:r>
            <a:r>
              <a:rPr lang="en-US" altLang="zh-CN" sz="4000" i="1" dirty="0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tranh</a:t>
            </a:r>
            <a:r>
              <a:rPr lang="en-US" altLang="zh-CN" sz="4000" i="1" dirty="0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4000" i="1" dirty="0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4000" i="1" dirty="0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000" i="1" dirty="0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4000" i="1" dirty="0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bốn</a:t>
            </a:r>
            <a:r>
              <a:rPr lang="en-US" altLang="zh-CN" sz="4000" i="1" dirty="0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mùa</a:t>
            </a:r>
            <a:r>
              <a:rPr lang="en-US" altLang="zh-CN" sz="4000" i="1" dirty="0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mà</a:t>
            </a:r>
            <a:r>
              <a:rPr lang="en-US" altLang="zh-CN" sz="4000" i="1" dirty="0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4000" i="1" dirty="0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yêu</a:t>
            </a:r>
            <a:r>
              <a:rPr lang="en-US" altLang="zh-CN" sz="4000" i="1" dirty="0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thích</a:t>
            </a:r>
            <a:r>
              <a:rPr lang="en-US" altLang="zh-CN" sz="4000" i="1" dirty="0">
                <a:solidFill>
                  <a:srgbClr val="0070C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.</a:t>
            </a:r>
            <a:endParaRPr lang="zh-CN" altLang="en-US" sz="4000" i="1" dirty="0">
              <a:solidFill>
                <a:srgbClr val="0070C0"/>
              </a:solidFill>
              <a:latin typeface="Times New Roman" panose="02020603050405020304" pitchFamily="18" charset="0"/>
              <a:ea typeface="柳公权柳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AA02224-5A57-4B3D-B74C-8C7A486ABAC6}"/>
              </a:ext>
            </a:extLst>
          </p:cNvPr>
          <p:cNvSpPr/>
          <p:nvPr/>
        </p:nvSpPr>
        <p:spPr>
          <a:xfrm flipV="1">
            <a:off x="4565552" y="2570595"/>
            <a:ext cx="3060916" cy="45719"/>
          </a:xfrm>
          <a:prstGeom prst="rect">
            <a:avLst/>
          </a:prstGeom>
          <a:solidFill>
            <a:srgbClr val="CBB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rgbClr val="CBBA9D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8A78D7E-2E53-4C50-B4D7-65239DF7527A}"/>
              </a:ext>
            </a:extLst>
          </p:cNvPr>
          <p:cNvSpPr txBox="1"/>
          <p:nvPr/>
        </p:nvSpPr>
        <p:spPr>
          <a:xfrm>
            <a:off x="4507837" y="2093094"/>
            <a:ext cx="3195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10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27D06FE-CE67-491E-BC92-6D2AFCF248E5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2.23.08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3080</TotalTime>
  <Words>232</Words>
  <Application>Microsoft Office PowerPoint</Application>
  <PresentationFormat>Widescreen</PresentationFormat>
  <Paragraphs>43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等线</vt:lpstr>
      <vt:lpstr>微软雅黑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02.23.08</dc:title>
  <dc:creator>WIN7</dc:creator>
  <cp:lastModifiedBy>le ngan</cp:lastModifiedBy>
  <cp:revision>225</cp:revision>
  <dcterms:created xsi:type="dcterms:W3CDTF">2017-08-18T03:02:00Z</dcterms:created>
  <dcterms:modified xsi:type="dcterms:W3CDTF">2023-12-14T05:58:39Z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