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579" r:id="rId2"/>
    <p:sldId id="543" r:id="rId3"/>
    <p:sldId id="563" r:id="rId4"/>
    <p:sldId id="542" r:id="rId5"/>
    <p:sldId id="575" r:id="rId6"/>
    <p:sldId id="576" r:id="rId7"/>
    <p:sldId id="555" r:id="rId8"/>
    <p:sldId id="556" r:id="rId9"/>
    <p:sldId id="577" r:id="rId10"/>
    <p:sldId id="569" r:id="rId11"/>
    <p:sldId id="571" r:id="rId12"/>
    <p:sldId id="57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94660"/>
  </p:normalViewPr>
  <p:slideViewPr>
    <p:cSldViewPr>
      <p:cViewPr varScale="1">
        <p:scale>
          <a:sx n="70" d="100"/>
          <a:sy n="70" d="100"/>
        </p:scale>
        <p:origin x="47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3.bin"/><Relationship Id="rId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312024" y="2060848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64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xmlns="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xmlns="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xmlns="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xmlns="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xmlns="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48" y="2779187"/>
            <a:ext cx="11322793" cy="343183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5451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002108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1809044"/>
            <a:ext cx="43781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426F0F8-2CDD-0D77-89D2-784238F8F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845"/>
              </p:ext>
            </p:extLst>
          </p:nvPr>
        </p:nvGraphicFramePr>
        <p:xfrm>
          <a:off x="623392" y="3284984"/>
          <a:ext cx="1086120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9" imgW="4603987" imgH="971600" progId="Paint.Picture">
                  <p:embed/>
                </p:oleObj>
              </mc:Choice>
              <mc:Fallback>
                <p:oleObj name="Bitmap Image" r:id="rId9" imgW="4603987" imgH="9716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3284984"/>
                        <a:ext cx="10861206" cy="23042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180B33A-6D91-5865-41B8-7A6B51B2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550494" y="472276"/>
            <a:ext cx="2866056" cy="22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Õ 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48" y="1827459"/>
            <a:ext cx="11322793" cy="43835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03443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930100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7" y="701660"/>
            <a:ext cx="5389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FC259C81-6EB4-9B62-1821-1E816E929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823252"/>
              </p:ext>
            </p:extLst>
          </p:nvPr>
        </p:nvGraphicFramePr>
        <p:xfrm>
          <a:off x="637680" y="2217279"/>
          <a:ext cx="10858920" cy="172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 Image" r:id="rId9" imgW="4521432" imgH="806349" progId="Paint.Picture">
                  <p:embed/>
                </p:oleObj>
              </mc:Choice>
              <mc:Fallback>
                <p:oleObj name="Bitmap Image" r:id="rId9" imgW="4521432" imgH="80634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80" y="2217279"/>
                        <a:ext cx="10858920" cy="1726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F86A8D8E-BFDC-758E-363B-ACC21DB75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037830"/>
              </p:ext>
            </p:extLst>
          </p:nvPr>
        </p:nvGraphicFramePr>
        <p:xfrm>
          <a:off x="721668" y="4005065"/>
          <a:ext cx="10702924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Bitmap Image" r:id="rId11" imgW="4451579" imgH="946032" progId="Paint.Picture">
                  <p:embed/>
                </p:oleObj>
              </mc:Choice>
              <mc:Fallback>
                <p:oleObj name="Bitmap Image" r:id="rId11" imgW="4451579" imgH="94603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68" y="4005065"/>
                        <a:ext cx="10702924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29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Õ 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8044</TotalTime>
  <Words>184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lev7-12-19</cp:lastModifiedBy>
  <cp:revision>627</cp:revision>
  <dcterms:created xsi:type="dcterms:W3CDTF">2010-04-30T18:19:48Z</dcterms:created>
  <dcterms:modified xsi:type="dcterms:W3CDTF">2025-10-01T09:26:23Z</dcterms:modified>
</cp:coreProperties>
</file>