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984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4A3ADD2-E4FD-462F-96C3-00A3E7253387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03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99755C-DDD6-4772-A92A-EF4DA782FB7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482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94F2C38-46EA-405F-BAAE-91BF580CDB9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32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35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gif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gif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1" y="2176544"/>
            <a:ext cx="3886200" cy="3538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555BEC-3BFA-FEEC-3E9B-E3BC2818E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61" y="107879"/>
            <a:ext cx="5436629" cy="139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10" descr="D:\GIÁO ÁN 1 2020-2021\HÌNH SOẠN GIÁO ÁN\Nghe nhạc\Quoc ca - Copy - Copy.PNG"/>
          <p:cNvPicPr/>
          <p:nvPr/>
        </p:nvPicPr>
        <p:blipFill>
          <a:blip r:embed="rId4"/>
          <a:srcRect t="3570"/>
          <a:stretch/>
        </p:blipFill>
        <p:spPr>
          <a:xfrm>
            <a:off x="1414440" y="214200"/>
            <a:ext cx="8143920" cy="65646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9F89D8A-76FD-4CF2-AAC4-540812D56E19}"/>
              </a:ext>
            </a:extLst>
          </p:cNvPr>
          <p:cNvSpPr/>
          <p:nvPr/>
        </p:nvSpPr>
        <p:spPr>
          <a:xfrm>
            <a:off x="275715" y="309915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GHE NHẠC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402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404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6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407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408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09" name="Freeform 408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410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411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2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3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4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5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6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7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8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9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20" name="Text Box 26"/>
          <p:cNvSpPr/>
          <p:nvPr/>
        </p:nvSpPr>
        <p:spPr>
          <a:xfrm>
            <a:off x="843120" y="428760"/>
            <a:ext cx="950112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Cảm nhận về giai điệu và nội dung bài hát?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1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22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423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24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425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81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82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83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4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5" name="Freeform 484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6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7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88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48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0" name="Freeform 489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1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2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93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4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5" name="Freeform 494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6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7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98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49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00" name="Freeform 499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01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02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503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50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05" name="Freeform 504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06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07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508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50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10" name="Freeform 509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11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12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513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51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15" name="Freeform 514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16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17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518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51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20" name="Freeform 519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21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22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523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52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25" name="Freeform 524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26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27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528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52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30" name="Freeform 529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31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32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533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53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35" name="Freeform 534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36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537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538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539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45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46" name="Picture 2" descr="Trường Tiểu học Thị Trấn khai giảng năm học mới - Website của Trường Tiểu  học Thị trấn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03240" y="1500120"/>
            <a:ext cx="7643880" cy="4000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54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54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550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2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553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554" name="AutoShape 17"/>
            <p:cNvPicPr/>
            <p:nvPr/>
          </p:nvPicPr>
          <p:blipFill>
            <a:blip r:embed="rId7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5" name="Freeform 554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56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557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8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9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0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1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2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3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4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5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66" name="Text Box 26"/>
          <p:cNvSpPr/>
          <p:nvPr/>
        </p:nvSpPr>
        <p:spPr>
          <a:xfrm>
            <a:off x="843120" y="356733"/>
            <a:ext cx="9501120" cy="71006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Nghe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đoán</a:t>
            </a: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tên</a:t>
            </a: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nhạc</a:t>
            </a:r>
            <a:r>
              <a:rPr lang="en-US" sz="40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cụ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68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569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70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571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572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573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5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5" name="Freeform 574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6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7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578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5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0" name="Freeform 579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1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2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583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5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5" name="Freeform 584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6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7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588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5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0" name="Freeform 589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1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2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593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5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5" name="Freeform 594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6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7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598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5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0" name="Freeform 599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1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2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603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60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5" name="Freeform 604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6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7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608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60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0" name="Freeform 609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1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2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613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61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5" name="Freeform 614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6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7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618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61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0" name="Freeform 619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1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2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623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62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5" name="Freeform 624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6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627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628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629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63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1" name="Freeform 630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2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3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634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6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6" name="Freeform 635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7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8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639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64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1" name="Freeform 640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2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3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644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6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6" name="Freeform 645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7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8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649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65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1" name="Freeform 650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2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3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654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6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6" name="Freeform 655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7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8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659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66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61" name="Freeform 660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62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63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664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6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66" name="Freeform 665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67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68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669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67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71" name="Freeform 670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72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73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674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6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76" name="Freeform 675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77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78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679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68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81" name="Freeform 680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82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683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685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686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687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8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91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2" name="Picture 9" descr="D:\GIÁO ÁN 1 2020-2021\HÌNH SOẠN GIÁO ÁN\Nhạc cụ\Trống con.jpg"/>
          <p:cNvPicPr/>
          <p:nvPr/>
        </p:nvPicPr>
        <p:blipFill>
          <a:blip r:embed="rId15">
            <a:lum contrast="30000"/>
          </a:blip>
          <a:srcRect l="43543" t="17145" r="42662" b="74509"/>
          <a:stretch/>
        </p:blipFill>
        <p:spPr>
          <a:xfrm>
            <a:off x="3700440" y="2071800"/>
            <a:ext cx="3857760" cy="3290760"/>
          </a:xfrm>
          <a:prstGeom prst="rect">
            <a:avLst/>
          </a:prstGeom>
          <a:ln w="0">
            <a:noFill/>
          </a:ln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xmlns="" id="{961B21F4-4DEA-41BD-AFBC-73F9A1F7164B}"/>
              </a:ext>
            </a:extLst>
          </p:cNvPr>
          <p:cNvSpPr/>
          <p:nvPr/>
        </p:nvSpPr>
        <p:spPr>
          <a:xfrm>
            <a:off x="2043243" y="19341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98" name="Rectangle 7"/>
          <p:cNvSpPr/>
          <p:nvPr/>
        </p:nvSpPr>
        <p:spPr>
          <a:xfrm>
            <a:off x="3200400" y="135720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9" name="Text Box 9"/>
          <p:cNvSpPr/>
          <p:nvPr/>
        </p:nvSpPr>
        <p:spPr>
          <a:xfrm>
            <a:off x="414360" y="1000080"/>
            <a:ext cx="3000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00" name="Picture 9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43543" t="17145" r="42662" b="74509"/>
          <a:stretch/>
        </p:blipFill>
        <p:spPr>
          <a:xfrm>
            <a:off x="3700440" y="207180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0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6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6189"/>
          <a:stretch/>
        </p:blipFill>
        <p:spPr>
          <a:xfrm>
            <a:off x="771480" y="1357200"/>
            <a:ext cx="9429840" cy="4214880"/>
          </a:xfrm>
          <a:prstGeom prst="rect">
            <a:avLst/>
          </a:prstGeom>
          <a:ln w="0">
            <a:noFill/>
          </a:ln>
        </p:spPr>
      </p:pic>
      <p:sp>
        <p:nvSpPr>
          <p:cNvPr id="707" name="Text Box 9"/>
          <p:cNvSpPr/>
          <p:nvPr/>
        </p:nvSpPr>
        <p:spPr>
          <a:xfrm>
            <a:off x="414360" y="1000080"/>
            <a:ext cx="3571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Cách gõ trống con: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70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71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711" name="Rectangle 1"/>
          <p:cNvSpPr/>
          <p:nvPr/>
        </p:nvSpPr>
        <p:spPr>
          <a:xfrm>
            <a:off x="1492866" y="2438400"/>
            <a:ext cx="7737589" cy="17775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VÀ GÕ ĐỆM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BÀI HÁT TỔ QUỐC TA 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6" name="Rectangle 7"/>
          <p:cNvSpPr/>
          <p:nvPr/>
        </p:nvSpPr>
        <p:spPr>
          <a:xfrm>
            <a:off x="3843360" y="92880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21" name="Rectangle 7"/>
          <p:cNvSpPr/>
          <p:nvPr/>
        </p:nvSpPr>
        <p:spPr>
          <a:xfrm>
            <a:off x="3200400" y="79200"/>
            <a:ext cx="4500720" cy="9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2" name="Picture 2" descr="D:\GIÁO ÁN 1 2020-2021\HÌNH SOẠN GIÁO ÁN\Nhạc cụ\Trống con - Copy.jpg"/>
          <p:cNvPicPr/>
          <p:nvPr/>
        </p:nvPicPr>
        <p:blipFill>
          <a:blip r:embed="rId4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4005"/>
          <a:stretch/>
        </p:blipFill>
        <p:spPr>
          <a:xfrm>
            <a:off x="628560" y="1143000"/>
            <a:ext cx="9929880" cy="550080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9F0280-BEA9-497B-80A3-010CBE8E4DF1}"/>
              </a:ext>
            </a:extLst>
          </p:cNvPr>
          <p:cNvSpPr/>
          <p:nvPr/>
        </p:nvSpPr>
        <p:spPr>
          <a:xfrm>
            <a:off x="374761" y="358503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72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72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726" name="Rectangle 1"/>
          <p:cNvSpPr/>
          <p:nvPr/>
        </p:nvSpPr>
        <p:spPr>
          <a:xfrm>
            <a:off x="1459650" y="2362200"/>
            <a:ext cx="8250421" cy="17775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VÀ GÕ ĐỆM THEO 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SẮC THÁI TO – NHỎ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31" name="Rectangle 7"/>
          <p:cNvSpPr/>
          <p:nvPr/>
        </p:nvSpPr>
        <p:spPr>
          <a:xfrm>
            <a:off x="3843360" y="92880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36" name="Rectangle 7"/>
          <p:cNvSpPr/>
          <p:nvPr/>
        </p:nvSpPr>
        <p:spPr>
          <a:xfrm>
            <a:off x="3200400" y="79200"/>
            <a:ext cx="4500720" cy="9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2" descr="D:\GIÁO ÁN 1 2020-2021\HÌNH SOẠN GIÁO ÁN\Nhạc cụ\Trống con - Copy.jpg"/>
          <p:cNvPicPr/>
          <p:nvPr/>
        </p:nvPicPr>
        <p:blipFill>
          <a:blip r:embed="rId4">
            <a:lum contrast="20000"/>
          </a:blip>
          <a:srcRect b="4005"/>
          <a:stretch/>
        </p:blipFill>
        <p:spPr>
          <a:xfrm>
            <a:off x="1200240" y="1143000"/>
            <a:ext cx="8929440" cy="550080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31840" y="2246400"/>
            <a:ext cx="687240" cy="100008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303120" y="1214280"/>
            <a:ext cx="611280" cy="56376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31840" y="5032440"/>
            <a:ext cx="687240" cy="1000080"/>
          </a:xfrm>
          <a:prstGeom prst="rect">
            <a:avLst/>
          </a:prstGeom>
          <a:ln w="0">
            <a:noFill/>
          </a:ln>
        </p:spPr>
      </p:pic>
      <p:pic>
        <p:nvPicPr>
          <p:cNvPr id="741" name="Picture 10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303120" y="3929040"/>
            <a:ext cx="611280" cy="563760"/>
          </a:xfrm>
          <a:prstGeom prst="rect">
            <a:avLst/>
          </a:prstGeom>
          <a:ln w="0"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B5A281-3409-4426-8DC4-9228E216DB9D}"/>
              </a:ext>
            </a:extLst>
          </p:cNvPr>
          <p:cNvSpPr/>
          <p:nvPr/>
        </p:nvSpPr>
        <p:spPr>
          <a:xfrm>
            <a:off x="374761" y="358503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4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4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4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7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48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485640" y="1214280"/>
            <a:ext cx="8429760" cy="4273560"/>
          </a:xfrm>
          <a:prstGeom prst="rect">
            <a:avLst/>
          </a:prstGeom>
          <a:ln w="0">
            <a:noFill/>
          </a:ln>
        </p:spPr>
      </p:pic>
      <p:sp>
        <p:nvSpPr>
          <p:cNvPr id="749" name="Text Box 9"/>
          <p:cNvSpPr/>
          <p:nvPr/>
        </p:nvSpPr>
        <p:spPr>
          <a:xfrm>
            <a:off x="4000680" y="1285920"/>
            <a:ext cx="2428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0" name="Text Box 10"/>
          <p:cNvSpPr/>
          <p:nvPr/>
        </p:nvSpPr>
        <p:spPr>
          <a:xfrm>
            <a:off x="58579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1" name="Text Box 9"/>
          <p:cNvSpPr/>
          <p:nvPr/>
        </p:nvSpPr>
        <p:spPr>
          <a:xfrm>
            <a:off x="4000680" y="2428920"/>
            <a:ext cx="29286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2" name="Text Box 10"/>
          <p:cNvSpPr/>
          <p:nvPr/>
        </p:nvSpPr>
        <p:spPr>
          <a:xfrm>
            <a:off x="5929200" y="3000240"/>
            <a:ext cx="3786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843120" y="428760"/>
            <a:ext cx="95011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Bài hát được hát trong giờ chào cờ mỗi sáng thứ 2?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48" descr="D:\GIÁO ÁN 1 2020-2021\HÌNH SOẠN GIÁO ÁN\Nghe nhạc\Nghe nhạc Quốc ca - Copy.jpg"/>
          <p:cNvPicPr/>
          <p:nvPr/>
        </p:nvPicPr>
        <p:blipFill>
          <a:blip r:embed="rId14">
            <a:lum contrast="30000"/>
          </a:blip>
          <a:srcRect b="3533"/>
          <a:stretch/>
        </p:blipFill>
        <p:spPr>
          <a:xfrm>
            <a:off x="2741760" y="1722600"/>
            <a:ext cx="5857560" cy="377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557280" y="1143000"/>
            <a:ext cx="6429240" cy="421020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10"/>
          <p:cNvSpPr/>
          <p:nvPr/>
        </p:nvSpPr>
        <p:spPr>
          <a:xfrm>
            <a:off x="4129200" y="1500120"/>
            <a:ext cx="257148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9"/>
          <p:cNvSpPr/>
          <p:nvPr/>
        </p:nvSpPr>
        <p:spPr>
          <a:xfrm>
            <a:off x="2486160" y="1000080"/>
            <a:ext cx="2428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1" descr="D:\GIÁO ÁN 1 2020-2021\HÌNH SOẠN GIÁO ÁN\Nghe nhạc\Quoc ca.PNG"/>
          <p:cNvPicPr/>
          <p:nvPr/>
        </p:nvPicPr>
        <p:blipFill>
          <a:blip r:embed="rId5"/>
          <a:stretch/>
        </p:blipFill>
        <p:spPr>
          <a:xfrm>
            <a:off x="6881760" y="1090440"/>
            <a:ext cx="3657600" cy="449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ạc sĩ Văn Cao là tác giả Tiến quân ca.">
            <a:extLst>
              <a:ext uri="{FF2B5EF4-FFF2-40B4-BE49-F238E27FC236}">
                <a16:creationId xmlns:a16="http://schemas.microsoft.com/office/drawing/2014/main" xmlns="" id="{25847D8B-B81A-4C21-8F15-3093FEFA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" y="3240"/>
            <a:ext cx="10878990" cy="6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48" descr="D:\GIÁO ÁN 1 2020-2021\HÌNH SOẠN GIÁO ÁN\Nghe nhạc\Nghe nhạc Quốc ca - Copy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018" b="3533"/>
          <a:stretch/>
        </p:blipFill>
        <p:spPr>
          <a:xfrm>
            <a:off x="200160" y="428760"/>
            <a:ext cx="8215200" cy="61927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D:\GIÁO ÁN 1 2020-2021\HÌNH SOẠN GIÁO ÁN\Nghe nhạc\Nghe nhạc Quốc ca - Copy (2)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13487" y="297000"/>
            <a:ext cx="4232280" cy="369900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2CF62C2-C706-4794-BA66-7130E34E2C45}"/>
              </a:ext>
            </a:extLst>
          </p:cNvPr>
          <p:cNvSpPr/>
          <p:nvPr/>
        </p:nvSpPr>
        <p:spPr>
          <a:xfrm>
            <a:off x="4114800" y="12954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7F01D5-8497-4CFA-AD41-24C7BE8C7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24" y="96840"/>
            <a:ext cx="2117074" cy="951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34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8" name="Group 5"/>
          <p:cNvPicPr/>
          <p:nvPr/>
        </p:nvPicPr>
        <p:blipFill>
          <a:blip r:embed="rId5"/>
          <a:stretch/>
        </p:blipFill>
        <p:spPr>
          <a:xfrm>
            <a:off x="2693880" y="5913360"/>
            <a:ext cx="6261120" cy="785880"/>
          </a:xfrm>
          <a:prstGeom prst="rect">
            <a:avLst/>
          </a:prstGeom>
          <a:ln w="0">
            <a:noFill/>
          </a:ln>
        </p:spPr>
      </p:pic>
      <p:grpSp>
        <p:nvGrpSpPr>
          <p:cNvPr id="23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24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1" name="Freeform 24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4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4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1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52" name="Text Box 26"/>
          <p:cNvSpPr/>
          <p:nvPr/>
        </p:nvSpPr>
        <p:spPr>
          <a:xfrm>
            <a:off x="843120" y="396720"/>
            <a:ext cx="950112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Tư thế đứng trong lễ chào cờ có hát Quốc ca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5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5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5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5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5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74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2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6" name="Freeform 275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7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79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2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1" name="Freeform 280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2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84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2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6" name="Freeform 285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7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89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2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1" name="Freeform 290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1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1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6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8" name="Picture 148" descr="D:\GIÁO ÁN 1 2020-2021\HÌNH SOẠN GIÁO ÁN\Nghe nhạc\Nghe nhạc Quốc ca - Copy.jpg"/>
          <p:cNvPicPr/>
          <p:nvPr/>
        </p:nvPicPr>
        <p:blipFill>
          <a:blip r:embed="rId14">
            <a:lum contrast="30000"/>
          </a:blip>
          <a:srcRect b="3533"/>
          <a:stretch/>
        </p:blipFill>
        <p:spPr>
          <a:xfrm>
            <a:off x="2741760" y="1722600"/>
            <a:ext cx="5857560" cy="377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48" descr="D:\GIÁO ÁN 1 2020-2021\HÌNH SOẠN GIÁO ÁN\Nghe nhạc\Nghe nhạc Quốc ca - Copy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18" b="3533"/>
          <a:stretch/>
        </p:blipFill>
        <p:spPr>
          <a:xfrm>
            <a:off x="200160" y="428760"/>
            <a:ext cx="8215200" cy="61927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8" descr="D:\GIÁO ÁN 1 2020-2021\HÌNH SOẠN GIÁO ÁN\Nghe nhạc\Nghe nhạc Quốc ca - Copy (2)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001200" y="115890"/>
            <a:ext cx="4459320" cy="369900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0132D0D-4485-40AB-95C2-F3187961D777}"/>
              </a:ext>
            </a:extLst>
          </p:cNvPr>
          <p:cNvSpPr/>
          <p:nvPr/>
        </p:nvSpPr>
        <p:spPr>
          <a:xfrm>
            <a:off x="4114800" y="12954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6A998-CDF5-4C9D-B498-3D5476A8A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24" y="96840"/>
            <a:ext cx="2117074" cy="951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89" name="Rectangle 1"/>
          <p:cNvSpPr/>
          <p:nvPr/>
        </p:nvSpPr>
        <p:spPr>
          <a:xfrm>
            <a:off x="1738843" y="2426991"/>
            <a:ext cx="7029959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NGHE NHẠC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 GÕ ĐỆM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94" name="Rectangle 7"/>
          <p:cNvSpPr/>
          <p:nvPr/>
        </p:nvSpPr>
        <p:spPr>
          <a:xfrm>
            <a:off x="3200400" y="107172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QUỐC CA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Văn Cao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7504</TotalTime>
  <Words>139</Words>
  <Application>Microsoft Office PowerPoint</Application>
  <PresentationFormat>Custom</PresentationFormat>
  <Paragraphs>40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Cambria</vt:lpstr>
      <vt:lpstr>DejaVu Sans</vt:lpstr>
      <vt:lpstr>Times New Roman</vt:lpstr>
      <vt:lpstr>ZapfChancery-Medium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lev7-12-19</cp:lastModifiedBy>
  <cp:revision>604</cp:revision>
  <dcterms:created xsi:type="dcterms:W3CDTF">2010-04-30T20:19:48Z</dcterms:created>
  <dcterms:modified xsi:type="dcterms:W3CDTF">2025-10-01T09:01:40Z</dcterms:modified>
  <dc:language>en-US</dc:language>
</cp:coreProperties>
</file>