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6.wav" ContentType="audio/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99" r:id="rId2"/>
    <p:sldId id="256" r:id="rId3"/>
    <p:sldId id="257" r:id="rId4"/>
    <p:sldId id="258" r:id="rId5"/>
    <p:sldId id="263" r:id="rId6"/>
    <p:sldId id="264" r:id="rId7"/>
    <p:sldId id="265" r:id="rId8"/>
    <p:sldId id="342" r:id="rId9"/>
    <p:sldId id="343" r:id="rId10"/>
    <p:sldId id="344" r:id="rId11"/>
    <p:sldId id="345" r:id="rId12"/>
    <p:sldId id="346" r:id="rId13"/>
    <p:sldId id="350" r:id="rId14"/>
    <p:sldId id="351" r:id="rId15"/>
    <p:sldId id="352" r:id="rId16"/>
    <p:sldId id="353" r:id="rId17"/>
    <p:sldId id="277" r:id="rId18"/>
    <p:sldId id="347" r:id="rId19"/>
    <p:sldId id="383" r:id="rId20"/>
    <p:sldId id="384" r:id="rId21"/>
    <p:sldId id="266" r:id="rId22"/>
    <p:sldId id="385" r:id="rId23"/>
    <p:sldId id="386" r:id="rId24"/>
    <p:sldId id="348" r:id="rId25"/>
    <p:sldId id="382" r:id="rId26"/>
    <p:sldId id="304" r:id="rId27"/>
    <p:sldId id="289" r:id="rId28"/>
  </p:sldIdLst>
  <p:sldSz cx="18288000" cy="10287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omic Sans" panose="020B0604020202020204" charset="0"/>
      <p:regular r:id="rId34"/>
    </p:embeddedFont>
    <p:embeddedFont>
      <p:font typeface="Comic Sans Bold" panose="020B0604020202020204" charset="0"/>
      <p:regular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FEBDDF6-6A27-4238-93F3-8DFD11B6F797}">
          <p14:sldIdLst>
            <p14:sldId id="299"/>
            <p14:sldId id="256"/>
            <p14:sldId id="257"/>
            <p14:sldId id="258"/>
            <p14:sldId id="263"/>
          </p14:sldIdLst>
        </p14:section>
        <p14:section name="Review" id="{EC93C08C-29C6-4DF3-A102-C1F167681BF8}">
          <p14:sldIdLst>
            <p14:sldId id="264"/>
            <p14:sldId id="265"/>
            <p14:sldId id="342"/>
            <p14:sldId id="343"/>
            <p14:sldId id="344"/>
            <p14:sldId id="345"/>
            <p14:sldId id="346"/>
            <p14:sldId id="350"/>
            <p14:sldId id="351"/>
            <p14:sldId id="352"/>
            <p14:sldId id="353"/>
          </p14:sldIdLst>
        </p14:section>
        <p14:section name="Practice" id="{9B44E9EB-9CDA-4E51-AA9C-1BC1F7CDBC3A}">
          <p14:sldIdLst>
            <p14:sldId id="277"/>
            <p14:sldId id="347"/>
            <p14:sldId id="383"/>
            <p14:sldId id="384"/>
            <p14:sldId id="266"/>
            <p14:sldId id="385"/>
            <p14:sldId id="386"/>
            <p14:sldId id="348"/>
            <p14:sldId id="382"/>
            <p14:sldId id="304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3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FC37BD-9466-4526-A787-C03C43ECB481}" v="114" dt="2024-06-22T11:24:44.9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90" autoAdjust="0"/>
    <p:restoredTop sz="84465" autoAdjust="0"/>
  </p:normalViewPr>
  <p:slideViewPr>
    <p:cSldViewPr>
      <p:cViewPr varScale="1">
        <p:scale>
          <a:sx n="51" d="100"/>
          <a:sy n="51" d="100"/>
        </p:scale>
        <p:origin x="130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75AB3-632C-484F-BB5E-93056504D3CD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4B8C4A-A137-434F-B281-C107E9B49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01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100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03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24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344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8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30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82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68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65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22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70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0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B8C4A-A137-434F-B281-C107E9B49C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77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7400"/>
            <a:ext cx="18288012" cy="1818876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50" y="5896851"/>
            <a:ext cx="18288128" cy="2594738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997100" y="2568052"/>
            <a:ext cx="14293800" cy="22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997100" y="4892050"/>
            <a:ext cx="14293800" cy="7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2" y="7220566"/>
            <a:ext cx="18288148" cy="306770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14955265" y="8158309"/>
            <a:ext cx="2991414" cy="149775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9179251" y="9382396"/>
            <a:ext cx="1139182" cy="515788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5" name="Google Shape;425;p11"/>
          <p:cNvSpPr/>
          <p:nvPr/>
        </p:nvSpPr>
        <p:spPr>
          <a:xfrm>
            <a:off x="13675100" y="8158298"/>
            <a:ext cx="656388" cy="297208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6" name="Google Shape;426;p11"/>
          <p:cNvSpPr/>
          <p:nvPr/>
        </p:nvSpPr>
        <p:spPr>
          <a:xfrm>
            <a:off x="12074900" y="8389898"/>
            <a:ext cx="656388" cy="297208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7" name="Google Shape;427;p11"/>
          <p:cNvSpPr/>
          <p:nvPr/>
        </p:nvSpPr>
        <p:spPr>
          <a:xfrm>
            <a:off x="9420650" y="7878198"/>
            <a:ext cx="656388" cy="297208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8" name="Google Shape;428;p11"/>
          <p:cNvSpPr/>
          <p:nvPr/>
        </p:nvSpPr>
        <p:spPr>
          <a:xfrm>
            <a:off x="13922750" y="9382398"/>
            <a:ext cx="656388" cy="297208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101877" y="7420950"/>
            <a:ext cx="2649150" cy="2235100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5291050" y="8389898"/>
            <a:ext cx="656388" cy="297208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3" name="Google Shape;463;p11"/>
          <p:cNvSpPr/>
          <p:nvPr/>
        </p:nvSpPr>
        <p:spPr>
          <a:xfrm>
            <a:off x="1864100" y="7551698"/>
            <a:ext cx="656388" cy="297208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4" name="Google Shape;464;p11"/>
          <p:cNvSpPr/>
          <p:nvPr/>
        </p:nvSpPr>
        <p:spPr>
          <a:xfrm>
            <a:off x="4931150" y="7646948"/>
            <a:ext cx="656388" cy="297208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7521178" y="7275343"/>
            <a:ext cx="538444" cy="755334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6861528" y="7408693"/>
            <a:ext cx="538444" cy="755334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376578" y="6519993"/>
            <a:ext cx="538444" cy="755334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1157228" y="6519993"/>
            <a:ext cx="538444" cy="755334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5577800" y="2372245"/>
            <a:ext cx="2916072" cy="575814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10814101" y="2160130"/>
            <a:ext cx="1896078" cy="374492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55356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7.wdp"/><Relationship Id="rId34" Type="http://schemas.openxmlformats.org/officeDocument/2006/relationships/image" Target="../media/image16.emf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1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gif"/><Relationship Id="rId3" Type="http://schemas.openxmlformats.org/officeDocument/2006/relationships/audio" Target="../media/audio1.wav"/><Relationship Id="rId7" Type="http://schemas.openxmlformats.org/officeDocument/2006/relationships/image" Target="../media/image78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83.jpeg"/><Relationship Id="rId5" Type="http://schemas.openxmlformats.org/officeDocument/2006/relationships/image" Target="../media/image24.svg"/><Relationship Id="rId10" Type="http://schemas.openxmlformats.org/officeDocument/2006/relationships/image" Target="../media/image81.png"/><Relationship Id="rId4" Type="http://schemas.openxmlformats.org/officeDocument/2006/relationships/image" Target="../media/image23.png"/><Relationship Id="rId9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12" Type="http://schemas.openxmlformats.org/officeDocument/2006/relationships/image" Target="../media/image8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81.png"/><Relationship Id="rId5" Type="http://schemas.openxmlformats.org/officeDocument/2006/relationships/image" Target="../media/image23.png"/><Relationship Id="rId10" Type="http://schemas.openxmlformats.org/officeDocument/2006/relationships/image" Target="../media/image80.png"/><Relationship Id="rId4" Type="http://schemas.openxmlformats.org/officeDocument/2006/relationships/audio" Target="../media/audio3.wav"/><Relationship Id="rId9" Type="http://schemas.openxmlformats.org/officeDocument/2006/relationships/image" Target="../media/image7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gif"/><Relationship Id="rId3" Type="http://schemas.openxmlformats.org/officeDocument/2006/relationships/audio" Target="../media/audio1.wav"/><Relationship Id="rId7" Type="http://schemas.openxmlformats.org/officeDocument/2006/relationships/image" Target="../media/image78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84.jpeg"/><Relationship Id="rId5" Type="http://schemas.openxmlformats.org/officeDocument/2006/relationships/image" Target="../media/image24.svg"/><Relationship Id="rId10" Type="http://schemas.openxmlformats.org/officeDocument/2006/relationships/image" Target="../media/image81.png"/><Relationship Id="rId4" Type="http://schemas.openxmlformats.org/officeDocument/2006/relationships/image" Target="../media/image23.png"/><Relationship Id="rId9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microsoft.com/office/2007/relationships/hdphoto" Target="../media/hdphoto15.wdp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81.png"/><Relationship Id="rId5" Type="http://schemas.openxmlformats.org/officeDocument/2006/relationships/image" Target="../media/image23.png"/><Relationship Id="rId10" Type="http://schemas.openxmlformats.org/officeDocument/2006/relationships/image" Target="../media/image80.png"/><Relationship Id="rId4" Type="http://schemas.openxmlformats.org/officeDocument/2006/relationships/audio" Target="../media/audio2.wav"/><Relationship Id="rId9" Type="http://schemas.openxmlformats.org/officeDocument/2006/relationships/image" Target="../media/image79.gif"/><Relationship Id="rId1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gif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78.png"/><Relationship Id="rId12" Type="http://schemas.microsoft.com/office/2007/relationships/hdphoto" Target="../media/hdphoto1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85.png"/><Relationship Id="rId5" Type="http://schemas.openxmlformats.org/officeDocument/2006/relationships/image" Target="../media/image24.svg"/><Relationship Id="rId10" Type="http://schemas.openxmlformats.org/officeDocument/2006/relationships/image" Target="../media/image81.png"/><Relationship Id="rId4" Type="http://schemas.openxmlformats.org/officeDocument/2006/relationships/image" Target="../media/image23.png"/><Relationship Id="rId9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microsoft.com/office/2007/relationships/hdphoto" Target="../media/hdphoto16.wdp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81.png"/><Relationship Id="rId5" Type="http://schemas.openxmlformats.org/officeDocument/2006/relationships/image" Target="../media/image23.png"/><Relationship Id="rId10" Type="http://schemas.openxmlformats.org/officeDocument/2006/relationships/image" Target="../media/image80.png"/><Relationship Id="rId4" Type="http://schemas.openxmlformats.org/officeDocument/2006/relationships/audio" Target="../media/audio3.wav"/><Relationship Id="rId9" Type="http://schemas.openxmlformats.org/officeDocument/2006/relationships/image" Target="../media/image79.gif"/><Relationship Id="rId1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gif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78.png"/><Relationship Id="rId12" Type="http://schemas.microsoft.com/office/2007/relationships/hdphoto" Target="../media/hdphoto1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86.png"/><Relationship Id="rId5" Type="http://schemas.openxmlformats.org/officeDocument/2006/relationships/image" Target="../media/image24.svg"/><Relationship Id="rId10" Type="http://schemas.openxmlformats.org/officeDocument/2006/relationships/image" Target="../media/image81.png"/><Relationship Id="rId4" Type="http://schemas.openxmlformats.org/officeDocument/2006/relationships/image" Target="../media/image23.png"/><Relationship Id="rId9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8.png"/><Relationship Id="rId3" Type="http://schemas.openxmlformats.org/officeDocument/2006/relationships/image" Target="../media/image64.png"/><Relationship Id="rId7" Type="http://schemas.openxmlformats.org/officeDocument/2006/relationships/image" Target="../media/image26.sv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7.svg"/><Relationship Id="rId5" Type="http://schemas.openxmlformats.org/officeDocument/2006/relationships/image" Target="../media/image68.svg"/><Relationship Id="rId10" Type="http://schemas.openxmlformats.org/officeDocument/2006/relationships/image" Target="../media/image46.png"/><Relationship Id="rId4" Type="http://schemas.openxmlformats.org/officeDocument/2006/relationships/image" Target="../media/image67.png"/><Relationship Id="rId9" Type="http://schemas.openxmlformats.org/officeDocument/2006/relationships/image" Target="../media/image3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90.svg"/><Relationship Id="rId18" Type="http://schemas.openxmlformats.org/officeDocument/2006/relationships/image" Target="../media/image93.png"/><Relationship Id="rId3" Type="http://schemas.openxmlformats.org/officeDocument/2006/relationships/audio" Target="../media/audio4.wav"/><Relationship Id="rId21" Type="http://schemas.openxmlformats.org/officeDocument/2006/relationships/audio" Target="../media/audio1.wav"/><Relationship Id="rId7" Type="http://schemas.openxmlformats.org/officeDocument/2006/relationships/image" Target="../media/image87.png"/><Relationship Id="rId12" Type="http://schemas.openxmlformats.org/officeDocument/2006/relationships/image" Target="../media/image29.png"/><Relationship Id="rId17" Type="http://schemas.microsoft.com/office/2007/relationships/hdphoto" Target="../media/hdphoto17.wdp"/><Relationship Id="rId2" Type="http://schemas.openxmlformats.org/officeDocument/2006/relationships/audio" Target="../media/audio1.wav"/><Relationship Id="rId16" Type="http://schemas.openxmlformats.org/officeDocument/2006/relationships/image" Target="../media/image92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11" Type="http://schemas.openxmlformats.org/officeDocument/2006/relationships/image" Target="../media/image89.svg"/><Relationship Id="rId5" Type="http://schemas.openxmlformats.org/officeDocument/2006/relationships/audio" Target="../media/audio6.wav"/><Relationship Id="rId15" Type="http://schemas.openxmlformats.org/officeDocument/2006/relationships/image" Target="../media/image91.png"/><Relationship Id="rId10" Type="http://schemas.openxmlformats.org/officeDocument/2006/relationships/image" Target="../media/image25.png"/><Relationship Id="rId19" Type="http://schemas.microsoft.com/office/2007/relationships/hdphoto" Target="../media/hdphoto18.wdp"/><Relationship Id="rId4" Type="http://schemas.openxmlformats.org/officeDocument/2006/relationships/audio" Target="../media/audio5.wav"/><Relationship Id="rId9" Type="http://schemas.openxmlformats.org/officeDocument/2006/relationships/image" Target="../media/image88.svg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microsoft.com/office/2007/relationships/hdphoto" Target="../media/hdphoto19.wdp"/><Relationship Id="rId18" Type="http://schemas.openxmlformats.org/officeDocument/2006/relationships/image" Target="../media/image100.png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12" Type="http://schemas.openxmlformats.org/officeDocument/2006/relationships/image" Target="../media/image98.png"/><Relationship Id="rId17" Type="http://schemas.microsoft.com/office/2007/relationships/hdphoto" Target="../media/hdphoto20.wdp"/><Relationship Id="rId2" Type="http://schemas.openxmlformats.org/officeDocument/2006/relationships/audio" Target="../media/audio1.wav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97.png"/><Relationship Id="rId5" Type="http://schemas.openxmlformats.org/officeDocument/2006/relationships/image" Target="../media/image23.png"/><Relationship Id="rId15" Type="http://schemas.openxmlformats.org/officeDocument/2006/relationships/image" Target="../media/image80.png"/><Relationship Id="rId10" Type="http://schemas.openxmlformats.org/officeDocument/2006/relationships/image" Target="../media/image96.png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95.png"/><Relationship Id="rId1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3.png"/><Relationship Id="rId21" Type="http://schemas.openxmlformats.org/officeDocument/2006/relationships/image" Target="../media/image41.svg"/><Relationship Id="rId7" Type="http://schemas.openxmlformats.org/officeDocument/2006/relationships/image" Target="../media/image27.png"/><Relationship Id="rId12" Type="http://schemas.openxmlformats.org/officeDocument/2006/relationships/image" Target="../media/image32.svg"/><Relationship Id="rId17" Type="http://schemas.openxmlformats.org/officeDocument/2006/relationships/image" Target="../media/image37.svg"/><Relationship Id="rId25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24" Type="http://schemas.openxmlformats.org/officeDocument/2006/relationships/image" Target="../media/image44.svg"/><Relationship Id="rId5" Type="http://schemas.openxmlformats.org/officeDocument/2006/relationships/image" Target="../media/image25.png"/><Relationship Id="rId15" Type="http://schemas.openxmlformats.org/officeDocument/2006/relationships/image" Target="../media/image35.sv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10" Type="http://schemas.openxmlformats.org/officeDocument/2006/relationships/image" Target="../media/image30.svg"/><Relationship Id="rId19" Type="http://schemas.openxmlformats.org/officeDocument/2006/relationships/image" Target="../media/image39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Relationship Id="rId27" Type="http://schemas.openxmlformats.org/officeDocument/2006/relationships/image" Target="../media/image47.svg"/><Relationship Id="rId30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98.png"/><Relationship Id="rId18" Type="http://schemas.microsoft.com/office/2007/relationships/hdphoto" Target="../media/hdphoto18.wdp"/><Relationship Id="rId3" Type="http://schemas.openxmlformats.org/officeDocument/2006/relationships/audio" Target="../media/audio5.wav"/><Relationship Id="rId7" Type="http://schemas.openxmlformats.org/officeDocument/2006/relationships/image" Target="../media/image24.svg"/><Relationship Id="rId12" Type="http://schemas.openxmlformats.org/officeDocument/2006/relationships/image" Target="../media/image97.png"/><Relationship Id="rId17" Type="http://schemas.openxmlformats.org/officeDocument/2006/relationships/image" Target="../media/image93.png"/><Relationship Id="rId2" Type="http://schemas.openxmlformats.org/officeDocument/2006/relationships/audio" Target="../media/audio1.wav"/><Relationship Id="rId16" Type="http://schemas.openxmlformats.org/officeDocument/2006/relationships/image" Target="../media/image80.png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96.png"/><Relationship Id="rId5" Type="http://schemas.openxmlformats.org/officeDocument/2006/relationships/audio" Target="../media/audio3.wav"/><Relationship Id="rId15" Type="http://schemas.openxmlformats.org/officeDocument/2006/relationships/image" Target="../media/image81.png"/><Relationship Id="rId10" Type="http://schemas.openxmlformats.org/officeDocument/2006/relationships/image" Target="../media/image95.png"/><Relationship Id="rId19" Type="http://schemas.openxmlformats.org/officeDocument/2006/relationships/image" Target="../media/image101.png"/><Relationship Id="rId4" Type="http://schemas.openxmlformats.org/officeDocument/2006/relationships/audio" Target="../media/audio2.wav"/><Relationship Id="rId9" Type="http://schemas.openxmlformats.org/officeDocument/2006/relationships/image" Target="../media/image78.png"/><Relationship Id="rId14" Type="http://schemas.microsoft.com/office/2007/relationships/hdphoto" Target="../media/hdphoto19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microsoft.com/office/2007/relationships/hdphoto" Target="../media/hdphoto19.wdp"/><Relationship Id="rId18" Type="http://schemas.openxmlformats.org/officeDocument/2006/relationships/image" Target="../media/image102.png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12" Type="http://schemas.openxmlformats.org/officeDocument/2006/relationships/image" Target="../media/image98.png"/><Relationship Id="rId17" Type="http://schemas.microsoft.com/office/2007/relationships/hdphoto" Target="../media/hdphoto20.wdp"/><Relationship Id="rId2" Type="http://schemas.openxmlformats.org/officeDocument/2006/relationships/audio" Target="../media/audio1.wav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97.png"/><Relationship Id="rId5" Type="http://schemas.openxmlformats.org/officeDocument/2006/relationships/image" Target="../media/image23.png"/><Relationship Id="rId15" Type="http://schemas.openxmlformats.org/officeDocument/2006/relationships/image" Target="../media/image80.png"/><Relationship Id="rId10" Type="http://schemas.openxmlformats.org/officeDocument/2006/relationships/image" Target="../media/image96.png"/><Relationship Id="rId19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95.png"/><Relationship Id="rId1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microsoft.com/office/2007/relationships/hdphoto" Target="../media/hdphoto22.wdp"/><Relationship Id="rId18" Type="http://schemas.openxmlformats.org/officeDocument/2006/relationships/image" Target="../media/image108.png"/><Relationship Id="rId3" Type="http://schemas.openxmlformats.org/officeDocument/2006/relationships/audio" Target="../media/audio4.wav"/><Relationship Id="rId7" Type="http://schemas.openxmlformats.org/officeDocument/2006/relationships/image" Target="../media/image103.jpeg"/><Relationship Id="rId12" Type="http://schemas.openxmlformats.org/officeDocument/2006/relationships/image" Target="../media/image105.png"/><Relationship Id="rId17" Type="http://schemas.openxmlformats.org/officeDocument/2006/relationships/image" Target="../media/image10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11" Type="http://schemas.microsoft.com/office/2007/relationships/hdphoto" Target="../media/hdphoto21.wdp"/><Relationship Id="rId5" Type="http://schemas.openxmlformats.org/officeDocument/2006/relationships/audio" Target="../media/audio1.wav"/><Relationship Id="rId15" Type="http://schemas.openxmlformats.org/officeDocument/2006/relationships/image" Target="../media/image94.png"/><Relationship Id="rId10" Type="http://schemas.openxmlformats.org/officeDocument/2006/relationships/image" Target="../media/image104.png"/><Relationship Id="rId19" Type="http://schemas.microsoft.com/office/2007/relationships/hdphoto" Target="../media/hdphoto23.wdp"/><Relationship Id="rId4" Type="http://schemas.openxmlformats.org/officeDocument/2006/relationships/audio" Target="../media/audio7.wav"/><Relationship Id="rId9" Type="http://schemas.microsoft.com/office/2007/relationships/hdphoto" Target="../media/hdphoto17.wdp"/><Relationship Id="rId1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13.gif"/><Relationship Id="rId3" Type="http://schemas.openxmlformats.org/officeDocument/2006/relationships/image" Target="../media/image109.png"/><Relationship Id="rId7" Type="http://schemas.openxmlformats.org/officeDocument/2006/relationships/image" Target="../media/image26.svg"/><Relationship Id="rId12" Type="http://schemas.openxmlformats.org/officeDocument/2006/relationships/image" Target="../media/image112.sv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11.png"/><Relationship Id="rId5" Type="http://schemas.openxmlformats.org/officeDocument/2006/relationships/image" Target="../media/image64.png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image" Target="../media/image110.svg"/><Relationship Id="rId9" Type="http://schemas.openxmlformats.org/officeDocument/2006/relationships/image" Target="../media/image30.svg"/><Relationship Id="rId14" Type="http://schemas.openxmlformats.org/officeDocument/2006/relationships/image" Target="../media/image114.gif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119.svg"/><Relationship Id="rId18" Type="http://schemas.openxmlformats.org/officeDocument/2006/relationships/image" Target="../media/image124.png"/><Relationship Id="rId3" Type="http://schemas.openxmlformats.org/officeDocument/2006/relationships/audio" Target="../media/audio6.wav"/><Relationship Id="rId7" Type="http://schemas.openxmlformats.org/officeDocument/2006/relationships/image" Target="../media/image86.png"/><Relationship Id="rId12" Type="http://schemas.openxmlformats.org/officeDocument/2006/relationships/image" Target="../media/image118.png"/><Relationship Id="rId17" Type="http://schemas.openxmlformats.org/officeDocument/2006/relationships/image" Target="../media/image123.svg"/><Relationship Id="rId2" Type="http://schemas.openxmlformats.org/officeDocument/2006/relationships/audio" Target="../media/audio8.wav"/><Relationship Id="rId16" Type="http://schemas.openxmlformats.org/officeDocument/2006/relationships/image" Target="../media/image122.png"/><Relationship Id="rId20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117.png"/><Relationship Id="rId5" Type="http://schemas.microsoft.com/office/2007/relationships/hdphoto" Target="../media/hdphoto24.wdp"/><Relationship Id="rId15" Type="http://schemas.openxmlformats.org/officeDocument/2006/relationships/image" Target="../media/image121.svg"/><Relationship Id="rId10" Type="http://schemas.openxmlformats.org/officeDocument/2006/relationships/image" Target="../media/image116.png"/><Relationship Id="rId19" Type="http://schemas.openxmlformats.org/officeDocument/2006/relationships/image" Target="../media/image125.svg"/><Relationship Id="rId4" Type="http://schemas.openxmlformats.org/officeDocument/2006/relationships/image" Target="../media/image115.png"/><Relationship Id="rId9" Type="http://schemas.openxmlformats.org/officeDocument/2006/relationships/image" Target="../media/image81.png"/><Relationship Id="rId14" Type="http://schemas.openxmlformats.org/officeDocument/2006/relationships/image" Target="../media/image1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45.png"/><Relationship Id="rId4" Type="http://schemas.openxmlformats.org/officeDocument/2006/relationships/image" Target="../media/image1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audio" Target="../media/audio1.wav"/><Relationship Id="rId5" Type="http://schemas.openxmlformats.org/officeDocument/2006/relationships/image" Target="../media/image128.svg"/><Relationship Id="rId10" Type="http://schemas.openxmlformats.org/officeDocument/2006/relationships/image" Target="../media/image45.png"/><Relationship Id="rId4" Type="http://schemas.openxmlformats.org/officeDocument/2006/relationships/image" Target="../media/image127.png"/><Relationship Id="rId9" Type="http://schemas.openxmlformats.org/officeDocument/2006/relationships/image" Target="../media/image4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26.svg"/><Relationship Id="rId18" Type="http://schemas.openxmlformats.org/officeDocument/2006/relationships/image" Target="../media/image60.png"/><Relationship Id="rId26" Type="http://schemas.openxmlformats.org/officeDocument/2006/relationships/image" Target="../media/image37.svg"/><Relationship Id="rId3" Type="http://schemas.openxmlformats.org/officeDocument/2006/relationships/audio" Target="../media/audio1.wav"/><Relationship Id="rId21" Type="http://schemas.openxmlformats.org/officeDocument/2006/relationships/image" Target="../media/image40.png"/><Relationship Id="rId7" Type="http://schemas.openxmlformats.org/officeDocument/2006/relationships/image" Target="../media/image53.svg"/><Relationship Id="rId12" Type="http://schemas.openxmlformats.org/officeDocument/2006/relationships/image" Target="../media/image25.png"/><Relationship Id="rId17" Type="http://schemas.openxmlformats.org/officeDocument/2006/relationships/image" Target="../media/image59.svg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8.png"/><Relationship Id="rId20" Type="http://schemas.openxmlformats.org/officeDocument/2006/relationships/image" Target="../media/image45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24" Type="http://schemas.openxmlformats.org/officeDocument/2006/relationships/image" Target="../media/image63.svg"/><Relationship Id="rId5" Type="http://schemas.openxmlformats.org/officeDocument/2006/relationships/image" Target="../media/image51.svg"/><Relationship Id="rId15" Type="http://schemas.openxmlformats.org/officeDocument/2006/relationships/image" Target="../media/image30.svg"/><Relationship Id="rId23" Type="http://schemas.openxmlformats.org/officeDocument/2006/relationships/image" Target="../media/image62.png"/><Relationship Id="rId28" Type="http://schemas.openxmlformats.org/officeDocument/2006/relationships/image" Target="../media/image65.png"/><Relationship Id="rId10" Type="http://schemas.openxmlformats.org/officeDocument/2006/relationships/image" Target="../media/image56.png"/><Relationship Id="rId19" Type="http://schemas.openxmlformats.org/officeDocument/2006/relationships/image" Target="../media/image61.svg"/><Relationship Id="rId31" Type="http://schemas.openxmlformats.org/officeDocument/2006/relationships/image" Target="../media/image47.sv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29.png"/><Relationship Id="rId22" Type="http://schemas.openxmlformats.org/officeDocument/2006/relationships/image" Target="../media/image41.svg"/><Relationship Id="rId27" Type="http://schemas.openxmlformats.org/officeDocument/2006/relationships/image" Target="../media/image64.png"/><Relationship Id="rId30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48.png"/><Relationship Id="rId3" Type="http://schemas.openxmlformats.org/officeDocument/2006/relationships/image" Target="../media/image64.png"/><Relationship Id="rId7" Type="http://schemas.openxmlformats.org/officeDocument/2006/relationships/image" Target="../media/image26.svg"/><Relationship Id="rId12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7.svg"/><Relationship Id="rId5" Type="http://schemas.openxmlformats.org/officeDocument/2006/relationships/image" Target="../media/image68.svg"/><Relationship Id="rId15" Type="http://schemas.openxmlformats.org/officeDocument/2006/relationships/audio" Target="../media/audio1.wav"/><Relationship Id="rId10" Type="http://schemas.openxmlformats.org/officeDocument/2006/relationships/image" Target="../media/image46.png"/><Relationship Id="rId4" Type="http://schemas.openxmlformats.org/officeDocument/2006/relationships/image" Target="../media/image67.png"/><Relationship Id="rId9" Type="http://schemas.openxmlformats.org/officeDocument/2006/relationships/image" Target="../media/image30.svg"/><Relationship Id="rId14" Type="http://schemas.openxmlformats.org/officeDocument/2006/relationships/image" Target="../media/image6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7.svg"/><Relationship Id="rId18" Type="http://schemas.openxmlformats.org/officeDocument/2006/relationships/image" Target="../media/image77.svg"/><Relationship Id="rId3" Type="http://schemas.openxmlformats.org/officeDocument/2006/relationships/image" Target="../media/image64.png"/><Relationship Id="rId7" Type="http://schemas.openxmlformats.org/officeDocument/2006/relationships/image" Target="../media/image30.svg"/><Relationship Id="rId12" Type="http://schemas.openxmlformats.org/officeDocument/2006/relationships/image" Target="../media/image46.png"/><Relationship Id="rId17" Type="http://schemas.openxmlformats.org/officeDocument/2006/relationships/image" Target="../media/image76.png"/><Relationship Id="rId2" Type="http://schemas.openxmlformats.org/officeDocument/2006/relationships/audio" Target="../media/audio1.wav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72.png"/><Relationship Id="rId5" Type="http://schemas.openxmlformats.org/officeDocument/2006/relationships/image" Target="../media/image26.svg"/><Relationship Id="rId15" Type="http://schemas.openxmlformats.org/officeDocument/2006/relationships/image" Target="../media/image74.png"/><Relationship Id="rId10" Type="http://schemas.openxmlformats.org/officeDocument/2006/relationships/image" Target="../media/image45.png"/><Relationship Id="rId19" Type="http://schemas.openxmlformats.org/officeDocument/2006/relationships/audio" Target="../media/audio1.wav"/><Relationship Id="rId4" Type="http://schemas.openxmlformats.org/officeDocument/2006/relationships/image" Target="../media/image25.png"/><Relationship Id="rId9" Type="http://schemas.openxmlformats.org/officeDocument/2006/relationships/image" Target="../media/image24.svg"/><Relationship Id="rId1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81.png"/><Relationship Id="rId5" Type="http://schemas.openxmlformats.org/officeDocument/2006/relationships/image" Target="../media/image23.png"/><Relationship Id="rId10" Type="http://schemas.openxmlformats.org/officeDocument/2006/relationships/image" Target="../media/image80.png"/><Relationship Id="rId4" Type="http://schemas.openxmlformats.org/officeDocument/2006/relationships/audio" Target="../media/audio2.wav"/><Relationship Id="rId9" Type="http://schemas.openxmlformats.org/officeDocument/2006/relationships/image" Target="../media/image7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81.png"/><Relationship Id="rId5" Type="http://schemas.openxmlformats.org/officeDocument/2006/relationships/image" Target="../media/image23.png"/><Relationship Id="rId10" Type="http://schemas.openxmlformats.org/officeDocument/2006/relationships/image" Target="../media/image80.png"/><Relationship Id="rId4" Type="http://schemas.openxmlformats.org/officeDocument/2006/relationships/audio" Target="../media/audio2.wav"/><Relationship Id="rId9" Type="http://schemas.openxmlformats.org/officeDocument/2006/relationships/image" Target="../media/image7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12" Type="http://schemas.openxmlformats.org/officeDocument/2006/relationships/image" Target="../media/image8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81.png"/><Relationship Id="rId5" Type="http://schemas.openxmlformats.org/officeDocument/2006/relationships/image" Target="../media/image23.png"/><Relationship Id="rId10" Type="http://schemas.openxmlformats.org/officeDocument/2006/relationships/image" Target="../media/image80.png"/><Relationship Id="rId4" Type="http://schemas.openxmlformats.org/officeDocument/2006/relationships/audio" Target="../media/audio3.wav"/><Relationship Id="rId9" Type="http://schemas.openxmlformats.org/officeDocument/2006/relationships/image" Target="../media/image7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91" y="3166051"/>
            <a:ext cx="1737402" cy="165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869" y="7352237"/>
            <a:ext cx="21426929" cy="322629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379" y="7004198"/>
            <a:ext cx="2321838" cy="298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5646997" y="724559"/>
            <a:ext cx="644255" cy="747215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43" tIns="182843" rIns="182843" bIns="182843" anchor="ctr" anchorCtr="0">
            <a:noAutofit/>
          </a:bodyPr>
          <a:lstStyle/>
          <a:p>
            <a:pPr defTabSz="1371498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362" y="6754634"/>
            <a:ext cx="12885072" cy="3014033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48925" y="4050211"/>
            <a:ext cx="5198846" cy="306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17" y="7985891"/>
            <a:ext cx="1365510" cy="17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176" y="6814139"/>
            <a:ext cx="1442694" cy="144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797" y="5880125"/>
            <a:ext cx="3469664" cy="374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279300" y="6920249"/>
            <a:ext cx="3797387" cy="321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91" y="9377576"/>
            <a:ext cx="858722" cy="92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6116158" y="3507893"/>
            <a:ext cx="629777" cy="78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7389873" y="2952811"/>
            <a:ext cx="498284" cy="83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5123807" y="5789124"/>
            <a:ext cx="1467390" cy="159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6734672" y="5558845"/>
            <a:ext cx="1595609" cy="3080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4155325" y="6342665"/>
            <a:ext cx="1176668" cy="85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107" y="9452215"/>
            <a:ext cx="679292" cy="49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20900759" y="1657842"/>
            <a:ext cx="1219200" cy="12192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1399172" y="1286746"/>
            <a:ext cx="1499537" cy="154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6990526" y="9413687"/>
            <a:ext cx="9927122" cy="955488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498">
                <a:buClr>
                  <a:srgbClr val="000000"/>
                </a:buClr>
                <a:defRPr/>
              </a:pPr>
              <a:endParaRPr sz="2801" kern="0">
                <a:solidFill>
                  <a:srgbClr val="000000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5344071" y="770264"/>
            <a:ext cx="4505720" cy="39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3142150" y="806348"/>
            <a:ext cx="11429627" cy="49766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83" y="179833"/>
            <a:ext cx="2144903" cy="1028441"/>
          </a:xfrm>
          <a:prstGeom prst="rect">
            <a:avLst/>
          </a:prstGeom>
        </p:spPr>
      </p:pic>
      <p:pic>
        <p:nvPicPr>
          <p:cNvPr id="2" name="Picture 1" descr="Sách điện tử – WONDERFUL WORLD">
            <a:extLst>
              <a:ext uri="{FF2B5EF4-FFF2-40B4-BE49-F238E27FC236}">
                <a16:creationId xmlns:a16="http://schemas.microsoft.com/office/drawing/2014/main" id="{E94FECC9-CC82-D6A7-1F9B-9E4451251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970">
            <a:off x="14487880" y="6820618"/>
            <a:ext cx="2126193" cy="273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270777"/>
      </p:ext>
    </p:extLst>
  </p:cSld>
  <p:clrMapOvr>
    <a:masterClrMapping/>
  </p:clrMapOvr>
  <p:transition spd="slow">
    <p:push dir="u"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">
            <a:extLst>
              <a:ext uri="{FF2B5EF4-FFF2-40B4-BE49-F238E27FC236}">
                <a16:creationId xmlns:a16="http://schemas.microsoft.com/office/drawing/2014/main" id="{60C26A1A-6AAB-B862-D3B7-1EB10D9EF5CA}"/>
              </a:ext>
            </a:extLst>
          </p:cNvPr>
          <p:cNvSpPr/>
          <p:nvPr/>
        </p:nvSpPr>
        <p:spPr>
          <a:xfrm>
            <a:off x="-805339" y="3848100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15213472" y="-16770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3" name="Google Shape;597;p37">
            <a:extLst>
              <a:ext uri="{FF2B5EF4-FFF2-40B4-BE49-F238E27FC236}">
                <a16:creationId xmlns:a16="http://schemas.microsoft.com/office/drawing/2014/main" id="{022963F0-E6AA-6516-2A4C-5A7E7F1046D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1">
            <a:off x="-392421" y="9044544"/>
            <a:ext cx="2151352" cy="149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CCDB408-391C-9181-DA6C-4AF8CA2415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89" y="6036593"/>
            <a:ext cx="5405989" cy="5504155"/>
          </a:xfrm>
          <a:prstGeom prst="rect">
            <a:avLst/>
          </a:prstGeom>
        </p:spPr>
      </p:pic>
      <p:pic>
        <p:nvPicPr>
          <p:cNvPr id="54" name="Google Shape;574;p37">
            <a:extLst>
              <a:ext uri="{FF2B5EF4-FFF2-40B4-BE49-F238E27FC236}">
                <a16:creationId xmlns:a16="http://schemas.microsoft.com/office/drawing/2014/main" id="{6998082A-634D-F254-9224-ADDECDB1143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799867">
            <a:off x="16868295" y="8964910"/>
            <a:ext cx="615224" cy="47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80;p37">
            <a:extLst>
              <a:ext uri="{FF2B5EF4-FFF2-40B4-BE49-F238E27FC236}">
                <a16:creationId xmlns:a16="http://schemas.microsoft.com/office/drawing/2014/main" id="{4A739D60-A731-3A6B-7359-97DED7C25FFC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6">
            <a:off x="17148302" y="7753009"/>
            <a:ext cx="1755707" cy="227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79;p37">
            <a:extLst>
              <a:ext uri="{FF2B5EF4-FFF2-40B4-BE49-F238E27FC236}">
                <a16:creationId xmlns:a16="http://schemas.microsoft.com/office/drawing/2014/main" id="{B0534FEA-FE92-929A-C82D-8DC52AFF52E1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799960">
            <a:off x="18135880" y="7439673"/>
            <a:ext cx="700719" cy="6266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B00813-4003-B0C3-ABA9-9362AF10C3B4}"/>
              </a:ext>
            </a:extLst>
          </p:cNvPr>
          <p:cNvSpPr/>
          <p:nvPr/>
        </p:nvSpPr>
        <p:spPr>
          <a:xfrm>
            <a:off x="4332305" y="4220703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O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D5E1E1-080B-D363-E22B-BB3BE0203D9C}"/>
              </a:ext>
            </a:extLst>
          </p:cNvPr>
          <p:cNvSpPr/>
          <p:nvPr/>
        </p:nvSpPr>
        <p:spPr>
          <a:xfrm>
            <a:off x="6959735" y="4220703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V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1F0FAF-09CA-F64D-42A2-672DC1C579B9}"/>
              </a:ext>
            </a:extLst>
          </p:cNvPr>
          <p:cNvSpPr/>
          <p:nvPr/>
        </p:nvSpPr>
        <p:spPr>
          <a:xfrm>
            <a:off x="1731722" y="4220703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M	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FD2F20F-F5BC-0483-C050-D1B5CC6CCFA7}"/>
              </a:ext>
            </a:extLst>
          </p:cNvPr>
          <p:cNvSpPr/>
          <p:nvPr/>
        </p:nvSpPr>
        <p:spPr>
          <a:xfrm>
            <a:off x="9545092" y="4201884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I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E06084-820A-E650-7B35-1096848A87FE}"/>
              </a:ext>
            </a:extLst>
          </p:cNvPr>
          <p:cNvSpPr/>
          <p:nvPr/>
        </p:nvSpPr>
        <p:spPr>
          <a:xfrm>
            <a:off x="12172522" y="4220703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99636F-187E-8611-53D1-D94AFED90ED8}"/>
              </a:ext>
            </a:extLst>
          </p:cNvPr>
          <p:cNvSpPr/>
          <p:nvPr/>
        </p:nvSpPr>
        <p:spPr>
          <a:xfrm>
            <a:off x="14799952" y="4220703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G</a:t>
            </a:r>
          </a:p>
        </p:txBody>
      </p:sp>
      <p:pic>
        <p:nvPicPr>
          <p:cNvPr id="2" name="Picture 2" descr="Người, Nhân Loại, Giống Cái, Con Gái">
            <a:extLst>
              <a:ext uri="{FF2B5EF4-FFF2-40B4-BE49-F238E27FC236}">
                <a16:creationId xmlns:a16="http://schemas.microsoft.com/office/drawing/2014/main" id="{13C75489-08D7-E0AC-4338-9DC166E0A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55" y="178352"/>
            <a:ext cx="5377280" cy="358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308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">
            <a:extLst>
              <a:ext uri="{FF2B5EF4-FFF2-40B4-BE49-F238E27FC236}">
                <a16:creationId xmlns:a16="http://schemas.microsoft.com/office/drawing/2014/main" id="{60C26A1A-6AAB-B862-D3B7-1EB10D9EF5CA}"/>
              </a:ext>
            </a:extLst>
          </p:cNvPr>
          <p:cNvSpPr/>
          <p:nvPr/>
        </p:nvSpPr>
        <p:spPr>
          <a:xfrm>
            <a:off x="-805339" y="3848100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15213472" y="-16770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3" name="Google Shape;597;p37">
            <a:extLst>
              <a:ext uri="{FF2B5EF4-FFF2-40B4-BE49-F238E27FC236}">
                <a16:creationId xmlns:a16="http://schemas.microsoft.com/office/drawing/2014/main" id="{022963F0-E6AA-6516-2A4C-5A7E7F1046D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1">
            <a:off x="-392421" y="9044544"/>
            <a:ext cx="2151352" cy="149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CCDB408-391C-9181-DA6C-4AF8CA2415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89" y="6036593"/>
            <a:ext cx="4022963" cy="4096015"/>
          </a:xfrm>
          <a:prstGeom prst="rect">
            <a:avLst/>
          </a:prstGeom>
        </p:spPr>
      </p:pic>
      <p:pic>
        <p:nvPicPr>
          <p:cNvPr id="54" name="Google Shape;574;p37">
            <a:extLst>
              <a:ext uri="{FF2B5EF4-FFF2-40B4-BE49-F238E27FC236}">
                <a16:creationId xmlns:a16="http://schemas.microsoft.com/office/drawing/2014/main" id="{6998082A-634D-F254-9224-ADDECDB1143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0799867">
            <a:off x="16868295" y="8964910"/>
            <a:ext cx="615224" cy="47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80;p37">
            <a:extLst>
              <a:ext uri="{FF2B5EF4-FFF2-40B4-BE49-F238E27FC236}">
                <a16:creationId xmlns:a16="http://schemas.microsoft.com/office/drawing/2014/main" id="{4A739D60-A731-3A6B-7359-97DED7C25FF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6">
            <a:off x="17148302" y="7753009"/>
            <a:ext cx="1755707" cy="227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79;p37">
            <a:extLst>
              <a:ext uri="{FF2B5EF4-FFF2-40B4-BE49-F238E27FC236}">
                <a16:creationId xmlns:a16="http://schemas.microsoft.com/office/drawing/2014/main" id="{B0534FEA-FE92-929A-C82D-8DC52AFF52E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799960">
            <a:off x="18135880" y="7439673"/>
            <a:ext cx="700719" cy="6266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B00813-4003-B0C3-ABA9-9362AF10C3B4}"/>
              </a:ext>
            </a:extLst>
          </p:cNvPr>
          <p:cNvSpPr/>
          <p:nvPr/>
        </p:nvSpPr>
        <p:spPr>
          <a:xfrm>
            <a:off x="4332305" y="4220703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D5E1E1-080B-D363-E22B-BB3BE0203D9C}"/>
              </a:ext>
            </a:extLst>
          </p:cNvPr>
          <p:cNvSpPr/>
          <p:nvPr/>
        </p:nvSpPr>
        <p:spPr>
          <a:xfrm>
            <a:off x="6959735" y="4220703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U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1F0FAF-09CA-F64D-42A2-672DC1C579B9}"/>
              </a:ext>
            </a:extLst>
          </p:cNvPr>
          <p:cNvSpPr/>
          <p:nvPr/>
        </p:nvSpPr>
        <p:spPr>
          <a:xfrm>
            <a:off x="1731722" y="4220703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Z	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FD2F20F-F5BC-0483-C050-D1B5CC6CCFA7}"/>
              </a:ext>
            </a:extLst>
          </p:cNvPr>
          <p:cNvSpPr/>
          <p:nvPr/>
        </p:nvSpPr>
        <p:spPr>
          <a:xfrm>
            <a:off x="9545092" y="4201884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Z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E06084-820A-E650-7B35-1096848A87FE}"/>
              </a:ext>
            </a:extLst>
          </p:cNvPr>
          <p:cNvSpPr/>
          <p:nvPr/>
        </p:nvSpPr>
        <p:spPr>
          <a:xfrm>
            <a:off x="12172522" y="4220703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L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99636F-187E-8611-53D1-D94AFED90ED8}"/>
              </a:ext>
            </a:extLst>
          </p:cNvPr>
          <p:cNvSpPr/>
          <p:nvPr/>
        </p:nvSpPr>
        <p:spPr>
          <a:xfrm>
            <a:off x="14799952" y="4220703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E</a:t>
            </a:r>
          </a:p>
        </p:txBody>
      </p:sp>
      <p:pic>
        <p:nvPicPr>
          <p:cNvPr id="2" name="Picture 1" descr="A puzzle pieces on a blue surface&#10;&#10;Description automatically generated">
            <a:extLst>
              <a:ext uri="{FF2B5EF4-FFF2-40B4-BE49-F238E27FC236}">
                <a16:creationId xmlns:a16="http://schemas.microsoft.com/office/drawing/2014/main" id="{2086455B-C1EC-2F36-F5BE-DE2F5B506B1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549"/>
            <a:ext cx="5031716" cy="334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13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">
            <a:extLst>
              <a:ext uri="{FF2B5EF4-FFF2-40B4-BE49-F238E27FC236}">
                <a16:creationId xmlns:a16="http://schemas.microsoft.com/office/drawing/2014/main" id="{60C26A1A-6AAB-B862-D3B7-1EB10D9EF5CA}"/>
              </a:ext>
            </a:extLst>
          </p:cNvPr>
          <p:cNvSpPr/>
          <p:nvPr/>
        </p:nvSpPr>
        <p:spPr>
          <a:xfrm>
            <a:off x="-805339" y="3848100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15213472" y="-16770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3" name="Google Shape;597;p37">
            <a:extLst>
              <a:ext uri="{FF2B5EF4-FFF2-40B4-BE49-F238E27FC236}">
                <a16:creationId xmlns:a16="http://schemas.microsoft.com/office/drawing/2014/main" id="{022963F0-E6AA-6516-2A4C-5A7E7F1046D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1">
            <a:off x="-392421" y="9044544"/>
            <a:ext cx="2151352" cy="149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CCDB408-391C-9181-DA6C-4AF8CA2415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89" y="6036593"/>
            <a:ext cx="5032880" cy="5124271"/>
          </a:xfrm>
          <a:prstGeom prst="rect">
            <a:avLst/>
          </a:prstGeom>
        </p:spPr>
      </p:pic>
      <p:pic>
        <p:nvPicPr>
          <p:cNvPr id="54" name="Google Shape;574;p37">
            <a:extLst>
              <a:ext uri="{FF2B5EF4-FFF2-40B4-BE49-F238E27FC236}">
                <a16:creationId xmlns:a16="http://schemas.microsoft.com/office/drawing/2014/main" id="{6998082A-634D-F254-9224-ADDECDB1143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799867">
            <a:off x="16868295" y="8964910"/>
            <a:ext cx="615224" cy="47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80;p37">
            <a:extLst>
              <a:ext uri="{FF2B5EF4-FFF2-40B4-BE49-F238E27FC236}">
                <a16:creationId xmlns:a16="http://schemas.microsoft.com/office/drawing/2014/main" id="{4A739D60-A731-3A6B-7359-97DED7C25FFC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6">
            <a:off x="17148302" y="7753009"/>
            <a:ext cx="1755707" cy="227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79;p37">
            <a:extLst>
              <a:ext uri="{FF2B5EF4-FFF2-40B4-BE49-F238E27FC236}">
                <a16:creationId xmlns:a16="http://schemas.microsoft.com/office/drawing/2014/main" id="{B0534FEA-FE92-929A-C82D-8DC52AFF52E1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799960">
            <a:off x="18135880" y="7439673"/>
            <a:ext cx="700719" cy="6266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B00813-4003-B0C3-ABA9-9362AF10C3B4}"/>
              </a:ext>
            </a:extLst>
          </p:cNvPr>
          <p:cNvSpPr/>
          <p:nvPr/>
        </p:nvSpPr>
        <p:spPr>
          <a:xfrm>
            <a:off x="4332305" y="4220703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U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D5E1E1-080B-D363-E22B-BB3BE0203D9C}"/>
              </a:ext>
            </a:extLst>
          </p:cNvPr>
          <p:cNvSpPr/>
          <p:nvPr/>
        </p:nvSpPr>
        <p:spPr>
          <a:xfrm>
            <a:off x="6959735" y="4220703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Z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1F0FAF-09CA-F64D-42A2-672DC1C579B9}"/>
              </a:ext>
            </a:extLst>
          </p:cNvPr>
          <p:cNvSpPr/>
          <p:nvPr/>
        </p:nvSpPr>
        <p:spPr>
          <a:xfrm>
            <a:off x="1731722" y="4220703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P	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FD2F20F-F5BC-0483-C050-D1B5CC6CCFA7}"/>
              </a:ext>
            </a:extLst>
          </p:cNvPr>
          <p:cNvSpPr/>
          <p:nvPr/>
        </p:nvSpPr>
        <p:spPr>
          <a:xfrm>
            <a:off x="9545092" y="4201884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Z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E06084-820A-E650-7B35-1096848A87FE}"/>
              </a:ext>
            </a:extLst>
          </p:cNvPr>
          <p:cNvSpPr/>
          <p:nvPr/>
        </p:nvSpPr>
        <p:spPr>
          <a:xfrm>
            <a:off x="12172522" y="4220703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L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99636F-187E-8611-53D1-D94AFED90ED8}"/>
              </a:ext>
            </a:extLst>
          </p:cNvPr>
          <p:cNvSpPr/>
          <p:nvPr/>
        </p:nvSpPr>
        <p:spPr>
          <a:xfrm>
            <a:off x="14799952" y="4220703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E</a:t>
            </a:r>
          </a:p>
        </p:txBody>
      </p:sp>
      <p:pic>
        <p:nvPicPr>
          <p:cNvPr id="2" name="Picture 1" descr="A puzzle pieces on a blue surface&#10;&#10;Description automatically generated">
            <a:extLst>
              <a:ext uri="{FF2B5EF4-FFF2-40B4-BE49-F238E27FC236}">
                <a16:creationId xmlns:a16="http://schemas.microsoft.com/office/drawing/2014/main" id="{2086455B-C1EC-2F36-F5BE-DE2F5B506B1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549"/>
            <a:ext cx="5031716" cy="334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66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">
            <a:extLst>
              <a:ext uri="{FF2B5EF4-FFF2-40B4-BE49-F238E27FC236}">
                <a16:creationId xmlns:a16="http://schemas.microsoft.com/office/drawing/2014/main" id="{60C26A1A-6AAB-B862-D3B7-1EB10D9EF5CA}"/>
              </a:ext>
            </a:extLst>
          </p:cNvPr>
          <p:cNvSpPr/>
          <p:nvPr/>
        </p:nvSpPr>
        <p:spPr>
          <a:xfrm>
            <a:off x="-805339" y="3848100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15213472" y="-16770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3" name="Google Shape;597;p37">
            <a:extLst>
              <a:ext uri="{FF2B5EF4-FFF2-40B4-BE49-F238E27FC236}">
                <a16:creationId xmlns:a16="http://schemas.microsoft.com/office/drawing/2014/main" id="{022963F0-E6AA-6516-2A4C-5A7E7F1046D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1">
            <a:off x="-392421" y="9044544"/>
            <a:ext cx="2151352" cy="149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CCDB408-391C-9181-DA6C-4AF8CA2415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89" y="6036593"/>
            <a:ext cx="5177389" cy="5271404"/>
          </a:xfrm>
          <a:prstGeom prst="rect">
            <a:avLst/>
          </a:prstGeom>
        </p:spPr>
      </p:pic>
      <p:pic>
        <p:nvPicPr>
          <p:cNvPr id="54" name="Google Shape;574;p37">
            <a:extLst>
              <a:ext uri="{FF2B5EF4-FFF2-40B4-BE49-F238E27FC236}">
                <a16:creationId xmlns:a16="http://schemas.microsoft.com/office/drawing/2014/main" id="{6998082A-634D-F254-9224-ADDECDB1143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0799867">
            <a:off x="16868295" y="8964910"/>
            <a:ext cx="615224" cy="47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80;p37">
            <a:extLst>
              <a:ext uri="{FF2B5EF4-FFF2-40B4-BE49-F238E27FC236}">
                <a16:creationId xmlns:a16="http://schemas.microsoft.com/office/drawing/2014/main" id="{4A739D60-A731-3A6B-7359-97DED7C25FF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6">
            <a:off x="17148302" y="7753009"/>
            <a:ext cx="1755707" cy="227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79;p37">
            <a:extLst>
              <a:ext uri="{FF2B5EF4-FFF2-40B4-BE49-F238E27FC236}">
                <a16:creationId xmlns:a16="http://schemas.microsoft.com/office/drawing/2014/main" id="{B0534FEA-FE92-929A-C82D-8DC52AFF52E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799960">
            <a:off x="18135880" y="7439673"/>
            <a:ext cx="700719" cy="6266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B00813-4003-B0C3-ABA9-9362AF10C3B4}"/>
              </a:ext>
            </a:extLst>
          </p:cNvPr>
          <p:cNvSpPr/>
          <p:nvPr/>
        </p:nvSpPr>
        <p:spPr>
          <a:xfrm>
            <a:off x="2675383" y="4533900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B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D5E1E1-080B-D363-E22B-BB3BE0203D9C}"/>
              </a:ext>
            </a:extLst>
          </p:cNvPr>
          <p:cNvSpPr/>
          <p:nvPr/>
        </p:nvSpPr>
        <p:spPr>
          <a:xfrm>
            <a:off x="5302813" y="4533900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FD2F20F-F5BC-0483-C050-D1B5CC6CCFA7}"/>
              </a:ext>
            </a:extLst>
          </p:cNvPr>
          <p:cNvSpPr/>
          <p:nvPr/>
        </p:nvSpPr>
        <p:spPr>
          <a:xfrm>
            <a:off x="7888170" y="4515081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O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E06084-820A-E650-7B35-1096848A87FE}"/>
              </a:ext>
            </a:extLst>
          </p:cNvPr>
          <p:cNvSpPr/>
          <p:nvPr/>
        </p:nvSpPr>
        <p:spPr>
          <a:xfrm>
            <a:off x="10515600" y="4533900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L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99636F-187E-8611-53D1-D94AFED90ED8}"/>
              </a:ext>
            </a:extLst>
          </p:cNvPr>
          <p:cNvSpPr/>
          <p:nvPr/>
        </p:nvSpPr>
        <p:spPr>
          <a:xfrm>
            <a:off x="13143030" y="4533900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E</a:t>
            </a:r>
          </a:p>
        </p:txBody>
      </p:sp>
      <p:pic>
        <p:nvPicPr>
          <p:cNvPr id="3" name="Picture 2" descr="A globe with a stand&#10;&#10;Description automatically generated">
            <a:extLst>
              <a:ext uri="{FF2B5EF4-FFF2-40B4-BE49-F238E27FC236}">
                <a16:creationId xmlns:a16="http://schemas.microsoft.com/office/drawing/2014/main" id="{C15EE852-8815-4EAC-09F5-47C6552B5A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52" b="93793" l="3295" r="93411">
                        <a14:foregroundMark x1="53101" y1="9828" x2="50388" y2="1724"/>
                        <a14:foregroundMark x1="36434" y1="172" x2="28575" y2="2051"/>
                        <a14:foregroundMark x1="5556" y1="49742" x2="13953" y2="66552"/>
                        <a14:foregroundMark x1="13953" y1="66552" x2="30814" y2="76207"/>
                        <a14:foregroundMark x1="47965" y1="83837" x2="48643" y2="84138"/>
                        <a14:foregroundMark x1="30814" y1="76207" x2="40470" y2="80502"/>
                        <a14:foregroundMark x1="48643" y1="84138" x2="48361" y2="84213"/>
                        <a14:foregroundMark x1="31023" y1="89153" x2="26744" y2="97759"/>
                        <a14:foregroundMark x1="26744" y1="97759" x2="54651" y2="98793"/>
                        <a14:foregroundMark x1="54651" y1="98793" x2="70958" y2="93353"/>
                        <a14:foregroundMark x1="71481" y1="90645" x2="71010" y2="90443"/>
                        <a14:foregroundMark x1="77015" y1="66267" x2="79264" y2="62069"/>
                        <a14:foregroundMark x1="79264" y1="62069" x2="87209" y2="57069"/>
                        <a14:foregroundMark x1="87209" y1="57069" x2="93411" y2="41724"/>
                        <a14:foregroundMark x1="93411" y1="41724" x2="89729" y2="30345"/>
                        <a14:foregroundMark x1="89729" y1="30345" x2="50388" y2="3793"/>
                        <a14:foregroundMark x1="50388" y1="3793" x2="50388" y2="3793"/>
                        <a14:foregroundMark x1="41085" y1="77069" x2="49612" y2="77759"/>
                        <a14:foregroundMark x1="49612" y1="77759" x2="61240" y2="76724"/>
                        <a14:foregroundMark x1="52713" y1="79138" x2="66391" y2="77955"/>
                        <a14:foregroundMark x1="63566" y1="76207" x2="71206" y2="74383"/>
                        <a14:foregroundMark x1="63953" y1="74310" x2="63953" y2="74310"/>
                        <a14:foregroundMark x1="63566" y1="74310" x2="27326" y2="70862"/>
                        <a14:foregroundMark x1="27326" y1="70862" x2="21899" y2="65172"/>
                        <a14:foregroundMark x1="21899" y1="65172" x2="12209" y2="40000"/>
                        <a14:foregroundMark x1="12209" y1="40000" x2="13566" y2="32759"/>
                        <a14:foregroundMark x1="13566" y1="32759" x2="26550" y2="15172"/>
                        <a14:foregroundMark x1="26550" y1="15172" x2="33721" y2="9483"/>
                        <a14:foregroundMark x1="33721" y1="9483" x2="37209" y2="3103"/>
                        <a14:foregroundMark x1="37209" y1="3103" x2="27132" y2="6207"/>
                        <a14:foregroundMark x1="27132" y1="6207" x2="14187" y2="16092"/>
                        <a14:foregroundMark x1="7455" y1="49594" x2="20349" y2="66207"/>
                        <a14:foregroundMark x1="31977" y1="6552" x2="23256" y2="11207"/>
                        <a14:foregroundMark x1="23256" y1="11207" x2="8915" y2="33276"/>
                        <a14:foregroundMark x1="8915" y1="33276" x2="11240" y2="52241"/>
                        <a14:foregroundMark x1="11240" y1="52241" x2="22093" y2="66552"/>
                        <a14:foregroundMark x1="22093" y1="66552" x2="52907" y2="75862"/>
                        <a14:foregroundMark x1="52907" y1="75862" x2="62209" y2="76207"/>
                        <a14:foregroundMark x1="33703" y1="91707" x2="31202" y2="93448"/>
                        <a14:foregroundMark x1="47792" y1="81897" x2="46716" y2="82646"/>
                        <a14:foregroundMark x1="49031" y1="81034" x2="47792" y2="81897"/>
                        <a14:foregroundMark x1="31202" y1="93448" x2="57752" y2="98103"/>
                        <a14:foregroundMark x1="57752" y1="98103" x2="67829" y2="98103"/>
                        <a14:foregroundMark x1="70729" y1="92084" x2="71318" y2="90862"/>
                        <a14:foregroundMark x1="67829" y1="98103" x2="70394" y2="92779"/>
                        <a14:foregroundMark x1="55754" y1="83337" x2="53488" y2="82241"/>
                        <a14:foregroundMark x1="71318" y1="90862" x2="70815" y2="90619"/>
                        <a14:foregroundMark x1="53488" y1="82241" x2="52326" y2="81034"/>
                        <a14:foregroundMark x1="48256" y1="76207" x2="37791" y2="75517"/>
                        <a14:foregroundMark x1="37791" y1="75517" x2="33333" y2="73793"/>
                        <a14:foregroundMark x1="45400" y1="86198" x2="41085" y2="92069"/>
                        <a14:foregroundMark x1="47674" y1="83103" x2="47477" y2="83371"/>
                        <a14:foregroundMark x1="41085" y1="92069" x2="49806" y2="97586"/>
                        <a14:foregroundMark x1="49806" y1="97586" x2="61434" y2="97069"/>
                        <a14:foregroundMark x1="61434" y1="97069" x2="65805" y2="92172"/>
                        <a14:foregroundMark x1="57763" y1="87725" x2="49031" y2="84310"/>
                        <a14:foregroundMark x1="50388" y1="85172" x2="48450" y2="92931"/>
                        <a14:foregroundMark x1="48450" y1="92931" x2="60078" y2="93793"/>
                        <a14:foregroundMark x1="60078" y1="93793" x2="58152" y2="87940"/>
                        <a14:foregroundMark x1="56502" y1="87027" x2="51357" y2="88276"/>
                        <a14:foregroundMark x1="19380" y1="15345" x2="10465" y2="28966"/>
                        <a14:backgroundMark x1="27907" y1="1379" x2="18023" y2="5517"/>
                        <a14:backgroundMark x1="18023" y1="5517" x2="6008" y2="19655"/>
                        <a14:backgroundMark x1="6008" y1="19655" x2="2519" y2="30172"/>
                        <a14:backgroundMark x1="2519" y1="30172" x2="4457" y2="49828"/>
                        <a14:backgroundMark x1="45930" y1="81897" x2="45930" y2="81897"/>
                        <a14:backgroundMark x1="45930" y1="81897" x2="31008" y2="89138"/>
                        <a14:backgroundMark x1="56395" y1="82759" x2="70736" y2="90690"/>
                        <a14:backgroundMark x1="64922" y1="80690" x2="72674" y2="76724"/>
                        <a14:backgroundMark x1="72674" y1="76724" x2="75194" y2="70345"/>
                        <a14:backgroundMark x1="75194" y1="70345" x2="76163" y2="69828"/>
                        <a14:backgroundMark x1="71512" y1="73793" x2="79264" y2="69138"/>
                        <a14:backgroundMark x1="75194" y1="69483" x2="80233" y2="67931"/>
                        <a14:backgroundMark x1="73450" y1="90345" x2="76163" y2="93103"/>
                        <a14:backgroundMark x1="76163" y1="91034" x2="71512" y2="90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0" y="166101"/>
            <a:ext cx="3739885" cy="339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87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">
            <a:extLst>
              <a:ext uri="{FF2B5EF4-FFF2-40B4-BE49-F238E27FC236}">
                <a16:creationId xmlns:a16="http://schemas.microsoft.com/office/drawing/2014/main" id="{60C26A1A-6AAB-B862-D3B7-1EB10D9EF5CA}"/>
              </a:ext>
            </a:extLst>
          </p:cNvPr>
          <p:cNvSpPr/>
          <p:nvPr/>
        </p:nvSpPr>
        <p:spPr>
          <a:xfrm>
            <a:off x="-805339" y="3848100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15213472" y="-16770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3" name="Google Shape;597;p37">
            <a:extLst>
              <a:ext uri="{FF2B5EF4-FFF2-40B4-BE49-F238E27FC236}">
                <a16:creationId xmlns:a16="http://schemas.microsoft.com/office/drawing/2014/main" id="{022963F0-E6AA-6516-2A4C-5A7E7F1046D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1">
            <a:off x="-392421" y="9044544"/>
            <a:ext cx="2151352" cy="149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CCDB408-391C-9181-DA6C-4AF8CA2415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89" y="6036593"/>
            <a:ext cx="5484319" cy="5583907"/>
          </a:xfrm>
          <a:prstGeom prst="rect">
            <a:avLst/>
          </a:prstGeom>
        </p:spPr>
      </p:pic>
      <p:pic>
        <p:nvPicPr>
          <p:cNvPr id="54" name="Google Shape;574;p37">
            <a:extLst>
              <a:ext uri="{FF2B5EF4-FFF2-40B4-BE49-F238E27FC236}">
                <a16:creationId xmlns:a16="http://schemas.microsoft.com/office/drawing/2014/main" id="{6998082A-634D-F254-9224-ADDECDB1143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799867">
            <a:off x="16868295" y="8964910"/>
            <a:ext cx="615224" cy="47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80;p37">
            <a:extLst>
              <a:ext uri="{FF2B5EF4-FFF2-40B4-BE49-F238E27FC236}">
                <a16:creationId xmlns:a16="http://schemas.microsoft.com/office/drawing/2014/main" id="{4A739D60-A731-3A6B-7359-97DED7C25FFC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6">
            <a:off x="17148302" y="7753009"/>
            <a:ext cx="1755707" cy="227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79;p37">
            <a:extLst>
              <a:ext uri="{FF2B5EF4-FFF2-40B4-BE49-F238E27FC236}">
                <a16:creationId xmlns:a16="http://schemas.microsoft.com/office/drawing/2014/main" id="{B0534FEA-FE92-929A-C82D-8DC52AFF52E1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799960">
            <a:off x="18135880" y="7439673"/>
            <a:ext cx="700719" cy="6266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B00813-4003-B0C3-ABA9-9362AF10C3B4}"/>
              </a:ext>
            </a:extLst>
          </p:cNvPr>
          <p:cNvSpPr/>
          <p:nvPr/>
        </p:nvSpPr>
        <p:spPr>
          <a:xfrm>
            <a:off x="2675383" y="4533900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D5E1E1-080B-D363-E22B-BB3BE0203D9C}"/>
              </a:ext>
            </a:extLst>
          </p:cNvPr>
          <p:cNvSpPr/>
          <p:nvPr/>
        </p:nvSpPr>
        <p:spPr>
          <a:xfrm>
            <a:off x="5302813" y="4533900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FD2F20F-F5BC-0483-C050-D1B5CC6CCFA7}"/>
              </a:ext>
            </a:extLst>
          </p:cNvPr>
          <p:cNvSpPr/>
          <p:nvPr/>
        </p:nvSpPr>
        <p:spPr>
          <a:xfrm>
            <a:off x="7888170" y="4515081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O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E06084-820A-E650-7B35-1096848A87FE}"/>
              </a:ext>
            </a:extLst>
          </p:cNvPr>
          <p:cNvSpPr/>
          <p:nvPr/>
        </p:nvSpPr>
        <p:spPr>
          <a:xfrm>
            <a:off x="10515600" y="4533900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B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99636F-187E-8611-53D1-D94AFED90ED8}"/>
              </a:ext>
            </a:extLst>
          </p:cNvPr>
          <p:cNvSpPr/>
          <p:nvPr/>
        </p:nvSpPr>
        <p:spPr>
          <a:xfrm>
            <a:off x="13143030" y="4533900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E</a:t>
            </a:r>
          </a:p>
        </p:txBody>
      </p:sp>
      <p:pic>
        <p:nvPicPr>
          <p:cNvPr id="3" name="Picture 2" descr="A globe with a stand&#10;&#10;Description automatically generated">
            <a:extLst>
              <a:ext uri="{FF2B5EF4-FFF2-40B4-BE49-F238E27FC236}">
                <a16:creationId xmlns:a16="http://schemas.microsoft.com/office/drawing/2014/main" id="{C15EE852-8815-4EAC-09F5-47C6552B5A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52" b="93793" l="3295" r="93411">
                        <a14:foregroundMark x1="53101" y1="9828" x2="50388" y2="1724"/>
                        <a14:foregroundMark x1="36434" y1="172" x2="28575" y2="2051"/>
                        <a14:foregroundMark x1="5556" y1="49742" x2="13953" y2="66552"/>
                        <a14:foregroundMark x1="13953" y1="66552" x2="30814" y2="76207"/>
                        <a14:foregroundMark x1="47965" y1="83837" x2="48643" y2="84138"/>
                        <a14:foregroundMark x1="30814" y1="76207" x2="40470" y2="80502"/>
                        <a14:foregroundMark x1="48643" y1="84138" x2="48361" y2="84213"/>
                        <a14:foregroundMark x1="31023" y1="89153" x2="26744" y2="97759"/>
                        <a14:foregroundMark x1="26744" y1="97759" x2="54651" y2="98793"/>
                        <a14:foregroundMark x1="54651" y1="98793" x2="70958" y2="93353"/>
                        <a14:foregroundMark x1="71481" y1="90645" x2="71010" y2="90443"/>
                        <a14:foregroundMark x1="77015" y1="66267" x2="79264" y2="62069"/>
                        <a14:foregroundMark x1="79264" y1="62069" x2="87209" y2="57069"/>
                        <a14:foregroundMark x1="87209" y1="57069" x2="93411" y2="41724"/>
                        <a14:foregroundMark x1="93411" y1="41724" x2="89729" y2="30345"/>
                        <a14:foregroundMark x1="89729" y1="30345" x2="50388" y2="3793"/>
                        <a14:foregroundMark x1="50388" y1="3793" x2="50388" y2="3793"/>
                        <a14:foregroundMark x1="41085" y1="77069" x2="49612" y2="77759"/>
                        <a14:foregroundMark x1="49612" y1="77759" x2="61240" y2="76724"/>
                        <a14:foregroundMark x1="52713" y1="79138" x2="66391" y2="77955"/>
                        <a14:foregroundMark x1="63566" y1="76207" x2="71206" y2="74383"/>
                        <a14:foregroundMark x1="63953" y1="74310" x2="63953" y2="74310"/>
                        <a14:foregroundMark x1="63566" y1="74310" x2="27326" y2="70862"/>
                        <a14:foregroundMark x1="27326" y1="70862" x2="21899" y2="65172"/>
                        <a14:foregroundMark x1="21899" y1="65172" x2="12209" y2="40000"/>
                        <a14:foregroundMark x1="12209" y1="40000" x2="13566" y2="32759"/>
                        <a14:foregroundMark x1="13566" y1="32759" x2="26550" y2="15172"/>
                        <a14:foregroundMark x1="26550" y1="15172" x2="33721" y2="9483"/>
                        <a14:foregroundMark x1="33721" y1="9483" x2="37209" y2="3103"/>
                        <a14:foregroundMark x1="37209" y1="3103" x2="27132" y2="6207"/>
                        <a14:foregroundMark x1="27132" y1="6207" x2="14187" y2="16092"/>
                        <a14:foregroundMark x1="7455" y1="49594" x2="20349" y2="66207"/>
                        <a14:foregroundMark x1="31977" y1="6552" x2="23256" y2="11207"/>
                        <a14:foregroundMark x1="23256" y1="11207" x2="8915" y2="33276"/>
                        <a14:foregroundMark x1="8915" y1="33276" x2="11240" y2="52241"/>
                        <a14:foregroundMark x1="11240" y1="52241" x2="22093" y2="66552"/>
                        <a14:foregroundMark x1="22093" y1="66552" x2="52907" y2="75862"/>
                        <a14:foregroundMark x1="52907" y1="75862" x2="62209" y2="76207"/>
                        <a14:foregroundMark x1="33703" y1="91707" x2="31202" y2="93448"/>
                        <a14:foregroundMark x1="47792" y1="81897" x2="46716" y2="82646"/>
                        <a14:foregroundMark x1="49031" y1="81034" x2="47792" y2="81897"/>
                        <a14:foregroundMark x1="31202" y1="93448" x2="57752" y2="98103"/>
                        <a14:foregroundMark x1="57752" y1="98103" x2="67829" y2="98103"/>
                        <a14:foregroundMark x1="70729" y1="92084" x2="71318" y2="90862"/>
                        <a14:foregroundMark x1="67829" y1="98103" x2="70394" y2="92779"/>
                        <a14:foregroundMark x1="55754" y1="83337" x2="53488" y2="82241"/>
                        <a14:foregroundMark x1="71318" y1="90862" x2="70815" y2="90619"/>
                        <a14:foregroundMark x1="53488" y1="82241" x2="52326" y2="81034"/>
                        <a14:foregroundMark x1="48256" y1="76207" x2="37791" y2="75517"/>
                        <a14:foregroundMark x1="37791" y1="75517" x2="33333" y2="73793"/>
                        <a14:foregroundMark x1="45400" y1="86198" x2="41085" y2="92069"/>
                        <a14:foregroundMark x1="47674" y1="83103" x2="47477" y2="83371"/>
                        <a14:foregroundMark x1="41085" y1="92069" x2="49806" y2="97586"/>
                        <a14:foregroundMark x1="49806" y1="97586" x2="61434" y2="97069"/>
                        <a14:foregroundMark x1="61434" y1="97069" x2="65805" y2="92172"/>
                        <a14:foregroundMark x1="57763" y1="87725" x2="49031" y2="84310"/>
                        <a14:foregroundMark x1="50388" y1="85172" x2="48450" y2="92931"/>
                        <a14:foregroundMark x1="48450" y1="92931" x2="60078" y2="93793"/>
                        <a14:foregroundMark x1="60078" y1="93793" x2="58152" y2="87940"/>
                        <a14:foregroundMark x1="56502" y1="87027" x2="51357" y2="88276"/>
                        <a14:foregroundMark x1="19380" y1="15345" x2="10465" y2="28966"/>
                        <a14:backgroundMark x1="27907" y1="1379" x2="18023" y2="5517"/>
                        <a14:backgroundMark x1="18023" y1="5517" x2="6008" y2="19655"/>
                        <a14:backgroundMark x1="6008" y1="19655" x2="2519" y2="30172"/>
                        <a14:backgroundMark x1="2519" y1="30172" x2="4457" y2="49828"/>
                        <a14:backgroundMark x1="45930" y1="81897" x2="45930" y2="81897"/>
                        <a14:backgroundMark x1="45930" y1="81897" x2="31008" y2="89138"/>
                        <a14:backgroundMark x1="56395" y1="82759" x2="70736" y2="90690"/>
                        <a14:backgroundMark x1="64922" y1="80690" x2="72674" y2="76724"/>
                        <a14:backgroundMark x1="72674" y1="76724" x2="75194" y2="70345"/>
                        <a14:backgroundMark x1="75194" y1="70345" x2="76163" y2="69828"/>
                        <a14:backgroundMark x1="71512" y1="73793" x2="79264" y2="69138"/>
                        <a14:backgroundMark x1="75194" y1="69483" x2="80233" y2="67931"/>
                        <a14:backgroundMark x1="73450" y1="90345" x2="76163" y2="93103"/>
                        <a14:backgroundMark x1="76163" y1="91034" x2="71512" y2="90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0" y="166101"/>
            <a:ext cx="3739885" cy="339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88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">
            <a:extLst>
              <a:ext uri="{FF2B5EF4-FFF2-40B4-BE49-F238E27FC236}">
                <a16:creationId xmlns:a16="http://schemas.microsoft.com/office/drawing/2014/main" id="{60C26A1A-6AAB-B862-D3B7-1EB10D9EF5CA}"/>
              </a:ext>
            </a:extLst>
          </p:cNvPr>
          <p:cNvSpPr/>
          <p:nvPr/>
        </p:nvSpPr>
        <p:spPr>
          <a:xfrm>
            <a:off x="-805339" y="3848100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15213472" y="-16770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3" name="Google Shape;597;p37">
            <a:extLst>
              <a:ext uri="{FF2B5EF4-FFF2-40B4-BE49-F238E27FC236}">
                <a16:creationId xmlns:a16="http://schemas.microsoft.com/office/drawing/2014/main" id="{022963F0-E6AA-6516-2A4C-5A7E7F1046D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1">
            <a:off x="-392421" y="9044544"/>
            <a:ext cx="2151352" cy="149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CCDB408-391C-9181-DA6C-4AF8CA2415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89" y="6036593"/>
            <a:ext cx="5708842" cy="5812507"/>
          </a:xfrm>
          <a:prstGeom prst="rect">
            <a:avLst/>
          </a:prstGeom>
        </p:spPr>
      </p:pic>
      <p:pic>
        <p:nvPicPr>
          <p:cNvPr id="54" name="Google Shape;574;p37">
            <a:extLst>
              <a:ext uri="{FF2B5EF4-FFF2-40B4-BE49-F238E27FC236}">
                <a16:creationId xmlns:a16="http://schemas.microsoft.com/office/drawing/2014/main" id="{6998082A-634D-F254-9224-ADDECDB1143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0799867">
            <a:off x="16868295" y="8964910"/>
            <a:ext cx="615224" cy="47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80;p37">
            <a:extLst>
              <a:ext uri="{FF2B5EF4-FFF2-40B4-BE49-F238E27FC236}">
                <a16:creationId xmlns:a16="http://schemas.microsoft.com/office/drawing/2014/main" id="{4A739D60-A731-3A6B-7359-97DED7C25FF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6">
            <a:off x="17148302" y="7753009"/>
            <a:ext cx="1755707" cy="227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79;p37">
            <a:extLst>
              <a:ext uri="{FF2B5EF4-FFF2-40B4-BE49-F238E27FC236}">
                <a16:creationId xmlns:a16="http://schemas.microsoft.com/office/drawing/2014/main" id="{B0534FEA-FE92-929A-C82D-8DC52AFF52E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799960">
            <a:off x="18135880" y="7439673"/>
            <a:ext cx="700719" cy="6266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B00813-4003-B0C3-ABA9-9362AF10C3B4}"/>
              </a:ext>
            </a:extLst>
          </p:cNvPr>
          <p:cNvSpPr/>
          <p:nvPr/>
        </p:nvSpPr>
        <p:spPr>
          <a:xfrm>
            <a:off x="200863" y="4250407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D5E1E1-080B-D363-E22B-BB3BE0203D9C}"/>
              </a:ext>
            </a:extLst>
          </p:cNvPr>
          <p:cNvSpPr/>
          <p:nvPr/>
        </p:nvSpPr>
        <p:spPr>
          <a:xfrm>
            <a:off x="2828293" y="4250407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U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FD2F20F-F5BC-0483-C050-D1B5CC6CCFA7}"/>
              </a:ext>
            </a:extLst>
          </p:cNvPr>
          <p:cNvSpPr/>
          <p:nvPr/>
        </p:nvSpPr>
        <p:spPr>
          <a:xfrm>
            <a:off x="5413650" y="4231588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O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E06084-820A-E650-7B35-1096848A87FE}"/>
              </a:ext>
            </a:extLst>
          </p:cNvPr>
          <p:cNvSpPr/>
          <p:nvPr/>
        </p:nvSpPr>
        <p:spPr>
          <a:xfrm>
            <a:off x="8041080" y="4250407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C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99636F-187E-8611-53D1-D94AFED90ED8}"/>
              </a:ext>
            </a:extLst>
          </p:cNvPr>
          <p:cNvSpPr/>
          <p:nvPr/>
        </p:nvSpPr>
        <p:spPr>
          <a:xfrm>
            <a:off x="10668510" y="4250407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N</a:t>
            </a:r>
          </a:p>
        </p:txBody>
      </p:sp>
      <p:pic>
        <p:nvPicPr>
          <p:cNvPr id="2" name="Picture 1" descr="A map of the united kingdom&#10;&#10;Description automatically generated">
            <a:extLst>
              <a:ext uri="{FF2B5EF4-FFF2-40B4-BE49-F238E27FC236}">
                <a16:creationId xmlns:a16="http://schemas.microsoft.com/office/drawing/2014/main" id="{35A0750B-C3F0-A70D-08E8-71B6FED6C21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7" y="0"/>
            <a:ext cx="4096015" cy="409601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6284A4D-5681-60E7-512D-A4DFE6E54AB8}"/>
              </a:ext>
            </a:extLst>
          </p:cNvPr>
          <p:cNvSpPr/>
          <p:nvPr/>
        </p:nvSpPr>
        <p:spPr>
          <a:xfrm>
            <a:off x="13270800" y="4274316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F806453-D100-C023-C113-ADB64423BCDF}"/>
              </a:ext>
            </a:extLst>
          </p:cNvPr>
          <p:cNvSpPr/>
          <p:nvPr/>
        </p:nvSpPr>
        <p:spPr>
          <a:xfrm>
            <a:off x="15898230" y="4274316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103471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">
            <a:extLst>
              <a:ext uri="{FF2B5EF4-FFF2-40B4-BE49-F238E27FC236}">
                <a16:creationId xmlns:a16="http://schemas.microsoft.com/office/drawing/2014/main" id="{60C26A1A-6AAB-B862-D3B7-1EB10D9EF5CA}"/>
              </a:ext>
            </a:extLst>
          </p:cNvPr>
          <p:cNvSpPr/>
          <p:nvPr/>
        </p:nvSpPr>
        <p:spPr>
          <a:xfrm>
            <a:off x="-805339" y="3848100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15213472" y="-16770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3" name="Google Shape;597;p37">
            <a:extLst>
              <a:ext uri="{FF2B5EF4-FFF2-40B4-BE49-F238E27FC236}">
                <a16:creationId xmlns:a16="http://schemas.microsoft.com/office/drawing/2014/main" id="{022963F0-E6AA-6516-2A4C-5A7E7F1046D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1">
            <a:off x="-392421" y="9044544"/>
            <a:ext cx="2151352" cy="149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CCDB408-391C-9181-DA6C-4AF8CA2415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89" y="6036593"/>
            <a:ext cx="5428012" cy="5526578"/>
          </a:xfrm>
          <a:prstGeom prst="rect">
            <a:avLst/>
          </a:prstGeom>
        </p:spPr>
      </p:pic>
      <p:pic>
        <p:nvPicPr>
          <p:cNvPr id="54" name="Google Shape;574;p37">
            <a:extLst>
              <a:ext uri="{FF2B5EF4-FFF2-40B4-BE49-F238E27FC236}">
                <a16:creationId xmlns:a16="http://schemas.microsoft.com/office/drawing/2014/main" id="{6998082A-634D-F254-9224-ADDECDB1143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799867">
            <a:off x="16868295" y="8964910"/>
            <a:ext cx="615224" cy="47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80;p37">
            <a:extLst>
              <a:ext uri="{FF2B5EF4-FFF2-40B4-BE49-F238E27FC236}">
                <a16:creationId xmlns:a16="http://schemas.microsoft.com/office/drawing/2014/main" id="{4A739D60-A731-3A6B-7359-97DED7C25FFC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6">
            <a:off x="17148302" y="7753009"/>
            <a:ext cx="1755707" cy="227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79;p37">
            <a:extLst>
              <a:ext uri="{FF2B5EF4-FFF2-40B4-BE49-F238E27FC236}">
                <a16:creationId xmlns:a16="http://schemas.microsoft.com/office/drawing/2014/main" id="{B0534FEA-FE92-929A-C82D-8DC52AFF52E1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799960">
            <a:off x="18135880" y="7439673"/>
            <a:ext cx="700719" cy="6266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B00813-4003-B0C3-ABA9-9362AF10C3B4}"/>
              </a:ext>
            </a:extLst>
          </p:cNvPr>
          <p:cNvSpPr/>
          <p:nvPr/>
        </p:nvSpPr>
        <p:spPr>
          <a:xfrm>
            <a:off x="200863" y="4250407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C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D5E1E1-080B-D363-E22B-BB3BE0203D9C}"/>
              </a:ext>
            </a:extLst>
          </p:cNvPr>
          <p:cNvSpPr/>
          <p:nvPr/>
        </p:nvSpPr>
        <p:spPr>
          <a:xfrm>
            <a:off x="2828293" y="4250407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O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FD2F20F-F5BC-0483-C050-D1B5CC6CCFA7}"/>
              </a:ext>
            </a:extLst>
          </p:cNvPr>
          <p:cNvSpPr/>
          <p:nvPr/>
        </p:nvSpPr>
        <p:spPr>
          <a:xfrm>
            <a:off x="5413650" y="4231588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U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E06084-820A-E650-7B35-1096848A87FE}"/>
              </a:ext>
            </a:extLst>
          </p:cNvPr>
          <p:cNvSpPr/>
          <p:nvPr/>
        </p:nvSpPr>
        <p:spPr>
          <a:xfrm>
            <a:off x="8041080" y="4250407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99636F-187E-8611-53D1-D94AFED90ED8}"/>
              </a:ext>
            </a:extLst>
          </p:cNvPr>
          <p:cNvSpPr/>
          <p:nvPr/>
        </p:nvSpPr>
        <p:spPr>
          <a:xfrm>
            <a:off x="10668510" y="4250407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T</a:t>
            </a:r>
          </a:p>
        </p:txBody>
      </p:sp>
      <p:pic>
        <p:nvPicPr>
          <p:cNvPr id="2" name="Picture 1" descr="A map of the united kingdom&#10;&#10;Description automatically generated">
            <a:extLst>
              <a:ext uri="{FF2B5EF4-FFF2-40B4-BE49-F238E27FC236}">
                <a16:creationId xmlns:a16="http://schemas.microsoft.com/office/drawing/2014/main" id="{35A0750B-C3F0-A70D-08E8-71B6FED6C2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7" y="0"/>
            <a:ext cx="4096015" cy="409601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6284A4D-5681-60E7-512D-A4DFE6E54AB8}"/>
              </a:ext>
            </a:extLst>
          </p:cNvPr>
          <p:cNvSpPr/>
          <p:nvPr/>
        </p:nvSpPr>
        <p:spPr>
          <a:xfrm>
            <a:off x="13270800" y="4274316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F806453-D100-C023-C113-ADB64423BCDF}"/>
              </a:ext>
            </a:extLst>
          </p:cNvPr>
          <p:cNvSpPr/>
          <p:nvPr/>
        </p:nvSpPr>
        <p:spPr>
          <a:xfrm>
            <a:off x="15898230" y="4274316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312762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9310" y="722511"/>
            <a:ext cx="5096620" cy="5096620"/>
          </a:xfrm>
          <a:custGeom>
            <a:avLst/>
            <a:gdLst/>
            <a:ahLst/>
            <a:cxnLst/>
            <a:rect l="l" t="t" r="r" b="b"/>
            <a:pathLst>
              <a:path w="6795493" h="6795493">
                <a:moveTo>
                  <a:pt x="0" y="0"/>
                </a:moveTo>
                <a:lnTo>
                  <a:pt x="6795493" y="0"/>
                </a:lnTo>
                <a:lnTo>
                  <a:pt x="6795493" y="6795493"/>
                </a:lnTo>
                <a:lnTo>
                  <a:pt x="0" y="67954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205132" y="7404230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6"/>
                </a:lnTo>
                <a:lnTo>
                  <a:pt x="0" y="110215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763" y="738710"/>
            <a:ext cx="5156482" cy="515648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408995" y="1936011"/>
            <a:ext cx="11620573" cy="22723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17224"/>
              </a:lnSpc>
            </a:pPr>
            <a:r>
              <a:rPr lang="en-US" sz="16000" b="1" spc="1321">
                <a:solidFill>
                  <a:srgbClr val="F99AAF"/>
                </a:solidFill>
                <a:latin typeface="Comic Sans"/>
              </a:rPr>
              <a:t>Project</a:t>
            </a:r>
            <a:endParaRPr lang="en-US" sz="19200" b="1" spc="1321" dirty="0">
              <a:solidFill>
                <a:srgbClr val="F99AAF"/>
              </a:solidFill>
              <a:latin typeface="Comic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150624" y="1789613"/>
            <a:ext cx="3136447" cy="305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812"/>
              </a:lnSpc>
            </a:pPr>
            <a:r>
              <a:rPr lang="en-US" sz="19234" spc="1904" dirty="0">
                <a:solidFill>
                  <a:srgbClr val="F41809"/>
                </a:solidFill>
                <a:latin typeface="Comic Sans"/>
              </a:rPr>
              <a:t>3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7372961" y="4995163"/>
            <a:ext cx="2876365" cy="1801324"/>
          </a:xfrm>
          <a:custGeom>
            <a:avLst/>
            <a:gdLst/>
            <a:ahLst/>
            <a:cxnLst/>
            <a:rect l="l" t="t" r="r" b="b"/>
            <a:pathLst>
              <a:path w="3835153" h="2401765">
                <a:moveTo>
                  <a:pt x="3835154" y="0"/>
                </a:moveTo>
                <a:lnTo>
                  <a:pt x="0" y="0"/>
                </a:lnTo>
                <a:lnTo>
                  <a:pt x="0" y="2401764"/>
                </a:lnTo>
                <a:lnTo>
                  <a:pt x="3835154" y="2401764"/>
                </a:lnTo>
                <a:lnTo>
                  <a:pt x="3835154" y="0"/>
                </a:lnTo>
                <a:close/>
              </a:path>
            </a:pathLst>
          </a:custGeom>
          <a:blipFill>
            <a:blip r:embed="rId6">
              <a:alphaModFix amt="4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96120" y="710702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071200" y="4730306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726895" y="2960518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59570" y="2344797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7396520" y="9453025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623064" y="5251966"/>
            <a:ext cx="5320599" cy="4735333"/>
          </a:xfrm>
          <a:custGeom>
            <a:avLst/>
            <a:gdLst/>
            <a:ahLst/>
            <a:cxnLst/>
            <a:rect l="l" t="t" r="r" b="b"/>
            <a:pathLst>
              <a:path w="7094132" h="6313777">
                <a:moveTo>
                  <a:pt x="0" y="0"/>
                </a:moveTo>
                <a:lnTo>
                  <a:pt x="7094132" y="0"/>
                </a:lnTo>
                <a:lnTo>
                  <a:pt x="7094132" y="6313777"/>
                </a:lnTo>
                <a:lnTo>
                  <a:pt x="0" y="63137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9221094" y="4795366"/>
            <a:ext cx="6085038" cy="5430896"/>
          </a:xfrm>
          <a:custGeom>
            <a:avLst/>
            <a:gdLst/>
            <a:ahLst/>
            <a:cxnLst/>
            <a:rect l="l" t="t" r="r" b="b"/>
            <a:pathLst>
              <a:path w="8113384" h="7241195">
                <a:moveTo>
                  <a:pt x="0" y="0"/>
                </a:moveTo>
                <a:lnTo>
                  <a:pt x="8113384" y="0"/>
                </a:lnTo>
                <a:lnTo>
                  <a:pt x="8113384" y="7241195"/>
                </a:lnTo>
                <a:lnTo>
                  <a:pt x="0" y="724119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480C3B-8105-77BB-65AF-D7DC3CC7A3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6490" y="836918"/>
            <a:ext cx="11812818" cy="6954734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-1205132" y="7467351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6"/>
                </a:lnTo>
                <a:lnTo>
                  <a:pt x="0" y="11021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H="1">
            <a:off x="17372961" y="4995163"/>
            <a:ext cx="2876365" cy="1801324"/>
          </a:xfrm>
          <a:custGeom>
            <a:avLst/>
            <a:gdLst/>
            <a:ahLst/>
            <a:cxnLst/>
            <a:rect l="l" t="t" r="r" b="b"/>
            <a:pathLst>
              <a:path w="3835153" h="2401765">
                <a:moveTo>
                  <a:pt x="3835154" y="0"/>
                </a:moveTo>
                <a:lnTo>
                  <a:pt x="0" y="0"/>
                </a:lnTo>
                <a:lnTo>
                  <a:pt x="0" y="2401764"/>
                </a:lnTo>
                <a:lnTo>
                  <a:pt x="3835154" y="2401764"/>
                </a:lnTo>
                <a:lnTo>
                  <a:pt x="3835154" y="0"/>
                </a:lnTo>
                <a:close/>
              </a:path>
            </a:pathLst>
          </a:custGeom>
          <a:blipFill>
            <a:blip r:embed="rId10">
              <a:alphaModFix amt="47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96120" y="710702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99930" y="514350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726895" y="2960518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59570" y="2344797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7396520" y="9453025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Children sing and Playing Musical instruments music kids 29091441 PNG">
            <a:extLst>
              <a:ext uri="{FF2B5EF4-FFF2-40B4-BE49-F238E27FC236}">
                <a16:creationId xmlns:a16="http://schemas.microsoft.com/office/drawing/2014/main" id="{895A0F31-F5FA-A332-EBD4-622ABA999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53527" y="6103802"/>
            <a:ext cx="6616077" cy="486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980CCA-B375-0E23-CE0A-11AF5CD1360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9957" y="4995163"/>
            <a:ext cx="2721918" cy="6061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13DF8C-C5DB-2D06-7C84-6B2C9EA433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9617" y="6657006"/>
            <a:ext cx="2343398" cy="4314480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6A6C0652-6A52-3AD6-118E-05366AC5F2AC}"/>
              </a:ext>
            </a:extLst>
          </p:cNvPr>
          <p:cNvSpPr/>
          <p:nvPr/>
        </p:nvSpPr>
        <p:spPr>
          <a:xfrm>
            <a:off x="-359998" y="2875230"/>
            <a:ext cx="4733609" cy="1654678"/>
          </a:xfrm>
          <a:prstGeom prst="wedgeEllipseCallout">
            <a:avLst>
              <a:gd name="adj1" fmla="val -22109"/>
              <a:gd name="adj2" fmla="val 72862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err="1">
                <a:solidFill>
                  <a:schemeClr val="tx1"/>
                </a:solidFill>
                <a:latin typeface="Comic Sans Bold" panose="020B0604020202020204" charset="0"/>
              </a:rPr>
              <a:t>What’s</a:t>
            </a:r>
            <a:r>
              <a:rPr lang="vi-VN" sz="3200" dirty="0">
                <a:solidFill>
                  <a:schemeClr val="tx1"/>
                </a:solidFill>
                <a:latin typeface="Comic Sans Bold" panose="020B0604020202020204" charset="0"/>
              </a:rPr>
              <a:t> </a:t>
            </a:r>
            <a:r>
              <a:rPr lang="vi-VN" sz="3200" err="1">
                <a:solidFill>
                  <a:schemeClr val="tx1"/>
                </a:solidFill>
                <a:latin typeface="Comic Sans Bold" panose="020B0604020202020204" charset="0"/>
              </a:rPr>
              <a:t>your</a:t>
            </a:r>
            <a:r>
              <a:rPr lang="vi-VN" sz="3200">
                <a:solidFill>
                  <a:schemeClr val="tx1"/>
                </a:solidFill>
                <a:latin typeface="Comic Sans Bold" panose="020B0604020202020204" charset="0"/>
              </a:rPr>
              <a:t> favo</a:t>
            </a:r>
            <a:r>
              <a:rPr lang="en-US" sz="3200">
                <a:solidFill>
                  <a:schemeClr val="tx1"/>
                </a:solidFill>
                <a:latin typeface="Comic Sans Bold" panose="020B0604020202020204" charset="0"/>
              </a:rPr>
              <a:t>u</a:t>
            </a:r>
            <a:r>
              <a:rPr lang="vi-VN" sz="3200">
                <a:solidFill>
                  <a:schemeClr val="tx1"/>
                </a:solidFill>
                <a:latin typeface="Comic Sans Bold" panose="020B0604020202020204" charset="0"/>
              </a:rPr>
              <a:t>rite </a:t>
            </a:r>
            <a:r>
              <a:rPr lang="vi-VN" sz="3200" dirty="0" err="1">
                <a:solidFill>
                  <a:schemeClr val="tx1"/>
                </a:solidFill>
                <a:latin typeface="Comic Sans Bold" panose="020B0604020202020204" charset="0"/>
              </a:rPr>
              <a:t>thing</a:t>
            </a:r>
            <a:r>
              <a:rPr lang="vi-VN" sz="3200" dirty="0">
                <a:solidFill>
                  <a:schemeClr val="tx1"/>
                </a:solidFill>
                <a:latin typeface="Comic Sans Bold" panose="020B0604020202020204" charset="0"/>
              </a:rPr>
              <a:t>?</a:t>
            </a:r>
            <a:endParaRPr lang="en-US" sz="3200" dirty="0">
              <a:solidFill>
                <a:schemeClr val="tx1"/>
              </a:solidFill>
              <a:latin typeface="Comic Sans Bold" panose="020B0604020202020204" charset="0"/>
            </a:endParaRP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7E91895F-BED4-555D-D27B-17CE01598AD9}"/>
              </a:ext>
            </a:extLst>
          </p:cNvPr>
          <p:cNvSpPr/>
          <p:nvPr/>
        </p:nvSpPr>
        <p:spPr>
          <a:xfrm>
            <a:off x="1880086" y="4561405"/>
            <a:ext cx="3388567" cy="1188273"/>
          </a:xfrm>
          <a:prstGeom prst="wedgeEllipseCallout">
            <a:avLst>
              <a:gd name="adj1" fmla="val -34647"/>
              <a:gd name="adj2" fmla="val 77188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err="1">
                <a:solidFill>
                  <a:schemeClr val="tx1"/>
                </a:solidFill>
                <a:latin typeface="Comic Sans Bold" panose="020B0604020202020204" charset="0"/>
              </a:rPr>
              <a:t>What’s</a:t>
            </a:r>
            <a:r>
              <a:rPr lang="vi-VN" sz="3200" dirty="0">
                <a:solidFill>
                  <a:schemeClr val="tx1"/>
                </a:solidFill>
                <a:latin typeface="Comic Sans Bold" panose="020B060402020202020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omic Sans Bold" panose="020B0604020202020204" charset="0"/>
              </a:rPr>
              <a:t>it</a:t>
            </a:r>
            <a:r>
              <a:rPr lang="vi-VN" sz="3200" dirty="0">
                <a:solidFill>
                  <a:schemeClr val="tx1"/>
                </a:solidFill>
                <a:latin typeface="Comic Sans Bold" panose="020B060402020202020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omic Sans Bold" panose="020B0604020202020204" charset="0"/>
              </a:rPr>
              <a:t>like</a:t>
            </a:r>
            <a:r>
              <a:rPr lang="vi-VN" sz="3200" dirty="0">
                <a:solidFill>
                  <a:schemeClr val="tx1"/>
                </a:solidFill>
                <a:latin typeface="Comic Sans Bold" panose="020B0604020202020204" charset="0"/>
              </a:rPr>
              <a:t>?</a:t>
            </a:r>
            <a:endParaRPr lang="en-US" sz="3200" dirty="0">
              <a:solidFill>
                <a:schemeClr val="tx1"/>
              </a:solidFill>
              <a:latin typeface="Comic Sans Bold" panose="020B060402020202020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F45C5B-1C8F-17BD-266C-CE7610FAD50F}"/>
              </a:ext>
            </a:extLst>
          </p:cNvPr>
          <p:cNvSpPr txBox="1"/>
          <p:nvPr/>
        </p:nvSpPr>
        <p:spPr>
          <a:xfrm>
            <a:off x="7281437" y="5528695"/>
            <a:ext cx="5178735" cy="1123712"/>
          </a:xfrm>
          <a:prstGeom prst="wedgeRoundRectCallout">
            <a:avLst>
              <a:gd name="adj1" fmla="val -50414"/>
              <a:gd name="adj2" fmla="val 68048"/>
              <a:gd name="adj3" fmla="val 16667"/>
            </a:avLst>
          </a:prstGeom>
          <a:solidFill>
            <a:schemeClr val="bg1">
              <a:alpha val="80000"/>
            </a:schemeClr>
          </a:solidFill>
          <a:ln>
            <a:solidFill>
              <a:srgbClr val="0B5E65"/>
            </a:solidFill>
          </a:ln>
        </p:spPr>
        <p:txBody>
          <a:bodyPr wrap="square" rtlCol="0">
            <a:spAutoFit/>
          </a:bodyPr>
          <a:lstStyle/>
          <a:p>
            <a:r>
              <a:rPr lang="en-GB" sz="3000">
                <a:latin typeface="Comic Sans MS" panose="030F0702030302020204" pitchFamily="66" charset="0"/>
              </a:rPr>
              <a:t>My </a:t>
            </a:r>
            <a:r>
              <a:rPr lang="vi-VN" sz="3000">
                <a:latin typeface="Comic Sans MS" panose="030F0702030302020204" pitchFamily="66" charset="0"/>
              </a:rPr>
              <a:t>favo</a:t>
            </a:r>
            <a:r>
              <a:rPr lang="en-US" sz="3000">
                <a:latin typeface="Comic Sans MS" panose="030F0702030302020204" pitchFamily="66" charset="0"/>
              </a:rPr>
              <a:t>u</a:t>
            </a:r>
            <a:r>
              <a:rPr lang="vi-VN" sz="3000">
                <a:latin typeface="Comic Sans MS" panose="030F0702030302020204" pitchFamily="66" charset="0"/>
              </a:rPr>
              <a:t>rite</a:t>
            </a:r>
            <a:r>
              <a:rPr lang="en-GB" sz="3000">
                <a:latin typeface="Comic Sans MS" panose="030F0702030302020204" pitchFamily="66" charset="0"/>
              </a:rPr>
              <a:t> </a:t>
            </a:r>
            <a:r>
              <a:rPr lang="en-GB" sz="3000" dirty="0">
                <a:latin typeface="Comic Sans MS" panose="030F0702030302020204" pitchFamily="66" charset="0"/>
              </a:rPr>
              <a:t>thing is my bicycle / I like my bicycle. 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9B5C4F-3780-E794-0262-4ECCACAF26AE}"/>
              </a:ext>
            </a:extLst>
          </p:cNvPr>
          <p:cNvSpPr txBox="1"/>
          <p:nvPr/>
        </p:nvSpPr>
        <p:spPr>
          <a:xfrm>
            <a:off x="7546665" y="7089967"/>
            <a:ext cx="4648280" cy="612934"/>
          </a:xfrm>
          <a:prstGeom prst="wedgeRoundRectCallout">
            <a:avLst>
              <a:gd name="adj1" fmla="val -60422"/>
              <a:gd name="adj2" fmla="val 46772"/>
              <a:gd name="adj3" fmla="val 16667"/>
            </a:avLst>
          </a:prstGeom>
          <a:solidFill>
            <a:schemeClr val="bg1">
              <a:alpha val="80000"/>
            </a:schemeClr>
          </a:solidFill>
          <a:ln>
            <a:solidFill>
              <a:srgbClr val="0B5E65"/>
            </a:solidFill>
          </a:ln>
        </p:spPr>
        <p:txBody>
          <a:bodyPr wrap="square" rtlCol="0">
            <a:spAutoFit/>
          </a:bodyPr>
          <a:lstStyle/>
          <a:p>
            <a:r>
              <a:rPr lang="vi-VN" sz="3000" dirty="0" err="1">
                <a:latin typeface="Comic Sans MS" panose="030F0702030302020204" pitchFamily="66" charset="0"/>
              </a:rPr>
              <a:t>It’s</a:t>
            </a:r>
            <a:r>
              <a:rPr lang="vi-VN" sz="3000" dirty="0">
                <a:latin typeface="Comic Sans MS" panose="030F0702030302020204" pitchFamily="66" charset="0"/>
              </a:rPr>
              <a:t> </a:t>
            </a:r>
            <a:r>
              <a:rPr lang="vi-VN" sz="3000" dirty="0" err="1">
                <a:latin typeface="Comic Sans MS" panose="030F0702030302020204" pitchFamily="66" charset="0"/>
              </a:rPr>
              <a:t>blue</a:t>
            </a:r>
            <a:r>
              <a:rPr lang="vi-VN" sz="3000" dirty="0">
                <a:latin typeface="Comic Sans MS" panose="030F0702030302020204" pitchFamily="66" charset="0"/>
              </a:rPr>
              <a:t> </a:t>
            </a:r>
            <a:r>
              <a:rPr lang="vi-VN" sz="3000" dirty="0" err="1">
                <a:latin typeface="Comic Sans MS" panose="030F0702030302020204" pitchFamily="66" charset="0"/>
              </a:rPr>
              <a:t>and</a:t>
            </a:r>
            <a:r>
              <a:rPr lang="vi-VN" sz="3000" dirty="0">
                <a:latin typeface="Comic Sans MS" panose="030F0702030302020204" pitchFamily="66" charset="0"/>
              </a:rPr>
              <a:t> </a:t>
            </a:r>
            <a:r>
              <a:rPr lang="vi-VN" sz="3000" dirty="0" err="1">
                <a:latin typeface="Comic Sans MS" panose="030F0702030302020204" pitchFamily="66" charset="0"/>
              </a:rPr>
              <a:t>red</a:t>
            </a:r>
            <a:r>
              <a:rPr lang="en-GB" sz="3000" dirty="0">
                <a:latin typeface="Comic Sans MS" panose="030F0702030302020204" pitchFamily="66" charset="0"/>
              </a:rPr>
              <a:t>. 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308436B-BB23-0C54-9A72-A4154E4A600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7772920" y="8061182"/>
            <a:ext cx="3256078" cy="2189295"/>
          </a:xfrm>
          <a:prstGeom prst="rect">
            <a:avLst/>
          </a:prstGeom>
        </p:spPr>
      </p:pic>
      <p:sp>
        <p:nvSpPr>
          <p:cNvPr id="2" name="Rounded Rectangle 12">
            <a:extLst>
              <a:ext uri="{FF2B5EF4-FFF2-40B4-BE49-F238E27FC236}">
                <a16:creationId xmlns:a16="http://schemas.microsoft.com/office/drawing/2014/main" id="{A716FB9A-4431-EEB1-2B22-8A0388FBE6E9}"/>
              </a:ext>
            </a:extLst>
          </p:cNvPr>
          <p:cNvSpPr/>
          <p:nvPr/>
        </p:nvSpPr>
        <p:spPr>
          <a:xfrm>
            <a:off x="390174" y="108718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4 Do a class survey.</a:t>
            </a:r>
          </a:p>
        </p:txBody>
      </p:sp>
    </p:spTree>
    <p:extLst>
      <p:ext uri="{BB962C8B-B14F-4D97-AF65-F5344CB8AC3E}">
        <p14:creationId xmlns:p14="http://schemas.microsoft.com/office/powerpoint/2010/main" val="235741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himes.wav"/>
          </p:stSnd>
        </p:sndAc>
      </p:transition>
    </mc:Choice>
    <mc:Fallback xmlns="">
      <p:transition spd="med">
        <p:fade/>
        <p:sndAc>
          <p:stSnd>
            <p:snd r:embed="rId2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7" grpId="0" animBg="1"/>
      <p:bldP spid="22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02933" y="3164535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036475" y="5586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Google Shape;597;p37">
            <a:extLst>
              <a:ext uri="{FF2B5EF4-FFF2-40B4-BE49-F238E27FC236}">
                <a16:creationId xmlns:a16="http://schemas.microsoft.com/office/drawing/2014/main" id="{4F40FDED-A608-2FFD-A1AB-B1548AFBB35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1">
            <a:off x="-1541310" y="8177541"/>
            <a:ext cx="3107848" cy="198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578;p37">
            <a:extLst>
              <a:ext uri="{FF2B5EF4-FFF2-40B4-BE49-F238E27FC236}">
                <a16:creationId xmlns:a16="http://schemas.microsoft.com/office/drawing/2014/main" id="{F0AF6072-DB40-4FE0-14DC-8A3688FD784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8100000">
            <a:off x="-898603" y="7004148"/>
            <a:ext cx="1759985" cy="1233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95;p37">
            <a:extLst>
              <a:ext uri="{FF2B5EF4-FFF2-40B4-BE49-F238E27FC236}">
                <a16:creationId xmlns:a16="http://schemas.microsoft.com/office/drawing/2014/main" id="{8FF7A7FD-A641-C56F-BD7E-6C2F9BE9AF4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899983">
            <a:off x="-471308" y="8829316"/>
            <a:ext cx="3319478" cy="187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596;p37">
            <a:extLst>
              <a:ext uri="{FF2B5EF4-FFF2-40B4-BE49-F238E27FC236}">
                <a16:creationId xmlns:a16="http://schemas.microsoft.com/office/drawing/2014/main" id="{C4C52994-1B6B-97E2-64CE-E35CCBD22A6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55">
            <a:off x="-152385" y="7734319"/>
            <a:ext cx="2431575" cy="1872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BD26B20-45F2-D8B6-FAED-06AA593741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174" y="2540194"/>
            <a:ext cx="3944741" cy="6489506"/>
          </a:xfrm>
          <a:prstGeom prst="rect">
            <a:avLst/>
          </a:prstGeom>
        </p:spPr>
      </p:pic>
      <p:pic>
        <p:nvPicPr>
          <p:cNvPr id="30" name="Google Shape;580;p37">
            <a:extLst>
              <a:ext uri="{FF2B5EF4-FFF2-40B4-BE49-F238E27FC236}">
                <a16:creationId xmlns:a16="http://schemas.microsoft.com/office/drawing/2014/main" id="{08BC3D1B-86FC-57EE-9898-26B2F89F0251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6">
            <a:off x="16115997" y="7718591"/>
            <a:ext cx="2116674" cy="2459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579;p37">
            <a:extLst>
              <a:ext uri="{FF2B5EF4-FFF2-40B4-BE49-F238E27FC236}">
                <a16:creationId xmlns:a16="http://schemas.microsoft.com/office/drawing/2014/main" id="{81BC09A2-8E26-A00D-C0FA-9A69E74E6853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1799960">
            <a:off x="17568814" y="7252027"/>
            <a:ext cx="700719" cy="62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CD7970F-8D07-DDCF-51C8-A354D26FC3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54000" y="4806645"/>
            <a:ext cx="3385502" cy="582388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28FBE05-3F01-7155-6998-5F2907D30A72}"/>
              </a:ext>
            </a:extLst>
          </p:cNvPr>
          <p:cNvSpPr txBox="1"/>
          <p:nvPr/>
        </p:nvSpPr>
        <p:spPr>
          <a:xfrm>
            <a:off x="2791544" y="837821"/>
            <a:ext cx="5715000" cy="1328023"/>
          </a:xfrm>
          <a:prstGeom prst="wedgeRoundRectCallout">
            <a:avLst>
              <a:gd name="adj1" fmla="val -43523"/>
              <a:gd name="adj2" fmla="val 76161"/>
              <a:gd name="adj3" fmla="val 16667"/>
            </a:avLst>
          </a:prstGeom>
          <a:solidFill>
            <a:schemeClr val="bg1">
              <a:alpha val="54000"/>
            </a:schemeClr>
          </a:solidFill>
          <a:ln>
            <a:solidFill>
              <a:srgbClr val="0B5E65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What is your </a:t>
            </a:r>
            <a:r>
              <a:rPr lang="en-US" sz="3600" dirty="0" err="1">
                <a:solidFill>
                  <a:srgbClr val="0B5E65"/>
                </a:solidFill>
                <a:latin typeface="Comic Sans MS" panose="030F0702030302020204" pitchFamily="66" charset="0"/>
              </a:rPr>
              <a:t>favourite</a:t>
            </a:r>
            <a:r>
              <a:rPr lang="en-US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 thing, Trang</a:t>
            </a:r>
            <a:r>
              <a:rPr lang="en-GB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?</a:t>
            </a:r>
            <a:endParaRPr lang="en-US" sz="3600" dirty="0">
              <a:solidFill>
                <a:srgbClr val="0B5E65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A558C9-5EFB-3C48-ED83-DCB0DBCD2963}"/>
              </a:ext>
            </a:extLst>
          </p:cNvPr>
          <p:cNvSpPr txBox="1"/>
          <p:nvPr/>
        </p:nvSpPr>
        <p:spPr>
          <a:xfrm>
            <a:off x="12012326" y="2247721"/>
            <a:ext cx="5350456" cy="1328023"/>
          </a:xfrm>
          <a:prstGeom prst="wedgeRoundRectCallout">
            <a:avLst>
              <a:gd name="adj1" fmla="val -1509"/>
              <a:gd name="adj2" fmla="val 96419"/>
              <a:gd name="adj3" fmla="val 16667"/>
            </a:avLst>
          </a:prstGeom>
          <a:solidFill>
            <a:schemeClr val="bg1">
              <a:alpha val="54000"/>
            </a:schemeClr>
          </a:solidFill>
          <a:ln>
            <a:solidFill>
              <a:srgbClr val="0B5E65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My favourite thing is my teddy bear.</a:t>
            </a:r>
            <a:endParaRPr lang="en-US" sz="3600" dirty="0">
              <a:solidFill>
                <a:srgbClr val="0B5E65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0DC24F-F57A-03BA-7912-4F8D82C0205A}"/>
              </a:ext>
            </a:extLst>
          </p:cNvPr>
          <p:cNvSpPr txBox="1"/>
          <p:nvPr/>
        </p:nvSpPr>
        <p:spPr>
          <a:xfrm>
            <a:off x="3600446" y="2805208"/>
            <a:ext cx="4191000" cy="715089"/>
          </a:xfrm>
          <a:prstGeom prst="wedgeRoundRectCallout">
            <a:avLst>
              <a:gd name="adj1" fmla="val -47068"/>
              <a:gd name="adj2" fmla="val 119962"/>
              <a:gd name="adj3" fmla="val 16667"/>
            </a:avLst>
          </a:prstGeom>
          <a:solidFill>
            <a:schemeClr val="bg1">
              <a:alpha val="54000"/>
            </a:schemeClr>
          </a:solidFill>
          <a:ln>
            <a:solidFill>
              <a:srgbClr val="0B5E65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What is it like?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02177E-0E79-67F2-A465-A4C74AF3E0D1}"/>
              </a:ext>
            </a:extLst>
          </p:cNvPr>
          <p:cNvSpPr txBox="1"/>
          <p:nvPr/>
        </p:nvSpPr>
        <p:spPr>
          <a:xfrm>
            <a:off x="10247655" y="4250759"/>
            <a:ext cx="4881125" cy="715089"/>
          </a:xfrm>
          <a:prstGeom prst="wedgeRoundRectCallout">
            <a:avLst>
              <a:gd name="adj1" fmla="val 46575"/>
              <a:gd name="adj2" fmla="val 87251"/>
              <a:gd name="adj3" fmla="val 16667"/>
            </a:avLst>
          </a:prstGeom>
          <a:solidFill>
            <a:schemeClr val="bg1">
              <a:alpha val="54000"/>
            </a:schemeClr>
          </a:solidFill>
          <a:ln>
            <a:solidFill>
              <a:srgbClr val="0B5E65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It is brown and old.</a:t>
            </a:r>
            <a:endParaRPr lang="en-US" sz="3600" dirty="0">
              <a:solidFill>
                <a:srgbClr val="0B5E65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22" name="Picture 2" descr="Gấu Bông, Teddy, Chịu, Đồ Chơi">
            <a:extLst>
              <a:ext uri="{FF2B5EF4-FFF2-40B4-BE49-F238E27FC236}">
                <a16:creationId xmlns:a16="http://schemas.microsoft.com/office/drawing/2014/main" id="{B0612E94-CA07-826C-96A2-6882314BD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481" y="4095131"/>
            <a:ext cx="4881125" cy="592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221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492166" y="294919"/>
            <a:ext cx="11190837" cy="11190837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58000"/>
                  </a:srgbClr>
                </a:gs>
                <a:gs pos="100000">
                  <a:srgbClr val="FFA9F9">
                    <a:alpha val="58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288114" y="8263398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762000" y="217419"/>
            <a:ext cx="3643115" cy="2281501"/>
          </a:xfrm>
          <a:custGeom>
            <a:avLst/>
            <a:gdLst/>
            <a:ahLst/>
            <a:cxnLst/>
            <a:rect l="l" t="t" r="r" b="b"/>
            <a:pathLst>
              <a:path w="4857487" h="3042001">
                <a:moveTo>
                  <a:pt x="0" y="0"/>
                </a:moveTo>
                <a:lnTo>
                  <a:pt x="4857487" y="0"/>
                </a:lnTo>
                <a:lnTo>
                  <a:pt x="4857487" y="3042000"/>
                </a:lnTo>
                <a:lnTo>
                  <a:pt x="0" y="3042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7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4218918" y="843346"/>
            <a:ext cx="3919438" cy="2454548"/>
          </a:xfrm>
          <a:custGeom>
            <a:avLst/>
            <a:gdLst/>
            <a:ahLst/>
            <a:cxnLst/>
            <a:rect l="l" t="t" r="r" b="b"/>
            <a:pathLst>
              <a:path w="5225918" h="3272731">
                <a:moveTo>
                  <a:pt x="5225918" y="0"/>
                </a:moveTo>
                <a:lnTo>
                  <a:pt x="0" y="0"/>
                </a:lnTo>
                <a:lnTo>
                  <a:pt x="0" y="3272732"/>
                </a:lnTo>
                <a:lnTo>
                  <a:pt x="5225918" y="3272732"/>
                </a:lnTo>
                <a:lnTo>
                  <a:pt x="5225918" y="0"/>
                </a:lnTo>
                <a:close/>
              </a:path>
            </a:pathLst>
          </a:custGeom>
          <a:blipFill>
            <a:blip r:embed="rId7">
              <a:alphaModFix amt="56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92645" y="701270"/>
            <a:ext cx="1821557" cy="1140750"/>
          </a:xfrm>
          <a:custGeom>
            <a:avLst/>
            <a:gdLst/>
            <a:ahLst/>
            <a:cxnLst/>
            <a:rect l="l" t="t" r="r" b="b"/>
            <a:pathLst>
              <a:path w="2428743" h="1521000">
                <a:moveTo>
                  <a:pt x="0" y="0"/>
                </a:moveTo>
                <a:lnTo>
                  <a:pt x="2428743" y="0"/>
                </a:lnTo>
                <a:lnTo>
                  <a:pt x="2428743" y="1521000"/>
                </a:lnTo>
                <a:lnTo>
                  <a:pt x="0" y="1521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123658" y="3013088"/>
            <a:ext cx="790663" cy="763467"/>
          </a:xfrm>
          <a:custGeom>
            <a:avLst/>
            <a:gdLst/>
            <a:ahLst/>
            <a:cxnLst/>
            <a:rect l="l" t="t" r="r" b="b"/>
            <a:pathLst>
              <a:path w="1054218" h="1017956">
                <a:moveTo>
                  <a:pt x="0" y="0"/>
                </a:moveTo>
                <a:lnTo>
                  <a:pt x="1054219" y="0"/>
                </a:lnTo>
                <a:lnTo>
                  <a:pt x="1054219" y="1017955"/>
                </a:lnTo>
                <a:lnTo>
                  <a:pt x="0" y="101795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617365" y="7042467"/>
            <a:ext cx="524600" cy="506555"/>
          </a:xfrm>
          <a:custGeom>
            <a:avLst/>
            <a:gdLst/>
            <a:ahLst/>
            <a:cxnLst/>
            <a:rect l="l" t="t" r="r" b="b"/>
            <a:pathLst>
              <a:path w="699467" h="675407">
                <a:moveTo>
                  <a:pt x="0" y="0"/>
                </a:moveTo>
                <a:lnTo>
                  <a:pt x="699468" y="0"/>
                </a:lnTo>
                <a:lnTo>
                  <a:pt x="699468" y="675408"/>
                </a:lnTo>
                <a:lnTo>
                  <a:pt x="0" y="6754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401292" y="142373"/>
            <a:ext cx="1133153" cy="1094176"/>
          </a:xfrm>
          <a:custGeom>
            <a:avLst/>
            <a:gdLst/>
            <a:ahLst/>
            <a:cxnLst/>
            <a:rect l="l" t="t" r="r" b="b"/>
            <a:pathLst>
              <a:path w="1510871" h="1458901">
                <a:moveTo>
                  <a:pt x="0" y="0"/>
                </a:moveTo>
                <a:lnTo>
                  <a:pt x="1510871" y="0"/>
                </a:lnTo>
                <a:lnTo>
                  <a:pt x="1510871" y="1458900"/>
                </a:lnTo>
                <a:lnTo>
                  <a:pt x="0" y="14589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881115" y="114300"/>
            <a:ext cx="374107" cy="361238"/>
          </a:xfrm>
          <a:custGeom>
            <a:avLst/>
            <a:gdLst/>
            <a:ahLst/>
            <a:cxnLst/>
            <a:rect l="l" t="t" r="r" b="b"/>
            <a:pathLst>
              <a:path w="498809" h="481651">
                <a:moveTo>
                  <a:pt x="0" y="0"/>
                </a:moveTo>
                <a:lnTo>
                  <a:pt x="498808" y="0"/>
                </a:lnTo>
                <a:lnTo>
                  <a:pt x="498808" y="481651"/>
                </a:lnTo>
                <a:lnTo>
                  <a:pt x="0" y="4816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115781" y="2137682"/>
            <a:ext cx="374107" cy="361238"/>
          </a:xfrm>
          <a:custGeom>
            <a:avLst/>
            <a:gdLst/>
            <a:ahLst/>
            <a:cxnLst/>
            <a:rect l="l" t="t" r="r" b="b"/>
            <a:pathLst>
              <a:path w="498809" h="481651">
                <a:moveTo>
                  <a:pt x="0" y="0"/>
                </a:moveTo>
                <a:lnTo>
                  <a:pt x="498809" y="0"/>
                </a:lnTo>
                <a:lnTo>
                  <a:pt x="498809" y="481650"/>
                </a:lnTo>
                <a:lnTo>
                  <a:pt x="0" y="4816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836867" y="4483553"/>
            <a:ext cx="3689699" cy="5963150"/>
          </a:xfrm>
          <a:custGeom>
            <a:avLst/>
            <a:gdLst/>
            <a:ahLst/>
            <a:cxnLst/>
            <a:rect l="l" t="t" r="r" b="b"/>
            <a:pathLst>
              <a:path w="4919599" h="7950867">
                <a:moveTo>
                  <a:pt x="0" y="0"/>
                </a:moveTo>
                <a:lnTo>
                  <a:pt x="4919599" y="0"/>
                </a:lnTo>
                <a:lnTo>
                  <a:pt x="4919599" y="7950867"/>
                </a:lnTo>
                <a:lnTo>
                  <a:pt x="0" y="7950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407064" y="5193005"/>
            <a:ext cx="5088052" cy="5757344"/>
          </a:xfrm>
          <a:custGeom>
            <a:avLst/>
            <a:gdLst/>
            <a:ahLst/>
            <a:cxnLst/>
            <a:rect l="l" t="t" r="r" b="b"/>
            <a:pathLst>
              <a:path w="6784070" h="7676458">
                <a:moveTo>
                  <a:pt x="0" y="0"/>
                </a:moveTo>
                <a:lnTo>
                  <a:pt x="6784070" y="0"/>
                </a:lnTo>
                <a:lnTo>
                  <a:pt x="6784070" y="7676459"/>
                </a:lnTo>
                <a:lnTo>
                  <a:pt x="0" y="767645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3960843" y="1153985"/>
            <a:ext cx="1918207" cy="1967391"/>
          </a:xfrm>
          <a:custGeom>
            <a:avLst/>
            <a:gdLst/>
            <a:ahLst/>
            <a:cxnLst/>
            <a:rect l="l" t="t" r="r" b="b"/>
            <a:pathLst>
              <a:path w="2557609" h="2623188">
                <a:moveTo>
                  <a:pt x="0" y="0"/>
                </a:moveTo>
                <a:lnTo>
                  <a:pt x="2557608" y="0"/>
                </a:lnTo>
                <a:lnTo>
                  <a:pt x="2557608" y="2623189"/>
                </a:lnTo>
                <a:lnTo>
                  <a:pt x="0" y="2623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971058" y="8058299"/>
            <a:ext cx="1464731" cy="1671591"/>
          </a:xfrm>
          <a:custGeom>
            <a:avLst/>
            <a:gdLst/>
            <a:ahLst/>
            <a:cxnLst/>
            <a:rect l="l" t="t" r="r" b="b"/>
            <a:pathLst>
              <a:path w="1952975" h="2228788">
                <a:moveTo>
                  <a:pt x="0" y="0"/>
                </a:moveTo>
                <a:lnTo>
                  <a:pt x="1952975" y="0"/>
                </a:lnTo>
                <a:lnTo>
                  <a:pt x="1952975" y="2228788"/>
                </a:lnTo>
                <a:lnTo>
                  <a:pt x="0" y="22287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068168" y="655325"/>
            <a:ext cx="2794241" cy="2964713"/>
          </a:xfrm>
          <a:custGeom>
            <a:avLst/>
            <a:gdLst/>
            <a:ahLst/>
            <a:cxnLst/>
            <a:rect l="l" t="t" r="r" b="b"/>
            <a:pathLst>
              <a:path w="3725655" h="3952950">
                <a:moveTo>
                  <a:pt x="0" y="0"/>
                </a:moveTo>
                <a:lnTo>
                  <a:pt x="3725655" y="0"/>
                </a:lnTo>
                <a:lnTo>
                  <a:pt x="3725655" y="3952950"/>
                </a:lnTo>
                <a:lnTo>
                  <a:pt x="0" y="39529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6879666" y="9026306"/>
            <a:ext cx="1187651" cy="1374994"/>
          </a:xfrm>
          <a:custGeom>
            <a:avLst/>
            <a:gdLst/>
            <a:ahLst/>
            <a:cxnLst/>
            <a:rect l="l" t="t" r="r" b="b"/>
            <a:pathLst>
              <a:path w="1583535" h="1833325">
                <a:moveTo>
                  <a:pt x="0" y="0"/>
                </a:moveTo>
                <a:lnTo>
                  <a:pt x="1583535" y="0"/>
                </a:lnTo>
                <a:lnTo>
                  <a:pt x="1583535" y="1833325"/>
                </a:lnTo>
                <a:lnTo>
                  <a:pt x="0" y="183332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111628" y="3876266"/>
            <a:ext cx="2890045" cy="2551538"/>
          </a:xfrm>
          <a:custGeom>
            <a:avLst/>
            <a:gdLst/>
            <a:ahLst/>
            <a:cxnLst/>
            <a:rect l="l" t="t" r="r" b="b"/>
            <a:pathLst>
              <a:path w="3853393" h="3402051">
                <a:moveTo>
                  <a:pt x="0" y="0"/>
                </a:moveTo>
                <a:lnTo>
                  <a:pt x="3853393" y="0"/>
                </a:lnTo>
                <a:lnTo>
                  <a:pt x="3853393" y="3402051"/>
                </a:lnTo>
                <a:lnTo>
                  <a:pt x="0" y="340205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7032189" y="5561786"/>
            <a:ext cx="1226221" cy="866018"/>
          </a:xfrm>
          <a:custGeom>
            <a:avLst/>
            <a:gdLst/>
            <a:ahLst/>
            <a:cxnLst/>
            <a:rect l="l" t="t" r="r" b="b"/>
            <a:pathLst>
              <a:path w="1634961" h="1154691">
                <a:moveTo>
                  <a:pt x="0" y="0"/>
                </a:moveTo>
                <a:lnTo>
                  <a:pt x="1634960" y="0"/>
                </a:lnTo>
                <a:lnTo>
                  <a:pt x="1634960" y="1154691"/>
                </a:lnTo>
                <a:lnTo>
                  <a:pt x="0" y="115469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4734581" y="2174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6153364" y="6604017"/>
            <a:ext cx="4904714" cy="4365196"/>
          </a:xfrm>
          <a:custGeom>
            <a:avLst/>
            <a:gdLst/>
            <a:ahLst/>
            <a:cxnLst/>
            <a:rect l="l" t="t" r="r" b="b"/>
            <a:pathLst>
              <a:path w="6539619" h="5820261">
                <a:moveTo>
                  <a:pt x="0" y="0"/>
                </a:moveTo>
                <a:lnTo>
                  <a:pt x="6539620" y="0"/>
                </a:lnTo>
                <a:lnTo>
                  <a:pt x="6539620" y="5820261"/>
                </a:lnTo>
                <a:lnTo>
                  <a:pt x="0" y="582026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738453" y="4062065"/>
            <a:ext cx="6793086" cy="6062829"/>
          </a:xfrm>
          <a:custGeom>
            <a:avLst/>
            <a:gdLst/>
            <a:ahLst/>
            <a:cxnLst/>
            <a:rect l="l" t="t" r="r" b="b"/>
            <a:pathLst>
              <a:path w="9057448" h="8083772">
                <a:moveTo>
                  <a:pt x="0" y="0"/>
                </a:moveTo>
                <a:lnTo>
                  <a:pt x="9057449" y="0"/>
                </a:lnTo>
                <a:lnTo>
                  <a:pt x="9057449" y="8083773"/>
                </a:lnTo>
                <a:lnTo>
                  <a:pt x="0" y="8083773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3188222" y="3957290"/>
            <a:ext cx="1180099" cy="1555320"/>
          </a:xfrm>
          <a:custGeom>
            <a:avLst/>
            <a:gdLst/>
            <a:ahLst/>
            <a:cxnLst/>
            <a:rect l="l" t="t" r="r" b="b"/>
            <a:pathLst>
              <a:path w="1573466" h="2073760">
                <a:moveTo>
                  <a:pt x="0" y="0"/>
                </a:moveTo>
                <a:lnTo>
                  <a:pt x="1573466" y="0"/>
                </a:lnTo>
                <a:lnTo>
                  <a:pt x="1573466" y="2073761"/>
                </a:lnTo>
                <a:lnTo>
                  <a:pt x="0" y="2073761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2543629" y="3021844"/>
            <a:ext cx="13087910" cy="9727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26"/>
              </a:lnSpc>
            </a:pPr>
            <a:r>
              <a:rPr lang="en-US" sz="9600" dirty="0">
                <a:solidFill>
                  <a:srgbClr val="EF3220"/>
                </a:solidFill>
                <a:latin typeface="Comic Sans"/>
              </a:rPr>
              <a:t>My Favorite Things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49190" y="4653942"/>
            <a:ext cx="9958825" cy="151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20"/>
              </a:lnSpc>
            </a:pPr>
            <a:r>
              <a:rPr lang="vi-VN" sz="5400" dirty="0" err="1">
                <a:latin typeface="Comic Sans"/>
              </a:rPr>
              <a:t>FUNTIME</a:t>
            </a:r>
            <a:r>
              <a:rPr lang="vi-VN" sz="5400" dirty="0">
                <a:latin typeface="Comic Sans"/>
              </a:rPr>
              <a:t> </a:t>
            </a:r>
            <a:r>
              <a:rPr lang="vi-VN" sz="5400" dirty="0" err="1">
                <a:latin typeface="Comic Sans"/>
              </a:rPr>
              <a:t>AND</a:t>
            </a:r>
            <a:r>
              <a:rPr lang="vi-VN" sz="5400" dirty="0">
                <a:latin typeface="Comic Sans"/>
              </a:rPr>
              <a:t> PROJECT </a:t>
            </a:r>
          </a:p>
          <a:p>
            <a:pPr marL="0" lvl="0" indent="0" algn="ctr">
              <a:lnSpc>
                <a:spcPts val="3820"/>
              </a:lnSpc>
            </a:pPr>
            <a:endParaRPr lang="vi-VN" sz="5400" dirty="0">
              <a:latin typeface="Comic Sans"/>
            </a:endParaRPr>
          </a:p>
          <a:p>
            <a:pPr marL="0" lvl="0" indent="0" algn="ctr">
              <a:lnSpc>
                <a:spcPts val="3820"/>
              </a:lnSpc>
            </a:pPr>
            <a:r>
              <a:rPr lang="vi-VN" sz="5400" dirty="0">
                <a:latin typeface="Comic Sans"/>
              </a:rPr>
              <a:t>(</a:t>
            </a:r>
            <a:r>
              <a:rPr lang="en-US" sz="5400" dirty="0">
                <a:latin typeface="Comic Sans"/>
              </a:rPr>
              <a:t>period </a:t>
            </a:r>
            <a:r>
              <a:rPr lang="vi-VN" sz="5400" dirty="0">
                <a:latin typeface="Comic Sans"/>
              </a:rPr>
              <a:t>2)</a:t>
            </a:r>
            <a:endParaRPr lang="en-US" sz="5400" dirty="0">
              <a:latin typeface="Comic San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214590" y="1272184"/>
            <a:ext cx="5745987" cy="1139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018"/>
              </a:lnSpc>
            </a:pPr>
            <a:r>
              <a:rPr lang="en-US" sz="11500" dirty="0">
                <a:solidFill>
                  <a:srgbClr val="EF3220"/>
                </a:solidFill>
                <a:latin typeface="Comic Sans"/>
              </a:rPr>
              <a:t>Unit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30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02933" y="3164535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036475" y="5586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Google Shape;597;p37">
            <a:extLst>
              <a:ext uri="{FF2B5EF4-FFF2-40B4-BE49-F238E27FC236}">
                <a16:creationId xmlns:a16="http://schemas.microsoft.com/office/drawing/2014/main" id="{4F40FDED-A608-2FFD-A1AB-B1548AFBB35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1">
            <a:off x="-1541310" y="8177541"/>
            <a:ext cx="3107848" cy="198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578;p37">
            <a:extLst>
              <a:ext uri="{FF2B5EF4-FFF2-40B4-BE49-F238E27FC236}">
                <a16:creationId xmlns:a16="http://schemas.microsoft.com/office/drawing/2014/main" id="{F0AF6072-DB40-4FE0-14DC-8A3688FD784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8100000">
            <a:off x="-898603" y="7004148"/>
            <a:ext cx="1759985" cy="1233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95;p37">
            <a:extLst>
              <a:ext uri="{FF2B5EF4-FFF2-40B4-BE49-F238E27FC236}">
                <a16:creationId xmlns:a16="http://schemas.microsoft.com/office/drawing/2014/main" id="{8FF7A7FD-A641-C56F-BD7E-6C2F9BE9AF4E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899983">
            <a:off x="-471308" y="8829316"/>
            <a:ext cx="3319478" cy="187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596;p37">
            <a:extLst>
              <a:ext uri="{FF2B5EF4-FFF2-40B4-BE49-F238E27FC236}">
                <a16:creationId xmlns:a16="http://schemas.microsoft.com/office/drawing/2014/main" id="{C4C52994-1B6B-97E2-64CE-E35CCBD22A65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55">
            <a:off x="-152385" y="7734319"/>
            <a:ext cx="2431575" cy="1872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BD26B20-45F2-D8B6-FAED-06AA593741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628" y="2639271"/>
            <a:ext cx="3944741" cy="6489506"/>
          </a:xfrm>
          <a:prstGeom prst="rect">
            <a:avLst/>
          </a:prstGeom>
        </p:spPr>
      </p:pic>
      <p:pic>
        <p:nvPicPr>
          <p:cNvPr id="30" name="Google Shape;580;p37">
            <a:extLst>
              <a:ext uri="{FF2B5EF4-FFF2-40B4-BE49-F238E27FC236}">
                <a16:creationId xmlns:a16="http://schemas.microsoft.com/office/drawing/2014/main" id="{08BC3D1B-86FC-57EE-9898-26B2F89F0251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16">
            <a:off x="16115997" y="7718591"/>
            <a:ext cx="2116674" cy="2459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579;p37">
            <a:extLst>
              <a:ext uri="{FF2B5EF4-FFF2-40B4-BE49-F238E27FC236}">
                <a16:creationId xmlns:a16="http://schemas.microsoft.com/office/drawing/2014/main" id="{81BC09A2-8E26-A00D-C0FA-9A69E74E6853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1799960">
            <a:off x="17568814" y="7252027"/>
            <a:ext cx="700719" cy="62666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28FBE05-3F01-7155-6998-5F2907D30A72}"/>
              </a:ext>
            </a:extLst>
          </p:cNvPr>
          <p:cNvSpPr txBox="1"/>
          <p:nvPr/>
        </p:nvSpPr>
        <p:spPr>
          <a:xfrm>
            <a:off x="2590800" y="550542"/>
            <a:ext cx="7086600" cy="1328023"/>
          </a:xfrm>
          <a:prstGeom prst="wedgeRoundRectCallout">
            <a:avLst>
              <a:gd name="adj1" fmla="val -42630"/>
              <a:gd name="adj2" fmla="val 114850"/>
              <a:gd name="adj3" fmla="val 16667"/>
            </a:avLst>
          </a:prstGeom>
          <a:solidFill>
            <a:schemeClr val="bg1">
              <a:alpha val="54000"/>
            </a:schemeClr>
          </a:solidFill>
          <a:ln>
            <a:solidFill>
              <a:srgbClr val="0B5E65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What was your </a:t>
            </a:r>
            <a:r>
              <a:rPr lang="en-US" sz="3600" dirty="0" err="1">
                <a:solidFill>
                  <a:srgbClr val="0B5E65"/>
                </a:solidFill>
                <a:latin typeface="Comic Sans MS" panose="030F0702030302020204" pitchFamily="66" charset="0"/>
              </a:rPr>
              <a:t>favourite</a:t>
            </a:r>
            <a:r>
              <a:rPr lang="en-US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 thing, when you were young, Lan </a:t>
            </a:r>
            <a:r>
              <a:rPr lang="en-GB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?</a:t>
            </a:r>
            <a:endParaRPr lang="en-US" sz="3600" dirty="0">
              <a:solidFill>
                <a:srgbClr val="0B5E65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A558C9-5EFB-3C48-ED83-DCB0DBCD2963}"/>
              </a:ext>
            </a:extLst>
          </p:cNvPr>
          <p:cNvSpPr txBox="1"/>
          <p:nvPr/>
        </p:nvSpPr>
        <p:spPr>
          <a:xfrm>
            <a:off x="11858772" y="1809048"/>
            <a:ext cx="5133828" cy="1328023"/>
          </a:xfrm>
          <a:prstGeom prst="wedgeRoundRectCallout">
            <a:avLst>
              <a:gd name="adj1" fmla="val -1509"/>
              <a:gd name="adj2" fmla="val 96419"/>
              <a:gd name="adj3" fmla="val 16667"/>
            </a:avLst>
          </a:prstGeom>
          <a:solidFill>
            <a:schemeClr val="bg1">
              <a:alpha val="54000"/>
            </a:schemeClr>
          </a:solidFill>
          <a:ln>
            <a:solidFill>
              <a:srgbClr val="0B5E65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My favourite things were my blocks.</a:t>
            </a:r>
            <a:endParaRPr lang="en-US" sz="3600" dirty="0">
              <a:solidFill>
                <a:srgbClr val="0B5E65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0DC24F-F57A-03BA-7912-4F8D82C0205A}"/>
              </a:ext>
            </a:extLst>
          </p:cNvPr>
          <p:cNvSpPr txBox="1"/>
          <p:nvPr/>
        </p:nvSpPr>
        <p:spPr>
          <a:xfrm>
            <a:off x="4267200" y="2677371"/>
            <a:ext cx="5133828" cy="715089"/>
          </a:xfrm>
          <a:prstGeom prst="wedgeRoundRectCallout">
            <a:avLst>
              <a:gd name="adj1" fmla="val -52068"/>
              <a:gd name="adj2" fmla="val 112391"/>
              <a:gd name="adj3" fmla="val 16667"/>
            </a:avLst>
          </a:prstGeom>
          <a:solidFill>
            <a:schemeClr val="bg1">
              <a:alpha val="54000"/>
            </a:schemeClr>
          </a:solidFill>
          <a:ln>
            <a:solidFill>
              <a:srgbClr val="0B5E65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What were they like?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02177E-0E79-67F2-A465-A4C74AF3E0D1}"/>
              </a:ext>
            </a:extLst>
          </p:cNvPr>
          <p:cNvSpPr txBox="1"/>
          <p:nvPr/>
        </p:nvSpPr>
        <p:spPr>
          <a:xfrm>
            <a:off x="10396336" y="4038140"/>
            <a:ext cx="5834264" cy="715089"/>
          </a:xfrm>
          <a:prstGeom prst="wedgeRoundRectCallout">
            <a:avLst>
              <a:gd name="adj1" fmla="val -1790"/>
              <a:gd name="adj2" fmla="val 105079"/>
              <a:gd name="adj3" fmla="val 16667"/>
            </a:avLst>
          </a:prstGeom>
          <a:solidFill>
            <a:schemeClr val="bg1">
              <a:alpha val="54000"/>
            </a:schemeClr>
          </a:solidFill>
          <a:ln>
            <a:solidFill>
              <a:srgbClr val="0B5E65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They were so colourful.</a:t>
            </a:r>
            <a:endParaRPr lang="en-US" sz="3600" dirty="0">
              <a:solidFill>
                <a:srgbClr val="0B5E65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50492B-1442-A99A-FE95-6E7C2F3E07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15191" y="4892451"/>
            <a:ext cx="3248809" cy="5234340"/>
          </a:xfrm>
          <a:prstGeom prst="rect">
            <a:avLst/>
          </a:prstGeom>
        </p:spPr>
      </p:pic>
      <p:pic>
        <p:nvPicPr>
          <p:cNvPr id="6148" name="Picture 4" descr="Khối, Màu Xanh Da Trời, Gạch">
            <a:extLst>
              <a:ext uri="{FF2B5EF4-FFF2-40B4-BE49-F238E27FC236}">
                <a16:creationId xmlns:a16="http://schemas.microsoft.com/office/drawing/2014/main" id="{9F123E05-CE00-42A2-3C1F-BA7F76B7B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269" y="4449463"/>
            <a:ext cx="5390713" cy="583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695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2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02933" y="3164535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036475" y="5586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Google Shape;597;p37">
            <a:extLst>
              <a:ext uri="{FF2B5EF4-FFF2-40B4-BE49-F238E27FC236}">
                <a16:creationId xmlns:a16="http://schemas.microsoft.com/office/drawing/2014/main" id="{4F40FDED-A608-2FFD-A1AB-B1548AFBB35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1">
            <a:off x="-1541310" y="8177541"/>
            <a:ext cx="3107848" cy="198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578;p37">
            <a:extLst>
              <a:ext uri="{FF2B5EF4-FFF2-40B4-BE49-F238E27FC236}">
                <a16:creationId xmlns:a16="http://schemas.microsoft.com/office/drawing/2014/main" id="{F0AF6072-DB40-4FE0-14DC-8A3688FD784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8100000">
            <a:off x="-898603" y="7004148"/>
            <a:ext cx="1759985" cy="1233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95;p37">
            <a:extLst>
              <a:ext uri="{FF2B5EF4-FFF2-40B4-BE49-F238E27FC236}">
                <a16:creationId xmlns:a16="http://schemas.microsoft.com/office/drawing/2014/main" id="{8FF7A7FD-A641-C56F-BD7E-6C2F9BE9AF4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899983">
            <a:off x="-471308" y="8829316"/>
            <a:ext cx="3319478" cy="187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596;p37">
            <a:extLst>
              <a:ext uri="{FF2B5EF4-FFF2-40B4-BE49-F238E27FC236}">
                <a16:creationId xmlns:a16="http://schemas.microsoft.com/office/drawing/2014/main" id="{C4C52994-1B6B-97E2-64CE-E35CCBD22A6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55">
            <a:off x="-152385" y="7734319"/>
            <a:ext cx="2431575" cy="1872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BD26B20-45F2-D8B6-FAED-06AA593741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174" y="2540194"/>
            <a:ext cx="3944741" cy="6489506"/>
          </a:xfrm>
          <a:prstGeom prst="rect">
            <a:avLst/>
          </a:prstGeom>
        </p:spPr>
      </p:pic>
      <p:pic>
        <p:nvPicPr>
          <p:cNvPr id="30" name="Google Shape;580;p37">
            <a:extLst>
              <a:ext uri="{FF2B5EF4-FFF2-40B4-BE49-F238E27FC236}">
                <a16:creationId xmlns:a16="http://schemas.microsoft.com/office/drawing/2014/main" id="{08BC3D1B-86FC-57EE-9898-26B2F89F0251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6">
            <a:off x="16115997" y="7718591"/>
            <a:ext cx="2116674" cy="2459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579;p37">
            <a:extLst>
              <a:ext uri="{FF2B5EF4-FFF2-40B4-BE49-F238E27FC236}">
                <a16:creationId xmlns:a16="http://schemas.microsoft.com/office/drawing/2014/main" id="{81BC09A2-8E26-A00D-C0FA-9A69E74E6853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1799960">
            <a:off x="17568814" y="7252027"/>
            <a:ext cx="700719" cy="62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CD7970F-8D07-DDCF-51C8-A354D26FC3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54000" y="4806645"/>
            <a:ext cx="3385502" cy="582388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28FBE05-3F01-7155-6998-5F2907D30A72}"/>
              </a:ext>
            </a:extLst>
          </p:cNvPr>
          <p:cNvSpPr txBox="1"/>
          <p:nvPr/>
        </p:nvSpPr>
        <p:spPr>
          <a:xfrm>
            <a:off x="2945078" y="515555"/>
            <a:ext cx="7722922" cy="1328023"/>
          </a:xfrm>
          <a:prstGeom prst="wedgeRoundRectCallout">
            <a:avLst>
              <a:gd name="adj1" fmla="val -44923"/>
              <a:gd name="adj2" fmla="val 96202"/>
              <a:gd name="adj3" fmla="val 16667"/>
            </a:avLst>
          </a:prstGeom>
          <a:solidFill>
            <a:schemeClr val="bg1">
              <a:alpha val="54000"/>
            </a:schemeClr>
          </a:solidFill>
          <a:ln>
            <a:solidFill>
              <a:srgbClr val="0B5E65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When Minh was seven years old, what was his </a:t>
            </a:r>
            <a:r>
              <a:rPr lang="vi-VN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favo</a:t>
            </a:r>
            <a:r>
              <a:rPr lang="en-US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u</a:t>
            </a:r>
            <a:r>
              <a:rPr lang="vi-VN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rite</a:t>
            </a:r>
            <a:r>
              <a:rPr lang="en-GB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 thing?</a:t>
            </a:r>
            <a:endParaRPr lang="en-US" sz="3600" dirty="0">
              <a:solidFill>
                <a:srgbClr val="0B5E65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A558C9-5EFB-3C48-ED83-DCB0DBCD2963}"/>
              </a:ext>
            </a:extLst>
          </p:cNvPr>
          <p:cNvSpPr txBox="1"/>
          <p:nvPr/>
        </p:nvSpPr>
        <p:spPr>
          <a:xfrm>
            <a:off x="10741823" y="3871845"/>
            <a:ext cx="3640907" cy="715089"/>
          </a:xfrm>
          <a:prstGeom prst="wedgeRoundRectCallout">
            <a:avLst>
              <a:gd name="adj1" fmla="val 42442"/>
              <a:gd name="adj2" fmla="val 120395"/>
              <a:gd name="adj3" fmla="val 16667"/>
            </a:avLst>
          </a:prstGeom>
          <a:solidFill>
            <a:schemeClr val="bg1">
              <a:alpha val="54000"/>
            </a:schemeClr>
          </a:solidFill>
          <a:ln>
            <a:solidFill>
              <a:srgbClr val="0B5E65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It was a robot.</a:t>
            </a:r>
            <a:endParaRPr lang="en-US" sz="3600" dirty="0">
              <a:solidFill>
                <a:srgbClr val="0B5E65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0DC24F-F57A-03BA-7912-4F8D82C0205A}"/>
              </a:ext>
            </a:extLst>
          </p:cNvPr>
          <p:cNvSpPr txBox="1"/>
          <p:nvPr/>
        </p:nvSpPr>
        <p:spPr>
          <a:xfrm>
            <a:off x="3642427" y="2906148"/>
            <a:ext cx="4191000" cy="715089"/>
          </a:xfrm>
          <a:prstGeom prst="wedgeRoundRectCallout">
            <a:avLst>
              <a:gd name="adj1" fmla="val -47523"/>
              <a:gd name="adj2" fmla="val 130882"/>
              <a:gd name="adj3" fmla="val 16667"/>
            </a:avLst>
          </a:prstGeom>
          <a:solidFill>
            <a:schemeClr val="bg1">
              <a:alpha val="54000"/>
            </a:schemeClr>
          </a:solidFill>
          <a:ln>
            <a:solidFill>
              <a:srgbClr val="0B5E65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What was it like?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02177E-0E79-67F2-A465-A4C74AF3E0D1}"/>
              </a:ext>
            </a:extLst>
          </p:cNvPr>
          <p:cNvSpPr txBox="1"/>
          <p:nvPr/>
        </p:nvSpPr>
        <p:spPr>
          <a:xfrm>
            <a:off x="12188971" y="1962708"/>
            <a:ext cx="5279855" cy="715089"/>
          </a:xfrm>
          <a:prstGeom prst="wedgeRoundRectCallout">
            <a:avLst>
              <a:gd name="adj1" fmla="val 8175"/>
              <a:gd name="adj2" fmla="val 223524"/>
              <a:gd name="adj3" fmla="val 16667"/>
            </a:avLst>
          </a:prstGeom>
          <a:solidFill>
            <a:schemeClr val="bg1">
              <a:alpha val="54000"/>
            </a:schemeClr>
          </a:solidFill>
          <a:ln>
            <a:solidFill>
              <a:srgbClr val="0B5E65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It was grey and red.</a:t>
            </a:r>
            <a:endParaRPr lang="en-US" sz="3600" dirty="0">
              <a:solidFill>
                <a:srgbClr val="0B5E65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Người Máy, Cỗ Máy, Công Nghệ, Khoa Học">
            <a:extLst>
              <a:ext uri="{FF2B5EF4-FFF2-40B4-BE49-F238E27FC236}">
                <a16:creationId xmlns:a16="http://schemas.microsoft.com/office/drawing/2014/main" id="{88BC1A0E-BAAB-6091-7304-68637D67D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343" y="2906148"/>
            <a:ext cx="6198922" cy="731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2F322C-D995-337D-66F5-357501DAA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571500"/>
            <a:ext cx="14076358" cy="8287381"/>
          </a:xfrm>
          <a:prstGeom prst="rect">
            <a:avLst/>
          </a:prstGeom>
        </p:spPr>
      </p:pic>
      <p:sp>
        <p:nvSpPr>
          <p:cNvPr id="5" name="Freeform 11">
            <a:extLst>
              <a:ext uri="{FF2B5EF4-FFF2-40B4-BE49-F238E27FC236}">
                <a16:creationId xmlns:a16="http://schemas.microsoft.com/office/drawing/2014/main" id="{35CAC27B-2E6E-9D81-7710-AB711296AF3F}"/>
              </a:ext>
            </a:extLst>
          </p:cNvPr>
          <p:cNvSpPr/>
          <p:nvPr/>
        </p:nvSpPr>
        <p:spPr>
          <a:xfrm>
            <a:off x="15036475" y="5586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06286D-3155-4A1F-C677-5BD23EB23456}"/>
              </a:ext>
            </a:extLst>
          </p:cNvPr>
          <p:cNvSpPr txBox="1"/>
          <p:nvPr/>
        </p:nvSpPr>
        <p:spPr>
          <a:xfrm>
            <a:off x="3505200" y="3619498"/>
            <a:ext cx="1905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Trang</a:t>
            </a:r>
            <a:endParaRPr lang="en-US" sz="3600" dirty="0">
              <a:solidFill>
                <a:srgbClr val="0B5E65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C12D81-9E5F-0F64-F32D-04C53CFF3035}"/>
              </a:ext>
            </a:extLst>
          </p:cNvPr>
          <p:cNvSpPr txBox="1"/>
          <p:nvPr/>
        </p:nvSpPr>
        <p:spPr>
          <a:xfrm>
            <a:off x="6553200" y="3614053"/>
            <a:ext cx="3200400" cy="646331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teddy bear</a:t>
            </a:r>
            <a:endParaRPr lang="en-US" sz="3600" dirty="0">
              <a:solidFill>
                <a:srgbClr val="0B5E65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2F39C4-9017-3237-7FB1-1D1A2D56C945}"/>
              </a:ext>
            </a:extLst>
          </p:cNvPr>
          <p:cNvSpPr txBox="1"/>
          <p:nvPr/>
        </p:nvSpPr>
        <p:spPr>
          <a:xfrm>
            <a:off x="10363200" y="3568837"/>
            <a:ext cx="3200400" cy="646331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brown and old</a:t>
            </a:r>
            <a:endParaRPr lang="en-US" sz="3600" dirty="0">
              <a:solidFill>
                <a:srgbClr val="0B5E65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D58674-67C1-383C-C6ED-85F69A5408F4}"/>
              </a:ext>
            </a:extLst>
          </p:cNvPr>
          <p:cNvSpPr txBox="1"/>
          <p:nvPr/>
        </p:nvSpPr>
        <p:spPr>
          <a:xfrm>
            <a:off x="3477986" y="4414153"/>
            <a:ext cx="1905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Lan</a:t>
            </a:r>
            <a:endParaRPr lang="en-US" sz="3600" dirty="0">
              <a:solidFill>
                <a:srgbClr val="0B5E65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65A6A6-DE51-0A66-7B02-7E9D4AB11CA6}"/>
              </a:ext>
            </a:extLst>
          </p:cNvPr>
          <p:cNvSpPr txBox="1"/>
          <p:nvPr/>
        </p:nvSpPr>
        <p:spPr>
          <a:xfrm>
            <a:off x="6525986" y="4408708"/>
            <a:ext cx="3200400" cy="646331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blocks</a:t>
            </a:r>
            <a:endParaRPr lang="en-US" sz="3600" dirty="0">
              <a:solidFill>
                <a:srgbClr val="0B5E65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C14F8D-9BAD-FAFC-1CC1-7975718FD099}"/>
              </a:ext>
            </a:extLst>
          </p:cNvPr>
          <p:cNvSpPr txBox="1"/>
          <p:nvPr/>
        </p:nvSpPr>
        <p:spPr>
          <a:xfrm>
            <a:off x="10640786" y="4381494"/>
            <a:ext cx="3200400" cy="646331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colourful</a:t>
            </a:r>
            <a:endParaRPr lang="en-US" sz="3600" dirty="0">
              <a:solidFill>
                <a:srgbClr val="0B5E65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6EBB41-32DB-ED13-D954-BA4EECD8E7C6}"/>
              </a:ext>
            </a:extLst>
          </p:cNvPr>
          <p:cNvSpPr txBox="1"/>
          <p:nvPr/>
        </p:nvSpPr>
        <p:spPr>
          <a:xfrm>
            <a:off x="3606076" y="5222745"/>
            <a:ext cx="1905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Minh</a:t>
            </a:r>
            <a:endParaRPr lang="en-US" sz="3600" dirty="0">
              <a:solidFill>
                <a:srgbClr val="0B5E65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EF3D65-3466-87A0-C480-8FE990542BE0}"/>
              </a:ext>
            </a:extLst>
          </p:cNvPr>
          <p:cNvSpPr txBox="1"/>
          <p:nvPr/>
        </p:nvSpPr>
        <p:spPr>
          <a:xfrm>
            <a:off x="6654076" y="5217300"/>
            <a:ext cx="3200400" cy="646331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robot</a:t>
            </a:r>
            <a:endParaRPr lang="en-US" sz="3600" dirty="0">
              <a:solidFill>
                <a:srgbClr val="0B5E65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D9285D-C084-EF36-1462-51EA08BFDF9C}"/>
              </a:ext>
            </a:extLst>
          </p:cNvPr>
          <p:cNvSpPr txBox="1"/>
          <p:nvPr/>
        </p:nvSpPr>
        <p:spPr>
          <a:xfrm>
            <a:off x="10363200" y="5194151"/>
            <a:ext cx="3200400" cy="646331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B5E65"/>
                </a:solidFill>
                <a:latin typeface="Comic Sans MS" panose="030F0702030302020204" pitchFamily="66" charset="0"/>
              </a:rPr>
              <a:t>grey and red</a:t>
            </a:r>
            <a:endParaRPr lang="en-US" sz="3600" dirty="0">
              <a:solidFill>
                <a:srgbClr val="0B5E65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73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, Flower, Vintage, Floral">
            <a:extLst>
              <a:ext uri="{FF2B5EF4-FFF2-40B4-BE49-F238E27FC236}">
                <a16:creationId xmlns:a16="http://schemas.microsoft.com/office/drawing/2014/main" id="{724F9D5F-0080-754B-2E69-067A52538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253" y="1"/>
            <a:ext cx="18384253" cy="1062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CF9CCB-F1A0-3B43-0BA3-CE3A1ED249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600" y="2096737"/>
            <a:ext cx="4648200" cy="867992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42EFE57-D9A6-D729-D008-688B8E42E338}"/>
              </a:ext>
            </a:extLst>
          </p:cNvPr>
          <p:cNvGrpSpPr/>
          <p:nvPr/>
        </p:nvGrpSpPr>
        <p:grpSpPr>
          <a:xfrm>
            <a:off x="5562600" y="1081568"/>
            <a:ext cx="12468664" cy="9516689"/>
            <a:chOff x="2094567" y="776137"/>
            <a:chExt cx="7489588" cy="4250277"/>
          </a:xfrm>
        </p:grpSpPr>
        <p:sp>
          <p:nvSpPr>
            <p:cNvPr id="15" name="Right Triangle 2">
              <a:extLst>
                <a:ext uri="{FF2B5EF4-FFF2-40B4-BE49-F238E27FC236}">
                  <a16:creationId xmlns:a16="http://schemas.microsoft.com/office/drawing/2014/main" id="{4A44B32E-1422-3B9E-5E72-E52E779B625A}"/>
                </a:ext>
              </a:extLst>
            </p:cNvPr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ounded Rectangle 9">
              <a:extLst>
                <a:ext uri="{FF2B5EF4-FFF2-40B4-BE49-F238E27FC236}">
                  <a16:creationId xmlns:a16="http://schemas.microsoft.com/office/drawing/2014/main" id="{CD4BBAD8-1DC8-C8A5-D3B7-41F1C7BCC02A}"/>
                </a:ext>
              </a:extLst>
            </p:cNvPr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E945D7D-579D-8CDD-6A72-613E331FF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E4DF7B6-C065-51E6-537E-BFF5859DB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2" name="Freeform 15">
            <a:extLst>
              <a:ext uri="{FF2B5EF4-FFF2-40B4-BE49-F238E27FC236}">
                <a16:creationId xmlns:a16="http://schemas.microsoft.com/office/drawing/2014/main" id="{D3F0C19D-C2D0-167F-055B-9156B49318E8}"/>
              </a:ext>
            </a:extLst>
          </p:cNvPr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713BDA-F6F5-D825-33A2-36982FEC2807}"/>
              </a:ext>
            </a:extLst>
          </p:cNvPr>
          <p:cNvSpPr txBox="1"/>
          <p:nvPr/>
        </p:nvSpPr>
        <p:spPr>
          <a:xfrm>
            <a:off x="8686800" y="3286022"/>
            <a:ext cx="8155490" cy="173664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00B050"/>
                </a:solidFill>
                <a:latin typeface="Comic Sans MS" panose="030F0702030302020204" pitchFamily="66" charset="0"/>
              </a:rPr>
              <a:t>Mai’s favourite thing is her bicycle. It’s blue and red. </a:t>
            </a:r>
            <a:endParaRPr lang="en-US" sz="48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225FC0-7ED7-087D-69F6-AA3574D30A9D}"/>
              </a:ext>
            </a:extLst>
          </p:cNvPr>
          <p:cNvSpPr txBox="1"/>
          <p:nvPr/>
        </p:nvSpPr>
        <p:spPr>
          <a:xfrm>
            <a:off x="8686800" y="5154113"/>
            <a:ext cx="8155490" cy="2553891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00B050"/>
                </a:solidFill>
                <a:latin typeface="Comic Sans MS" panose="030F0702030302020204" pitchFamily="66" charset="0"/>
              </a:rPr>
              <a:t>Trang’s favourite thing is her teddy bear. It’s brown and old. </a:t>
            </a:r>
            <a:endParaRPr lang="en-US" sz="48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B2B326-5192-42F1-9F1E-C6183E503E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6505593" y="3426052"/>
            <a:ext cx="2087219" cy="1403387"/>
          </a:xfrm>
          <a:prstGeom prst="rect">
            <a:avLst/>
          </a:prstGeom>
        </p:spPr>
      </p:pic>
      <p:pic>
        <p:nvPicPr>
          <p:cNvPr id="10" name="Picture 2" descr="Gấu Bông, Teddy, Chịu, Đồ Chơi">
            <a:extLst>
              <a:ext uri="{FF2B5EF4-FFF2-40B4-BE49-F238E27FC236}">
                <a16:creationId xmlns:a16="http://schemas.microsoft.com/office/drawing/2014/main" id="{13DE14CF-FA11-917E-5D9C-B64F1A2E8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548" y="5591666"/>
            <a:ext cx="1783319" cy="172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B38D47-9617-33B0-518B-311B5BCCC6AC}"/>
              </a:ext>
            </a:extLst>
          </p:cNvPr>
          <p:cNvSpPr txBox="1"/>
          <p:nvPr/>
        </p:nvSpPr>
        <p:spPr>
          <a:xfrm>
            <a:off x="8686800" y="7787980"/>
            <a:ext cx="8763000" cy="1736646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Comic Sans MS" panose="030F0702030302020204" pitchFamily="66" charset="0"/>
              </a:rPr>
              <a:t>Minh’s robot</a:t>
            </a:r>
            <a:r>
              <a:rPr lang="vi-VN" sz="4800" dirty="0">
                <a:solidFill>
                  <a:srgbClr val="00B050"/>
                </a:solidFill>
                <a:latin typeface="Comic Sans MS" panose="030F0702030302020204" pitchFamily="66" charset="0"/>
              </a:rPr>
              <a:t> is </a:t>
            </a:r>
            <a:r>
              <a:rPr lang="en-US" sz="4800" dirty="0">
                <a:solidFill>
                  <a:srgbClr val="00B050"/>
                </a:solidFill>
                <a:latin typeface="Comic Sans MS" panose="030F0702030302020204" pitchFamily="66" charset="0"/>
              </a:rPr>
              <a:t>his </a:t>
            </a:r>
            <a:r>
              <a:rPr lang="vi-VN" sz="4800" dirty="0">
                <a:solidFill>
                  <a:srgbClr val="00B050"/>
                </a:solidFill>
                <a:latin typeface="Comic Sans MS" panose="030F0702030302020204" pitchFamily="66" charset="0"/>
              </a:rPr>
              <a:t>favourite thing. It is red and grey. </a:t>
            </a:r>
            <a:endParaRPr lang="en-US" sz="48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2" descr="Người Máy, Cỗ Máy, Công Nghệ, Khoa Học">
            <a:extLst>
              <a:ext uri="{FF2B5EF4-FFF2-40B4-BE49-F238E27FC236}">
                <a16:creationId xmlns:a16="http://schemas.microsoft.com/office/drawing/2014/main" id="{98ADBF14-7E5C-B9A0-FE88-E14CD101E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548" y="7803038"/>
            <a:ext cx="2049264" cy="178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712EE9-0EFB-3436-C897-BB990555FB7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5167" r="95167">
                        <a14:foregroundMark x1="89833" y1="30167" x2="95167" y2="52500"/>
                        <a14:foregroundMark x1="95167" y1="52500" x2="89333" y2="58000"/>
                        <a14:foregroundMark x1="9833" y1="61833" x2="9833" y2="61833"/>
                        <a14:foregroundMark x1="13667" y1="61000" x2="5167" y2="67500"/>
                        <a14:foregroundMark x1="5167" y1="67500" x2="13333" y2="67333"/>
                        <a14:foregroundMark x1="32500" y1="20500" x2="24167" y2="10500"/>
                        <a14:foregroundMark x1="24167" y1="10500" x2="10833" y2="14500"/>
                        <a14:foregroundMark x1="10833" y1="14500" x2="13000" y2="33667"/>
                        <a14:foregroundMark x1="13000" y1="33667" x2="21833" y2="35667"/>
                        <a14:foregroundMark x1="29000" y1="30667" x2="17333" y2="20833"/>
                        <a14:foregroundMark x1="17333" y1="20833" x2="27667" y2="22500"/>
                        <a14:foregroundMark x1="27667" y1="22500" x2="28500" y2="28333"/>
                        <a14:foregroundMark x1="62167" y1="71667" x2="67333" y2="86667"/>
                        <a14:foregroundMark x1="67333" y1="86667" x2="79000" y2="78000"/>
                        <a14:foregroundMark x1="79000" y1="78000" x2="75333" y2="71667"/>
                      </a14:backgroundRemoval>
                    </a14:imgEffect>
                  </a14:imgLayer>
                </a14:imgProps>
              </a:ext>
            </a:extLst>
          </a:blip>
          <a:srcRect l="1" r="-5334" b="21031"/>
          <a:stretch/>
        </p:blipFill>
        <p:spPr>
          <a:xfrm>
            <a:off x="7832544" y="-489475"/>
            <a:ext cx="7034466" cy="3572807"/>
          </a:xfrm>
          <a:prstGeom prst="rect">
            <a:avLst/>
          </a:prstGeom>
        </p:spPr>
      </p:pic>
      <p:sp>
        <p:nvSpPr>
          <p:cNvPr id="19" name="Rounded Rectangle 12">
            <a:extLst>
              <a:ext uri="{FF2B5EF4-FFF2-40B4-BE49-F238E27FC236}">
                <a16:creationId xmlns:a16="http://schemas.microsoft.com/office/drawing/2014/main" id="{B1BAC6A6-D37E-D475-8BED-3225EE884CB5}"/>
              </a:ext>
            </a:extLst>
          </p:cNvPr>
          <p:cNvSpPr/>
          <p:nvPr/>
        </p:nvSpPr>
        <p:spPr>
          <a:xfrm>
            <a:off x="169315" y="15263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5 Report the survey.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37FEC4-5C03-041F-8C31-2EE35D74BB84}"/>
              </a:ext>
            </a:extLst>
          </p:cNvPr>
          <p:cNvCxnSpPr/>
          <p:nvPr/>
        </p:nvCxnSpPr>
        <p:spPr>
          <a:xfrm>
            <a:off x="6172200" y="5143500"/>
            <a:ext cx="10670090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FFCCCC6-9316-9301-65CA-B81A09C25960}"/>
              </a:ext>
            </a:extLst>
          </p:cNvPr>
          <p:cNvCxnSpPr/>
          <p:nvPr/>
        </p:nvCxnSpPr>
        <p:spPr>
          <a:xfrm>
            <a:off x="6172200" y="7658100"/>
            <a:ext cx="10670090" cy="0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23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733D8A78-5862-CB14-DDF9-938767677E2C}"/>
              </a:ext>
            </a:extLst>
          </p:cNvPr>
          <p:cNvSpPr/>
          <p:nvPr/>
        </p:nvSpPr>
        <p:spPr>
          <a:xfrm>
            <a:off x="-914400" y="4730306"/>
            <a:ext cx="20676643" cy="8266153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6"/>
                </a:lnTo>
                <a:lnTo>
                  <a:pt x="0" y="110215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63697" y="-25297"/>
            <a:ext cx="5096620" cy="5096620"/>
          </a:xfrm>
          <a:custGeom>
            <a:avLst/>
            <a:gdLst/>
            <a:ahLst/>
            <a:cxnLst/>
            <a:rect l="l" t="t" r="r" b="b"/>
            <a:pathLst>
              <a:path w="6795493" h="6795493">
                <a:moveTo>
                  <a:pt x="0" y="0"/>
                </a:moveTo>
                <a:lnTo>
                  <a:pt x="6795493" y="0"/>
                </a:lnTo>
                <a:lnTo>
                  <a:pt x="6795493" y="6795493"/>
                </a:lnTo>
                <a:lnTo>
                  <a:pt x="0" y="67954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327009" y="56384"/>
            <a:ext cx="5156482" cy="5156482"/>
            <a:chOff x="-6495728" y="767497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-6495728" y="767497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869066" y="782817"/>
            <a:ext cx="3136447" cy="305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812"/>
              </a:lnSpc>
            </a:pPr>
            <a:r>
              <a:rPr lang="en-US" sz="19234" spc="1904">
                <a:solidFill>
                  <a:srgbClr val="F41809"/>
                </a:solidFill>
                <a:latin typeface="Comic Sans"/>
              </a:rPr>
              <a:t>4</a:t>
            </a:r>
            <a:endParaRPr lang="en-US" sz="19234" spc="1904" dirty="0">
              <a:solidFill>
                <a:srgbClr val="F41809"/>
              </a:solidFill>
              <a:latin typeface="Comic Sans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17372961" y="4995163"/>
            <a:ext cx="2876365" cy="1801324"/>
          </a:xfrm>
          <a:custGeom>
            <a:avLst/>
            <a:gdLst/>
            <a:ahLst/>
            <a:cxnLst/>
            <a:rect l="l" t="t" r="r" b="b"/>
            <a:pathLst>
              <a:path w="3835153" h="2401765">
                <a:moveTo>
                  <a:pt x="3835154" y="0"/>
                </a:moveTo>
                <a:lnTo>
                  <a:pt x="0" y="0"/>
                </a:lnTo>
                <a:lnTo>
                  <a:pt x="0" y="2401764"/>
                </a:lnTo>
                <a:lnTo>
                  <a:pt x="3835154" y="2401764"/>
                </a:lnTo>
                <a:lnTo>
                  <a:pt x="3835154" y="0"/>
                </a:lnTo>
                <a:close/>
              </a:path>
            </a:pathLst>
          </a:custGeom>
          <a:blipFill>
            <a:blip r:embed="rId6">
              <a:alphaModFix amt="4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696120" y="7107020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071200" y="4730306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5"/>
                </a:lnTo>
                <a:lnTo>
                  <a:pt x="0" y="7822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726895" y="2960518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59570" y="2344797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7396520" y="9453025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764172" y="103119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8E59C266-FBBA-CCC2-1C4D-DE3F28BD12F9}"/>
              </a:ext>
            </a:extLst>
          </p:cNvPr>
          <p:cNvSpPr/>
          <p:nvPr/>
        </p:nvSpPr>
        <p:spPr>
          <a:xfrm>
            <a:off x="14740406" y="6557200"/>
            <a:ext cx="3505200" cy="3707235"/>
          </a:xfrm>
          <a:custGeom>
            <a:avLst/>
            <a:gdLst/>
            <a:ahLst/>
            <a:cxnLst/>
            <a:rect l="l" t="t" r="r" b="b"/>
            <a:pathLst>
              <a:path w="5798045" h="5486400">
                <a:moveTo>
                  <a:pt x="0" y="0"/>
                </a:moveTo>
                <a:lnTo>
                  <a:pt x="5798045" y="0"/>
                </a:lnTo>
                <a:lnTo>
                  <a:pt x="5798045" y="5486400"/>
                </a:lnTo>
                <a:lnTo>
                  <a:pt x="0" y="5486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2BB223-63E1-4E82-7BFB-46399E000635}"/>
              </a:ext>
            </a:extLst>
          </p:cNvPr>
          <p:cNvSpPr txBox="1"/>
          <p:nvPr/>
        </p:nvSpPr>
        <p:spPr>
          <a:xfrm>
            <a:off x="3526708" y="771747"/>
            <a:ext cx="1620195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/>
            <a:r>
              <a:rPr lang="en-US" sz="9600" b="1" spc="1321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"/>
              </a:rPr>
              <a:t>Wrap-up &amp;Assessment</a:t>
            </a:r>
          </a:p>
        </p:txBody>
      </p:sp>
      <p:pic>
        <p:nvPicPr>
          <p:cNvPr id="18" name="Picture 17" descr="Bee_inkinch.gif">
            <a:extLst>
              <a:ext uri="{FF2B5EF4-FFF2-40B4-BE49-F238E27FC236}">
                <a16:creationId xmlns:a16="http://schemas.microsoft.com/office/drawing/2014/main" id="{44436E52-3645-07F7-8E1A-2B67B6EDC1A5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55007" y="5121729"/>
            <a:ext cx="7896817" cy="4479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sunflower.gif">
            <a:extLst>
              <a:ext uri="{FF2B5EF4-FFF2-40B4-BE49-F238E27FC236}">
                <a16:creationId xmlns:a16="http://schemas.microsoft.com/office/drawing/2014/main" id="{EDE0E02D-5504-14BE-2D81-740683C596FF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2026083" y="5920390"/>
            <a:ext cx="4374263" cy="3546699"/>
          </a:xfrm>
          <a:prstGeom prst="rect">
            <a:avLst/>
          </a:prstGeom>
        </p:spPr>
      </p:pic>
      <p:sp>
        <p:nvSpPr>
          <p:cNvPr id="20" name="Freeform 17">
            <a:extLst>
              <a:ext uri="{FF2B5EF4-FFF2-40B4-BE49-F238E27FC236}">
                <a16:creationId xmlns:a16="http://schemas.microsoft.com/office/drawing/2014/main" id="{F3DBFB95-00AB-07D8-711D-E7AD321A64AB}"/>
              </a:ext>
            </a:extLst>
          </p:cNvPr>
          <p:cNvSpPr/>
          <p:nvPr/>
        </p:nvSpPr>
        <p:spPr>
          <a:xfrm>
            <a:off x="8688512" y="4391572"/>
            <a:ext cx="6085038" cy="5430896"/>
          </a:xfrm>
          <a:custGeom>
            <a:avLst/>
            <a:gdLst/>
            <a:ahLst/>
            <a:cxnLst/>
            <a:rect l="l" t="t" r="r" b="b"/>
            <a:pathLst>
              <a:path w="8113384" h="7241195">
                <a:moveTo>
                  <a:pt x="0" y="0"/>
                </a:moveTo>
                <a:lnTo>
                  <a:pt x="8113384" y="0"/>
                </a:lnTo>
                <a:lnTo>
                  <a:pt x="8113384" y="7241195"/>
                </a:lnTo>
                <a:lnTo>
                  <a:pt x="0" y="7241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4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himes.wav"/>
          </p:stSnd>
        </p:sndAc>
      </p:transition>
    </mc:Choice>
    <mc:Fallback xmlns="">
      <p:transition spd="med">
        <p:fade/>
        <p:sndAc>
          <p:stSnd>
            <p:snd r:embed="rId16" name="chimes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ue, Smooth, Monochrome, Vivid, Copy">
            <a:extLst>
              <a:ext uri="{FF2B5EF4-FFF2-40B4-BE49-F238E27FC236}">
                <a16:creationId xmlns:a16="http://schemas.microsoft.com/office/drawing/2014/main" id="{A23ADB4F-5115-3435-B7E5-2CDD7ABC9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74" y="28628"/>
            <a:ext cx="18897599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Đồ hoạ vector miễn phí của Đĩa ăn"/>
          <p:cNvSpPr>
            <a:spLocks noChangeAspect="1" noChangeArrowheads="1"/>
          </p:cNvSpPr>
          <p:nvPr/>
        </p:nvSpPr>
        <p:spPr bwMode="auto">
          <a:xfrm>
            <a:off x="311150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 sz="3600"/>
          </a:p>
        </p:txBody>
      </p:sp>
      <p:sp>
        <p:nvSpPr>
          <p:cNvPr id="9" name="Rectangle 8"/>
          <p:cNvSpPr/>
          <p:nvPr/>
        </p:nvSpPr>
        <p:spPr>
          <a:xfrm>
            <a:off x="4118087" y="1582826"/>
            <a:ext cx="668594" cy="63920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Rectangle 9"/>
          <p:cNvSpPr/>
          <p:nvPr/>
        </p:nvSpPr>
        <p:spPr>
          <a:xfrm>
            <a:off x="12877800" y="1582826"/>
            <a:ext cx="668594" cy="6003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1" name="Rectangle 10"/>
          <p:cNvSpPr/>
          <p:nvPr/>
        </p:nvSpPr>
        <p:spPr>
          <a:xfrm>
            <a:off x="8767290" y="1621732"/>
            <a:ext cx="668594" cy="6003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Rectangle 11"/>
          <p:cNvSpPr/>
          <p:nvPr/>
        </p:nvSpPr>
        <p:spPr>
          <a:xfrm>
            <a:off x="4119715" y="3971483"/>
            <a:ext cx="668594" cy="63920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3" name="Rectangle 12"/>
          <p:cNvSpPr/>
          <p:nvPr/>
        </p:nvSpPr>
        <p:spPr>
          <a:xfrm>
            <a:off x="12895340" y="3928950"/>
            <a:ext cx="668594" cy="6003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4" name="Rectangle 13"/>
          <p:cNvSpPr/>
          <p:nvPr/>
        </p:nvSpPr>
        <p:spPr>
          <a:xfrm>
            <a:off x="8808842" y="3913408"/>
            <a:ext cx="668594" cy="6003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5" name="Rectangle 14"/>
          <p:cNvSpPr/>
          <p:nvPr/>
        </p:nvSpPr>
        <p:spPr>
          <a:xfrm>
            <a:off x="4126809" y="6543665"/>
            <a:ext cx="668594" cy="63920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6" name="Rectangle 15"/>
          <p:cNvSpPr/>
          <p:nvPr/>
        </p:nvSpPr>
        <p:spPr>
          <a:xfrm>
            <a:off x="12877800" y="6581765"/>
            <a:ext cx="668594" cy="6003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7" name="Rectangle 16"/>
          <p:cNvSpPr/>
          <p:nvPr/>
        </p:nvSpPr>
        <p:spPr>
          <a:xfrm>
            <a:off x="8808842" y="6584708"/>
            <a:ext cx="668594" cy="6003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8" name="Rectangle 17"/>
          <p:cNvSpPr/>
          <p:nvPr/>
        </p:nvSpPr>
        <p:spPr>
          <a:xfrm>
            <a:off x="4176235" y="9065234"/>
            <a:ext cx="668594" cy="63920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9" name="Rectangle 18"/>
          <p:cNvSpPr/>
          <p:nvPr/>
        </p:nvSpPr>
        <p:spPr>
          <a:xfrm>
            <a:off x="12895340" y="9162215"/>
            <a:ext cx="668594" cy="6003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0" name="Rectangle 19"/>
          <p:cNvSpPr/>
          <p:nvPr/>
        </p:nvSpPr>
        <p:spPr>
          <a:xfrm>
            <a:off x="8808842" y="9104140"/>
            <a:ext cx="668594" cy="6003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9890" y="1"/>
            <a:ext cx="2346216" cy="1124966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4668960" y="1348442"/>
            <a:ext cx="3301338" cy="1129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country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029726" y="1300978"/>
            <a:ext cx="3301338" cy="1129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ocean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2301141" y="1327645"/>
            <a:ext cx="4859066" cy="1129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river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817697" y="3676887"/>
            <a:ext cx="3817146" cy="1129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map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534032" y="3641239"/>
            <a:ext cx="4269422" cy="1129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globe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3717050" y="3623176"/>
            <a:ext cx="3301338" cy="1129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cup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844615" y="6320317"/>
            <a:ext cx="4405190" cy="1129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computer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101586" y="6317374"/>
            <a:ext cx="3831352" cy="1129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speaker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3601523" y="6317374"/>
            <a:ext cx="5380028" cy="1129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microphone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895418" y="8871108"/>
            <a:ext cx="4154436" cy="1129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under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530303" y="8871108"/>
            <a:ext cx="3301338" cy="1129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behind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3548471" y="8790407"/>
            <a:ext cx="5142090" cy="1129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outside</a:t>
            </a:r>
          </a:p>
        </p:txBody>
      </p:sp>
      <p:sp>
        <p:nvSpPr>
          <p:cNvPr id="34" name="AutoShape 4" descr="Đồ hoạ vector miễn phí của Tấm thảm"/>
          <p:cNvSpPr>
            <a:spLocks noChangeAspect="1" noChangeArrowheads="1"/>
          </p:cNvSpPr>
          <p:nvPr/>
        </p:nvSpPr>
        <p:spPr bwMode="auto">
          <a:xfrm>
            <a:off x="615950" y="1587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 sz="3600"/>
          </a:p>
        </p:txBody>
      </p:sp>
      <p:sp>
        <p:nvSpPr>
          <p:cNvPr id="36" name="AutoShape 6" descr="Đồ hoạ vector miễn phí của Tấm thảm"/>
          <p:cNvSpPr>
            <a:spLocks noChangeAspect="1" noChangeArrowheads="1"/>
          </p:cNvSpPr>
          <p:nvPr/>
        </p:nvSpPr>
        <p:spPr bwMode="auto">
          <a:xfrm>
            <a:off x="920750" y="32067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endParaRPr lang="en-US" sz="3600"/>
          </a:p>
        </p:txBody>
      </p:sp>
      <p:sp>
        <p:nvSpPr>
          <p:cNvPr id="37" name="Rounded Rectangle 36"/>
          <p:cNvSpPr/>
          <p:nvPr/>
        </p:nvSpPr>
        <p:spPr>
          <a:xfrm>
            <a:off x="5627191" y="25583"/>
            <a:ext cx="6349426" cy="112908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Look and tick </a:t>
            </a:r>
          </a:p>
        </p:txBody>
      </p:sp>
      <p:sp>
        <p:nvSpPr>
          <p:cNvPr id="2" name="Rectangle 1"/>
          <p:cNvSpPr/>
          <p:nvPr/>
        </p:nvSpPr>
        <p:spPr>
          <a:xfrm>
            <a:off x="4182823" y="1621668"/>
            <a:ext cx="554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752246" y="3864552"/>
            <a:ext cx="554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126809" y="6493005"/>
            <a:ext cx="554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✔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2892332" y="9101009"/>
            <a:ext cx="5549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✔</a:t>
            </a:r>
          </a:p>
        </p:txBody>
      </p:sp>
      <p:pic>
        <p:nvPicPr>
          <p:cNvPr id="3" name="Picture 2" descr="A map of the united kingdom&#10;&#10;Description automatically generated">
            <a:extLst>
              <a:ext uri="{FF2B5EF4-FFF2-40B4-BE49-F238E27FC236}">
                <a16:creationId xmlns:a16="http://schemas.microsoft.com/office/drawing/2014/main" id="{6957455D-5D46-DBD1-315D-DABC6DEE5A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46" y="-128277"/>
            <a:ext cx="2965852" cy="2965852"/>
          </a:xfrm>
          <a:prstGeom prst="rect">
            <a:avLst/>
          </a:prstGeom>
        </p:spPr>
      </p:pic>
      <p:pic>
        <p:nvPicPr>
          <p:cNvPr id="5" name="Google Shape;580;p37">
            <a:extLst>
              <a:ext uri="{FF2B5EF4-FFF2-40B4-BE49-F238E27FC236}">
                <a16:creationId xmlns:a16="http://schemas.microsoft.com/office/drawing/2014/main" id="{069A93FA-312A-8F20-04FA-76A33A05A37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6">
            <a:off x="1104229" y="2602588"/>
            <a:ext cx="1980782" cy="243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277079E-4A17-2C1E-F3AF-B9BC2B9B7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66" y="5381977"/>
            <a:ext cx="3035308" cy="253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B648C67-C48D-2FA5-F208-870AC2D2D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966297"/>
            <a:ext cx="3369747" cy="197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" name="Graphic 2047" descr="Badge 1 outline">
            <a:extLst>
              <a:ext uri="{FF2B5EF4-FFF2-40B4-BE49-F238E27FC236}">
                <a16:creationId xmlns:a16="http://schemas.microsoft.com/office/drawing/2014/main" id="{9194DF78-B231-BE66-D4AC-644C96ED8D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13785" y="1544726"/>
            <a:ext cx="914400" cy="914400"/>
          </a:xfrm>
          <a:prstGeom prst="rect">
            <a:avLst/>
          </a:prstGeom>
        </p:spPr>
      </p:pic>
      <p:pic>
        <p:nvPicPr>
          <p:cNvPr id="2051" name="Graphic 2050" descr="Badge outline">
            <a:extLst>
              <a:ext uri="{FF2B5EF4-FFF2-40B4-BE49-F238E27FC236}">
                <a16:creationId xmlns:a16="http://schemas.microsoft.com/office/drawing/2014/main" id="{671E0535-4C32-CFA6-237A-015E337350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0" y="4229100"/>
            <a:ext cx="914400" cy="914400"/>
          </a:xfrm>
          <a:prstGeom prst="rect">
            <a:avLst/>
          </a:prstGeom>
        </p:spPr>
      </p:pic>
      <p:pic>
        <p:nvPicPr>
          <p:cNvPr id="2053" name="Graphic 2052" descr="Badge 3 outline">
            <a:extLst>
              <a:ext uri="{FF2B5EF4-FFF2-40B4-BE49-F238E27FC236}">
                <a16:creationId xmlns:a16="http://schemas.microsoft.com/office/drawing/2014/main" id="{3C0F59FF-6CD7-CE9D-67F6-ABA615E4FD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13785" y="6630534"/>
            <a:ext cx="914400" cy="914400"/>
          </a:xfrm>
          <a:prstGeom prst="rect">
            <a:avLst/>
          </a:prstGeom>
        </p:spPr>
      </p:pic>
      <p:pic>
        <p:nvPicPr>
          <p:cNvPr id="2055" name="Graphic 2054" descr="Badge 4 outline">
            <a:extLst>
              <a:ext uri="{FF2B5EF4-FFF2-40B4-BE49-F238E27FC236}">
                <a16:creationId xmlns:a16="http://schemas.microsoft.com/office/drawing/2014/main" id="{F883A8B1-5E7B-DDDC-52B4-C4CC496E8D2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13785" y="89513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8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mera.wav"/>
          </p:stSnd>
        </p:sndAc>
      </p:transition>
    </mc:Choice>
    <mc:Fallback xmlns="">
      <p:transition spd="slow">
        <p:sndAc>
          <p:stSnd>
            <p:snd r:embed="rId20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/>
      <p:bldP spid="39" grpId="0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019800" y="1660201"/>
            <a:ext cx="10486567" cy="2819400"/>
            <a:chOff x="0" y="0"/>
            <a:chExt cx="2786428" cy="13878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6B31755-D8A8-CB7D-47C0-289D24E3E886}"/>
              </a:ext>
            </a:extLst>
          </p:cNvPr>
          <p:cNvSpPr txBox="1"/>
          <p:nvPr/>
        </p:nvSpPr>
        <p:spPr>
          <a:xfrm>
            <a:off x="5715000" y="1895874"/>
            <a:ext cx="10919067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4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</a:t>
            </a:r>
            <a:r>
              <a:rPr lang="vi-VN" sz="4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2: </a:t>
            </a:r>
            <a:r>
              <a:rPr lang="vi-VN" sz="48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My</a:t>
            </a:r>
            <a:r>
              <a:rPr lang="vi-VN" sz="4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Favorite</a:t>
            </a:r>
            <a:r>
              <a:rPr lang="vi-VN" sz="4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vi-VN" sz="4800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Things</a:t>
            </a:r>
            <a:endParaRPr lang="en" sz="48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algn="ctr"/>
            <a:r>
              <a:rPr lang="vi-VN" sz="4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Funtime and Project</a:t>
            </a:r>
          </a:p>
          <a:p>
            <a:pPr algn="ctr"/>
            <a:r>
              <a:rPr lang="vi-VN" sz="5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What have we lea</a:t>
            </a:r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</a:t>
            </a:r>
            <a:r>
              <a:rPr lang="vi-VN" sz="5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nt today?</a:t>
            </a:r>
            <a:endParaRPr lang="en" sz="5400" b="1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41E30C20-1A37-BE7F-943A-B1A76E02F23C}"/>
              </a:ext>
            </a:extLst>
          </p:cNvPr>
          <p:cNvSpPr/>
          <p:nvPr/>
        </p:nvSpPr>
        <p:spPr>
          <a:xfrm flipH="1">
            <a:off x="-551474" y="5539226"/>
            <a:ext cx="2989971" cy="4710712"/>
          </a:xfrm>
          <a:custGeom>
            <a:avLst/>
            <a:gdLst/>
            <a:ahLst/>
            <a:cxnLst/>
            <a:rect l="l" t="t" r="r" b="b"/>
            <a:pathLst>
              <a:path w="8173830" h="14435020">
                <a:moveTo>
                  <a:pt x="0" y="0"/>
                </a:moveTo>
                <a:lnTo>
                  <a:pt x="8173830" y="0"/>
                </a:lnTo>
                <a:lnTo>
                  <a:pt x="8173830" y="14435021"/>
                </a:lnTo>
                <a:lnTo>
                  <a:pt x="0" y="144350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C315A726-81EE-4194-9BF0-3D53C64F6A78}"/>
              </a:ext>
            </a:extLst>
          </p:cNvPr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E1C32316-C0E7-28F1-ACCC-9928DE0BBD7D}"/>
              </a:ext>
            </a:extLst>
          </p:cNvPr>
          <p:cNvSpPr txBox="1"/>
          <p:nvPr/>
        </p:nvSpPr>
        <p:spPr>
          <a:xfrm>
            <a:off x="-308139" y="191249"/>
            <a:ext cx="10290339" cy="1721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4248"/>
              </a:lnSpc>
            </a:pPr>
            <a:r>
              <a:rPr lang="en-US" sz="11045" spc="1093" dirty="0">
                <a:solidFill>
                  <a:srgbClr val="F99AAF"/>
                </a:solidFill>
                <a:latin typeface="Comic Sans"/>
              </a:rPr>
              <a:t>Wrap-up </a:t>
            </a:r>
          </a:p>
        </p:txBody>
      </p:sp>
      <p:grpSp>
        <p:nvGrpSpPr>
          <p:cNvPr id="16" name="Group 3">
            <a:extLst>
              <a:ext uri="{FF2B5EF4-FFF2-40B4-BE49-F238E27FC236}">
                <a16:creationId xmlns:a16="http://schemas.microsoft.com/office/drawing/2014/main" id="{694D5B0D-7F39-6E78-C53D-10D68A98D88A}"/>
              </a:ext>
            </a:extLst>
          </p:cNvPr>
          <p:cNvGrpSpPr/>
          <p:nvPr/>
        </p:nvGrpSpPr>
        <p:grpSpPr>
          <a:xfrm>
            <a:off x="1781632" y="4479601"/>
            <a:ext cx="16249631" cy="5616150"/>
            <a:chOff x="0" y="0"/>
            <a:chExt cx="2786428" cy="1387837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4B64307A-0607-063A-2337-E5BB24E21CDC}"/>
                </a:ext>
              </a:extLst>
            </p:cNvPr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5">
              <a:extLst>
                <a:ext uri="{FF2B5EF4-FFF2-40B4-BE49-F238E27FC236}">
                  <a16:creationId xmlns:a16="http://schemas.microsoft.com/office/drawing/2014/main" id="{E0F2E5E4-4DEE-7382-565C-5A67FB7CD51A}"/>
                </a:ext>
              </a:extLst>
            </p:cNvPr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F3400D3-E8B3-7C09-1B23-51193CEBEAD7}"/>
              </a:ext>
            </a:extLst>
          </p:cNvPr>
          <p:cNvSpPr txBox="1"/>
          <p:nvPr/>
        </p:nvSpPr>
        <p:spPr>
          <a:xfrm>
            <a:off x="2436764" y="4688837"/>
            <a:ext cx="1509087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Vocabulary Review</a:t>
            </a:r>
          </a:p>
          <a:p>
            <a:r>
              <a:rPr lang="en-US" sz="4400" dirty="0">
                <a:latin typeface="Comic Sans MS" panose="030F0702030302020204" pitchFamily="66" charset="0"/>
                <a:cs typeface="Times New Roman" panose="02020603050405020304" pitchFamily="18" charset="0"/>
              </a:rPr>
              <a:t>puzzle, computer, piece, </a:t>
            </a:r>
            <a:r>
              <a:rPr lang="vi-VN" sz="4400" dirty="0">
                <a:latin typeface="Comic Sans MS" panose="030F0702030302020204" pitchFamily="66" charset="0"/>
                <a:cs typeface="Times New Roman" panose="02020603050405020304" pitchFamily="18" charset="0"/>
              </a:rPr>
              <a:t>t</a:t>
            </a:r>
            <a:r>
              <a:rPr lang="en-US" sz="44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ypewriter</a:t>
            </a:r>
            <a:r>
              <a:rPr lang="en-US" sz="4400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vi-VN" sz="44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photo</a:t>
            </a:r>
            <a:r>
              <a:rPr lang="vi-VN" sz="4400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vi-VN" sz="44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country</a:t>
            </a:r>
            <a:r>
              <a:rPr lang="vi-VN" sz="4400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vi-VN" sz="44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map</a:t>
            </a:r>
            <a:r>
              <a:rPr lang="vi-VN" sz="4400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vi-VN" sz="44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moving</a:t>
            </a:r>
            <a:r>
              <a:rPr lang="vi-VN" sz="4400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vi-VN" sz="44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scare</a:t>
            </a:r>
            <a:r>
              <a:rPr lang="vi-VN" sz="4400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vi-VN" sz="44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globe</a:t>
            </a:r>
            <a:r>
              <a:rPr lang="vi-VN" sz="4400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vi-VN" sz="44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spider</a:t>
            </a:r>
            <a:endParaRPr lang="en-US" sz="4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BAD0AA-3A9B-8929-51BE-C0D0EDF86BBD}"/>
              </a:ext>
            </a:extLst>
          </p:cNvPr>
          <p:cNvSpPr txBox="1"/>
          <p:nvPr/>
        </p:nvSpPr>
        <p:spPr>
          <a:xfrm>
            <a:off x="2155195" y="7353300"/>
            <a:ext cx="1587606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Structures Review</a:t>
            </a:r>
          </a:p>
          <a:p>
            <a:pPr marL="742950" indent="-742950">
              <a:buAutoNum type="arabicPeriod"/>
            </a:pPr>
            <a:r>
              <a:rPr lang="en-US" sz="4400" dirty="0">
                <a:latin typeface="Comic Sans MS" panose="030F0702030302020204" pitchFamily="66" charset="0"/>
                <a:cs typeface="Times New Roman" panose="02020603050405020304" pitchFamily="18" charset="0"/>
              </a:rPr>
              <a:t>What is your </a:t>
            </a:r>
            <a:r>
              <a:rPr lang="en-US" sz="44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favourite</a:t>
            </a:r>
            <a:r>
              <a:rPr lang="en-US" sz="4400" dirty="0">
                <a:latin typeface="Comic Sans MS" panose="030F0702030302020204" pitchFamily="66" charset="0"/>
                <a:cs typeface="Times New Roman" panose="02020603050405020304" pitchFamily="18" charset="0"/>
              </a:rPr>
              <a:t> thing? </a:t>
            </a:r>
          </a:p>
          <a:p>
            <a:r>
              <a:rPr lang="en-US" sz="4400" dirty="0">
                <a:latin typeface="Comic Sans MS" panose="030F0702030302020204" pitchFamily="66" charset="0"/>
                <a:cs typeface="Times New Roman" panose="02020603050405020304" pitchFamily="18" charset="0"/>
              </a:rPr>
              <a:t>- My </a:t>
            </a:r>
            <a:r>
              <a:rPr lang="en-US" sz="4400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favourite</a:t>
            </a:r>
            <a:r>
              <a:rPr lang="en-US" sz="4400" dirty="0">
                <a:latin typeface="Comic Sans MS" panose="030F0702030302020204" pitchFamily="66" charset="0"/>
                <a:cs typeface="Times New Roman" panose="02020603050405020304" pitchFamily="18" charset="0"/>
              </a:rPr>
              <a:t> thing is my teddy bear.</a:t>
            </a:r>
          </a:p>
          <a:p>
            <a:r>
              <a:rPr lang="en-US" sz="4400" dirty="0">
                <a:latin typeface="Comic Sans MS" panose="030F0702030302020204" pitchFamily="66" charset="0"/>
                <a:cs typeface="Times New Roman" panose="02020603050405020304" pitchFamily="18" charset="0"/>
              </a:rPr>
              <a:t>2. What is it like? – It’s brown and old.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chimes.wav"/>
          </p:stSnd>
        </p:sndAc>
      </p:transition>
    </mc:Choice>
    <mc:Fallback xmlns="">
      <p:transition spd="med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7509" y="-919705"/>
            <a:ext cx="17291102" cy="12166532"/>
            <a:chOff x="0" y="0"/>
            <a:chExt cx="23054802" cy="16222042"/>
          </a:xfrm>
        </p:grpSpPr>
        <p:grpSp>
          <p:nvGrpSpPr>
            <p:cNvPr id="3" name="Group 3"/>
            <p:cNvGrpSpPr/>
            <p:nvPr/>
          </p:nvGrpSpPr>
          <p:grpSpPr>
            <a:xfrm>
              <a:off x="3894764" y="623715"/>
              <a:ext cx="14921116" cy="14921116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58000"/>
                    </a:srgbClr>
                  </a:gs>
                  <a:gs pos="100000">
                    <a:srgbClr val="FFA9F9">
                      <a:alpha val="58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15915371" y="9541897"/>
              <a:ext cx="4239875" cy="2655222"/>
            </a:xfrm>
            <a:custGeom>
              <a:avLst/>
              <a:gdLst/>
              <a:ahLst/>
              <a:cxnLst/>
              <a:rect l="l" t="t" r="r" b="b"/>
              <a:pathLst>
                <a:path w="4239875" h="2655222">
                  <a:moveTo>
                    <a:pt x="0" y="0"/>
                  </a:moveTo>
                  <a:lnTo>
                    <a:pt x="4239875" y="0"/>
                  </a:lnTo>
                  <a:lnTo>
                    <a:pt x="4239875" y="2655222"/>
                  </a:lnTo>
                  <a:lnTo>
                    <a:pt x="0" y="2655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733704" y="8888094"/>
              <a:ext cx="3163935" cy="1981415"/>
            </a:xfrm>
            <a:custGeom>
              <a:avLst/>
              <a:gdLst/>
              <a:ahLst/>
              <a:cxnLst/>
              <a:rect l="l" t="t" r="r" b="b"/>
              <a:pathLst>
                <a:path w="3163935" h="1981415">
                  <a:moveTo>
                    <a:pt x="0" y="0"/>
                  </a:moveTo>
                  <a:lnTo>
                    <a:pt x="3163935" y="0"/>
                  </a:lnTo>
                  <a:lnTo>
                    <a:pt x="3163935" y="1981414"/>
                  </a:lnTo>
                  <a:lnTo>
                    <a:pt x="0" y="1981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7035154" cy="4405765"/>
            </a:xfrm>
            <a:custGeom>
              <a:avLst/>
              <a:gdLst/>
              <a:ahLst/>
              <a:cxnLst/>
              <a:rect l="l" t="t" r="r" b="b"/>
              <a:pathLst>
                <a:path w="7035154" h="4405765">
                  <a:moveTo>
                    <a:pt x="0" y="0"/>
                  </a:moveTo>
                  <a:lnTo>
                    <a:pt x="7035154" y="0"/>
                  </a:lnTo>
                  <a:lnTo>
                    <a:pt x="7035154" y="4405765"/>
                  </a:lnTo>
                  <a:lnTo>
                    <a:pt x="0" y="4405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6546693" y="12496523"/>
              <a:ext cx="5948933" cy="3725519"/>
            </a:xfrm>
            <a:custGeom>
              <a:avLst/>
              <a:gdLst/>
              <a:ahLst/>
              <a:cxnLst/>
              <a:rect l="l" t="t" r="r" b="b"/>
              <a:pathLst>
                <a:path w="5948933" h="3725519">
                  <a:moveTo>
                    <a:pt x="5948933" y="0"/>
                  </a:moveTo>
                  <a:lnTo>
                    <a:pt x="0" y="0"/>
                  </a:lnTo>
                  <a:lnTo>
                    <a:pt x="0" y="3725519"/>
                  </a:lnTo>
                  <a:lnTo>
                    <a:pt x="5948933" y="3725519"/>
                  </a:lnTo>
                  <a:lnTo>
                    <a:pt x="594893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512947" y="2269271"/>
              <a:ext cx="1510871" cy="1458901"/>
            </a:xfrm>
            <a:custGeom>
              <a:avLst/>
              <a:gdLst/>
              <a:ahLst/>
              <a:cxnLst/>
              <a:rect l="l" t="t" r="r" b="b"/>
              <a:pathLst>
                <a:path w="1510871" h="1458901">
                  <a:moveTo>
                    <a:pt x="0" y="0"/>
                  </a:moveTo>
                  <a:lnTo>
                    <a:pt x="1510871" y="0"/>
                  </a:lnTo>
                  <a:lnTo>
                    <a:pt x="1510871" y="1458901"/>
                  </a:lnTo>
                  <a:lnTo>
                    <a:pt x="0" y="1458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8016801" y="13089022"/>
              <a:ext cx="997617" cy="963302"/>
            </a:xfrm>
            <a:custGeom>
              <a:avLst/>
              <a:gdLst/>
              <a:ahLst/>
              <a:cxnLst/>
              <a:rect l="l" t="t" r="r" b="b"/>
              <a:pathLst>
                <a:path w="997617" h="963302">
                  <a:moveTo>
                    <a:pt x="0" y="0"/>
                  </a:moveTo>
                  <a:lnTo>
                    <a:pt x="997617" y="0"/>
                  </a:lnTo>
                  <a:lnTo>
                    <a:pt x="997617" y="963302"/>
                  </a:lnTo>
                  <a:lnTo>
                    <a:pt x="0" y="963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7887599" y="6679112"/>
              <a:ext cx="1620137" cy="1564408"/>
            </a:xfrm>
            <a:custGeom>
              <a:avLst/>
              <a:gdLst/>
              <a:ahLst/>
              <a:cxnLst/>
              <a:rect l="l" t="t" r="r" b="b"/>
              <a:pathLst>
                <a:path w="1620137" h="1564408">
                  <a:moveTo>
                    <a:pt x="0" y="0"/>
                  </a:moveTo>
                  <a:lnTo>
                    <a:pt x="1620137" y="0"/>
                  </a:lnTo>
                  <a:lnTo>
                    <a:pt x="1620137" y="1564408"/>
                  </a:lnTo>
                  <a:lnTo>
                    <a:pt x="0" y="15644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4023818" y="3924115"/>
              <a:ext cx="498809" cy="481651"/>
            </a:xfrm>
            <a:custGeom>
              <a:avLst/>
              <a:gdLst/>
              <a:ahLst/>
              <a:cxnLst/>
              <a:rect l="l" t="t" r="r" b="b"/>
              <a:pathLst>
                <a:path w="498809" h="481651">
                  <a:moveTo>
                    <a:pt x="0" y="0"/>
                  </a:moveTo>
                  <a:lnTo>
                    <a:pt x="498808" y="0"/>
                  </a:lnTo>
                  <a:lnTo>
                    <a:pt x="498808" y="481650"/>
                  </a:lnTo>
                  <a:lnTo>
                    <a:pt x="0" y="481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712488" y="5285784"/>
              <a:ext cx="11285664" cy="21692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12533"/>
                </a:lnSpc>
              </a:pPr>
              <a:r>
                <a:rPr lang="en-US" sz="13350" dirty="0">
                  <a:solidFill>
                    <a:srgbClr val="E74C2F"/>
                  </a:solidFill>
                  <a:latin typeface="Comic Sans Bold" panose="020B0604020202020204" charset="0"/>
                </a:rPr>
                <a:t>Thank you 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58112" y="8721553"/>
              <a:ext cx="20594417" cy="112441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4349"/>
                </a:lnSpc>
              </a:pPr>
              <a:r>
                <a:rPr lang="en-US" sz="13350" dirty="0">
                  <a:solidFill>
                    <a:srgbClr val="E74C2F"/>
                  </a:solidFill>
                  <a:latin typeface="Comic Sans Bold" panose="020B0604020202020204" charset="0"/>
                </a:rPr>
                <a:t>for your attention!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960670" y="8888094"/>
              <a:ext cx="7094132" cy="6313777"/>
            </a:xfrm>
            <a:custGeom>
              <a:avLst/>
              <a:gdLst/>
              <a:ahLst/>
              <a:cxnLst/>
              <a:rect l="l" t="t" r="r" b="b"/>
              <a:pathLst>
                <a:path w="7094132" h="6313777">
                  <a:moveTo>
                    <a:pt x="0" y="0"/>
                  </a:moveTo>
                  <a:lnTo>
                    <a:pt x="7094131" y="0"/>
                  </a:lnTo>
                  <a:lnTo>
                    <a:pt x="7094131" y="6313777"/>
                  </a:lnTo>
                  <a:lnTo>
                    <a:pt x="0" y="6313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5">
            <a:extLst>
              <a:ext uri="{FF2B5EF4-FFF2-40B4-BE49-F238E27FC236}">
                <a16:creationId xmlns:a16="http://schemas.microsoft.com/office/drawing/2014/main" id="{19A946ED-DA10-9491-AA13-ADEAE0AB1A4B}"/>
              </a:ext>
            </a:extLst>
          </p:cNvPr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11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60067" y="485986"/>
            <a:ext cx="3327734" cy="3358959"/>
          </a:xfrm>
          <a:custGeom>
            <a:avLst/>
            <a:gdLst/>
            <a:ahLst/>
            <a:cxnLst/>
            <a:rect l="l" t="t" r="r" b="b"/>
            <a:pathLst>
              <a:path w="4436979" h="4478612">
                <a:moveTo>
                  <a:pt x="0" y="0"/>
                </a:moveTo>
                <a:lnTo>
                  <a:pt x="4436978" y="0"/>
                </a:lnTo>
                <a:lnTo>
                  <a:pt x="4436978" y="4478612"/>
                </a:lnTo>
                <a:lnTo>
                  <a:pt x="0" y="44786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370258">
            <a:off x="5813297" y="5441793"/>
            <a:ext cx="13401917" cy="6935492"/>
          </a:xfrm>
          <a:custGeom>
            <a:avLst/>
            <a:gdLst/>
            <a:ahLst/>
            <a:cxnLst/>
            <a:rect l="l" t="t" r="r" b="b"/>
            <a:pathLst>
              <a:path w="17869223" h="9247323">
                <a:moveTo>
                  <a:pt x="0" y="0"/>
                </a:moveTo>
                <a:lnTo>
                  <a:pt x="17869223" y="0"/>
                </a:lnTo>
                <a:lnTo>
                  <a:pt x="17869223" y="9247323"/>
                </a:lnTo>
                <a:lnTo>
                  <a:pt x="0" y="92473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-2307315" y="-2597535"/>
            <a:ext cx="13831248" cy="13831249"/>
          </a:xfrm>
          <a:custGeom>
            <a:avLst/>
            <a:gdLst/>
            <a:ahLst/>
            <a:cxnLst/>
            <a:rect l="l" t="t" r="r" b="b"/>
            <a:pathLst>
              <a:path w="18441665" h="18441665">
                <a:moveTo>
                  <a:pt x="0" y="0"/>
                </a:moveTo>
                <a:lnTo>
                  <a:pt x="18441665" y="0"/>
                </a:lnTo>
                <a:lnTo>
                  <a:pt x="18441665" y="18441665"/>
                </a:lnTo>
                <a:lnTo>
                  <a:pt x="0" y="18441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262371" y="1660201"/>
            <a:ext cx="3244606" cy="3244606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840975" y="5533114"/>
            <a:ext cx="3451097" cy="3451096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967682" y="1660201"/>
            <a:ext cx="3244606" cy="324460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CDFFD8">
                    <a:alpha val="35000"/>
                  </a:srgbClr>
                </a:gs>
                <a:gs pos="100000">
                  <a:srgbClr val="94B9FF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297374" y="5310532"/>
            <a:ext cx="3451097" cy="345109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6A6A6">
                    <a:alpha val="35000"/>
                  </a:srgbClr>
                </a:gs>
                <a:gs pos="100000">
                  <a:srgbClr val="FFFFFF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706689" y="1929502"/>
            <a:ext cx="3244606" cy="3244606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A6A6A6">
                    <a:alpha val="35000"/>
                  </a:srgbClr>
                </a:gs>
                <a:gs pos="100000">
                  <a:srgbClr val="FFFFFF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>
            <a:off x="292472" y="1660201"/>
            <a:ext cx="7181348" cy="8549223"/>
          </a:xfrm>
          <a:custGeom>
            <a:avLst/>
            <a:gdLst/>
            <a:ahLst/>
            <a:cxnLst/>
            <a:rect l="l" t="t" r="r" b="b"/>
            <a:pathLst>
              <a:path w="9575130" h="11398964">
                <a:moveTo>
                  <a:pt x="0" y="0"/>
                </a:moveTo>
                <a:lnTo>
                  <a:pt x="9575130" y="0"/>
                </a:lnTo>
                <a:lnTo>
                  <a:pt x="9575130" y="11398964"/>
                </a:lnTo>
                <a:lnTo>
                  <a:pt x="0" y="1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-1107603" y="6662022"/>
            <a:ext cx="4272606" cy="2675719"/>
          </a:xfrm>
          <a:custGeom>
            <a:avLst/>
            <a:gdLst/>
            <a:ahLst/>
            <a:cxnLst/>
            <a:rect l="l" t="t" r="r" b="b"/>
            <a:pathLst>
              <a:path w="5696808" h="3567626">
                <a:moveTo>
                  <a:pt x="0" y="0"/>
                </a:moveTo>
                <a:lnTo>
                  <a:pt x="5696808" y="0"/>
                </a:lnTo>
                <a:lnTo>
                  <a:pt x="5696808" y="3567626"/>
                </a:lnTo>
                <a:lnTo>
                  <a:pt x="0" y="35676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10999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390008" y="8721411"/>
            <a:ext cx="1545156" cy="967654"/>
          </a:xfrm>
          <a:custGeom>
            <a:avLst/>
            <a:gdLst/>
            <a:ahLst/>
            <a:cxnLst/>
            <a:rect l="l" t="t" r="r" b="b"/>
            <a:pathLst>
              <a:path w="2060208" h="1290205">
                <a:moveTo>
                  <a:pt x="0" y="0"/>
                </a:moveTo>
                <a:lnTo>
                  <a:pt x="2060208" y="0"/>
                </a:lnTo>
                <a:lnTo>
                  <a:pt x="2060208" y="1290206"/>
                </a:lnTo>
                <a:lnTo>
                  <a:pt x="0" y="129020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10999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6966107" y="5174108"/>
            <a:ext cx="544905" cy="526162"/>
          </a:xfrm>
          <a:custGeom>
            <a:avLst/>
            <a:gdLst/>
            <a:ahLst/>
            <a:cxnLst/>
            <a:rect l="l" t="t" r="r" b="b"/>
            <a:pathLst>
              <a:path w="726540" h="701549">
                <a:moveTo>
                  <a:pt x="0" y="0"/>
                </a:moveTo>
                <a:lnTo>
                  <a:pt x="726540" y="0"/>
                </a:lnTo>
                <a:lnTo>
                  <a:pt x="726540" y="701549"/>
                </a:lnTo>
                <a:lnTo>
                  <a:pt x="0" y="7015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530005" y="7125835"/>
            <a:ext cx="471003" cy="454801"/>
          </a:xfrm>
          <a:custGeom>
            <a:avLst/>
            <a:gdLst/>
            <a:ahLst/>
            <a:cxnLst/>
            <a:rect l="l" t="t" r="r" b="b"/>
            <a:pathLst>
              <a:path w="628004" h="606402">
                <a:moveTo>
                  <a:pt x="0" y="0"/>
                </a:moveTo>
                <a:lnTo>
                  <a:pt x="628004" y="0"/>
                </a:lnTo>
                <a:lnTo>
                  <a:pt x="628004" y="606402"/>
                </a:lnTo>
                <a:lnTo>
                  <a:pt x="0" y="606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3546244" y="1028700"/>
            <a:ext cx="471003" cy="454801"/>
          </a:xfrm>
          <a:custGeom>
            <a:avLst/>
            <a:gdLst/>
            <a:ahLst/>
            <a:cxnLst/>
            <a:rect l="l" t="t" r="r" b="b"/>
            <a:pathLst>
              <a:path w="628004" h="606402">
                <a:moveTo>
                  <a:pt x="0" y="0"/>
                </a:moveTo>
                <a:lnTo>
                  <a:pt x="628003" y="0"/>
                </a:lnTo>
                <a:lnTo>
                  <a:pt x="628003" y="606402"/>
                </a:lnTo>
                <a:lnTo>
                  <a:pt x="0" y="606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2180954" y="8554378"/>
            <a:ext cx="811268" cy="783363"/>
          </a:xfrm>
          <a:custGeom>
            <a:avLst/>
            <a:gdLst/>
            <a:ahLst/>
            <a:cxnLst/>
            <a:rect l="l" t="t" r="r" b="b"/>
            <a:pathLst>
              <a:path w="1081691" h="1044484">
                <a:moveTo>
                  <a:pt x="0" y="0"/>
                </a:moveTo>
                <a:lnTo>
                  <a:pt x="1081691" y="0"/>
                </a:lnTo>
                <a:lnTo>
                  <a:pt x="1081691" y="1044484"/>
                </a:lnTo>
                <a:lnTo>
                  <a:pt x="0" y="10444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4665371" y="8314419"/>
            <a:ext cx="1860586" cy="2046644"/>
          </a:xfrm>
          <a:custGeom>
            <a:avLst/>
            <a:gdLst/>
            <a:ahLst/>
            <a:cxnLst/>
            <a:rect l="l" t="t" r="r" b="b"/>
            <a:pathLst>
              <a:path w="2480781" h="2728859">
                <a:moveTo>
                  <a:pt x="0" y="0"/>
                </a:moveTo>
                <a:lnTo>
                  <a:pt x="2480781" y="0"/>
                </a:lnTo>
                <a:lnTo>
                  <a:pt x="2480781" y="2728859"/>
                </a:lnTo>
                <a:lnTo>
                  <a:pt x="0" y="272885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5104031" y="5017512"/>
            <a:ext cx="1421927" cy="1521517"/>
          </a:xfrm>
          <a:custGeom>
            <a:avLst/>
            <a:gdLst/>
            <a:ahLst/>
            <a:cxnLst/>
            <a:rect l="l" t="t" r="r" b="b"/>
            <a:pathLst>
              <a:path w="1895902" h="2028689">
                <a:moveTo>
                  <a:pt x="0" y="0"/>
                </a:moveTo>
                <a:lnTo>
                  <a:pt x="1895902" y="0"/>
                </a:lnTo>
                <a:lnTo>
                  <a:pt x="1895902" y="2028689"/>
                </a:lnTo>
                <a:lnTo>
                  <a:pt x="0" y="202868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4764172" y="103119"/>
            <a:ext cx="3267092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3464399" y="7999881"/>
            <a:ext cx="1879181" cy="2175607"/>
          </a:xfrm>
          <a:custGeom>
            <a:avLst/>
            <a:gdLst/>
            <a:ahLst/>
            <a:cxnLst/>
            <a:rect l="l" t="t" r="r" b="b"/>
            <a:pathLst>
              <a:path w="2505574" h="2900810">
                <a:moveTo>
                  <a:pt x="0" y="0"/>
                </a:moveTo>
                <a:lnTo>
                  <a:pt x="2505574" y="0"/>
                </a:lnTo>
                <a:lnTo>
                  <a:pt x="2505574" y="2900809"/>
                </a:lnTo>
                <a:lnTo>
                  <a:pt x="0" y="290080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20571288">
            <a:off x="5163625" y="2498992"/>
            <a:ext cx="667733" cy="504973"/>
          </a:xfrm>
          <a:custGeom>
            <a:avLst/>
            <a:gdLst/>
            <a:ahLst/>
            <a:cxnLst/>
            <a:rect l="l" t="t" r="r" b="b"/>
            <a:pathLst>
              <a:path w="890310" h="673297">
                <a:moveTo>
                  <a:pt x="0" y="0"/>
                </a:moveTo>
                <a:lnTo>
                  <a:pt x="890311" y="0"/>
                </a:lnTo>
                <a:lnTo>
                  <a:pt x="890311" y="673297"/>
                </a:lnTo>
                <a:lnTo>
                  <a:pt x="0" y="67329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3370830" y="9191727"/>
            <a:ext cx="1024631" cy="1169336"/>
          </a:xfrm>
          <a:custGeom>
            <a:avLst/>
            <a:gdLst/>
            <a:ahLst/>
            <a:cxnLst/>
            <a:rect l="l" t="t" r="r" b="b"/>
            <a:pathLst>
              <a:path w="1366174" h="1559115">
                <a:moveTo>
                  <a:pt x="0" y="0"/>
                </a:moveTo>
                <a:lnTo>
                  <a:pt x="1366174" y="0"/>
                </a:lnTo>
                <a:lnTo>
                  <a:pt x="1366174" y="1559115"/>
                </a:lnTo>
                <a:lnTo>
                  <a:pt x="0" y="155911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1081205" y="1942740"/>
            <a:ext cx="3245912" cy="3245911"/>
          </a:xfrm>
          <a:custGeom>
            <a:avLst/>
            <a:gdLst/>
            <a:ahLst/>
            <a:cxnLst/>
            <a:rect l="l" t="t" r="r" b="b"/>
            <a:pathLst>
              <a:path w="4327882" h="4327882">
                <a:moveTo>
                  <a:pt x="0" y="0"/>
                </a:moveTo>
                <a:lnTo>
                  <a:pt x="4327881" y="0"/>
                </a:lnTo>
                <a:lnTo>
                  <a:pt x="4327881" y="4327882"/>
                </a:lnTo>
                <a:lnTo>
                  <a:pt x="0" y="4327882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Freeform 30"/>
          <p:cNvSpPr/>
          <p:nvPr/>
        </p:nvSpPr>
        <p:spPr>
          <a:xfrm>
            <a:off x="7379378" y="1783344"/>
            <a:ext cx="3181727" cy="3181727"/>
          </a:xfrm>
          <a:custGeom>
            <a:avLst/>
            <a:gdLst/>
            <a:ahLst/>
            <a:cxnLst/>
            <a:rect l="l" t="t" r="r" b="b"/>
            <a:pathLst>
              <a:path w="4242303" h="4242303">
                <a:moveTo>
                  <a:pt x="0" y="0"/>
                </a:moveTo>
                <a:lnTo>
                  <a:pt x="4242303" y="0"/>
                </a:lnTo>
                <a:lnTo>
                  <a:pt x="4242303" y="4242303"/>
                </a:lnTo>
                <a:lnTo>
                  <a:pt x="0" y="4242303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7899805" y="5316982"/>
            <a:ext cx="3412945" cy="3412945"/>
          </a:xfrm>
          <a:custGeom>
            <a:avLst/>
            <a:gdLst/>
            <a:ahLst/>
            <a:cxnLst/>
            <a:rect l="l" t="t" r="r" b="b"/>
            <a:pathLst>
              <a:path w="4550593" h="4550593">
                <a:moveTo>
                  <a:pt x="0" y="0"/>
                </a:moveTo>
                <a:lnTo>
                  <a:pt x="4550594" y="0"/>
                </a:lnTo>
                <a:lnTo>
                  <a:pt x="4550594" y="4550593"/>
                </a:lnTo>
                <a:lnTo>
                  <a:pt x="0" y="4550593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15152486" y="5641752"/>
            <a:ext cx="6139403" cy="5464069"/>
          </a:xfrm>
          <a:custGeom>
            <a:avLst/>
            <a:gdLst/>
            <a:ahLst/>
            <a:cxnLst/>
            <a:rect l="l" t="t" r="r" b="b"/>
            <a:pathLst>
              <a:path w="8185871" h="7285425">
                <a:moveTo>
                  <a:pt x="0" y="0"/>
                </a:moveTo>
                <a:lnTo>
                  <a:pt x="8185871" y="0"/>
                </a:lnTo>
                <a:lnTo>
                  <a:pt x="8185871" y="7285425"/>
                </a:lnTo>
                <a:lnTo>
                  <a:pt x="0" y="7285425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/>
          <p:nvPr/>
        </p:nvSpPr>
        <p:spPr>
          <a:xfrm rot="20372790">
            <a:off x="409835" y="3648319"/>
            <a:ext cx="6328300" cy="1299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657"/>
              </a:lnSpc>
            </a:pPr>
            <a:r>
              <a:rPr lang="en-US" sz="8261" spc="817">
                <a:solidFill>
                  <a:srgbClr val="9BC437"/>
                </a:solidFill>
                <a:latin typeface="Comic Sans Bold"/>
              </a:rPr>
              <a:t>Tables </a:t>
            </a:r>
          </a:p>
        </p:txBody>
      </p:sp>
      <p:sp>
        <p:nvSpPr>
          <p:cNvPr id="37" name="TextBox 37"/>
          <p:cNvSpPr txBox="1"/>
          <p:nvPr/>
        </p:nvSpPr>
        <p:spPr>
          <a:xfrm rot="20433753">
            <a:off x="642533" y="4845642"/>
            <a:ext cx="6085876" cy="1017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58"/>
              </a:lnSpc>
            </a:pPr>
            <a:r>
              <a:rPr lang="en-US" sz="6402" spc="633">
                <a:solidFill>
                  <a:srgbClr val="D65F5C"/>
                </a:solidFill>
                <a:latin typeface="Comic Sans Bold"/>
              </a:rPr>
              <a:t>of content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018774" y="2429317"/>
            <a:ext cx="3823724" cy="1676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7"/>
              </a:lnSpc>
            </a:pPr>
            <a:r>
              <a:rPr lang="en-US" sz="5207" dirty="0">
                <a:solidFill>
                  <a:srgbClr val="040232"/>
                </a:solidFill>
                <a:latin typeface="Comic Sans Bold"/>
              </a:rPr>
              <a:t>1</a:t>
            </a:r>
          </a:p>
          <a:p>
            <a:pPr marL="0" lvl="0" indent="0" algn="ctr">
              <a:lnSpc>
                <a:spcPts val="6717"/>
              </a:lnSpc>
            </a:pPr>
            <a:r>
              <a:rPr lang="en-US" sz="5207" dirty="0">
                <a:solidFill>
                  <a:srgbClr val="040232"/>
                </a:solidFill>
                <a:latin typeface="Comic Sans Bold"/>
              </a:rPr>
              <a:t>Warm-up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978685" y="2787835"/>
            <a:ext cx="3672881" cy="208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7"/>
              </a:lnSpc>
            </a:pPr>
            <a:r>
              <a:rPr lang="en-US" sz="4400" dirty="0">
                <a:solidFill>
                  <a:srgbClr val="040232"/>
                </a:solidFill>
                <a:latin typeface="Comic Sans Bold"/>
              </a:rPr>
              <a:t>2</a:t>
            </a:r>
          </a:p>
          <a:p>
            <a:pPr marL="0" lvl="0" indent="0" algn="ctr">
              <a:lnSpc>
                <a:spcPts val="5517"/>
              </a:lnSpc>
            </a:pPr>
            <a:r>
              <a:rPr lang="vi-VN" sz="4400">
                <a:solidFill>
                  <a:srgbClr val="040232"/>
                </a:solidFill>
                <a:latin typeface="Comic Sans Bold"/>
              </a:rPr>
              <a:t>Review</a:t>
            </a:r>
            <a:r>
              <a:rPr lang="en-US" sz="4400">
                <a:solidFill>
                  <a:srgbClr val="040232"/>
                </a:solidFill>
                <a:latin typeface="Comic Sans Bold"/>
              </a:rPr>
              <a:t> &amp; Practice</a:t>
            </a:r>
            <a:r>
              <a:rPr lang="vi-VN" sz="4400">
                <a:solidFill>
                  <a:srgbClr val="040232"/>
                </a:solidFill>
                <a:latin typeface="Comic Sans Bold"/>
              </a:rPr>
              <a:t> </a:t>
            </a:r>
            <a:endParaRPr lang="en-US" sz="4400" dirty="0">
              <a:solidFill>
                <a:srgbClr val="040232"/>
              </a:solidFill>
              <a:latin typeface="Comic Sans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7714080" y="6084395"/>
            <a:ext cx="3818004" cy="1495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60"/>
              </a:lnSpc>
            </a:pPr>
            <a:r>
              <a:rPr lang="en-US" sz="4620">
                <a:solidFill>
                  <a:srgbClr val="040232"/>
                </a:solidFill>
                <a:latin typeface="Comic Sans Bold"/>
              </a:rPr>
              <a:t>3</a:t>
            </a:r>
            <a:endParaRPr lang="en-US" sz="4620" dirty="0">
              <a:solidFill>
                <a:srgbClr val="040232"/>
              </a:solidFill>
              <a:latin typeface="Comic Sans Bold"/>
            </a:endParaRPr>
          </a:p>
          <a:p>
            <a:pPr marL="0" lvl="0" indent="0" algn="ctr">
              <a:lnSpc>
                <a:spcPts val="5960"/>
              </a:lnSpc>
            </a:pPr>
            <a:r>
              <a:rPr lang="en-US" sz="4620" dirty="0">
                <a:solidFill>
                  <a:srgbClr val="040232"/>
                </a:solidFill>
                <a:latin typeface="Comic Sans Bold"/>
              </a:rPr>
              <a:t>Project </a:t>
            </a:r>
          </a:p>
        </p:txBody>
      </p:sp>
      <p:sp>
        <p:nvSpPr>
          <p:cNvPr id="43" name="Freeform 3">
            <a:extLst>
              <a:ext uri="{FF2B5EF4-FFF2-40B4-BE49-F238E27FC236}">
                <a16:creationId xmlns:a16="http://schemas.microsoft.com/office/drawing/2014/main" id="{0D24ECF9-2C87-083D-BB72-2B199491EFE2}"/>
              </a:ext>
            </a:extLst>
          </p:cNvPr>
          <p:cNvSpPr/>
          <p:nvPr/>
        </p:nvSpPr>
        <p:spPr>
          <a:xfrm>
            <a:off x="12215840" y="5362748"/>
            <a:ext cx="3918482" cy="3675955"/>
          </a:xfrm>
          <a:custGeom>
            <a:avLst/>
            <a:gdLst/>
            <a:ahLst/>
            <a:cxnLst/>
            <a:rect l="l" t="t" r="r" b="b"/>
            <a:pathLst>
              <a:path w="6795493" h="6795493">
                <a:moveTo>
                  <a:pt x="0" y="0"/>
                </a:moveTo>
                <a:lnTo>
                  <a:pt x="6795493" y="0"/>
                </a:lnTo>
                <a:lnTo>
                  <a:pt x="6795493" y="6795493"/>
                </a:lnTo>
                <a:lnTo>
                  <a:pt x="0" y="6795493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TextBox 40">
            <a:extLst>
              <a:ext uri="{FF2B5EF4-FFF2-40B4-BE49-F238E27FC236}">
                <a16:creationId xmlns:a16="http://schemas.microsoft.com/office/drawing/2014/main" id="{9D5A1DCE-AD68-9A62-5691-A143E90F20B9}"/>
              </a:ext>
            </a:extLst>
          </p:cNvPr>
          <p:cNvSpPr txBox="1"/>
          <p:nvPr/>
        </p:nvSpPr>
        <p:spPr>
          <a:xfrm>
            <a:off x="12216228" y="6093100"/>
            <a:ext cx="3818004" cy="2264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60"/>
              </a:lnSpc>
            </a:pPr>
            <a:r>
              <a:rPr lang="en-US" sz="4620">
                <a:solidFill>
                  <a:srgbClr val="040232"/>
                </a:solidFill>
                <a:latin typeface="Comic Sans Bold"/>
              </a:rPr>
              <a:t>4.</a:t>
            </a:r>
            <a:endParaRPr lang="en-US" sz="4620" dirty="0">
              <a:solidFill>
                <a:srgbClr val="040232"/>
              </a:solidFill>
              <a:latin typeface="Comic Sans Bold"/>
            </a:endParaRPr>
          </a:p>
          <a:p>
            <a:pPr algn="ctr">
              <a:lnSpc>
                <a:spcPts val="5960"/>
              </a:lnSpc>
            </a:pPr>
            <a:r>
              <a:rPr lang="en-US" sz="4620" dirty="0">
                <a:solidFill>
                  <a:srgbClr val="040232"/>
                </a:solidFill>
                <a:latin typeface="Comic Sans Bold"/>
              </a:rPr>
              <a:t>Wrap-up and Assessment </a:t>
            </a:r>
          </a:p>
        </p:txBody>
      </p:sp>
    </p:spTree>
  </p:cSld>
  <p:clrMapOvr>
    <a:masterClrMapping/>
  </p:clrMapOvr>
  <p:transition spd="slow">
    <p:randomBar dir="vert"/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30275" y="183005"/>
            <a:ext cx="5096620" cy="5096620"/>
          </a:xfrm>
          <a:custGeom>
            <a:avLst/>
            <a:gdLst/>
            <a:ahLst/>
            <a:cxnLst/>
            <a:rect l="l" t="t" r="r" b="b"/>
            <a:pathLst>
              <a:path w="6795493" h="6795493">
                <a:moveTo>
                  <a:pt x="0" y="0"/>
                </a:moveTo>
                <a:lnTo>
                  <a:pt x="6795493" y="0"/>
                </a:lnTo>
                <a:lnTo>
                  <a:pt x="6795493" y="6795493"/>
                </a:lnTo>
                <a:lnTo>
                  <a:pt x="0" y="679549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129267" y="6310253"/>
            <a:ext cx="20179267" cy="5996047"/>
          </a:xfrm>
          <a:custGeom>
            <a:avLst/>
            <a:gdLst/>
            <a:ahLst/>
            <a:cxnLst/>
            <a:rect l="l" t="t" r="r" b="b"/>
            <a:pathLst>
              <a:path w="27568858" h="11021537">
                <a:moveTo>
                  <a:pt x="0" y="0"/>
                </a:moveTo>
                <a:lnTo>
                  <a:pt x="27568858" y="0"/>
                </a:lnTo>
                <a:lnTo>
                  <a:pt x="27568858" y="11021537"/>
                </a:lnTo>
                <a:lnTo>
                  <a:pt x="0" y="110215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401939" y="246751"/>
            <a:ext cx="5156482" cy="515648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7AD">
                    <a:alpha val="35000"/>
                  </a:srgbClr>
                </a:gs>
                <a:gs pos="100000">
                  <a:srgbClr val="FFA9F9">
                    <a:alpha val="3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163222" y="1637335"/>
            <a:ext cx="12472212" cy="22723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17224"/>
              </a:lnSpc>
            </a:pPr>
            <a:r>
              <a:rPr lang="vi-VN" sz="16000" b="1" spc="1321" dirty="0">
                <a:solidFill>
                  <a:srgbClr val="F99AAF"/>
                </a:solidFill>
                <a:latin typeface="Comic Sans"/>
              </a:rPr>
              <a:t>Warm</a:t>
            </a:r>
            <a:r>
              <a:rPr lang="en-US" sz="16000" b="1" spc="1321" dirty="0">
                <a:solidFill>
                  <a:srgbClr val="F99AAF"/>
                </a:solidFill>
                <a:latin typeface="Comic Sans"/>
              </a:rPr>
              <a:t>-up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44848" y="1509756"/>
            <a:ext cx="3136447" cy="3054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812"/>
              </a:lnSpc>
            </a:pPr>
            <a:r>
              <a:rPr lang="en-US" sz="19234" spc="1904" dirty="0">
                <a:solidFill>
                  <a:srgbClr val="F41809"/>
                </a:solidFill>
                <a:latin typeface="Comic Sans"/>
              </a:rPr>
              <a:t>1</a:t>
            </a:r>
          </a:p>
        </p:txBody>
      </p:sp>
      <p:sp>
        <p:nvSpPr>
          <p:cNvPr id="9" name="Freeform 9"/>
          <p:cNvSpPr/>
          <p:nvPr/>
        </p:nvSpPr>
        <p:spPr>
          <a:xfrm flipH="1">
            <a:off x="17583116" y="4977865"/>
            <a:ext cx="2876365" cy="1801324"/>
          </a:xfrm>
          <a:custGeom>
            <a:avLst/>
            <a:gdLst/>
            <a:ahLst/>
            <a:cxnLst/>
            <a:rect l="l" t="t" r="r" b="b"/>
            <a:pathLst>
              <a:path w="3835153" h="2401765">
                <a:moveTo>
                  <a:pt x="3835154" y="0"/>
                </a:moveTo>
                <a:lnTo>
                  <a:pt x="0" y="0"/>
                </a:lnTo>
                <a:lnTo>
                  <a:pt x="0" y="2401765"/>
                </a:lnTo>
                <a:lnTo>
                  <a:pt x="3835154" y="2401765"/>
                </a:lnTo>
                <a:lnTo>
                  <a:pt x="3835154" y="0"/>
                </a:lnTo>
                <a:close/>
              </a:path>
            </a:pathLst>
          </a:custGeom>
          <a:blipFill>
            <a:blip r:embed="rId6">
              <a:alphaModFix amt="47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906275" y="7089722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4"/>
                </a:lnTo>
                <a:lnTo>
                  <a:pt x="0" y="7822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210085" y="5126202"/>
            <a:ext cx="607621" cy="586720"/>
          </a:xfrm>
          <a:custGeom>
            <a:avLst/>
            <a:gdLst/>
            <a:ahLst/>
            <a:cxnLst/>
            <a:rect l="l" t="t" r="r" b="b"/>
            <a:pathLst>
              <a:path w="810162" h="782294">
                <a:moveTo>
                  <a:pt x="0" y="0"/>
                </a:moveTo>
                <a:lnTo>
                  <a:pt x="810162" y="0"/>
                </a:lnTo>
                <a:lnTo>
                  <a:pt x="810162" y="782294"/>
                </a:lnTo>
                <a:lnTo>
                  <a:pt x="0" y="7822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937050" y="2943220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69725" y="2327498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3" y="0"/>
                </a:lnTo>
                <a:lnTo>
                  <a:pt x="492173" y="475244"/>
                </a:lnTo>
                <a:lnTo>
                  <a:pt x="0" y="4752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7606674" y="9435727"/>
            <a:ext cx="369130" cy="356433"/>
          </a:xfrm>
          <a:custGeom>
            <a:avLst/>
            <a:gdLst/>
            <a:ahLst/>
            <a:cxnLst/>
            <a:rect l="l" t="t" r="r" b="b"/>
            <a:pathLst>
              <a:path w="492173" h="475244">
                <a:moveTo>
                  <a:pt x="0" y="0"/>
                </a:moveTo>
                <a:lnTo>
                  <a:pt x="492174" y="0"/>
                </a:lnTo>
                <a:lnTo>
                  <a:pt x="492174" y="475243"/>
                </a:lnTo>
                <a:lnTo>
                  <a:pt x="0" y="475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03422" b="-1745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3024401" y="4735894"/>
            <a:ext cx="5320599" cy="4735333"/>
          </a:xfrm>
          <a:custGeom>
            <a:avLst/>
            <a:gdLst/>
            <a:ahLst/>
            <a:cxnLst/>
            <a:rect l="l" t="t" r="r" b="b"/>
            <a:pathLst>
              <a:path w="7094132" h="6313777">
                <a:moveTo>
                  <a:pt x="0" y="0"/>
                </a:moveTo>
                <a:lnTo>
                  <a:pt x="7094132" y="0"/>
                </a:lnTo>
                <a:lnTo>
                  <a:pt x="7094132" y="6313777"/>
                </a:lnTo>
                <a:lnTo>
                  <a:pt x="0" y="63137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4974327" y="85821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1" y="0"/>
                </a:lnTo>
                <a:lnTo>
                  <a:pt x="4356121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8946042" y="4311042"/>
            <a:ext cx="6085038" cy="5430896"/>
          </a:xfrm>
          <a:custGeom>
            <a:avLst/>
            <a:gdLst/>
            <a:ahLst/>
            <a:cxnLst/>
            <a:rect l="l" t="t" r="r" b="b"/>
            <a:pathLst>
              <a:path w="8113384" h="7241195">
                <a:moveTo>
                  <a:pt x="0" y="0"/>
                </a:moveTo>
                <a:lnTo>
                  <a:pt x="8113384" y="0"/>
                </a:lnTo>
                <a:lnTo>
                  <a:pt x="8113384" y="7241196"/>
                </a:lnTo>
                <a:lnTo>
                  <a:pt x="0" y="72411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2953677" y="-2605044"/>
            <a:ext cx="7982712" cy="8229600"/>
          </a:xfrm>
          <a:prstGeom prst="rect">
            <a:avLst/>
          </a:prstGeom>
        </p:spPr>
      </p:pic>
      <p:sp>
        <p:nvSpPr>
          <p:cNvPr id="19" name="TextBox 7">
            <a:extLst>
              <a:ext uri="{FF2B5EF4-FFF2-40B4-BE49-F238E27FC236}">
                <a16:creationId xmlns:a16="http://schemas.microsoft.com/office/drawing/2014/main" id="{197DED46-88E4-D4F1-6483-66C7E75FF76E}"/>
              </a:ext>
            </a:extLst>
          </p:cNvPr>
          <p:cNvSpPr txBox="1"/>
          <p:nvPr/>
        </p:nvSpPr>
        <p:spPr>
          <a:xfrm>
            <a:off x="4453149" y="3180433"/>
            <a:ext cx="12528925" cy="179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17224"/>
              </a:lnSpc>
            </a:pPr>
            <a:r>
              <a:rPr lang="en-US" sz="4500" spc="1321" dirty="0">
                <a:latin typeface="Comic Sans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5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" y="52450"/>
            <a:ext cx="18712553" cy="10525811"/>
          </a:xfrm>
          <a:custGeom>
            <a:avLst/>
            <a:gdLst/>
            <a:ahLst/>
            <a:cxnLst/>
            <a:rect l="l" t="t" r="r" b="b"/>
            <a:pathLst>
              <a:path w="24950071" h="14034415">
                <a:moveTo>
                  <a:pt x="0" y="0"/>
                </a:moveTo>
                <a:lnTo>
                  <a:pt x="24950071" y="0"/>
                </a:lnTo>
                <a:lnTo>
                  <a:pt x="24950071" y="14034415"/>
                </a:lnTo>
                <a:lnTo>
                  <a:pt x="0" y="140344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My Favorite Things Song _ What's Your Favourite..._ Kids Song">
            <a:hlinkClick r:id="" action="ppaction://media"/>
            <a:extLst>
              <a:ext uri="{FF2B5EF4-FFF2-40B4-BE49-F238E27FC236}">
                <a16:creationId xmlns:a16="http://schemas.microsoft.com/office/drawing/2014/main" id="{BCFA6621-68F3-C0B6-9371-AABC08A94E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712553" cy="10525812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4807875" y="5245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0676526" cy="15619391"/>
            <a:chOff x="-224903" y="-347531"/>
            <a:chExt cx="27568701" cy="20825855"/>
          </a:xfrm>
        </p:grpSpPr>
        <p:sp>
          <p:nvSpPr>
            <p:cNvPr id="3" name="Freeform 3"/>
            <p:cNvSpPr/>
            <p:nvPr/>
          </p:nvSpPr>
          <p:spPr>
            <a:xfrm>
              <a:off x="-74608" y="-287352"/>
              <a:ext cx="6795493" cy="6795493"/>
            </a:xfrm>
            <a:custGeom>
              <a:avLst/>
              <a:gdLst/>
              <a:ahLst/>
              <a:cxnLst/>
              <a:rect l="l" t="t" r="r" b="b"/>
              <a:pathLst>
                <a:path w="6795493" h="6795493">
                  <a:moveTo>
                    <a:pt x="0" y="0"/>
                  </a:moveTo>
                  <a:lnTo>
                    <a:pt x="6795493" y="0"/>
                  </a:lnTo>
                  <a:lnTo>
                    <a:pt x="6795493" y="6795492"/>
                  </a:lnTo>
                  <a:lnTo>
                    <a:pt x="0" y="6795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-224903" y="-347531"/>
              <a:ext cx="6875310" cy="6875310"/>
              <a:chOff x="-790850" y="-1103683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790850" y="-1103683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F7AD">
                      <a:alpha val="35000"/>
                    </a:srgbClr>
                  </a:gs>
                  <a:gs pos="100000">
                    <a:srgbClr val="FFA9F9">
                      <a:alpha val="3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5224332" y="757418"/>
              <a:ext cx="17511138" cy="47253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4248"/>
                </a:lnSpc>
              </a:pPr>
              <a:r>
                <a:rPr lang="vi-VN" sz="11100" b="1" spc="1093">
                  <a:solidFill>
                    <a:srgbClr val="F99AAF"/>
                  </a:solidFill>
                  <a:latin typeface="Comic Sans"/>
                </a:rPr>
                <a:t>Review</a:t>
              </a:r>
              <a:r>
                <a:rPr lang="en-US" sz="11100" b="1" spc="1093">
                  <a:solidFill>
                    <a:srgbClr val="F99AAF"/>
                  </a:solidFill>
                  <a:latin typeface="Comic Sans"/>
                </a:rPr>
                <a:t> &amp; Practice</a:t>
              </a:r>
              <a:endParaRPr lang="en-US" sz="11100" b="1" spc="1093" dirty="0">
                <a:solidFill>
                  <a:srgbClr val="F99AAF"/>
                </a:solidFill>
                <a:latin typeface="Comic San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19836" y="863072"/>
              <a:ext cx="4181929" cy="4072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812"/>
                </a:lnSpc>
              </a:pPr>
              <a:r>
                <a:rPr lang="en-US" sz="19234" spc="1904" dirty="0">
                  <a:solidFill>
                    <a:srgbClr val="F41809"/>
                  </a:solidFill>
                  <a:latin typeface="Comic Sans"/>
                </a:rPr>
                <a:t>2</a:t>
              </a:r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23508645" y="6522726"/>
              <a:ext cx="3835153" cy="2401765"/>
            </a:xfrm>
            <a:custGeom>
              <a:avLst/>
              <a:gdLst/>
              <a:ahLst/>
              <a:cxnLst/>
              <a:rect l="l" t="t" r="r" b="b"/>
              <a:pathLst>
                <a:path w="3835153" h="2401765">
                  <a:moveTo>
                    <a:pt x="3835153" y="0"/>
                  </a:moveTo>
                  <a:lnTo>
                    <a:pt x="0" y="0"/>
                  </a:lnTo>
                  <a:lnTo>
                    <a:pt x="0" y="2401764"/>
                  </a:lnTo>
                  <a:lnTo>
                    <a:pt x="3835153" y="2401764"/>
                  </a:lnTo>
                  <a:lnTo>
                    <a:pt x="3835153" y="0"/>
                  </a:lnTo>
                  <a:close/>
                </a:path>
              </a:pathLst>
            </a:custGeom>
            <a:blipFill>
              <a:blip r:embed="rId4">
                <a:alphaModFix amt="47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0606190" y="9338535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1011271" y="6720508"/>
              <a:ext cx="810162" cy="782294"/>
            </a:xfrm>
            <a:custGeom>
              <a:avLst/>
              <a:gdLst/>
              <a:ahLst/>
              <a:cxnLst/>
              <a:rect l="l" t="t" r="r" b="b"/>
              <a:pathLst>
                <a:path w="810162" h="782294">
                  <a:moveTo>
                    <a:pt x="0" y="0"/>
                  </a:moveTo>
                  <a:lnTo>
                    <a:pt x="810162" y="0"/>
                  </a:lnTo>
                  <a:lnTo>
                    <a:pt x="810162" y="782295"/>
                  </a:lnTo>
                  <a:lnTo>
                    <a:pt x="0" y="782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3313891" y="3809866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224124" y="2988904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3" y="0"/>
                  </a:lnTo>
                  <a:lnTo>
                    <a:pt x="492173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10727972"/>
              <a:ext cx="26531571" cy="9750352"/>
            </a:xfrm>
            <a:custGeom>
              <a:avLst/>
              <a:gdLst/>
              <a:ahLst/>
              <a:cxnLst/>
              <a:rect l="l" t="t" r="r" b="b"/>
              <a:pathLst>
                <a:path w="26531571" h="9750352">
                  <a:moveTo>
                    <a:pt x="0" y="0"/>
                  </a:moveTo>
                  <a:lnTo>
                    <a:pt x="26531571" y="0"/>
                  </a:lnTo>
                  <a:lnTo>
                    <a:pt x="26531571" y="9750352"/>
                  </a:lnTo>
                  <a:lnTo>
                    <a:pt x="0" y="97503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3540056" y="12466541"/>
              <a:ext cx="492173" cy="475244"/>
            </a:xfrm>
            <a:custGeom>
              <a:avLst/>
              <a:gdLst/>
              <a:ahLst/>
              <a:cxnLst/>
              <a:rect l="l" t="t" r="r" b="b"/>
              <a:pathLst>
                <a:path w="492173" h="475244">
                  <a:moveTo>
                    <a:pt x="0" y="0"/>
                  </a:moveTo>
                  <a:lnTo>
                    <a:pt x="492174" y="0"/>
                  </a:lnTo>
                  <a:lnTo>
                    <a:pt x="492174" y="475244"/>
                  </a:lnTo>
                  <a:lnTo>
                    <a:pt x="0" y="475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r="-203422" b="-17455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0030259" y="0"/>
              <a:ext cx="4356122" cy="2076109"/>
            </a:xfrm>
            <a:custGeom>
              <a:avLst/>
              <a:gdLst/>
              <a:ahLst/>
              <a:cxnLst/>
              <a:rect l="l" t="t" r="r" b="b"/>
              <a:pathLst>
                <a:path w="4356122" h="2076109">
                  <a:moveTo>
                    <a:pt x="0" y="0"/>
                  </a:moveTo>
                  <a:lnTo>
                    <a:pt x="4356122" y="0"/>
                  </a:lnTo>
                  <a:lnTo>
                    <a:pt x="4356122" y="2076109"/>
                  </a:lnTo>
                  <a:lnTo>
                    <a:pt x="0" y="20761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6770420" y="5575321"/>
              <a:ext cx="14019918" cy="8709875"/>
            </a:xfrm>
            <a:custGeom>
              <a:avLst/>
              <a:gdLst/>
              <a:ahLst/>
              <a:cxnLst/>
              <a:rect l="l" t="t" r="r" b="b"/>
              <a:pathLst>
                <a:path w="14019918" h="8709874">
                  <a:moveTo>
                    <a:pt x="0" y="0"/>
                  </a:moveTo>
                  <a:lnTo>
                    <a:pt x="14019917" y="0"/>
                  </a:lnTo>
                  <a:lnTo>
                    <a:pt x="14019917" y="8709874"/>
                  </a:lnTo>
                  <a:lnTo>
                    <a:pt x="0" y="87098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237293" y="6376860"/>
              <a:ext cx="8475900" cy="7543551"/>
            </a:xfrm>
            <a:custGeom>
              <a:avLst/>
              <a:gdLst/>
              <a:ahLst/>
              <a:cxnLst/>
              <a:rect l="l" t="t" r="r" b="b"/>
              <a:pathLst>
                <a:path w="8475900" h="7543551">
                  <a:moveTo>
                    <a:pt x="0" y="0"/>
                  </a:moveTo>
                  <a:lnTo>
                    <a:pt x="8475900" y="0"/>
                  </a:lnTo>
                  <a:lnTo>
                    <a:pt x="8475900" y="7543551"/>
                  </a:lnTo>
                  <a:lnTo>
                    <a:pt x="0" y="75435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18997349" y="8337828"/>
              <a:ext cx="6781812" cy="4654017"/>
            </a:xfrm>
            <a:custGeom>
              <a:avLst/>
              <a:gdLst/>
              <a:ahLst/>
              <a:cxnLst/>
              <a:rect l="l" t="t" r="r" b="b"/>
              <a:pathLst>
                <a:path w="6781812" h="4654018">
                  <a:moveTo>
                    <a:pt x="0" y="0"/>
                  </a:moveTo>
                  <a:lnTo>
                    <a:pt x="6781812" y="0"/>
                  </a:lnTo>
                  <a:lnTo>
                    <a:pt x="6781812" y="4654018"/>
                  </a:lnTo>
                  <a:lnTo>
                    <a:pt x="0" y="46540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21301339">
              <a:off x="19551346" y="6586025"/>
              <a:ext cx="4134195" cy="3612252"/>
            </a:xfrm>
            <a:custGeom>
              <a:avLst/>
              <a:gdLst/>
              <a:ahLst/>
              <a:cxnLst/>
              <a:rect l="l" t="t" r="r" b="b"/>
              <a:pathLst>
                <a:path w="4134194" h="3612252">
                  <a:moveTo>
                    <a:pt x="0" y="0"/>
                  </a:moveTo>
                  <a:lnTo>
                    <a:pt x="4134194" y="0"/>
                  </a:lnTo>
                  <a:lnTo>
                    <a:pt x="4134194" y="3612252"/>
                  </a:lnTo>
                  <a:lnTo>
                    <a:pt x="0" y="36122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22537270" y="6598492"/>
              <a:ext cx="3241891" cy="3606409"/>
            </a:xfrm>
            <a:custGeom>
              <a:avLst/>
              <a:gdLst/>
              <a:ahLst/>
              <a:cxnLst/>
              <a:rect l="l" t="t" r="r" b="b"/>
              <a:pathLst>
                <a:path w="3241890" h="3606409">
                  <a:moveTo>
                    <a:pt x="0" y="0"/>
                  </a:moveTo>
                  <a:lnTo>
                    <a:pt x="3241890" y="0"/>
                  </a:lnTo>
                  <a:lnTo>
                    <a:pt x="3241890" y="3606409"/>
                  </a:lnTo>
                  <a:lnTo>
                    <a:pt x="0" y="360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6578492" y="10212200"/>
              <a:ext cx="3451768" cy="3136793"/>
            </a:xfrm>
            <a:custGeom>
              <a:avLst/>
              <a:gdLst/>
              <a:ahLst/>
              <a:cxnLst/>
              <a:rect l="l" t="t" r="r" b="b"/>
              <a:pathLst>
                <a:path w="3451768" h="3136794">
                  <a:moveTo>
                    <a:pt x="0" y="0"/>
                  </a:moveTo>
                  <a:lnTo>
                    <a:pt x="3451768" y="0"/>
                  </a:lnTo>
                  <a:lnTo>
                    <a:pt x="3451768" y="3136794"/>
                  </a:lnTo>
                  <a:lnTo>
                    <a:pt x="0" y="3136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19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">
            <a:extLst>
              <a:ext uri="{FF2B5EF4-FFF2-40B4-BE49-F238E27FC236}">
                <a16:creationId xmlns:a16="http://schemas.microsoft.com/office/drawing/2014/main" id="{60C26A1A-6AAB-B862-D3B7-1EB10D9EF5CA}"/>
              </a:ext>
            </a:extLst>
          </p:cNvPr>
          <p:cNvSpPr/>
          <p:nvPr/>
        </p:nvSpPr>
        <p:spPr>
          <a:xfrm>
            <a:off x="-809404" y="3771900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15213472" y="-16770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3" name="Google Shape;597;p37">
            <a:extLst>
              <a:ext uri="{FF2B5EF4-FFF2-40B4-BE49-F238E27FC236}">
                <a16:creationId xmlns:a16="http://schemas.microsoft.com/office/drawing/2014/main" id="{022963F0-E6AA-6516-2A4C-5A7E7F1046D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1">
            <a:off x="-392421" y="9044544"/>
            <a:ext cx="2151352" cy="149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CCDB408-391C-9181-DA6C-4AF8CA2415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89" y="6036593"/>
            <a:ext cx="4810750" cy="4898107"/>
          </a:xfrm>
          <a:prstGeom prst="rect">
            <a:avLst/>
          </a:prstGeom>
        </p:spPr>
      </p:pic>
      <p:pic>
        <p:nvPicPr>
          <p:cNvPr id="54" name="Google Shape;574;p37">
            <a:extLst>
              <a:ext uri="{FF2B5EF4-FFF2-40B4-BE49-F238E27FC236}">
                <a16:creationId xmlns:a16="http://schemas.microsoft.com/office/drawing/2014/main" id="{6998082A-634D-F254-9224-ADDECDB1143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0799867">
            <a:off x="16868295" y="8964910"/>
            <a:ext cx="615224" cy="47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80;p37">
            <a:extLst>
              <a:ext uri="{FF2B5EF4-FFF2-40B4-BE49-F238E27FC236}">
                <a16:creationId xmlns:a16="http://schemas.microsoft.com/office/drawing/2014/main" id="{4A739D60-A731-3A6B-7359-97DED7C25FF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6">
            <a:off x="17148302" y="7753009"/>
            <a:ext cx="1755707" cy="227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79;p37">
            <a:extLst>
              <a:ext uri="{FF2B5EF4-FFF2-40B4-BE49-F238E27FC236}">
                <a16:creationId xmlns:a16="http://schemas.microsoft.com/office/drawing/2014/main" id="{B0534FEA-FE92-929A-C82D-8DC52AFF52E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799960">
            <a:off x="18135880" y="7439673"/>
            <a:ext cx="700719" cy="62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person holding a map&#10;&#10;Description automatically generated">
            <a:extLst>
              <a:ext uri="{FF2B5EF4-FFF2-40B4-BE49-F238E27FC236}">
                <a16:creationId xmlns:a16="http://schemas.microsoft.com/office/drawing/2014/main" id="{FA86F9A6-0BF9-6E30-24F0-939060A812D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95300"/>
            <a:ext cx="5332433" cy="355881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9BB37C-9F4F-0E28-04AC-D9BF631F9335}"/>
              </a:ext>
            </a:extLst>
          </p:cNvPr>
          <p:cNvSpPr/>
          <p:nvPr/>
        </p:nvSpPr>
        <p:spPr>
          <a:xfrm>
            <a:off x="6187594" y="4738238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078DAA3-538F-CD6F-A1B0-57EFBAD8F027}"/>
              </a:ext>
            </a:extLst>
          </p:cNvPr>
          <p:cNvSpPr/>
          <p:nvPr/>
        </p:nvSpPr>
        <p:spPr>
          <a:xfrm>
            <a:off x="8815024" y="4757057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P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723FF1-E473-261E-AAB9-E41BC138DA0D}"/>
              </a:ext>
            </a:extLst>
          </p:cNvPr>
          <p:cNvSpPr/>
          <p:nvPr/>
        </p:nvSpPr>
        <p:spPr>
          <a:xfrm>
            <a:off x="11442454" y="4757057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">
            <a:extLst>
              <a:ext uri="{FF2B5EF4-FFF2-40B4-BE49-F238E27FC236}">
                <a16:creationId xmlns:a16="http://schemas.microsoft.com/office/drawing/2014/main" id="{60C26A1A-6AAB-B862-D3B7-1EB10D9EF5CA}"/>
              </a:ext>
            </a:extLst>
          </p:cNvPr>
          <p:cNvSpPr/>
          <p:nvPr/>
        </p:nvSpPr>
        <p:spPr>
          <a:xfrm>
            <a:off x="-805339" y="3848100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15213472" y="-16770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3" name="Google Shape;597;p37">
            <a:extLst>
              <a:ext uri="{FF2B5EF4-FFF2-40B4-BE49-F238E27FC236}">
                <a16:creationId xmlns:a16="http://schemas.microsoft.com/office/drawing/2014/main" id="{022963F0-E6AA-6516-2A4C-5A7E7F1046D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1">
            <a:off x="-392421" y="9044544"/>
            <a:ext cx="2151352" cy="149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CCDB408-391C-9181-DA6C-4AF8CA2415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89" y="6036593"/>
            <a:ext cx="5032880" cy="5124271"/>
          </a:xfrm>
          <a:prstGeom prst="rect">
            <a:avLst/>
          </a:prstGeom>
        </p:spPr>
      </p:pic>
      <p:pic>
        <p:nvPicPr>
          <p:cNvPr id="54" name="Google Shape;574;p37">
            <a:extLst>
              <a:ext uri="{FF2B5EF4-FFF2-40B4-BE49-F238E27FC236}">
                <a16:creationId xmlns:a16="http://schemas.microsoft.com/office/drawing/2014/main" id="{6998082A-634D-F254-9224-ADDECDB1143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0799867">
            <a:off x="16868295" y="8964910"/>
            <a:ext cx="615224" cy="47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80;p37">
            <a:extLst>
              <a:ext uri="{FF2B5EF4-FFF2-40B4-BE49-F238E27FC236}">
                <a16:creationId xmlns:a16="http://schemas.microsoft.com/office/drawing/2014/main" id="{4A739D60-A731-3A6B-7359-97DED7C25FF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6">
            <a:off x="17148302" y="7753009"/>
            <a:ext cx="1755707" cy="227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79;p37">
            <a:extLst>
              <a:ext uri="{FF2B5EF4-FFF2-40B4-BE49-F238E27FC236}">
                <a16:creationId xmlns:a16="http://schemas.microsoft.com/office/drawing/2014/main" id="{B0534FEA-FE92-929A-C82D-8DC52AFF52E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799960">
            <a:off x="18135880" y="7439673"/>
            <a:ext cx="700719" cy="626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 person holding a map&#10;&#10;Description automatically generated">
            <a:extLst>
              <a:ext uri="{FF2B5EF4-FFF2-40B4-BE49-F238E27FC236}">
                <a16:creationId xmlns:a16="http://schemas.microsoft.com/office/drawing/2014/main" id="{FA86F9A6-0BF9-6E30-24F0-939060A812D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43" y="1729769"/>
            <a:ext cx="5332433" cy="355881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B00813-4003-B0C3-ABA9-9362AF10C3B4}"/>
              </a:ext>
            </a:extLst>
          </p:cNvPr>
          <p:cNvSpPr/>
          <p:nvPr/>
        </p:nvSpPr>
        <p:spPr>
          <a:xfrm>
            <a:off x="8744700" y="4838700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A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D5E1E1-080B-D363-E22B-BB3BE0203D9C}"/>
              </a:ext>
            </a:extLst>
          </p:cNvPr>
          <p:cNvSpPr/>
          <p:nvPr/>
        </p:nvSpPr>
        <p:spPr>
          <a:xfrm>
            <a:off x="11372130" y="4838700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P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1F0FAF-09CA-F64D-42A2-672DC1C579B9}"/>
              </a:ext>
            </a:extLst>
          </p:cNvPr>
          <p:cNvSpPr/>
          <p:nvPr/>
        </p:nvSpPr>
        <p:spPr>
          <a:xfrm>
            <a:off x="6144117" y="4838700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65532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">
            <a:extLst>
              <a:ext uri="{FF2B5EF4-FFF2-40B4-BE49-F238E27FC236}">
                <a16:creationId xmlns:a16="http://schemas.microsoft.com/office/drawing/2014/main" id="{60C26A1A-6AAB-B862-D3B7-1EB10D9EF5CA}"/>
              </a:ext>
            </a:extLst>
          </p:cNvPr>
          <p:cNvSpPr/>
          <p:nvPr/>
        </p:nvSpPr>
        <p:spPr>
          <a:xfrm>
            <a:off x="-805339" y="3848100"/>
            <a:ext cx="19898678" cy="7312764"/>
          </a:xfrm>
          <a:custGeom>
            <a:avLst/>
            <a:gdLst/>
            <a:ahLst/>
            <a:cxnLst/>
            <a:rect l="l" t="t" r="r" b="b"/>
            <a:pathLst>
              <a:path w="26531571" h="9750352">
                <a:moveTo>
                  <a:pt x="0" y="0"/>
                </a:moveTo>
                <a:lnTo>
                  <a:pt x="26531571" y="0"/>
                </a:lnTo>
                <a:lnTo>
                  <a:pt x="26531571" y="9750352"/>
                </a:lnTo>
                <a:lnTo>
                  <a:pt x="0" y="97503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15213472" y="-167700"/>
            <a:ext cx="3267091" cy="1557082"/>
          </a:xfrm>
          <a:custGeom>
            <a:avLst/>
            <a:gdLst/>
            <a:ahLst/>
            <a:cxnLst/>
            <a:rect l="l" t="t" r="r" b="b"/>
            <a:pathLst>
              <a:path w="4356122" h="2076109">
                <a:moveTo>
                  <a:pt x="0" y="0"/>
                </a:moveTo>
                <a:lnTo>
                  <a:pt x="4356122" y="0"/>
                </a:lnTo>
                <a:lnTo>
                  <a:pt x="4356122" y="2076109"/>
                </a:lnTo>
                <a:lnTo>
                  <a:pt x="0" y="20761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3" name="Google Shape;597;p37">
            <a:extLst>
              <a:ext uri="{FF2B5EF4-FFF2-40B4-BE49-F238E27FC236}">
                <a16:creationId xmlns:a16="http://schemas.microsoft.com/office/drawing/2014/main" id="{022963F0-E6AA-6516-2A4C-5A7E7F1046D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1">
            <a:off x="-392421" y="9044544"/>
            <a:ext cx="2151352" cy="1494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CCDB408-391C-9181-DA6C-4AF8CA2415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2" y="6077182"/>
            <a:ext cx="5073645" cy="5165776"/>
          </a:xfrm>
          <a:prstGeom prst="rect">
            <a:avLst/>
          </a:prstGeom>
        </p:spPr>
      </p:pic>
      <p:pic>
        <p:nvPicPr>
          <p:cNvPr id="54" name="Google Shape;574;p37">
            <a:extLst>
              <a:ext uri="{FF2B5EF4-FFF2-40B4-BE49-F238E27FC236}">
                <a16:creationId xmlns:a16="http://schemas.microsoft.com/office/drawing/2014/main" id="{6998082A-634D-F254-9224-ADDECDB1143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0799867">
            <a:off x="16868295" y="8964910"/>
            <a:ext cx="615224" cy="47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80;p37">
            <a:extLst>
              <a:ext uri="{FF2B5EF4-FFF2-40B4-BE49-F238E27FC236}">
                <a16:creationId xmlns:a16="http://schemas.microsoft.com/office/drawing/2014/main" id="{4A739D60-A731-3A6B-7359-97DED7C25FF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6">
            <a:off x="17148302" y="7753009"/>
            <a:ext cx="1755707" cy="2272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79;p37">
            <a:extLst>
              <a:ext uri="{FF2B5EF4-FFF2-40B4-BE49-F238E27FC236}">
                <a16:creationId xmlns:a16="http://schemas.microsoft.com/office/drawing/2014/main" id="{B0534FEA-FE92-929A-C82D-8DC52AFF52E1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799960">
            <a:off x="18135880" y="7439673"/>
            <a:ext cx="700719" cy="6266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B00813-4003-B0C3-ABA9-9362AF10C3B4}"/>
              </a:ext>
            </a:extLst>
          </p:cNvPr>
          <p:cNvSpPr/>
          <p:nvPr/>
        </p:nvSpPr>
        <p:spPr>
          <a:xfrm>
            <a:off x="4332305" y="4220703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D5E1E1-080B-D363-E22B-BB3BE0203D9C}"/>
              </a:ext>
            </a:extLst>
          </p:cNvPr>
          <p:cNvSpPr/>
          <p:nvPr/>
        </p:nvSpPr>
        <p:spPr>
          <a:xfrm>
            <a:off x="6959735" y="4220703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V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1F0FAF-09CA-F64D-42A2-672DC1C579B9}"/>
              </a:ext>
            </a:extLst>
          </p:cNvPr>
          <p:cNvSpPr/>
          <p:nvPr/>
        </p:nvSpPr>
        <p:spPr>
          <a:xfrm>
            <a:off x="1731722" y="4220703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FD2F20F-F5BC-0483-C050-D1B5CC6CCFA7}"/>
              </a:ext>
            </a:extLst>
          </p:cNvPr>
          <p:cNvSpPr/>
          <p:nvPr/>
        </p:nvSpPr>
        <p:spPr>
          <a:xfrm>
            <a:off x="9545092" y="4201884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O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E06084-820A-E650-7B35-1096848A87FE}"/>
              </a:ext>
            </a:extLst>
          </p:cNvPr>
          <p:cNvSpPr/>
          <p:nvPr/>
        </p:nvSpPr>
        <p:spPr>
          <a:xfrm>
            <a:off x="12172522" y="4220703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I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99636F-187E-8611-53D1-D94AFED90ED8}"/>
              </a:ext>
            </a:extLst>
          </p:cNvPr>
          <p:cNvSpPr/>
          <p:nvPr/>
        </p:nvSpPr>
        <p:spPr>
          <a:xfrm>
            <a:off x="14799952" y="4220703"/>
            <a:ext cx="2590800" cy="184559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Comic Sans" panose="020B0604020202020204" charset="0"/>
              </a:rPr>
              <a:t>M</a:t>
            </a:r>
          </a:p>
        </p:txBody>
      </p:sp>
      <p:pic>
        <p:nvPicPr>
          <p:cNvPr id="1026" name="Picture 2" descr="Người, Nhân Loại, Giống Cái, Con Gái">
            <a:extLst>
              <a:ext uri="{FF2B5EF4-FFF2-40B4-BE49-F238E27FC236}">
                <a16:creationId xmlns:a16="http://schemas.microsoft.com/office/drawing/2014/main" id="{2954983B-E4C3-6BF5-4A45-CD0EFE3CE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55" y="178352"/>
            <a:ext cx="5377280" cy="358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546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388</Words>
  <Application>Microsoft Office PowerPoint</Application>
  <PresentationFormat>Custom</PresentationFormat>
  <Paragraphs>150</Paragraphs>
  <Slides>27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Comic Sans MS</vt:lpstr>
      <vt:lpstr>Times New Roman</vt:lpstr>
      <vt:lpstr>Calibri</vt:lpstr>
      <vt:lpstr>Comic Sans</vt:lpstr>
      <vt:lpstr>Comic Sans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2. Lesson 1 Task 1 2 3</dc:title>
  <dc:creator>Dieu Anh</dc:creator>
  <cp:lastModifiedBy>Thanh Hoà Nguyễn</cp:lastModifiedBy>
  <cp:revision>40</cp:revision>
  <dcterms:created xsi:type="dcterms:W3CDTF">2006-08-16T00:00:00Z</dcterms:created>
  <dcterms:modified xsi:type="dcterms:W3CDTF">2024-07-01T09:40:08Z</dcterms:modified>
  <dc:identifier>DAGBnjFsqLA</dc:identifier>
</cp:coreProperties>
</file>