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7.wav" ContentType="audio/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99" r:id="rId2"/>
    <p:sldId id="256" r:id="rId3"/>
    <p:sldId id="257" r:id="rId4"/>
    <p:sldId id="258" r:id="rId5"/>
    <p:sldId id="305" r:id="rId6"/>
    <p:sldId id="306" r:id="rId7"/>
    <p:sldId id="333" r:id="rId8"/>
    <p:sldId id="334" r:id="rId9"/>
    <p:sldId id="335" r:id="rId10"/>
    <p:sldId id="264" r:id="rId11"/>
    <p:sldId id="265" r:id="rId12"/>
    <p:sldId id="273" r:id="rId13"/>
    <p:sldId id="277" r:id="rId14"/>
    <p:sldId id="31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285" r:id="rId27"/>
    <p:sldId id="332" r:id="rId28"/>
    <p:sldId id="287" r:id="rId29"/>
    <p:sldId id="302" r:id="rId30"/>
    <p:sldId id="304" r:id="rId31"/>
    <p:sldId id="289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mic Sans" panose="020B0604020202020204" charset="0"/>
      <p:regular r:id="rId38"/>
    </p:embeddedFont>
    <p:embeddedFont>
      <p:font typeface="Comic Sans Bold" panose="020B0604020202020204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B07FBC-E638-49AE-BA31-97F1E49A9A94}">
          <p14:sldIdLst>
            <p14:sldId id="299"/>
            <p14:sldId id="256"/>
            <p14:sldId id="257"/>
            <p14:sldId id="258"/>
            <p14:sldId id="305"/>
          </p14:sldIdLst>
        </p14:section>
        <p14:section name="Untitled Section" id="{583D798A-E85F-4CDD-8238-01D6A92F5512}">
          <p14:sldIdLst>
            <p14:sldId id="306"/>
            <p14:sldId id="333"/>
            <p14:sldId id="334"/>
            <p14:sldId id="335"/>
            <p14:sldId id="264"/>
            <p14:sldId id="265"/>
            <p14:sldId id="273"/>
            <p14:sldId id="277"/>
            <p14:sldId id="31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285"/>
            <p14:sldId id="332"/>
            <p14:sldId id="287"/>
            <p14:sldId id="302"/>
            <p14:sldId id="304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6E"/>
    <a:srgbClr val="C3F2FF"/>
    <a:srgbClr val="403152"/>
    <a:srgbClr val="D23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078" autoAdjust="0"/>
  </p:normalViewPr>
  <p:slideViewPr>
    <p:cSldViewPr>
      <p:cViewPr varScale="1">
        <p:scale>
          <a:sx n="52" d="100"/>
          <a:sy n="52" d="100"/>
        </p:scale>
        <p:origin x="10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5AB3-632C-484F-BB5E-93056504D3CD}" type="datetimeFigureOut">
              <a:rPr lang="en-US" smtClean="0"/>
              <a:t>20/6/2024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8C4A-A137-434F-B281-C107E9B4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4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Comic Sans"/>
              </a:rPr>
              <a:t>Look the letters on the blocks to make the correct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9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click </a:t>
            </a:r>
            <a:r>
              <a:rPr lang="en-US" dirty="0" err="1"/>
              <a:t>nút</a:t>
            </a:r>
            <a:r>
              <a:rPr lang="en-US" dirty="0"/>
              <a:t> spin </a:t>
            </a:r>
            <a:r>
              <a:rPr lang="en-US" dirty="0" err="1"/>
              <a:t>để</a:t>
            </a:r>
            <a:r>
              <a:rPr lang="en-US" dirty="0"/>
              <a:t> quay,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check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lang="en-US" dirty="0"/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click </a:t>
            </a:r>
            <a:r>
              <a:rPr lang="en-US" dirty="0" err="1"/>
              <a:t>nút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0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nút</a:t>
            </a:r>
            <a:r>
              <a:rPr lang="en-US" dirty="0"/>
              <a:t> Back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bao </a:t>
            </a:r>
            <a:r>
              <a:rPr lang="en-US" dirty="0" err="1"/>
              <a:t>búa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  <a:p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1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endParaRPr lang="en-US" dirty="0"/>
          </a:p>
          <a:p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3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9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0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3.png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17" Type="http://schemas.openxmlformats.org/officeDocument/2006/relationships/image" Target="../media/image95.png"/><Relationship Id="rId2" Type="http://schemas.openxmlformats.org/officeDocument/2006/relationships/audio" Target="../media/media1.mp3"/><Relationship Id="rId16" Type="http://schemas.openxmlformats.org/officeDocument/2006/relationships/image" Target="../media/image94.png"/><Relationship Id="rId20" Type="http://schemas.openxmlformats.org/officeDocument/2006/relationships/image" Target="../media/image98.sv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4.svg"/><Relationship Id="rId5" Type="http://schemas.openxmlformats.org/officeDocument/2006/relationships/image" Target="../media/image64.png"/><Relationship Id="rId15" Type="http://schemas.openxmlformats.org/officeDocument/2006/relationships/image" Target="../media/image47.svg"/><Relationship Id="rId10" Type="http://schemas.openxmlformats.org/officeDocument/2006/relationships/image" Target="../media/image23.png"/><Relationship Id="rId19" Type="http://schemas.openxmlformats.org/officeDocument/2006/relationships/image" Target="../media/image97.png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4.wav"/><Relationship Id="rId18" Type="http://schemas.openxmlformats.org/officeDocument/2006/relationships/image" Target="../media/image83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audio1.wav"/><Relationship Id="rId17" Type="http://schemas.openxmlformats.org/officeDocument/2006/relationships/image" Target="../media/image45.png"/><Relationship Id="rId2" Type="http://schemas.openxmlformats.org/officeDocument/2006/relationships/audio" Target="../media/media2.wav"/><Relationship Id="rId16" Type="http://schemas.openxmlformats.org/officeDocument/2006/relationships/image" Target="../media/image99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7.xml"/><Relationship Id="rId5" Type="http://schemas.microsoft.com/office/2007/relationships/media" Target="../media/media4.wav"/><Relationship Id="rId15" Type="http://schemas.openxmlformats.org/officeDocument/2006/relationships/image" Target="../media/image17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17.png"/><Relationship Id="rId17" Type="http://schemas.openxmlformats.org/officeDocument/2006/relationships/image" Target="../media/image83.png"/><Relationship Id="rId2" Type="http://schemas.openxmlformats.org/officeDocument/2006/relationships/audio" Target="../media/media7.wav"/><Relationship Id="rId16" Type="http://schemas.openxmlformats.org/officeDocument/2006/relationships/image" Target="../media/image68.png"/><Relationship Id="rId1" Type="http://schemas.microsoft.com/office/2007/relationships/media" Target="../media/media7.wav"/><Relationship Id="rId6" Type="http://schemas.openxmlformats.org/officeDocument/2006/relationships/image" Target="../media/image71.svg"/><Relationship Id="rId11" Type="http://schemas.openxmlformats.org/officeDocument/2006/relationships/image" Target="../media/image73.svg"/><Relationship Id="rId5" Type="http://schemas.openxmlformats.org/officeDocument/2006/relationships/image" Target="../media/image70.png"/><Relationship Id="rId1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45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30.svg"/><Relationship Id="rId5" Type="http://schemas.openxmlformats.org/officeDocument/2006/relationships/image" Target="../media/image64.png"/><Relationship Id="rId15" Type="http://schemas.openxmlformats.org/officeDocument/2006/relationships/image" Target="../media/image48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6.sv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audio5.wav"/><Relationship Id="rId7" Type="http://schemas.openxmlformats.org/officeDocument/2006/relationships/image" Target="../media/image7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45.png"/><Relationship Id="rId4" Type="http://schemas.openxmlformats.org/officeDocument/2006/relationships/image" Target="../media/image100.png"/><Relationship Id="rId9" Type="http://schemas.openxmlformats.org/officeDocument/2006/relationships/image" Target="../media/image10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100.png"/><Relationship Id="rId18" Type="http://schemas.openxmlformats.org/officeDocument/2006/relationships/image" Target="../media/image102.sv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audio" Target="../media/audio1.wav"/><Relationship Id="rId17" Type="http://schemas.openxmlformats.org/officeDocument/2006/relationships/image" Target="../media/image101.png"/><Relationship Id="rId2" Type="http://schemas.openxmlformats.org/officeDocument/2006/relationships/audio" Target="../media/media8.wav"/><Relationship Id="rId16" Type="http://schemas.openxmlformats.org/officeDocument/2006/relationships/image" Target="../media/image73.svg"/><Relationship Id="rId20" Type="http://schemas.openxmlformats.org/officeDocument/2006/relationships/image" Target="../media/image103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7.xml"/><Relationship Id="rId5" Type="http://schemas.microsoft.com/office/2007/relationships/media" Target="../media/media10.wav"/><Relationship Id="rId15" Type="http://schemas.openxmlformats.org/officeDocument/2006/relationships/image" Target="../media/image72.png"/><Relationship Id="rId10" Type="http://schemas.openxmlformats.org/officeDocument/2006/relationships/audio" Target="../media/media12.wav"/><Relationship Id="rId19" Type="http://schemas.openxmlformats.org/officeDocument/2006/relationships/image" Target="../media/image17.png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slide" Target="slide20.xml"/><Relationship Id="rId18" Type="http://schemas.openxmlformats.org/officeDocument/2006/relationships/slide" Target="slide25.xml"/><Relationship Id="rId3" Type="http://schemas.microsoft.com/office/2007/relationships/media" Target="../media/media14.mp3"/><Relationship Id="rId21" Type="http://schemas.openxmlformats.org/officeDocument/2006/relationships/image" Target="../media/image108.gif"/><Relationship Id="rId7" Type="http://schemas.openxmlformats.org/officeDocument/2006/relationships/audio" Target="../media/audio1.wav"/><Relationship Id="rId12" Type="http://schemas.openxmlformats.org/officeDocument/2006/relationships/slide" Target="slide19.xml"/><Relationship Id="rId17" Type="http://schemas.openxmlformats.org/officeDocument/2006/relationships/slide" Target="slide24.xml"/><Relationship Id="rId25" Type="http://schemas.openxmlformats.org/officeDocument/2006/relationships/slide" Target="slide26.xml"/><Relationship Id="rId2" Type="http://schemas.openxmlformats.org/officeDocument/2006/relationships/audio" Target="../media/media13.wav"/><Relationship Id="rId16" Type="http://schemas.openxmlformats.org/officeDocument/2006/relationships/slide" Target="slide23.xml"/><Relationship Id="rId20" Type="http://schemas.openxmlformats.org/officeDocument/2006/relationships/image" Target="../media/image107.gif"/><Relationship Id="rId1" Type="http://schemas.microsoft.com/office/2007/relationships/media" Target="../media/media13.wav"/><Relationship Id="rId6" Type="http://schemas.openxmlformats.org/officeDocument/2006/relationships/notesSlide" Target="../notesSlides/notesSlide4.xml"/><Relationship Id="rId11" Type="http://schemas.openxmlformats.org/officeDocument/2006/relationships/slide" Target="slide18.xml"/><Relationship Id="rId24" Type="http://schemas.openxmlformats.org/officeDocument/2006/relationships/image" Target="../media/image109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22.xml"/><Relationship Id="rId23" Type="http://schemas.openxmlformats.org/officeDocument/2006/relationships/image" Target="../media/image21.png"/><Relationship Id="rId10" Type="http://schemas.openxmlformats.org/officeDocument/2006/relationships/slide" Target="slide17.xml"/><Relationship Id="rId19" Type="http://schemas.openxmlformats.org/officeDocument/2006/relationships/image" Target="../media/image106.gif"/><Relationship Id="rId4" Type="http://schemas.openxmlformats.org/officeDocument/2006/relationships/audio" Target="../media/media14.mp3"/><Relationship Id="rId9" Type="http://schemas.openxmlformats.org/officeDocument/2006/relationships/image" Target="../media/image105.png"/><Relationship Id="rId14" Type="http://schemas.openxmlformats.org/officeDocument/2006/relationships/slide" Target="slide21.xml"/><Relationship Id="rId2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6.wdp"/><Relationship Id="rId18" Type="http://schemas.openxmlformats.org/officeDocument/2006/relationships/image" Target="../media/image1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audio" Target="../media/audio5.wav"/><Relationship Id="rId12" Type="http://schemas.openxmlformats.org/officeDocument/2006/relationships/image" Target="../media/image111.png"/><Relationship Id="rId17" Type="http://schemas.openxmlformats.org/officeDocument/2006/relationships/image" Target="../media/image114.png"/><Relationship Id="rId2" Type="http://schemas.openxmlformats.org/officeDocument/2006/relationships/audio" Target="../media/media5.wav"/><Relationship Id="rId16" Type="http://schemas.openxmlformats.org/officeDocument/2006/relationships/image" Target="../media/image113.png"/><Relationship Id="rId20" Type="http://schemas.openxmlformats.org/officeDocument/2006/relationships/image" Target="../media/image21.pn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17.wdp"/><Relationship Id="rId10" Type="http://schemas.openxmlformats.org/officeDocument/2006/relationships/image" Target="../media/image110.png"/><Relationship Id="rId19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4.jpg"/><Relationship Id="rId1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15.png"/><Relationship Id="rId18" Type="http://schemas.openxmlformats.org/officeDocument/2006/relationships/image" Target="../media/image117.png"/><Relationship Id="rId3" Type="http://schemas.openxmlformats.org/officeDocument/2006/relationships/audio" Target="../media/audio4.wav"/><Relationship Id="rId7" Type="http://schemas.openxmlformats.org/officeDocument/2006/relationships/image" Target="../media/image110.png"/><Relationship Id="rId12" Type="http://schemas.microsoft.com/office/2007/relationships/hdphoto" Target="../media/hdphoto17.wdp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g"/><Relationship Id="rId11" Type="http://schemas.openxmlformats.org/officeDocument/2006/relationships/image" Target="../media/image112.png"/><Relationship Id="rId5" Type="http://schemas.openxmlformats.org/officeDocument/2006/relationships/audio" Target="../media/audio5.wav"/><Relationship Id="rId15" Type="http://schemas.openxmlformats.org/officeDocument/2006/relationships/image" Target="../media/image116.png"/><Relationship Id="rId10" Type="http://schemas.microsoft.com/office/2007/relationships/hdphoto" Target="../media/hdphoto16.wdp"/><Relationship Id="rId4" Type="http://schemas.openxmlformats.org/officeDocument/2006/relationships/audio" Target="../media/audio6.wav"/><Relationship Id="rId9" Type="http://schemas.openxmlformats.org/officeDocument/2006/relationships/image" Target="../media/image111.png"/><Relationship Id="rId1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12.png"/><Relationship Id="rId1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microsoft.com/office/2007/relationships/hdphoto" Target="../media/hdphoto16.wdp"/><Relationship Id="rId17" Type="http://schemas.openxmlformats.org/officeDocument/2006/relationships/image" Target="../media/image115.png"/><Relationship Id="rId2" Type="http://schemas.openxmlformats.org/officeDocument/2006/relationships/audio" Target="../media/media4.wav"/><Relationship Id="rId16" Type="http://schemas.openxmlformats.org/officeDocument/2006/relationships/image" Target="../media/image114.png"/><Relationship Id="rId20" Type="http://schemas.openxmlformats.org/officeDocument/2006/relationships/image" Target="../media/image17.png"/><Relationship Id="rId1" Type="http://schemas.microsoft.com/office/2007/relationships/media" Target="../media/media4.wav"/><Relationship Id="rId6" Type="http://schemas.openxmlformats.org/officeDocument/2006/relationships/audio" Target="../media/audio5.wav"/><Relationship Id="rId11" Type="http://schemas.openxmlformats.org/officeDocument/2006/relationships/image" Target="../media/image111.png"/><Relationship Id="rId5" Type="http://schemas.openxmlformats.org/officeDocument/2006/relationships/audio" Target="../media/audio4.wav"/><Relationship Id="rId15" Type="http://schemas.openxmlformats.org/officeDocument/2006/relationships/image" Target="../media/image113.png"/><Relationship Id="rId10" Type="http://schemas.microsoft.com/office/2007/relationships/hdphoto" Target="../media/hdphoto15.wdp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10.png"/><Relationship Id="rId1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9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svg"/><Relationship Id="rId25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svg"/><Relationship Id="rId1" Type="http://schemas.microsoft.com/office/2007/relationships/media" Target="../media/media1.mp3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17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svg"/><Relationship Id="rId28" Type="http://schemas.openxmlformats.org/officeDocument/2006/relationships/image" Target="../media/image46.png"/><Relationship Id="rId10" Type="http://schemas.openxmlformats.org/officeDocument/2006/relationships/image" Target="../media/image28.svg"/><Relationship Id="rId19" Type="http://schemas.openxmlformats.org/officeDocument/2006/relationships/image" Target="../media/image37.svg"/><Relationship Id="rId31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15.png"/><Relationship Id="rId3" Type="http://schemas.openxmlformats.org/officeDocument/2006/relationships/audio" Target="../media/audio4.wav"/><Relationship Id="rId7" Type="http://schemas.openxmlformats.org/officeDocument/2006/relationships/image" Target="../media/image110.png"/><Relationship Id="rId12" Type="http://schemas.microsoft.com/office/2007/relationships/hdphoto" Target="../media/hdphoto17.wdp"/><Relationship Id="rId17" Type="http://schemas.openxmlformats.org/officeDocument/2006/relationships/image" Target="../media/image118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g"/><Relationship Id="rId11" Type="http://schemas.openxmlformats.org/officeDocument/2006/relationships/image" Target="../media/image112.png"/><Relationship Id="rId5" Type="http://schemas.openxmlformats.org/officeDocument/2006/relationships/audio" Target="../media/audio5.wav"/><Relationship Id="rId15" Type="http://schemas.openxmlformats.org/officeDocument/2006/relationships/slide" Target="slide16.xml"/><Relationship Id="rId10" Type="http://schemas.microsoft.com/office/2007/relationships/hdphoto" Target="../media/hdphoto16.wdp"/><Relationship Id="rId4" Type="http://schemas.openxmlformats.org/officeDocument/2006/relationships/audio" Target="../media/audio6.wav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12.png"/><Relationship Id="rId1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microsoft.com/office/2007/relationships/hdphoto" Target="../media/hdphoto16.wdp"/><Relationship Id="rId17" Type="http://schemas.openxmlformats.org/officeDocument/2006/relationships/image" Target="../media/image116.png"/><Relationship Id="rId2" Type="http://schemas.openxmlformats.org/officeDocument/2006/relationships/audio" Target="../media/media3.wav"/><Relationship Id="rId16" Type="http://schemas.openxmlformats.org/officeDocument/2006/relationships/image" Target="../media/image114.png"/><Relationship Id="rId20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openxmlformats.org/officeDocument/2006/relationships/audio" Target="../media/audio6.wav"/><Relationship Id="rId11" Type="http://schemas.openxmlformats.org/officeDocument/2006/relationships/image" Target="../media/image111.png"/><Relationship Id="rId5" Type="http://schemas.openxmlformats.org/officeDocument/2006/relationships/audio" Target="../media/audio4.wav"/><Relationship Id="rId15" Type="http://schemas.openxmlformats.org/officeDocument/2006/relationships/image" Target="../media/image115.png"/><Relationship Id="rId10" Type="http://schemas.microsoft.com/office/2007/relationships/hdphoto" Target="../media/hdphoto15.wdp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10.png"/><Relationship Id="rId1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15.png"/><Relationship Id="rId3" Type="http://schemas.openxmlformats.org/officeDocument/2006/relationships/audio" Target="../media/audio4.wav"/><Relationship Id="rId7" Type="http://schemas.openxmlformats.org/officeDocument/2006/relationships/image" Target="../media/image110.png"/><Relationship Id="rId12" Type="http://schemas.microsoft.com/office/2007/relationships/hdphoto" Target="../media/hdphoto17.wdp"/><Relationship Id="rId17" Type="http://schemas.openxmlformats.org/officeDocument/2006/relationships/image" Target="../media/image119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g"/><Relationship Id="rId11" Type="http://schemas.openxmlformats.org/officeDocument/2006/relationships/image" Target="../media/image112.png"/><Relationship Id="rId5" Type="http://schemas.openxmlformats.org/officeDocument/2006/relationships/audio" Target="../media/audio5.wav"/><Relationship Id="rId15" Type="http://schemas.openxmlformats.org/officeDocument/2006/relationships/slide" Target="slide16.xml"/><Relationship Id="rId10" Type="http://schemas.microsoft.com/office/2007/relationships/hdphoto" Target="../media/hdphoto16.wdp"/><Relationship Id="rId4" Type="http://schemas.openxmlformats.org/officeDocument/2006/relationships/audio" Target="../media/audio6.wav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12.png"/><Relationship Id="rId18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microsoft.com/office/2007/relationships/hdphoto" Target="../media/hdphoto16.wdp"/><Relationship Id="rId17" Type="http://schemas.openxmlformats.org/officeDocument/2006/relationships/image" Target="../media/image116.png"/><Relationship Id="rId2" Type="http://schemas.openxmlformats.org/officeDocument/2006/relationships/audio" Target="../media/media2.wav"/><Relationship Id="rId16" Type="http://schemas.openxmlformats.org/officeDocument/2006/relationships/image" Target="../media/image114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11" Type="http://schemas.openxmlformats.org/officeDocument/2006/relationships/image" Target="../media/image111.png"/><Relationship Id="rId5" Type="http://schemas.openxmlformats.org/officeDocument/2006/relationships/audio" Target="../media/audio4.wav"/><Relationship Id="rId15" Type="http://schemas.openxmlformats.org/officeDocument/2006/relationships/image" Target="../media/image115.png"/><Relationship Id="rId10" Type="http://schemas.microsoft.com/office/2007/relationships/hdphoto" Target="../media/hdphoto15.wdp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10.png"/><Relationship Id="rId1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13.png"/><Relationship Id="rId18" Type="http://schemas.openxmlformats.org/officeDocument/2006/relationships/image" Target="../media/image120.png"/><Relationship Id="rId3" Type="http://schemas.openxmlformats.org/officeDocument/2006/relationships/audio" Target="../media/audio4.wav"/><Relationship Id="rId7" Type="http://schemas.openxmlformats.org/officeDocument/2006/relationships/image" Target="../media/image110.png"/><Relationship Id="rId12" Type="http://schemas.microsoft.com/office/2007/relationships/hdphoto" Target="../media/hdphoto17.wdp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g"/><Relationship Id="rId11" Type="http://schemas.openxmlformats.org/officeDocument/2006/relationships/image" Target="../media/image112.png"/><Relationship Id="rId5" Type="http://schemas.openxmlformats.org/officeDocument/2006/relationships/audio" Target="../media/audio6.wav"/><Relationship Id="rId15" Type="http://schemas.openxmlformats.org/officeDocument/2006/relationships/image" Target="../media/image115.png"/><Relationship Id="rId10" Type="http://schemas.microsoft.com/office/2007/relationships/hdphoto" Target="../media/hdphoto16.wdp"/><Relationship Id="rId4" Type="http://schemas.openxmlformats.org/officeDocument/2006/relationships/audio" Target="../media/audio5.wav"/><Relationship Id="rId9" Type="http://schemas.openxmlformats.org/officeDocument/2006/relationships/image" Target="../media/image111.png"/><Relationship Id="rId1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13" Type="http://schemas.openxmlformats.org/officeDocument/2006/relationships/image" Target="../media/image112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12" Type="http://schemas.microsoft.com/office/2007/relationships/hdphoto" Target="../media/hdphoto16.wdp"/><Relationship Id="rId17" Type="http://schemas.openxmlformats.org/officeDocument/2006/relationships/slide" Target="slide16.xml"/><Relationship Id="rId2" Type="http://schemas.openxmlformats.org/officeDocument/2006/relationships/audio" Target="../media/media15.wav"/><Relationship Id="rId16" Type="http://schemas.openxmlformats.org/officeDocument/2006/relationships/image" Target="../media/image115.png"/><Relationship Id="rId1" Type="http://schemas.microsoft.com/office/2007/relationships/media" Target="../media/media15.wav"/><Relationship Id="rId6" Type="http://schemas.openxmlformats.org/officeDocument/2006/relationships/audio" Target="../media/audio5.wav"/><Relationship Id="rId11" Type="http://schemas.openxmlformats.org/officeDocument/2006/relationships/image" Target="../media/image111.png"/><Relationship Id="rId5" Type="http://schemas.openxmlformats.org/officeDocument/2006/relationships/audio" Target="../media/audio4.wav"/><Relationship Id="rId15" Type="http://schemas.openxmlformats.org/officeDocument/2006/relationships/image" Target="../media/image116.png"/><Relationship Id="rId10" Type="http://schemas.microsoft.com/office/2007/relationships/hdphoto" Target="../media/hdphoto15.wdp"/><Relationship Id="rId19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10.png"/><Relationship Id="rId1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3.png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17" Type="http://schemas.openxmlformats.org/officeDocument/2006/relationships/image" Target="../media/image95.png"/><Relationship Id="rId2" Type="http://schemas.openxmlformats.org/officeDocument/2006/relationships/audio" Target="../media/media1.mp3"/><Relationship Id="rId16" Type="http://schemas.openxmlformats.org/officeDocument/2006/relationships/image" Target="../media/image94.png"/><Relationship Id="rId20" Type="http://schemas.openxmlformats.org/officeDocument/2006/relationships/image" Target="../media/image98.sv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4.svg"/><Relationship Id="rId5" Type="http://schemas.openxmlformats.org/officeDocument/2006/relationships/image" Target="../media/image64.png"/><Relationship Id="rId15" Type="http://schemas.openxmlformats.org/officeDocument/2006/relationships/image" Target="../media/image47.svg"/><Relationship Id="rId10" Type="http://schemas.openxmlformats.org/officeDocument/2006/relationships/image" Target="../media/image23.png"/><Relationship Id="rId19" Type="http://schemas.openxmlformats.org/officeDocument/2006/relationships/image" Target="../media/image97.png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25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audio7.wav"/><Relationship Id="rId11" Type="http://schemas.openxmlformats.org/officeDocument/2006/relationships/image" Target="../media/image124.png"/><Relationship Id="rId5" Type="http://schemas.openxmlformats.org/officeDocument/2006/relationships/audio" Target="../media/audio1.wav"/><Relationship Id="rId15" Type="http://schemas.openxmlformats.org/officeDocument/2006/relationships/image" Target="../media/image127.png"/><Relationship Id="rId10" Type="http://schemas.openxmlformats.org/officeDocument/2006/relationships/image" Target="../media/image1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2.sv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3.png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17" Type="http://schemas.openxmlformats.org/officeDocument/2006/relationships/image" Target="../media/image95.png"/><Relationship Id="rId2" Type="http://schemas.openxmlformats.org/officeDocument/2006/relationships/audio" Target="../media/media1.mp3"/><Relationship Id="rId16" Type="http://schemas.openxmlformats.org/officeDocument/2006/relationships/image" Target="../media/image94.png"/><Relationship Id="rId20" Type="http://schemas.openxmlformats.org/officeDocument/2006/relationships/image" Target="../media/image98.sv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4.svg"/><Relationship Id="rId5" Type="http://schemas.openxmlformats.org/officeDocument/2006/relationships/image" Target="../media/image64.png"/><Relationship Id="rId15" Type="http://schemas.openxmlformats.org/officeDocument/2006/relationships/image" Target="../media/image47.svg"/><Relationship Id="rId10" Type="http://schemas.openxmlformats.org/officeDocument/2006/relationships/image" Target="../media/image23.png"/><Relationship Id="rId19" Type="http://schemas.openxmlformats.org/officeDocument/2006/relationships/image" Target="../media/image97.png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32.png"/><Relationship Id="rId3" Type="http://schemas.openxmlformats.org/officeDocument/2006/relationships/audio" Target="../media/audio4.wav"/><Relationship Id="rId7" Type="http://schemas.openxmlformats.org/officeDocument/2006/relationships/image" Target="../media/image124.png"/><Relationship Id="rId12" Type="http://schemas.openxmlformats.org/officeDocument/2006/relationships/image" Target="../media/image1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11" Type="http://schemas.openxmlformats.org/officeDocument/2006/relationships/image" Target="../media/image130.png"/><Relationship Id="rId5" Type="http://schemas.openxmlformats.org/officeDocument/2006/relationships/image" Target="../media/image121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58.png"/><Relationship Id="rId26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1.svg"/><Relationship Id="rId34" Type="http://schemas.openxmlformats.org/officeDocument/2006/relationships/image" Target="../media/image46.pn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30.svg"/><Relationship Id="rId25" Type="http://schemas.openxmlformats.org/officeDocument/2006/relationships/image" Target="../media/image62.png"/><Relationship Id="rId33" Type="http://schemas.openxmlformats.org/officeDocument/2006/relationships/image" Target="../media/image68.png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60.png"/><Relationship Id="rId29" Type="http://schemas.openxmlformats.org/officeDocument/2006/relationships/image" Target="../media/image64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24" Type="http://schemas.openxmlformats.org/officeDocument/2006/relationships/image" Target="../media/image41.svg"/><Relationship Id="rId32" Type="http://schemas.openxmlformats.org/officeDocument/2006/relationships/image" Target="../media/image67.png"/><Relationship Id="rId37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26.svg"/><Relationship Id="rId23" Type="http://schemas.openxmlformats.org/officeDocument/2006/relationships/image" Target="../media/image40.png"/><Relationship Id="rId28" Type="http://schemas.openxmlformats.org/officeDocument/2006/relationships/image" Target="../media/image37.svg"/><Relationship Id="rId36" Type="http://schemas.openxmlformats.org/officeDocument/2006/relationships/image" Target="../media/image69.gif"/><Relationship Id="rId10" Type="http://schemas.openxmlformats.org/officeDocument/2006/relationships/image" Target="../media/image54.png"/><Relationship Id="rId19" Type="http://schemas.openxmlformats.org/officeDocument/2006/relationships/image" Target="../media/image59.svg"/><Relationship Id="rId31" Type="http://schemas.openxmlformats.org/officeDocument/2006/relationships/image" Target="../media/image66.png"/><Relationship Id="rId4" Type="http://schemas.openxmlformats.org/officeDocument/2006/relationships/audio" Target="../media/audio1.wav"/><Relationship Id="rId9" Type="http://schemas.openxmlformats.org/officeDocument/2006/relationships/image" Target="../media/image53.svg"/><Relationship Id="rId14" Type="http://schemas.openxmlformats.org/officeDocument/2006/relationships/image" Target="../media/image25.png"/><Relationship Id="rId22" Type="http://schemas.openxmlformats.org/officeDocument/2006/relationships/image" Target="../media/image45.png"/><Relationship Id="rId27" Type="http://schemas.openxmlformats.org/officeDocument/2006/relationships/image" Target="../media/image36.png"/><Relationship Id="rId30" Type="http://schemas.openxmlformats.org/officeDocument/2006/relationships/image" Target="../media/image65.png"/><Relationship Id="rId35" Type="http://schemas.openxmlformats.org/officeDocument/2006/relationships/image" Target="../media/image4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svg"/><Relationship Id="rId4" Type="http://schemas.openxmlformats.org/officeDocument/2006/relationships/image" Target="../media/image134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37.pn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38.sv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46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12" Type="http://schemas.openxmlformats.org/officeDocument/2006/relationships/image" Target="../media/image30.svg"/><Relationship Id="rId17" Type="http://schemas.openxmlformats.org/officeDocument/2006/relationships/image" Target="../media/image69.gif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45.png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80.svg"/><Relationship Id="rId2" Type="http://schemas.openxmlformats.org/officeDocument/2006/relationships/audio" Target="../media/media1.mp3"/><Relationship Id="rId16" Type="http://schemas.openxmlformats.org/officeDocument/2006/relationships/image" Target="../media/image79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image" Target="../media/image74.png"/><Relationship Id="rId5" Type="http://schemas.openxmlformats.org/officeDocument/2006/relationships/audio" Target="../media/audio1.wav"/><Relationship Id="rId15" Type="http://schemas.openxmlformats.org/officeDocument/2006/relationships/image" Target="../media/image78.svg"/><Relationship Id="rId10" Type="http://schemas.openxmlformats.org/officeDocument/2006/relationships/image" Target="../media/image73.svg"/><Relationship Id="rId19" Type="http://schemas.openxmlformats.org/officeDocument/2006/relationships/image" Target="../media/image82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45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3.wav"/><Relationship Id="rId7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45.png"/><Relationship Id="rId4" Type="http://schemas.openxmlformats.org/officeDocument/2006/relationships/image" Target="../media/image83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45.png"/><Relationship Id="rId4" Type="http://schemas.openxmlformats.org/officeDocument/2006/relationships/image" Target="../media/image83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3.wav"/><Relationship Id="rId7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45.png"/><Relationship Id="rId4" Type="http://schemas.openxmlformats.org/officeDocument/2006/relationships/image" Target="../media/image83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91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7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97" y="724559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3" tIns="182843" rIns="182843" bIns="182843" anchor="ctr" anchorCtr="0">
            <a:noAutofit/>
          </a:bodyPr>
          <a:lstStyle/>
          <a:p>
            <a:pPr defTabSz="1371498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37" y="5947322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30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8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8726341" y="5780558"/>
            <a:ext cx="1758353" cy="190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2" y="5558845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5" y="63426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399172" y="128674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526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71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50" y="806348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86CC3F-7850-5B5A-DF38-797C18B80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8340">
            <a:off x="14734238" y="6535927"/>
            <a:ext cx="1588734" cy="2200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02526 0.02623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13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15084" y="2308606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>
                  <a:solidFill>
                    <a:srgbClr val="F99AAF"/>
                  </a:solidFill>
                  <a:latin typeface="Comic Sans"/>
                </a:rPr>
                <a:t>Presentation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2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6">
                <a:alphaModFix amt="4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4" y="4815072"/>
              <a:ext cx="14019918" cy="8709874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7057" y="1957589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expensive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7057" y="3060160"/>
            <a:ext cx="2816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computer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1928" y="4173264"/>
            <a:ext cx="2746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fantastic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1357" y="5214745"/>
            <a:ext cx="2476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banana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3884" y="6466227"/>
            <a:ext cx="261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develop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3228" y="2009048"/>
            <a:ext cx="357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/</a:t>
            </a:r>
            <a:r>
              <a:rPr lang="en-US" sz="4400" dirty="0" err="1">
                <a:latin typeface="Comic Sans" panose="020B0604020202020204" charset="0"/>
              </a:rPr>
              <a:t>ɪkˈspen.sɪv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8357" y="3106736"/>
            <a:ext cx="357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" panose="020B0604020202020204" charset="0"/>
              </a:rPr>
              <a:t>/</a:t>
            </a:r>
            <a:r>
              <a:rPr lang="en-US" sz="3600" dirty="0" err="1">
                <a:latin typeface="Comic Sans" panose="020B0604020202020204" charset="0"/>
              </a:rPr>
              <a:t>kəmˈpju</a:t>
            </a:r>
            <a:r>
              <a:rPr lang="en-US" sz="3600" dirty="0">
                <a:latin typeface="Comic Sans" panose="020B0604020202020204" charset="0"/>
              </a:rPr>
              <a:t>ː.</a:t>
            </a:r>
            <a:r>
              <a:rPr lang="en-US" sz="3600" dirty="0" err="1">
                <a:latin typeface="Comic Sans" panose="020B0604020202020204" charset="0"/>
              </a:rPr>
              <a:t>tər</a:t>
            </a:r>
            <a:r>
              <a:rPr lang="en-US" sz="36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7857" y="4157848"/>
            <a:ext cx="4020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/</a:t>
            </a:r>
            <a:r>
              <a:rPr lang="en-US" sz="4400" dirty="0" err="1">
                <a:latin typeface="Comic Sans" panose="020B0604020202020204" charset="0"/>
              </a:rPr>
              <a:t>fænˈtæs.tɪk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82396" y="5270952"/>
            <a:ext cx="357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 /</a:t>
            </a:r>
            <a:r>
              <a:rPr lang="en-US" sz="4400" dirty="0" err="1">
                <a:latin typeface="Comic Sans" panose="020B0604020202020204" charset="0"/>
              </a:rPr>
              <a:t>bəˈnɑ</a:t>
            </a:r>
            <a:r>
              <a:rPr lang="en-US" sz="4400" dirty="0">
                <a:latin typeface="Comic Sans" panose="020B0604020202020204" charset="0"/>
              </a:rPr>
              <a:t>ː.</a:t>
            </a:r>
            <a:r>
              <a:rPr lang="en-US" sz="4400" dirty="0" err="1">
                <a:latin typeface="Comic Sans" panose="020B0604020202020204" charset="0"/>
              </a:rPr>
              <a:t>nə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57856" y="6453786"/>
            <a:ext cx="3576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" panose="020B0604020202020204" charset="0"/>
              </a:rPr>
              <a:t>/</a:t>
            </a:r>
            <a:r>
              <a:rPr lang="en-US" sz="4400" dirty="0" err="1">
                <a:latin typeface="Comic Sans" panose="020B0604020202020204" charset="0"/>
              </a:rPr>
              <a:t>dɪˈvel.əp</a:t>
            </a:r>
            <a:r>
              <a:rPr lang="en-US" sz="4400" dirty="0">
                <a:latin typeface="Comic Sans" panose="020B0604020202020204" charset="0"/>
              </a:rPr>
              <a:t>/</a:t>
            </a:r>
          </a:p>
        </p:txBody>
      </p:sp>
      <p:pic>
        <p:nvPicPr>
          <p:cNvPr id="4" name="ban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5274078"/>
            <a:ext cx="882166" cy="882166"/>
          </a:xfrm>
          <a:prstGeom prst="rect">
            <a:avLst/>
          </a:prstGeom>
        </p:spPr>
      </p:pic>
      <p:pic>
        <p:nvPicPr>
          <p:cNvPr id="12" name="comput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3054353"/>
            <a:ext cx="882166" cy="882166"/>
          </a:xfrm>
          <a:prstGeom prst="rect">
            <a:avLst/>
          </a:prstGeom>
        </p:spPr>
      </p:pic>
      <p:pic>
        <p:nvPicPr>
          <p:cNvPr id="25" name="develo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6449946"/>
            <a:ext cx="882166" cy="882166"/>
          </a:xfrm>
          <a:prstGeom prst="rect">
            <a:avLst/>
          </a:prstGeom>
        </p:spPr>
      </p:pic>
      <p:pic>
        <p:nvPicPr>
          <p:cNvPr id="26" name="expensiv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1962937"/>
            <a:ext cx="882166" cy="882166"/>
          </a:xfrm>
          <a:prstGeom prst="rect">
            <a:avLst/>
          </a:prstGeom>
        </p:spPr>
      </p:pic>
      <p:pic>
        <p:nvPicPr>
          <p:cNvPr id="27" name="fantast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5884" y="4131916"/>
            <a:ext cx="882166" cy="8821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800" y="242351"/>
            <a:ext cx="1725490" cy="172549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807875" y="5245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/>
      <p:bldP spid="14" grpId="0"/>
      <p:bldP spid="15" grpId="0"/>
      <p:bldP spid="17" grpId="0"/>
      <p:bldP spid="18" grpId="0"/>
      <p:bldP spid="3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0601" y="1098777"/>
            <a:ext cx="15810808" cy="84643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"/>
          <p:cNvSpPr/>
          <p:nvPr/>
        </p:nvSpPr>
        <p:spPr>
          <a:xfrm>
            <a:off x="-6896100" y="7225428"/>
            <a:ext cx="15316200" cy="612314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6"/>
          <p:cNvSpPr/>
          <p:nvPr/>
        </p:nvSpPr>
        <p:spPr>
          <a:xfrm>
            <a:off x="3276600" y="7904010"/>
            <a:ext cx="1949245" cy="2068164"/>
          </a:xfrm>
          <a:custGeom>
            <a:avLst/>
            <a:gdLst/>
            <a:ahLst/>
            <a:cxnLst/>
            <a:rect l="l" t="t" r="r" b="b"/>
            <a:pathLst>
              <a:path w="3508601" h="3722654">
                <a:moveTo>
                  <a:pt x="0" y="0"/>
                </a:moveTo>
                <a:lnTo>
                  <a:pt x="3508601" y="0"/>
                </a:lnTo>
                <a:lnTo>
                  <a:pt x="3508601" y="3722654"/>
                </a:lnTo>
                <a:lnTo>
                  <a:pt x="0" y="3722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06484" y="50845"/>
            <a:ext cx="2181663" cy="103977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304799" y="114020"/>
            <a:ext cx="9067800" cy="984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26"/>
              </a:lnSpc>
            </a:pPr>
            <a:r>
              <a:rPr lang="en-US" sz="4000" b="1" spc="100" dirty="0">
                <a:solidFill>
                  <a:srgbClr val="040232"/>
                </a:solidFill>
                <a:latin typeface="Comic Sans"/>
              </a:rPr>
              <a:t>7. Listen, point, and repeat.</a:t>
            </a:r>
          </a:p>
        </p:txBody>
      </p:sp>
      <p:sp>
        <p:nvSpPr>
          <p:cNvPr id="49" name="Freeform 5"/>
          <p:cNvSpPr/>
          <p:nvPr/>
        </p:nvSpPr>
        <p:spPr>
          <a:xfrm>
            <a:off x="-150195" y="7865881"/>
            <a:ext cx="2891189" cy="2735787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2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65569" y="295868"/>
            <a:ext cx="1028700" cy="1028700"/>
          </a:xfrm>
          <a:prstGeom prst="rect">
            <a:avLst/>
          </a:prstGeom>
        </p:spPr>
      </p:pic>
      <p:sp>
        <p:nvSpPr>
          <p:cNvPr id="8" name="Freeform 30"/>
          <p:cNvSpPr/>
          <p:nvPr/>
        </p:nvSpPr>
        <p:spPr>
          <a:xfrm>
            <a:off x="1295399" y="1752166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ex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pen</a:t>
            </a:r>
            <a:r>
              <a:rPr lang="en-GB" sz="4200" dirty="0">
                <a:latin typeface="Comic Sans" panose="020B0604020202020204" charset="0"/>
              </a:rPr>
              <a:t>sive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9" name="Freeform 31"/>
          <p:cNvSpPr/>
          <p:nvPr/>
        </p:nvSpPr>
        <p:spPr>
          <a:xfrm>
            <a:off x="7391400" y="5159684"/>
            <a:ext cx="3412945" cy="3412945"/>
          </a:xfrm>
          <a:custGeom>
            <a:avLst/>
            <a:gdLst/>
            <a:ahLst/>
            <a:cxnLst/>
            <a:rect l="l" t="t" r="r" b="b"/>
            <a:pathLst>
              <a:path w="4550593" h="4550593">
                <a:moveTo>
                  <a:pt x="0" y="0"/>
                </a:moveTo>
                <a:lnTo>
                  <a:pt x="4550594" y="0"/>
                </a:lnTo>
                <a:lnTo>
                  <a:pt x="4550594" y="4550593"/>
                </a:lnTo>
                <a:lnTo>
                  <a:pt x="0" y="45505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de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ve</a:t>
            </a:r>
            <a:r>
              <a:rPr lang="en-GB" sz="4200" dirty="0">
                <a:latin typeface="Comic Sans" panose="020B0604020202020204" charset="0"/>
              </a:rPr>
              <a:t>lop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0" name="Freeform 32"/>
          <p:cNvSpPr/>
          <p:nvPr/>
        </p:nvSpPr>
        <p:spPr>
          <a:xfrm>
            <a:off x="5225845" y="1617481"/>
            <a:ext cx="3451097" cy="3451096"/>
          </a:xfrm>
          <a:custGeom>
            <a:avLst/>
            <a:gdLst/>
            <a:ahLst/>
            <a:cxnLst/>
            <a:rect l="l" t="t" r="r" b="b"/>
            <a:pathLst>
              <a:path w="4601462" h="4601462">
                <a:moveTo>
                  <a:pt x="0" y="0"/>
                </a:moveTo>
                <a:lnTo>
                  <a:pt x="4601461" y="0"/>
                </a:lnTo>
                <a:lnTo>
                  <a:pt x="4601461" y="4601461"/>
                </a:lnTo>
                <a:lnTo>
                  <a:pt x="0" y="46014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com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pu</a:t>
            </a:r>
            <a:r>
              <a:rPr lang="en-GB" sz="4200" dirty="0">
                <a:latin typeface="Comic Sans" panose="020B0604020202020204" charset="0"/>
              </a:rPr>
              <a:t>ter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1" name="Freeform 33"/>
          <p:cNvSpPr/>
          <p:nvPr/>
        </p:nvSpPr>
        <p:spPr>
          <a:xfrm>
            <a:off x="3277929" y="5305387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ba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na</a:t>
            </a:r>
            <a:r>
              <a:rPr lang="en-GB" sz="4200" dirty="0">
                <a:latin typeface="Comic Sans" panose="020B0604020202020204" charset="0"/>
              </a:rPr>
              <a:t>na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4" name="Freeform 30"/>
          <p:cNvSpPr/>
          <p:nvPr/>
        </p:nvSpPr>
        <p:spPr>
          <a:xfrm>
            <a:off x="11796275" y="5068577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pro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jec</a:t>
            </a:r>
            <a:r>
              <a:rPr lang="en-GB" sz="4200" dirty="0">
                <a:latin typeface="Comic Sans" panose="020B0604020202020204" charset="0"/>
              </a:rPr>
              <a:t>tor</a:t>
            </a:r>
            <a:endParaRPr lang="en-US" sz="4200" dirty="0">
              <a:latin typeface="Comic Sans" panose="020B0604020202020204" charset="0"/>
            </a:endParaRPr>
          </a:p>
        </p:txBody>
      </p:sp>
      <p:sp>
        <p:nvSpPr>
          <p:cNvPr id="15" name="Freeform 33"/>
          <p:cNvSpPr/>
          <p:nvPr/>
        </p:nvSpPr>
        <p:spPr>
          <a:xfrm>
            <a:off x="10363200" y="1812353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GB" sz="4200" dirty="0">
                <a:latin typeface="Comic Sans" panose="020B0604020202020204" charset="0"/>
              </a:rPr>
              <a:t>fan</a:t>
            </a:r>
            <a:r>
              <a:rPr lang="en-GB" sz="4200" b="1" dirty="0">
                <a:solidFill>
                  <a:srgbClr val="FF0000"/>
                </a:solidFill>
                <a:latin typeface="Comic Sans" panose="020B0604020202020204" charset="0"/>
              </a:rPr>
              <a:t>tas</a:t>
            </a:r>
            <a:r>
              <a:rPr lang="en-GB" sz="4200" dirty="0">
                <a:latin typeface="Comic Sans" panose="020B0604020202020204" charset="0"/>
              </a:rPr>
              <a:t>tic</a:t>
            </a:r>
            <a:endParaRPr lang="en-US" sz="4200" dirty="0">
              <a:latin typeface="Comic Sans" panose="020B060402020202020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856767" y="5205691"/>
            <a:ext cx="3349696" cy="5013807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path" presetSubtype="0" repeatCount="indefinite" accel="50000" decel="50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849 L 0.02578 0.03765 C 0.03117 0.04815 0.03924 0.05401 0.04775 0.05401 C 0.05738 0.05401 0.06511 0.04815 0.07049 0.03765 L 0.09636 -0.00849 " pathEditMode="relative" rAng="0" ptsTypes="AAAAA">
                                      <p:cBhvr>
                                        <p:cTn id="34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31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0.08025 L 0.02144 0.0608 C 0.02596 0.05633 0.03273 0.05401 0.03976 0.05401 C 0.04783 0.05401 0.05426 0.05633 0.05877 0.0608 L 0.0803 0.08025 " pathEditMode="relative" rAng="0" ptsTypes="AAAAA">
                                      <p:cBhvr>
                                        <p:cTn id="3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131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0.05756 L 0.01727 0.025 C 0.02092 0.04367 0.0263 0.05401 0.03203 0.05401 C 0.03845 0.05401 0.04366 0.04367 0.04731 0.025 L 0.06467 -0.05756 " pathEditMode="relative" rAng="0" ptsTypes="AAAAA">
                                      <p:cBhvr>
                                        <p:cTn id="38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55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327 L -0.03298 0.03642 C -0.03984 0.04784 -0.05017 0.05401 -0.06102 0.05401 C -0.07326 0.05401 -0.08316 0.04784 -0.09001 0.03642 L -0.12291 -0.01327 " pathEditMode="relative" rAng="0" ptsTypes="AAAAA">
                                      <p:cBhvr>
                                        <p:cTn id="4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33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0.03411 L 0.02353 0.03102 C 0.02847 0.04583 0.03585 0.05401 0.04358 0.05401 C 0.05243 0.05401 0.05946 0.04583 0.06441 0.03102 L 0.08802 -0.03411 " pathEditMode="relative" rAng="0" ptsTypes="AAAAA">
                                      <p:cBhvr>
                                        <p:cTn id="42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43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7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10447 L 0.00781 0.06713 C 0.00946 0.05848 0.01189 0.05401 0.0145 0.05401 C 0.01745 0.05401 0.01979 0.05848 0.02144 0.06713 L 0.02934 0.10447 " pathEditMode="relative" rAng="0" ptsTypes="AAAAA">
                                      <p:cBhvr>
                                        <p:cTn id="44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" y="-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584608" y="25652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524746" y="25652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407410" y="2437288"/>
            <a:ext cx="9765719" cy="211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spc="1321" dirty="0">
                <a:solidFill>
                  <a:srgbClr val="F99AAF"/>
                </a:solidFill>
                <a:latin typeface="Comic Sans"/>
              </a:rPr>
              <a:t>Practice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1208" y="31883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8">
              <a:alphaModFix amt="4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716285" y="49951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174262" y="4779974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55758" y="1879266"/>
            <a:ext cx="15507510" cy="68053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expensive		fantastic		funny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banana			mother			projector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develop			fantastic		country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favourite		computer		expensive</a:t>
            </a:r>
            <a:endParaRPr lang="en-US" sz="5400" dirty="0">
              <a:solidFill>
                <a:schemeClr val="tx1"/>
              </a:solidFill>
              <a:latin typeface="Comic Sans" panose="020B0604020202020204" charset="0"/>
            </a:endParaRPr>
          </a:p>
        </p:txBody>
      </p:sp>
      <p:sp>
        <p:nvSpPr>
          <p:cNvPr id="27" name="Freeform 12"/>
          <p:cNvSpPr/>
          <p:nvPr/>
        </p:nvSpPr>
        <p:spPr>
          <a:xfrm rot="1137807" flipH="1">
            <a:off x="15343926" y="4301066"/>
            <a:ext cx="1488448" cy="1961710"/>
          </a:xfrm>
          <a:custGeom>
            <a:avLst/>
            <a:gdLst/>
            <a:ahLst/>
            <a:cxnLst/>
            <a:rect l="l" t="t" r="r" b="b"/>
            <a:pathLst>
              <a:path w="2414049" h="3181613">
                <a:moveTo>
                  <a:pt x="0" y="0"/>
                </a:moveTo>
                <a:lnTo>
                  <a:pt x="2414049" y="0"/>
                </a:lnTo>
                <a:lnTo>
                  <a:pt x="2414049" y="3181613"/>
                </a:lnTo>
                <a:lnTo>
                  <a:pt x="0" y="3181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06484" y="50845"/>
            <a:ext cx="2181663" cy="103977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609600" y="400269"/>
            <a:ext cx="1468864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pc="100" dirty="0">
                <a:solidFill>
                  <a:srgbClr val="040232"/>
                </a:solidFill>
                <a:latin typeface="Comic Sans"/>
              </a:rPr>
              <a:t>8. Circle the word that is stressed differently. Then read aloud.</a:t>
            </a:r>
          </a:p>
        </p:txBody>
      </p:sp>
      <p:sp>
        <p:nvSpPr>
          <p:cNvPr id="49" name="Freeform 5"/>
          <p:cNvSpPr/>
          <p:nvPr/>
        </p:nvSpPr>
        <p:spPr>
          <a:xfrm>
            <a:off x="-1292316" y="7134127"/>
            <a:ext cx="3911760" cy="3701502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6"/>
          <p:cNvSpPr/>
          <p:nvPr/>
        </p:nvSpPr>
        <p:spPr>
          <a:xfrm flipH="1">
            <a:off x="15298248" y="5281921"/>
            <a:ext cx="3624955" cy="5017239"/>
          </a:xfrm>
          <a:custGeom>
            <a:avLst/>
            <a:gdLst/>
            <a:ahLst/>
            <a:cxnLst/>
            <a:rect l="l" t="t" r="r" b="b"/>
            <a:pathLst>
              <a:path w="5879162" h="8137249">
                <a:moveTo>
                  <a:pt x="0" y="0"/>
                </a:moveTo>
                <a:lnTo>
                  <a:pt x="5879163" y="0"/>
                </a:lnTo>
                <a:lnTo>
                  <a:pt x="5879163" y="8137249"/>
                </a:lnTo>
                <a:lnTo>
                  <a:pt x="0" y="8137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1872139" y="2742873"/>
            <a:ext cx="2667000" cy="13695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funny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200" y="4064332"/>
            <a:ext cx="3276600" cy="12017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mother</a:t>
            </a:r>
            <a:endParaRPr lang="en-US" sz="5400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970337" y="5234570"/>
            <a:ext cx="4216240" cy="12989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country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90800" y="6656288"/>
            <a:ext cx="3657600" cy="9556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rgbClr val="FF0000"/>
                </a:solidFill>
                <a:latin typeface="Comic Sans" panose="020B0604020202020204" charset="0"/>
              </a:rPr>
              <a:t>favourite</a:t>
            </a:r>
            <a:endParaRPr lang="en-US" sz="5400" dirty="0">
              <a:solidFill>
                <a:srgbClr val="FF0000"/>
              </a:solidFill>
              <a:latin typeface="Comic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2152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447800" y="1714500"/>
            <a:ext cx="15507510" cy="68053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Expensive, computer, fantastic,</a:t>
            </a:r>
          </a:p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Banana, projector, develop!</a:t>
            </a:r>
          </a:p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Keep practising, do your best,</a:t>
            </a:r>
          </a:p>
          <a:p>
            <a:pPr>
              <a:lnSpc>
                <a:spcPct val="150000"/>
              </a:lnSpc>
            </a:pPr>
            <a:r>
              <a:rPr lang="en-GB" sz="5400" dirty="0">
                <a:solidFill>
                  <a:schemeClr val="tx1"/>
                </a:solidFill>
                <a:latin typeface="Comic Sans" panose="020B0604020202020204" charset="0"/>
              </a:rPr>
              <a:t>And soon you’ll know where to stress!</a:t>
            </a:r>
            <a:endParaRPr lang="en-US" sz="5400" dirty="0">
              <a:solidFill>
                <a:schemeClr val="tx1"/>
              </a:solidFill>
              <a:latin typeface="Comic Sans" panose="020B0604020202020204" charset="0"/>
            </a:endParaRPr>
          </a:p>
        </p:txBody>
      </p:sp>
      <p:sp>
        <p:nvSpPr>
          <p:cNvPr id="27" name="Freeform 12"/>
          <p:cNvSpPr/>
          <p:nvPr/>
        </p:nvSpPr>
        <p:spPr>
          <a:xfrm rot="1137807" flipH="1">
            <a:off x="15326740" y="4619845"/>
            <a:ext cx="1488448" cy="1961710"/>
          </a:xfrm>
          <a:custGeom>
            <a:avLst/>
            <a:gdLst/>
            <a:ahLst/>
            <a:cxnLst/>
            <a:rect l="l" t="t" r="r" b="b"/>
            <a:pathLst>
              <a:path w="2414049" h="3181613">
                <a:moveTo>
                  <a:pt x="0" y="0"/>
                </a:moveTo>
                <a:lnTo>
                  <a:pt x="2414049" y="0"/>
                </a:lnTo>
                <a:lnTo>
                  <a:pt x="2414049" y="3181613"/>
                </a:lnTo>
                <a:lnTo>
                  <a:pt x="0" y="318161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6006484" y="50845"/>
            <a:ext cx="2181663" cy="103977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609600" y="400269"/>
            <a:ext cx="4876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pc="100" dirty="0">
                <a:solidFill>
                  <a:srgbClr val="040232"/>
                </a:solidFill>
                <a:latin typeface="Comic Sans"/>
              </a:rPr>
              <a:t>9. Listen and chant.</a:t>
            </a:r>
          </a:p>
        </p:txBody>
      </p:sp>
      <p:sp>
        <p:nvSpPr>
          <p:cNvPr id="49" name="Freeform 5"/>
          <p:cNvSpPr/>
          <p:nvPr/>
        </p:nvSpPr>
        <p:spPr>
          <a:xfrm>
            <a:off x="-1292316" y="7134127"/>
            <a:ext cx="3911760" cy="3701502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6"/>
          <p:cNvSpPr/>
          <p:nvPr/>
        </p:nvSpPr>
        <p:spPr>
          <a:xfrm flipH="1">
            <a:off x="15281062" y="5600700"/>
            <a:ext cx="3624955" cy="5017239"/>
          </a:xfrm>
          <a:custGeom>
            <a:avLst/>
            <a:gdLst/>
            <a:ahLst/>
            <a:cxnLst/>
            <a:rect l="l" t="t" r="r" b="b"/>
            <a:pathLst>
              <a:path w="5879162" h="8137249">
                <a:moveTo>
                  <a:pt x="0" y="0"/>
                </a:moveTo>
                <a:lnTo>
                  <a:pt x="5879163" y="0"/>
                </a:lnTo>
                <a:lnTo>
                  <a:pt x="5879163" y="8137249"/>
                </a:lnTo>
                <a:lnTo>
                  <a:pt x="0" y="81372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2.12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92000" y="2974875"/>
            <a:ext cx="762000" cy="762000"/>
          </a:xfrm>
          <a:prstGeom prst="rect">
            <a:avLst/>
          </a:prstGeom>
        </p:spPr>
      </p:pic>
      <p:pic>
        <p:nvPicPr>
          <p:cNvPr id="3" name="2.12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49000" y="4220109"/>
            <a:ext cx="762000" cy="762000"/>
          </a:xfrm>
          <a:prstGeom prst="rect">
            <a:avLst/>
          </a:prstGeom>
        </p:spPr>
      </p:pic>
      <p:pic>
        <p:nvPicPr>
          <p:cNvPr id="4" name="2.12.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39130" y="5398350"/>
            <a:ext cx="762000" cy="762000"/>
          </a:xfrm>
          <a:prstGeom prst="rect">
            <a:avLst/>
          </a:prstGeom>
        </p:spPr>
      </p:pic>
      <p:pic>
        <p:nvPicPr>
          <p:cNvPr id="5" name="2.12.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12551" y="6667500"/>
            <a:ext cx="762000" cy="762000"/>
          </a:xfrm>
          <a:prstGeom prst="rect">
            <a:avLst/>
          </a:prstGeom>
        </p:spPr>
      </p:pic>
      <p:pic>
        <p:nvPicPr>
          <p:cNvPr id="6" name="Track 2.1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57800" y="358567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335000" y="2974875"/>
            <a:ext cx="777551" cy="76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320130" y="4194817"/>
            <a:ext cx="777551" cy="76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057979" y="5366342"/>
            <a:ext cx="777551" cy="76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115692" y="6667500"/>
            <a:ext cx="77755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8353"/>
      </p:ext>
    </p:extLst>
  </p:cSld>
  <p:clrMapOvr>
    <a:masterClrMapping/>
  </p:clrMapOvr>
  <p:transition>
    <p:random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9" dur="1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1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1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8" dur="1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1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1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7" dur="8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8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8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6" dur="1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1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1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uiExpand="1" build="p" animBg="1" autoUpdateAnimBg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8738977" y="717766"/>
            <a:ext cx="7563188" cy="755528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7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5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566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1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3600" b="1" dirty="0">
                <a:solidFill>
                  <a:prstClr val="white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3533585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5780459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3" action="ppaction://hlinksldjump"/>
          </p:cNvPr>
          <p:cNvSpPr/>
          <p:nvPr/>
        </p:nvSpPr>
        <p:spPr>
          <a:xfrm>
            <a:off x="1287845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4" action="ppaction://hlinksldjump"/>
          </p:cNvPr>
          <p:cNvSpPr/>
          <p:nvPr/>
        </p:nvSpPr>
        <p:spPr>
          <a:xfrm>
            <a:off x="3534720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5" action="ppaction://hlinksldjump"/>
          </p:cNvPr>
          <p:cNvSpPr/>
          <p:nvPr/>
        </p:nvSpPr>
        <p:spPr>
          <a:xfrm>
            <a:off x="5781594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6" action="ppaction://hlinksldjump"/>
          </p:cNvPr>
          <p:cNvSpPr/>
          <p:nvPr/>
        </p:nvSpPr>
        <p:spPr>
          <a:xfrm>
            <a:off x="1288982" y="7918685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7" action="ppaction://hlinksldjump"/>
          </p:cNvPr>
          <p:cNvSpPr/>
          <p:nvPr/>
        </p:nvSpPr>
        <p:spPr>
          <a:xfrm>
            <a:off x="3535859" y="7918685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8" action="ppaction://hlinksldjump"/>
          </p:cNvPr>
          <p:cNvSpPr/>
          <p:nvPr/>
        </p:nvSpPr>
        <p:spPr>
          <a:xfrm>
            <a:off x="5782733" y="7918685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GB" sz="66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073933" y="-88340"/>
            <a:ext cx="4742289" cy="321790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566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LUCKY</a:t>
            </a:r>
          </a:p>
          <a:p>
            <a:pPr algn="ctr" defTabSz="1371566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10"/>
            <a:ext cx="742950" cy="6572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8"/>
            <a:ext cx="742950" cy="6572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4"/>
            <a:ext cx="1071563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2" y="3596018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3" y="3879674"/>
            <a:ext cx="1175658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6" name="Cute Background Music No Copyright  Funny Background Musi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565927" y="-2349502"/>
            <a:ext cx="812801" cy="812801"/>
          </a:xfrm>
          <a:prstGeom prst="rect">
            <a:avLst/>
          </a:prstGeom>
        </p:spPr>
      </p:pic>
      <p:sp>
        <p:nvSpPr>
          <p:cNvPr id="7" name="Rounded Rectangle 6">
            <a:hlinkClick r:id="rId25" action="ppaction://hlinksldjump"/>
          </p:cNvPr>
          <p:cNvSpPr/>
          <p:nvPr/>
        </p:nvSpPr>
        <p:spPr>
          <a:xfrm>
            <a:off x="9841639" y="8817431"/>
            <a:ext cx="3572933" cy="1273628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29811740"/>
      </p:ext>
    </p:extLst>
  </p:cSld>
  <p:clrMapOvr>
    <a:masterClrMapping/>
  </p:clrMapOvr>
  <p:transition>
    <p:random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436" y="4835891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274" y="7392998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54026" y="251367"/>
            <a:ext cx="15790092" cy="4594796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Listen and choose the word.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13410" y="5270240"/>
            <a:ext cx="7360199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expensive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44002" y="5276522"/>
            <a:ext cx="8063345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experience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3410" y="6926991"/>
            <a:ext cx="7360199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exercise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4002" y="6933273"/>
            <a:ext cx="8063345" cy="15365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experiment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340523" y="5419348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00974" y="716719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903" y="7226830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904" y="5514929"/>
            <a:ext cx="1207115" cy="1060796"/>
          </a:xfrm>
          <a:prstGeom prst="rect">
            <a:avLst/>
          </a:prstGeom>
        </p:spPr>
      </p:pic>
      <p:sp>
        <p:nvSpPr>
          <p:cNvPr id="57" name="Cloud 56">
            <a:hlinkClick r:id="rId19" action="ppaction://hlinksldjump"/>
          </p:cNvPr>
          <p:cNvSpPr/>
          <p:nvPr/>
        </p:nvSpPr>
        <p:spPr>
          <a:xfrm>
            <a:off x="6949322" y="8615883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3" name="expens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34784" y="2118994"/>
            <a:ext cx="2028575" cy="20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2119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285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08366"/>
            <a:ext cx="15790092" cy="5136014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rgbClr val="002060"/>
                </a:solidFill>
                <a:latin typeface="Comic Sans" panose="020B0604020202020204" charset="0"/>
              </a:rPr>
              <a:t>Which word is pronounced </a:t>
            </a:r>
          </a:p>
          <a:p>
            <a:pPr algn="ctr" defTabSz="1371566">
              <a:defRPr/>
            </a:pPr>
            <a:endParaRPr lang="en-US" sz="6000" b="1" dirty="0">
              <a:solidFill>
                <a:srgbClr val="002060"/>
              </a:solidFill>
              <a:latin typeface="Comic Sans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27232" y="5573666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professor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57823" y="5579948"/>
            <a:ext cx="8213172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projector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27232" y="6907424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protector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57823" y="6913706"/>
            <a:ext cx="8213172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</a:t>
            </a:r>
            <a:r>
              <a:rPr lang="en-US" sz="4800" b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protect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45" y="5611877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80625" y="695747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183" y="6971438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183" y="5685959"/>
            <a:ext cx="1207115" cy="965690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7256120" y="8477724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67953" y="1759205"/>
            <a:ext cx="6915150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9679309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6"/>
            <a:ext cx="15790092" cy="517635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Listen and choose the word.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7822" y="5708408"/>
            <a:ext cx="8063834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</a:t>
            </a:r>
            <a:r>
              <a:rPr lang="en-US" sz="4800" b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. develop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22047" y="5714690"/>
            <a:ext cx="8335332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development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7822" y="7042165"/>
            <a:ext cx="8063834" cy="17392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envelop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22047" y="7048447"/>
            <a:ext cx="8335332" cy="17392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deploy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41187" y="5732001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76463" y="7477186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807" y="7484653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455" y="5795074"/>
            <a:ext cx="1207115" cy="1060796"/>
          </a:xfrm>
          <a:prstGeom prst="rect">
            <a:avLst/>
          </a:prstGeom>
        </p:spPr>
      </p:pic>
      <p:sp>
        <p:nvSpPr>
          <p:cNvPr id="17" name="Cloud 16">
            <a:hlinkClick r:id="rId18" action="ppaction://hlinksldjump"/>
          </p:cNvPr>
          <p:cNvSpPr/>
          <p:nvPr/>
        </p:nvSpPr>
        <p:spPr>
          <a:xfrm>
            <a:off x="7287419" y="8809730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devel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01247" y="2247900"/>
            <a:ext cx="2641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00095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92166" y="294919"/>
            <a:ext cx="11190837" cy="111908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88114" y="82633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62000" y="217419"/>
            <a:ext cx="3643115" cy="2281501"/>
          </a:xfrm>
          <a:custGeom>
            <a:avLst/>
            <a:gdLst/>
            <a:ahLst/>
            <a:cxnLst/>
            <a:rect l="l" t="t" r="r" b="b"/>
            <a:pathLst>
              <a:path w="4857487" h="3042001">
                <a:moveTo>
                  <a:pt x="0" y="0"/>
                </a:moveTo>
                <a:lnTo>
                  <a:pt x="4857487" y="0"/>
                </a:lnTo>
                <a:lnTo>
                  <a:pt x="4857487" y="3042000"/>
                </a:lnTo>
                <a:lnTo>
                  <a:pt x="0" y="304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218918" y="843346"/>
            <a:ext cx="3919438" cy="2454548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9">
              <a:alphaModFix amt="56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92645" y="701270"/>
            <a:ext cx="1821557" cy="1140750"/>
          </a:xfrm>
          <a:custGeom>
            <a:avLst/>
            <a:gdLst/>
            <a:ahLst/>
            <a:cxnLst/>
            <a:rect l="l" t="t" r="r" b="b"/>
            <a:pathLst>
              <a:path w="2428743" h="1521000">
                <a:moveTo>
                  <a:pt x="0" y="0"/>
                </a:moveTo>
                <a:lnTo>
                  <a:pt x="2428743" y="0"/>
                </a:lnTo>
                <a:lnTo>
                  <a:pt x="2428743" y="1521000"/>
                </a:lnTo>
                <a:lnTo>
                  <a:pt x="0" y="1521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23658" y="3013088"/>
            <a:ext cx="790663" cy="763467"/>
          </a:xfrm>
          <a:custGeom>
            <a:avLst/>
            <a:gdLst/>
            <a:ahLst/>
            <a:cxnLst/>
            <a:rect l="l" t="t" r="r" b="b"/>
            <a:pathLst>
              <a:path w="1054218" h="1017956">
                <a:moveTo>
                  <a:pt x="0" y="0"/>
                </a:moveTo>
                <a:lnTo>
                  <a:pt x="1054219" y="0"/>
                </a:lnTo>
                <a:lnTo>
                  <a:pt x="1054219" y="1017955"/>
                </a:lnTo>
                <a:lnTo>
                  <a:pt x="0" y="1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17365" y="7042467"/>
            <a:ext cx="524600" cy="506555"/>
          </a:xfrm>
          <a:custGeom>
            <a:avLst/>
            <a:gdLst/>
            <a:ahLst/>
            <a:cxnLst/>
            <a:rect l="l" t="t" r="r" b="b"/>
            <a:pathLst>
              <a:path w="699467" h="675407">
                <a:moveTo>
                  <a:pt x="0" y="0"/>
                </a:moveTo>
                <a:lnTo>
                  <a:pt x="699468" y="0"/>
                </a:lnTo>
                <a:lnTo>
                  <a:pt x="699468" y="675408"/>
                </a:lnTo>
                <a:lnTo>
                  <a:pt x="0" y="675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401292" y="142373"/>
            <a:ext cx="1133153" cy="1094176"/>
          </a:xfrm>
          <a:custGeom>
            <a:avLst/>
            <a:gdLst/>
            <a:ahLst/>
            <a:cxnLst/>
            <a:rect l="l" t="t" r="r" b="b"/>
            <a:pathLst>
              <a:path w="1510871" h="1458901">
                <a:moveTo>
                  <a:pt x="0" y="0"/>
                </a:moveTo>
                <a:lnTo>
                  <a:pt x="1510871" y="0"/>
                </a:lnTo>
                <a:lnTo>
                  <a:pt x="1510871" y="1458900"/>
                </a:lnTo>
                <a:lnTo>
                  <a:pt x="0" y="1458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81115" y="114300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8" y="0"/>
                </a:lnTo>
                <a:lnTo>
                  <a:pt x="498808" y="481651"/>
                </a:lnTo>
                <a:lnTo>
                  <a:pt x="0" y="481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115781" y="2137682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836867" y="4483553"/>
            <a:ext cx="3689699" cy="5963150"/>
          </a:xfrm>
          <a:custGeom>
            <a:avLst/>
            <a:gdLst/>
            <a:ahLst/>
            <a:cxnLst/>
            <a:rect l="l" t="t" r="r" b="b"/>
            <a:pathLst>
              <a:path w="4919599" h="7950867">
                <a:moveTo>
                  <a:pt x="0" y="0"/>
                </a:moveTo>
                <a:lnTo>
                  <a:pt x="4919599" y="0"/>
                </a:lnTo>
                <a:lnTo>
                  <a:pt x="4919599" y="7950867"/>
                </a:lnTo>
                <a:lnTo>
                  <a:pt x="0" y="79508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100169" y="4367551"/>
            <a:ext cx="5088052" cy="5757344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960843" y="1153985"/>
            <a:ext cx="1918207" cy="1967391"/>
          </a:xfrm>
          <a:custGeom>
            <a:avLst/>
            <a:gdLst/>
            <a:ahLst/>
            <a:cxnLst/>
            <a:rect l="l" t="t" r="r" b="b"/>
            <a:pathLst>
              <a:path w="2557609" h="2623188">
                <a:moveTo>
                  <a:pt x="0" y="0"/>
                </a:moveTo>
                <a:lnTo>
                  <a:pt x="2557608" y="0"/>
                </a:lnTo>
                <a:lnTo>
                  <a:pt x="2557608" y="2623189"/>
                </a:lnTo>
                <a:lnTo>
                  <a:pt x="0" y="2623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971058" y="8058299"/>
            <a:ext cx="1464731" cy="1671591"/>
          </a:xfrm>
          <a:custGeom>
            <a:avLst/>
            <a:gdLst/>
            <a:ahLst/>
            <a:cxnLst/>
            <a:rect l="l" t="t" r="r" b="b"/>
            <a:pathLst>
              <a:path w="1952975" h="2228788">
                <a:moveTo>
                  <a:pt x="0" y="0"/>
                </a:moveTo>
                <a:lnTo>
                  <a:pt x="1952975" y="0"/>
                </a:lnTo>
                <a:lnTo>
                  <a:pt x="1952975" y="2228788"/>
                </a:lnTo>
                <a:lnTo>
                  <a:pt x="0" y="22287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068168" y="655325"/>
            <a:ext cx="2794241" cy="2964713"/>
          </a:xfrm>
          <a:custGeom>
            <a:avLst/>
            <a:gdLst/>
            <a:ahLst/>
            <a:cxnLst/>
            <a:rect l="l" t="t" r="r" b="b"/>
            <a:pathLst>
              <a:path w="3725655" h="3952950">
                <a:moveTo>
                  <a:pt x="0" y="0"/>
                </a:moveTo>
                <a:lnTo>
                  <a:pt x="3725655" y="0"/>
                </a:lnTo>
                <a:lnTo>
                  <a:pt x="3725655" y="3952950"/>
                </a:lnTo>
                <a:lnTo>
                  <a:pt x="0" y="39529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879666" y="9026306"/>
            <a:ext cx="1187651" cy="1374994"/>
          </a:xfrm>
          <a:custGeom>
            <a:avLst/>
            <a:gdLst/>
            <a:ahLst/>
            <a:cxnLst/>
            <a:rect l="l" t="t" r="r" b="b"/>
            <a:pathLst>
              <a:path w="1583535" h="1833325">
                <a:moveTo>
                  <a:pt x="0" y="0"/>
                </a:moveTo>
                <a:lnTo>
                  <a:pt x="1583535" y="0"/>
                </a:lnTo>
                <a:lnTo>
                  <a:pt x="1583535" y="1833325"/>
                </a:lnTo>
                <a:lnTo>
                  <a:pt x="0" y="18333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111628" y="3876266"/>
            <a:ext cx="2890045" cy="2551538"/>
          </a:xfrm>
          <a:custGeom>
            <a:avLst/>
            <a:gdLst/>
            <a:ahLst/>
            <a:cxnLst/>
            <a:rect l="l" t="t" r="r" b="b"/>
            <a:pathLst>
              <a:path w="3853393" h="3402051">
                <a:moveTo>
                  <a:pt x="0" y="0"/>
                </a:moveTo>
                <a:lnTo>
                  <a:pt x="3853393" y="0"/>
                </a:lnTo>
                <a:lnTo>
                  <a:pt x="3853393" y="3402051"/>
                </a:lnTo>
                <a:lnTo>
                  <a:pt x="0" y="340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032189" y="5561786"/>
            <a:ext cx="1226221" cy="866018"/>
          </a:xfrm>
          <a:custGeom>
            <a:avLst/>
            <a:gdLst/>
            <a:ahLst/>
            <a:cxnLst/>
            <a:rect l="l" t="t" r="r" b="b"/>
            <a:pathLst>
              <a:path w="1634961" h="1154691">
                <a:moveTo>
                  <a:pt x="0" y="0"/>
                </a:moveTo>
                <a:lnTo>
                  <a:pt x="1634960" y="0"/>
                </a:lnTo>
                <a:lnTo>
                  <a:pt x="1634960" y="1154691"/>
                </a:lnTo>
                <a:lnTo>
                  <a:pt x="0" y="115469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734581" y="2174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104292" y="5875701"/>
            <a:ext cx="4904714" cy="4365196"/>
          </a:xfrm>
          <a:custGeom>
            <a:avLst/>
            <a:gdLst/>
            <a:ahLst/>
            <a:cxnLst/>
            <a:rect l="l" t="t" r="r" b="b"/>
            <a:pathLst>
              <a:path w="6539619" h="5820261">
                <a:moveTo>
                  <a:pt x="0" y="0"/>
                </a:moveTo>
                <a:lnTo>
                  <a:pt x="6539620" y="0"/>
                </a:lnTo>
                <a:lnTo>
                  <a:pt x="6539620" y="5820261"/>
                </a:lnTo>
                <a:lnTo>
                  <a:pt x="0" y="582026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38453" y="4062065"/>
            <a:ext cx="6793086" cy="6062829"/>
          </a:xfrm>
          <a:custGeom>
            <a:avLst/>
            <a:gdLst/>
            <a:ahLst/>
            <a:cxnLst/>
            <a:rect l="l" t="t" r="r" b="b"/>
            <a:pathLst>
              <a:path w="9057448" h="8083772">
                <a:moveTo>
                  <a:pt x="0" y="0"/>
                </a:moveTo>
                <a:lnTo>
                  <a:pt x="9057449" y="0"/>
                </a:lnTo>
                <a:lnTo>
                  <a:pt x="9057449" y="8083773"/>
                </a:lnTo>
                <a:lnTo>
                  <a:pt x="0" y="8083773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188222" y="3957290"/>
            <a:ext cx="1180099" cy="1555320"/>
          </a:xfrm>
          <a:custGeom>
            <a:avLst/>
            <a:gdLst/>
            <a:ahLst/>
            <a:cxnLst/>
            <a:rect l="l" t="t" r="r" b="b"/>
            <a:pathLst>
              <a:path w="1573466" h="2073760">
                <a:moveTo>
                  <a:pt x="0" y="0"/>
                </a:moveTo>
                <a:lnTo>
                  <a:pt x="1573466" y="0"/>
                </a:lnTo>
                <a:lnTo>
                  <a:pt x="1573466" y="2073761"/>
                </a:lnTo>
                <a:lnTo>
                  <a:pt x="0" y="207376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348806" y="2142249"/>
            <a:ext cx="10334196" cy="9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6"/>
              </a:lnSpc>
            </a:pPr>
            <a:r>
              <a:rPr lang="en-US" sz="7291" dirty="0">
                <a:solidFill>
                  <a:srgbClr val="EF3220"/>
                </a:solidFill>
                <a:latin typeface="Comic Sans"/>
              </a:rPr>
              <a:t>My </a:t>
            </a:r>
            <a:r>
              <a:rPr lang="en-US" sz="7291" dirty="0" err="1">
                <a:solidFill>
                  <a:srgbClr val="EF3220"/>
                </a:solidFill>
                <a:latin typeface="Comic Sans"/>
              </a:rPr>
              <a:t>Favourite</a:t>
            </a:r>
            <a:r>
              <a:rPr lang="en-US" sz="7291" dirty="0">
                <a:solidFill>
                  <a:srgbClr val="EF3220"/>
                </a:solidFill>
                <a:latin typeface="Comic Sans"/>
              </a:rPr>
              <a:t> Things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34997" y="3421415"/>
            <a:ext cx="995882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0"/>
              </a:lnSpc>
            </a:pPr>
            <a:r>
              <a:rPr lang="en-US" sz="4800" dirty="0">
                <a:solidFill>
                  <a:srgbClr val="1A1A1A"/>
                </a:solidFill>
                <a:latin typeface="Comic Sans"/>
              </a:rPr>
              <a:t>Lesson 2: Activity 7-8-9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14591" y="782846"/>
            <a:ext cx="5745987" cy="112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18"/>
              </a:lnSpc>
            </a:pPr>
            <a:r>
              <a:rPr lang="en-US" sz="8440" dirty="0">
                <a:solidFill>
                  <a:srgbClr val="EF3220"/>
                </a:solidFill>
                <a:latin typeface="Comic Sans"/>
              </a:rPr>
              <a:t>Unit 2</a:t>
            </a:r>
          </a:p>
        </p:txBody>
      </p:sp>
      <p:pic>
        <p:nvPicPr>
          <p:cNvPr id="2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5"/>
            <a:ext cx="15790092" cy="529796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latin typeface="Comic Sans" panose="020B0604020202020204" charset="0"/>
              </a:rPr>
              <a:t>Which word is pronounced</a:t>
            </a:r>
          </a:p>
          <a:p>
            <a:pPr algn="ctr" defTabSz="1371566">
              <a:defRPr/>
            </a:pPr>
            <a:endParaRPr lang="en-GB" sz="5400" b="1" dirty="0">
              <a:solidFill>
                <a:schemeClr val="accent4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22482" y="5961620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expansive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53073" y="5967902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explain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22482" y="7295378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expensive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53073" y="7301660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expression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95" y="5999831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75" y="7390769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157" y="7362820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382" y="6077341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7039343" y="8629650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32665" y="2171700"/>
            <a:ext cx="5648325" cy="1095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3263272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5"/>
            <a:ext cx="15790092" cy="339196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Listen and choose the word.</a:t>
            </a:r>
            <a:endParaRPr lang="vi-VN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36782" y="4304075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contact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367373" y="4310357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computer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36779" y="6094922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composer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367372" y="6101204"/>
            <a:ext cx="7360199" cy="15943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compact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93" y="4547918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970870" y="6350598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843" y="6400368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5" y="4552268"/>
            <a:ext cx="1207115" cy="965690"/>
          </a:xfrm>
          <a:prstGeom prst="rect">
            <a:avLst/>
          </a:prstGeom>
        </p:spPr>
      </p:pic>
      <p:sp>
        <p:nvSpPr>
          <p:cNvPr id="18" name="Cloud 17">
            <a:hlinkClick r:id="rId18" action="ppaction://hlinksldjump"/>
          </p:cNvPr>
          <p:cNvSpPr/>
          <p:nvPr/>
        </p:nvSpPr>
        <p:spPr>
          <a:xfrm>
            <a:off x="7001243" y="8545448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60583"/>
            <a:ext cx="2144903" cy="1028441"/>
          </a:xfrm>
          <a:prstGeom prst="rect">
            <a:avLst/>
          </a:prstGeom>
        </p:spPr>
      </p:pic>
      <p:pic>
        <p:nvPicPr>
          <p:cNvPr id="3" name="compu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7806" y="1638357"/>
            <a:ext cx="1959131" cy="195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38913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322" y="5948842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485" y="7068927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8292352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896572"/>
            <a:ext cx="15790092" cy="3040919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Which word is pronounced </a:t>
            </a:r>
          </a:p>
          <a:p>
            <a:pPr algn="ctr" defTabSz="1371566">
              <a:defRPr/>
            </a:pPr>
            <a:endParaRPr lang="en-US" sz="4800" dirty="0">
              <a:solidFill>
                <a:schemeClr val="tx2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6233" y="4668324"/>
            <a:ext cx="8587376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factory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76942" y="7648439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650517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44001" y="4674606"/>
            <a:ext cx="8577728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fantasy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6228" y="6661025"/>
            <a:ext cx="8587376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pharmacy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3998" y="6667307"/>
            <a:ext cx="8577728" cy="1785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fantastic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59" y="5082420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64" y="7240512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957" y="7072335"/>
            <a:ext cx="1207115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013" y="5064499"/>
            <a:ext cx="1098888" cy="965690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6976024" y="8629650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63716" y="2199426"/>
            <a:ext cx="5819775" cy="115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8131345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6631321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742" y="7516547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5036900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Listen and choose the word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667" y="5705711"/>
            <a:ext cx="7360199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bat man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8330918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6257" y="5711993"/>
            <a:ext cx="8558343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banana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667" y="7383482"/>
            <a:ext cx="7360199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banned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6257" y="7389764"/>
            <a:ext cx="8558343" cy="14432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banner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39" y="5946103"/>
            <a:ext cx="1208585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58139" y="7582079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384" y="7649923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156" y="5969553"/>
            <a:ext cx="1207115" cy="965690"/>
          </a:xfrm>
          <a:prstGeom prst="rect">
            <a:avLst/>
          </a:prstGeom>
        </p:spPr>
      </p:pic>
      <p:sp>
        <p:nvSpPr>
          <p:cNvPr id="18" name="Cloud 17">
            <a:hlinkClick r:id="rId18" action="ppaction://hlinksldjump"/>
          </p:cNvPr>
          <p:cNvSpPr/>
          <p:nvPr/>
        </p:nvSpPr>
        <p:spPr>
          <a:xfrm>
            <a:off x="7075330" y="8826737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ban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66100" y="2155424"/>
            <a:ext cx="19558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10898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6"/>
            <a:ext cx="15790092" cy="4489775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Which word is pronounced</a:t>
            </a:r>
          </a:p>
          <a:p>
            <a:pPr algn="ctr" defTabSz="1371566">
              <a:defRPr/>
            </a:pPr>
            <a:endParaRPr lang="en-GB" sz="4800" b="1" dirty="0">
              <a:solidFill>
                <a:schemeClr val="accent4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43977" y="5484614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develop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74568" y="5490896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deploy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46282" y="7260816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detect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76873" y="7267098"/>
            <a:ext cx="7360199" cy="1597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defeat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471121" y="5696443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25943" y="7573265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11" y="7687384"/>
            <a:ext cx="1207115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295" y="5683342"/>
            <a:ext cx="1207115" cy="1060796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6791693" y="8898458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36193" y="1992243"/>
            <a:ext cx="4476750" cy="110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9718878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74345" y="1658"/>
            <a:ext cx="18462347" cy="10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8" y="6773783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9" y="7695586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492310"/>
            <a:ext cx="15790092" cy="6197606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t"/>
          <a:lstStyle/>
          <a:p>
            <a:pPr algn="ctr"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Listen and choose the word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20" y="7353295"/>
            <a:ext cx="850673" cy="52381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51"/>
            <a:ext cx="1337130" cy="82336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endParaRPr lang="vi-VN" sz="36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3410" y="7033287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projector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4002" y="7039569"/>
            <a:ext cx="7360199" cy="115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566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projection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00" y="7100729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532" y="7072518"/>
            <a:ext cx="1207115" cy="1060796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6982193" y="8730501"/>
            <a:ext cx="3538817" cy="165735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566">
              <a:defRPr/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8" y="179833"/>
            <a:ext cx="2144903" cy="1028441"/>
          </a:xfrm>
          <a:prstGeom prst="rect">
            <a:avLst/>
          </a:prstGeom>
        </p:spPr>
      </p:pic>
      <p:pic>
        <p:nvPicPr>
          <p:cNvPr id="2" name="proj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66102" y="2247900"/>
            <a:ext cx="19558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7900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0790" y="951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2"/>
                </a:lnTo>
                <a:lnTo>
                  <a:pt x="0" y="6795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15005" y="738710"/>
            <a:ext cx="5156483" cy="515648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77790" y="1834574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>
                <a:solidFill>
                  <a:srgbClr val="F99AAF"/>
                </a:solidFill>
                <a:latin typeface="Comic Sans"/>
              </a:rPr>
              <a:t>Production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9570" y="1368887"/>
            <a:ext cx="3136447" cy="305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4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7372961" y="4995164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3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3" y="2401764"/>
                </a:lnTo>
                <a:lnTo>
                  <a:pt x="3835153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96120" y="710702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99930" y="5143500"/>
            <a:ext cx="607622" cy="586721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726895" y="2960519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58523" y="8149098"/>
            <a:ext cx="19898679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19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350083" y="3714423"/>
            <a:ext cx="10514939" cy="6532406"/>
          </a:xfrm>
          <a:custGeom>
            <a:avLst/>
            <a:gdLst/>
            <a:ahLst/>
            <a:cxnLst/>
            <a:rect l="l" t="t" r="r" b="b"/>
            <a:pathLst>
              <a:path w="14019918" h="8709874">
                <a:moveTo>
                  <a:pt x="0" y="0"/>
                </a:moveTo>
                <a:lnTo>
                  <a:pt x="14019917" y="0"/>
                </a:lnTo>
                <a:lnTo>
                  <a:pt x="14019917" y="8709874"/>
                </a:lnTo>
                <a:lnTo>
                  <a:pt x="0" y="87098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40894" y="4151795"/>
            <a:ext cx="6356925" cy="5657663"/>
          </a:xfrm>
          <a:custGeom>
            <a:avLst/>
            <a:gdLst/>
            <a:ahLst/>
            <a:cxnLst/>
            <a:rect l="l" t="t" r="r" b="b"/>
            <a:pathLst>
              <a:path w="8475900" h="7543551">
                <a:moveTo>
                  <a:pt x="0" y="0"/>
                </a:moveTo>
                <a:lnTo>
                  <a:pt x="8475900" y="0"/>
                </a:lnTo>
                <a:lnTo>
                  <a:pt x="8475900" y="7543551"/>
                </a:lnTo>
                <a:lnTo>
                  <a:pt x="0" y="75435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679291" y="6629216"/>
            <a:ext cx="5086359" cy="3490514"/>
          </a:xfrm>
          <a:custGeom>
            <a:avLst/>
            <a:gdLst/>
            <a:ahLst/>
            <a:cxnLst/>
            <a:rect l="l" t="t" r="r" b="b"/>
            <a:pathLst>
              <a:path w="6781812" h="4654018">
                <a:moveTo>
                  <a:pt x="0" y="0"/>
                </a:moveTo>
                <a:lnTo>
                  <a:pt x="6781812" y="0"/>
                </a:lnTo>
                <a:lnTo>
                  <a:pt x="6781812" y="4654018"/>
                </a:lnTo>
                <a:lnTo>
                  <a:pt x="0" y="46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1301339">
            <a:off x="13213849" y="5441892"/>
            <a:ext cx="3100646" cy="2709189"/>
          </a:xfrm>
          <a:custGeom>
            <a:avLst/>
            <a:gdLst/>
            <a:ahLst/>
            <a:cxnLst/>
            <a:rect l="l" t="t" r="r" b="b"/>
            <a:pathLst>
              <a:path w="4134194" h="3612252">
                <a:moveTo>
                  <a:pt x="0" y="0"/>
                </a:moveTo>
                <a:lnTo>
                  <a:pt x="4134194" y="0"/>
                </a:lnTo>
                <a:lnTo>
                  <a:pt x="4134194" y="3612252"/>
                </a:lnTo>
                <a:lnTo>
                  <a:pt x="0" y="36122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599846" y="4695575"/>
            <a:ext cx="2431418" cy="2704807"/>
          </a:xfrm>
          <a:custGeom>
            <a:avLst/>
            <a:gdLst/>
            <a:ahLst/>
            <a:cxnLst/>
            <a:rect l="l" t="t" r="r" b="b"/>
            <a:pathLst>
              <a:path w="3241890" h="3606409">
                <a:moveTo>
                  <a:pt x="0" y="0"/>
                </a:moveTo>
                <a:lnTo>
                  <a:pt x="3241890" y="0"/>
                </a:lnTo>
                <a:lnTo>
                  <a:pt x="3241890" y="3606409"/>
                </a:lnTo>
                <a:lnTo>
                  <a:pt x="0" y="360640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513334" y="7767134"/>
            <a:ext cx="2588826" cy="2352596"/>
          </a:xfrm>
          <a:custGeom>
            <a:avLst/>
            <a:gdLst/>
            <a:ahLst/>
            <a:cxnLst/>
            <a:rect l="l" t="t" r="r" b="b"/>
            <a:pathLst>
              <a:path w="3451768" h="3136794">
                <a:moveTo>
                  <a:pt x="0" y="0"/>
                </a:moveTo>
                <a:lnTo>
                  <a:pt x="3451768" y="0"/>
                </a:lnTo>
                <a:lnTo>
                  <a:pt x="3451768" y="3136794"/>
                </a:lnTo>
                <a:lnTo>
                  <a:pt x="0" y="31367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667222" y="-313659"/>
            <a:ext cx="3521796" cy="354111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1790563"/>
            <a:ext cx="16399420" cy="881670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FF9946"/>
            </a:solidFill>
            <a:prstDash val="solid"/>
            <a:miter/>
          </a:ln>
        </p:spPr>
        <p:txBody>
          <a:bodyPr/>
          <a:lstStyle/>
          <a:p>
            <a:endParaRPr lang="en-US" dirty="0">
              <a:latin typeface="Comic Sans" panose="020B060402020202020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414853" y="8709136"/>
            <a:ext cx="9788088" cy="4842634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825" b="-48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32702" y="8511407"/>
            <a:ext cx="9881842" cy="5188864"/>
          </a:xfrm>
          <a:custGeom>
            <a:avLst/>
            <a:gdLst/>
            <a:ahLst/>
            <a:cxnLst/>
            <a:rect l="l" t="t" r="r" b="b"/>
            <a:pathLst>
              <a:path w="9881842" h="5188864">
                <a:moveTo>
                  <a:pt x="0" y="0"/>
                </a:moveTo>
                <a:lnTo>
                  <a:pt x="9881842" y="0"/>
                </a:lnTo>
                <a:lnTo>
                  <a:pt x="9881842" y="5188864"/>
                </a:lnTo>
                <a:lnTo>
                  <a:pt x="0" y="51888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23" r="-623" b="-46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03774" y="2284980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5526" y="5843779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884039"/>
            <a:ext cx="16230600" cy="8374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latin typeface="Comic Sans" panose="020B060402020202020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965053" y="238802"/>
            <a:ext cx="9332718" cy="1491862"/>
            <a:chOff x="0" y="0"/>
            <a:chExt cx="2777306" cy="2782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77306" cy="278253"/>
            </a:xfrm>
            <a:prstGeom prst="flowChartOnlineStorag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77306" cy="316353"/>
            </a:xfrm>
            <a:prstGeom prst="flowChartOnlineStorage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313782" y="8657313"/>
            <a:ext cx="1846609" cy="1201975"/>
          </a:xfrm>
          <a:custGeom>
            <a:avLst/>
            <a:gdLst/>
            <a:ahLst/>
            <a:cxnLst/>
            <a:rect l="l" t="t" r="r" b="b"/>
            <a:pathLst>
              <a:path w="1846609" h="1201975">
                <a:moveTo>
                  <a:pt x="0" y="0"/>
                </a:moveTo>
                <a:lnTo>
                  <a:pt x="1846609" y="0"/>
                </a:lnTo>
                <a:lnTo>
                  <a:pt x="1846609" y="1201974"/>
                </a:lnTo>
                <a:lnTo>
                  <a:pt x="0" y="1201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8147659" y="356844"/>
            <a:ext cx="664556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600" dirty="0">
                <a:latin typeface="Comic Sans" panose="020B0604020202020204" charset="0"/>
              </a:rPr>
              <a:t>Choose and write nine words. Take turns to say the words.</a:t>
            </a:r>
            <a:endParaRPr lang="en-US" sz="3600" dirty="0">
              <a:latin typeface="Comic Sans" panose="020B0604020202020204" charset="0"/>
            </a:endParaRPr>
          </a:p>
        </p:txBody>
      </p:sp>
      <p:sp>
        <p:nvSpPr>
          <p:cNvPr id="60" name="Freeform 15">
            <a:extLst>
              <a:ext uri="{FF2B5EF4-FFF2-40B4-BE49-F238E27FC236}">
                <a16:creationId xmlns:a16="http://schemas.microsoft.com/office/drawing/2014/main" id="{B4BED72E-24BF-6D19-1385-F6E75B96C755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38858" y="2160900"/>
            <a:ext cx="68895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atin typeface="Comic Sans" panose="020B0604020202020204" charset="0"/>
              </a:rPr>
              <a:t>expensive		fantastic </a:t>
            </a:r>
            <a:br>
              <a:rPr lang="en-GB" sz="4000" b="1" dirty="0">
                <a:latin typeface="Comic Sans" panose="020B0604020202020204" charset="0"/>
              </a:rPr>
            </a:br>
            <a:r>
              <a:rPr lang="en-GB" sz="4000" b="1" dirty="0">
                <a:latin typeface="Comic Sans" panose="020B0604020202020204" charset="0"/>
              </a:rPr>
              <a:t>projector		develop </a:t>
            </a:r>
            <a:br>
              <a:rPr lang="en-GB" sz="4000" b="1" dirty="0">
                <a:latin typeface="Comic Sans" panose="020B0604020202020204" charset="0"/>
              </a:rPr>
            </a:br>
            <a:r>
              <a:rPr lang="en-GB" sz="4000" b="1" dirty="0">
                <a:latin typeface="Comic Sans" panose="020B0604020202020204" charset="0"/>
              </a:rPr>
              <a:t>family 			clever 	</a:t>
            </a:r>
            <a:br>
              <a:rPr lang="en-GB" sz="4000" b="1" dirty="0">
                <a:latin typeface="Comic Sans" panose="020B0604020202020204" charset="0"/>
              </a:rPr>
            </a:br>
            <a:r>
              <a:rPr lang="en-GB" sz="4000" b="1" dirty="0">
                <a:latin typeface="Comic Sans" panose="020B0604020202020204" charset="0"/>
              </a:rPr>
              <a:t>computer		banana</a:t>
            </a:r>
          </a:p>
          <a:p>
            <a:r>
              <a:rPr lang="en-GB" sz="4000" b="1" dirty="0">
                <a:latin typeface="Comic Sans" panose="020B0604020202020204" charset="0"/>
              </a:rPr>
              <a:t>father			mother</a:t>
            </a:r>
          </a:p>
          <a:p>
            <a:r>
              <a:rPr lang="en-GB" sz="4000" b="1" dirty="0">
                <a:latin typeface="Comic Sans" panose="020B0604020202020204" charset="0"/>
              </a:rPr>
              <a:t>funny</a:t>
            </a:r>
            <a:endParaRPr lang="en-US" sz="4000" b="1" dirty="0">
              <a:latin typeface="Comic Sans" panose="020B06040202020202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66561" y="6325604"/>
            <a:ext cx="11042555" cy="42934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401701" y="1996787"/>
            <a:ext cx="7857599" cy="7862501"/>
          </a:xfrm>
          <a:prstGeom prst="rect">
            <a:avLst/>
          </a:prstGeom>
          <a:solidFill>
            <a:srgbClr val="C3F2FF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9856241" y="2328606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2355862" y="2333051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14793226" y="2333051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9875475" y="4835202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ed Rectangle 94"/>
          <p:cNvSpPr/>
          <p:nvPr/>
        </p:nvSpPr>
        <p:spPr>
          <a:xfrm>
            <a:off x="12375096" y="4839647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14812460" y="4839647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9875475" y="7263232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/>
          <p:cNvSpPr/>
          <p:nvPr/>
        </p:nvSpPr>
        <p:spPr>
          <a:xfrm>
            <a:off x="12375096" y="7267677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/>
          <p:cNvSpPr/>
          <p:nvPr/>
        </p:nvSpPr>
        <p:spPr>
          <a:xfrm>
            <a:off x="14812460" y="7267677"/>
            <a:ext cx="2133145" cy="2222701"/>
          </a:xfrm>
          <a:prstGeom prst="roundRect">
            <a:avLst/>
          </a:prstGeom>
          <a:solidFill>
            <a:srgbClr val="EE72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9883323" y="2434511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nut 23"/>
          <p:cNvSpPr/>
          <p:nvPr/>
        </p:nvSpPr>
        <p:spPr>
          <a:xfrm>
            <a:off x="10180209" y="2702804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Multiply 99"/>
          <p:cNvSpPr/>
          <p:nvPr/>
        </p:nvSpPr>
        <p:spPr>
          <a:xfrm>
            <a:off x="12370887" y="2413746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Donut 100"/>
          <p:cNvSpPr/>
          <p:nvPr/>
        </p:nvSpPr>
        <p:spPr>
          <a:xfrm>
            <a:off x="12629460" y="2694789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14823267" y="2401842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nut 33"/>
          <p:cNvSpPr/>
          <p:nvPr/>
        </p:nvSpPr>
        <p:spPr>
          <a:xfrm>
            <a:off x="15105493" y="2675139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9950203" y="4869612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nut 35"/>
          <p:cNvSpPr/>
          <p:nvPr/>
        </p:nvSpPr>
        <p:spPr>
          <a:xfrm>
            <a:off x="10207598" y="5129922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Multiply 36"/>
          <p:cNvSpPr/>
          <p:nvPr/>
        </p:nvSpPr>
        <p:spPr>
          <a:xfrm>
            <a:off x="12375810" y="4873054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nut 37"/>
          <p:cNvSpPr/>
          <p:nvPr/>
        </p:nvSpPr>
        <p:spPr>
          <a:xfrm>
            <a:off x="12689261" y="5151886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Multiply 38"/>
          <p:cNvSpPr/>
          <p:nvPr/>
        </p:nvSpPr>
        <p:spPr>
          <a:xfrm>
            <a:off x="14803067" y="4861096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/>
          <p:nvPr/>
        </p:nvSpPr>
        <p:spPr>
          <a:xfrm>
            <a:off x="15086058" y="5141090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Multiply 42"/>
          <p:cNvSpPr/>
          <p:nvPr/>
        </p:nvSpPr>
        <p:spPr>
          <a:xfrm>
            <a:off x="9942522" y="7300211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/>
          <p:nvPr/>
        </p:nvSpPr>
        <p:spPr>
          <a:xfrm>
            <a:off x="10224798" y="7575867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Multiply 44"/>
          <p:cNvSpPr/>
          <p:nvPr/>
        </p:nvSpPr>
        <p:spPr>
          <a:xfrm>
            <a:off x="12399447" y="7348673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/>
          <p:nvPr/>
        </p:nvSpPr>
        <p:spPr>
          <a:xfrm>
            <a:off x="12672531" y="7633036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Multiply 46"/>
          <p:cNvSpPr/>
          <p:nvPr/>
        </p:nvSpPr>
        <p:spPr>
          <a:xfrm>
            <a:off x="14848978" y="7323892"/>
            <a:ext cx="2137260" cy="2137260"/>
          </a:xfrm>
          <a:prstGeom prst="mathMultiply">
            <a:avLst/>
          </a:prstGeom>
          <a:solidFill>
            <a:schemeClr val="bg1"/>
          </a:solidFill>
          <a:ln cap="flat"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/>
          <p:nvPr/>
        </p:nvSpPr>
        <p:spPr>
          <a:xfrm>
            <a:off x="15115153" y="7615027"/>
            <a:ext cx="1585948" cy="1585948"/>
          </a:xfrm>
          <a:prstGeom prst="donut">
            <a:avLst>
              <a:gd name="adj" fmla="val 418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89E13BE3-F2FB-6A5F-8227-78514462F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583400" y="-111608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74700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606" showWhenStopped="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3" grpId="0"/>
      <p:bldP spid="16" grpId="0"/>
      <p:bldP spid="23" grpId="0" animBg="1"/>
      <p:bldP spid="23" grpId="1" animBg="1"/>
      <p:bldP spid="24" grpId="0" animBg="1"/>
      <p:bldP spid="24" grpId="1" animBg="1"/>
      <p:bldP spid="100" grpId="0" animBg="1"/>
      <p:bldP spid="100" grpId="1" animBg="1"/>
      <p:bldP spid="101" grpId="0" animBg="1"/>
      <p:bldP spid="10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8523" y="103119"/>
            <a:ext cx="20507849" cy="15358743"/>
            <a:chOff x="0" y="0"/>
            <a:chExt cx="27343798" cy="20478324"/>
          </a:xfrm>
        </p:grpSpPr>
        <p:sp>
          <p:nvSpPr>
            <p:cNvPr id="3" name="Freeform 3"/>
            <p:cNvSpPr/>
            <p:nvPr/>
          </p:nvSpPr>
          <p:spPr>
            <a:xfrm>
              <a:off x="759084" y="1130986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631371" y="847455"/>
              <a:ext cx="6875310" cy="687531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915084" y="2308606"/>
              <a:ext cx="17511138" cy="233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4248"/>
                </a:lnSpc>
              </a:pPr>
              <a:r>
                <a:rPr lang="en-US" sz="11045" spc="1093" dirty="0">
                  <a:solidFill>
                    <a:srgbClr val="F99AAF"/>
                  </a:solidFill>
                  <a:latin typeface="Comic Sans"/>
                </a:rPr>
                <a:t>Assessment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24124" y="1687690"/>
              <a:ext cx="4181929" cy="4072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4812"/>
                </a:lnSpc>
              </a:pPr>
              <a:r>
                <a:rPr lang="en-US" sz="19234" spc="1904">
                  <a:solidFill>
                    <a:srgbClr val="F41809"/>
                  </a:solidFill>
                  <a:latin typeface="Comic Sans"/>
                </a:rPr>
                <a:t>5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6">
                <a:alphaModFix amt="4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11475" y="4815072"/>
              <a:ext cx="14019918" cy="8709875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838" y="5398234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7250418" y="8701463"/>
              <a:ext cx="6781812" cy="4654018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298661">
              <a:off x="17963162" y="7118364"/>
              <a:ext cx="4134194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1144491" y="6123274"/>
              <a:ext cx="3241890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4362476" y="10218687"/>
              <a:ext cx="3451768" cy="3136794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197520" y="2377665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0" y="0"/>
                </a:moveTo>
                <a:lnTo>
                  <a:pt x="4274726" y="0"/>
                </a:lnTo>
                <a:lnTo>
                  <a:pt x="4274726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FF9946"/>
            </a:solidFill>
            <a:prstDash val="solid"/>
            <a:miter/>
          </a:ln>
        </p:spPr>
        <p:txBody>
          <a:bodyPr/>
          <a:lstStyle/>
          <a:p>
            <a:endParaRPr lang="en-US" dirty="0">
              <a:latin typeface="Comic Sans" panose="020B060402020202020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-414853" y="8709136"/>
            <a:ext cx="9788088" cy="4842634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25" b="-48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32702" y="8511407"/>
            <a:ext cx="9881842" cy="5188864"/>
          </a:xfrm>
          <a:custGeom>
            <a:avLst/>
            <a:gdLst/>
            <a:ahLst/>
            <a:cxnLst/>
            <a:rect l="l" t="t" r="r" b="b"/>
            <a:pathLst>
              <a:path w="9881842" h="5188864">
                <a:moveTo>
                  <a:pt x="0" y="0"/>
                </a:moveTo>
                <a:lnTo>
                  <a:pt x="9881842" y="0"/>
                </a:lnTo>
                <a:lnTo>
                  <a:pt x="9881842" y="5188864"/>
                </a:lnTo>
                <a:lnTo>
                  <a:pt x="0" y="5188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3" r="-623" b="-46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67222" y="-313659"/>
            <a:ext cx="3521796" cy="354111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03774" y="2284980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5526" y="5843779"/>
            <a:ext cx="3607549" cy="1884944"/>
          </a:xfrm>
          <a:custGeom>
            <a:avLst/>
            <a:gdLst/>
            <a:ahLst/>
            <a:cxnLst/>
            <a:rect l="l" t="t" r="r" b="b"/>
            <a:pathLst>
              <a:path w="3607549" h="1884944">
                <a:moveTo>
                  <a:pt x="0" y="0"/>
                </a:moveTo>
                <a:lnTo>
                  <a:pt x="3607548" y="0"/>
                </a:lnTo>
                <a:lnTo>
                  <a:pt x="3607548" y="1884944"/>
                </a:lnTo>
                <a:lnTo>
                  <a:pt x="0" y="1884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884039"/>
            <a:ext cx="16230600" cy="8374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>
              <a:latin typeface="Comic Sans" panose="020B060402020202020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821940" y="414074"/>
            <a:ext cx="12130778" cy="1056493"/>
            <a:chOff x="0" y="0"/>
            <a:chExt cx="2777306" cy="2782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77306" cy="278253"/>
            </a:xfrm>
            <a:custGeom>
              <a:avLst/>
              <a:gdLst/>
              <a:ahLst/>
              <a:cxnLst/>
              <a:rect l="l" t="t" r="r" b="b"/>
              <a:pathLst>
                <a:path w="2777306" h="278253">
                  <a:moveTo>
                    <a:pt x="2574106" y="0"/>
                  </a:moveTo>
                  <a:cubicBezTo>
                    <a:pt x="2686330" y="0"/>
                    <a:pt x="2777306" y="62289"/>
                    <a:pt x="2777306" y="139127"/>
                  </a:cubicBezTo>
                  <a:cubicBezTo>
                    <a:pt x="2777306" y="215964"/>
                    <a:pt x="2686330" y="278253"/>
                    <a:pt x="2574106" y="278253"/>
                  </a:cubicBezTo>
                  <a:lnTo>
                    <a:pt x="203200" y="278253"/>
                  </a:lnTo>
                  <a:cubicBezTo>
                    <a:pt x="90976" y="278253"/>
                    <a:pt x="0" y="215964"/>
                    <a:pt x="0" y="139127"/>
                  </a:cubicBezTo>
                  <a:cubicBezTo>
                    <a:pt x="0" y="622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FE8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777306" cy="316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Comic Sans" panose="020B0604020202020204" charset="0"/>
              </a:endParaRPr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5440597" y="620084"/>
            <a:ext cx="968567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Comic Sans" panose="020B0604020202020204" charset="0"/>
              </a:rPr>
              <a:t>Match the word with its pronunciation</a:t>
            </a:r>
          </a:p>
        </p:txBody>
      </p:sp>
      <p:sp>
        <p:nvSpPr>
          <p:cNvPr id="60" name="Freeform 15">
            <a:extLst>
              <a:ext uri="{FF2B5EF4-FFF2-40B4-BE49-F238E27FC236}">
                <a16:creationId xmlns:a16="http://schemas.microsoft.com/office/drawing/2014/main" id="{B4BED72E-24BF-6D19-1385-F6E75B96C755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4681" y="5930217"/>
            <a:ext cx="3894223" cy="7841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9213" y="7067705"/>
            <a:ext cx="4665158" cy="80388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1851" y="4773860"/>
            <a:ext cx="3979884" cy="7379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8400" y="3667633"/>
            <a:ext cx="4526787" cy="75775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060888" y="3674986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expensive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60887" y="4860102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computer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66308" y="6050182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fantastic</a:t>
            </a:r>
            <a:endParaRPr lang="en-US" sz="4400" dirty="0">
              <a:latin typeface="Comic Sans" panose="020B060402020202020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060886" y="7168885"/>
            <a:ext cx="2759417" cy="7694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" panose="020B0604020202020204" charset="0"/>
              </a:rPr>
              <a:t>projector</a:t>
            </a:r>
            <a:endParaRPr lang="en-US" sz="4400" dirty="0">
              <a:latin typeface="Comic Sans" panose="020B0604020202020204" charset="0"/>
            </a:endParaRPr>
          </a:p>
        </p:txBody>
      </p:sp>
      <p:cxnSp>
        <p:nvCxnSpPr>
          <p:cNvPr id="19" name="Straight Connector 18"/>
          <p:cNvCxnSpPr>
            <a:stCxn id="16" idx="3"/>
            <a:endCxn id="7" idx="1"/>
          </p:cNvCxnSpPr>
          <p:nvPr/>
        </p:nvCxnSpPr>
        <p:spPr>
          <a:xfrm>
            <a:off x="6820305" y="4059707"/>
            <a:ext cx="3554376" cy="226256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5" idx="3"/>
          </p:cNvCxnSpPr>
          <p:nvPr/>
        </p:nvCxnSpPr>
        <p:spPr>
          <a:xfrm>
            <a:off x="6820304" y="5244823"/>
            <a:ext cx="3168909" cy="218697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6" idx="3"/>
            <a:endCxn id="14" idx="1"/>
          </p:cNvCxnSpPr>
          <p:nvPr/>
        </p:nvCxnSpPr>
        <p:spPr>
          <a:xfrm flipV="1">
            <a:off x="6825725" y="5142856"/>
            <a:ext cx="3506126" cy="129204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5" idx="1"/>
          </p:cNvCxnSpPr>
          <p:nvPr/>
        </p:nvCxnSpPr>
        <p:spPr>
          <a:xfrm flipV="1">
            <a:off x="6820303" y="4046513"/>
            <a:ext cx="3238097" cy="356305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1037195-FCD6-E432-F56A-70E0812CDF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927147" y="7702382"/>
            <a:ext cx="5262488" cy="30495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2D0FEC-8373-DA7A-1AC0-451694A872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12906" y="6294536"/>
            <a:ext cx="5896957" cy="4325953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6" grpId="0" animBg="1"/>
      <p:bldP spid="65" grpId="0" animBg="1"/>
      <p:bldP spid="86" grpId="0" animBg="1"/>
      <p:bldP spid="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60067" y="485986"/>
            <a:ext cx="3327734" cy="3358959"/>
          </a:xfrm>
          <a:custGeom>
            <a:avLst/>
            <a:gdLst/>
            <a:ahLst/>
            <a:cxnLst/>
            <a:rect l="l" t="t" r="r" b="b"/>
            <a:pathLst>
              <a:path w="4436979" h="4478612">
                <a:moveTo>
                  <a:pt x="0" y="0"/>
                </a:moveTo>
                <a:lnTo>
                  <a:pt x="4436978" y="0"/>
                </a:lnTo>
                <a:lnTo>
                  <a:pt x="4436978" y="4478612"/>
                </a:lnTo>
                <a:lnTo>
                  <a:pt x="0" y="44786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70258">
            <a:off x="5813297" y="5441793"/>
            <a:ext cx="13401917" cy="6935492"/>
          </a:xfrm>
          <a:custGeom>
            <a:avLst/>
            <a:gdLst/>
            <a:ahLst/>
            <a:cxnLst/>
            <a:rect l="l" t="t" r="r" b="b"/>
            <a:pathLst>
              <a:path w="17869223" h="9247323">
                <a:moveTo>
                  <a:pt x="0" y="0"/>
                </a:moveTo>
                <a:lnTo>
                  <a:pt x="17869223" y="0"/>
                </a:lnTo>
                <a:lnTo>
                  <a:pt x="17869223" y="9247323"/>
                </a:lnTo>
                <a:lnTo>
                  <a:pt x="0" y="924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307315" y="-2597535"/>
            <a:ext cx="13831248" cy="13831249"/>
          </a:xfrm>
          <a:custGeom>
            <a:avLst/>
            <a:gdLst/>
            <a:ahLst/>
            <a:cxnLst/>
            <a:rect l="l" t="t" r="r" b="b"/>
            <a:pathLst>
              <a:path w="18441665" h="18441665">
                <a:moveTo>
                  <a:pt x="0" y="0"/>
                </a:moveTo>
                <a:lnTo>
                  <a:pt x="18441665" y="0"/>
                </a:lnTo>
                <a:lnTo>
                  <a:pt x="18441665" y="18441665"/>
                </a:lnTo>
                <a:lnTo>
                  <a:pt x="0" y="18441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262371" y="1660201"/>
            <a:ext cx="3244606" cy="324460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40975" y="5533114"/>
            <a:ext cx="3451097" cy="345109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67682" y="1660201"/>
            <a:ext cx="3244606" cy="324460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35000"/>
                  </a:srgbClr>
                </a:gs>
                <a:gs pos="100000">
                  <a:srgbClr val="94B9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209544" y="5627688"/>
            <a:ext cx="3451097" cy="34510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06689" y="1929502"/>
            <a:ext cx="3244606" cy="324460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292472" y="1660201"/>
            <a:ext cx="7181348" cy="8549223"/>
          </a:xfrm>
          <a:custGeom>
            <a:avLst/>
            <a:gdLst/>
            <a:ahLst/>
            <a:cxnLst/>
            <a:rect l="l" t="t" r="r" b="b"/>
            <a:pathLst>
              <a:path w="9575130" h="11398964">
                <a:moveTo>
                  <a:pt x="0" y="0"/>
                </a:moveTo>
                <a:lnTo>
                  <a:pt x="9575130" y="0"/>
                </a:lnTo>
                <a:lnTo>
                  <a:pt x="9575130" y="11398964"/>
                </a:lnTo>
                <a:lnTo>
                  <a:pt x="0" y="1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107603" y="6662022"/>
            <a:ext cx="4272606" cy="2675719"/>
          </a:xfrm>
          <a:custGeom>
            <a:avLst/>
            <a:gdLst/>
            <a:ahLst/>
            <a:cxnLst/>
            <a:rect l="l" t="t" r="r" b="b"/>
            <a:pathLst>
              <a:path w="5696808" h="3567626">
                <a:moveTo>
                  <a:pt x="0" y="0"/>
                </a:moveTo>
                <a:lnTo>
                  <a:pt x="5696808" y="0"/>
                </a:lnTo>
                <a:lnTo>
                  <a:pt x="5696808" y="3567626"/>
                </a:lnTo>
                <a:lnTo>
                  <a:pt x="0" y="35676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0999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390008" y="8721411"/>
            <a:ext cx="1545156" cy="967654"/>
          </a:xfrm>
          <a:custGeom>
            <a:avLst/>
            <a:gdLst/>
            <a:ahLst/>
            <a:cxnLst/>
            <a:rect l="l" t="t" r="r" b="b"/>
            <a:pathLst>
              <a:path w="2060208" h="1290205">
                <a:moveTo>
                  <a:pt x="0" y="0"/>
                </a:moveTo>
                <a:lnTo>
                  <a:pt x="2060208" y="0"/>
                </a:lnTo>
                <a:lnTo>
                  <a:pt x="2060208" y="1290206"/>
                </a:lnTo>
                <a:lnTo>
                  <a:pt x="0" y="12902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0999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966107" y="5174108"/>
            <a:ext cx="544905" cy="526162"/>
          </a:xfrm>
          <a:custGeom>
            <a:avLst/>
            <a:gdLst/>
            <a:ahLst/>
            <a:cxnLst/>
            <a:rect l="l" t="t" r="r" b="b"/>
            <a:pathLst>
              <a:path w="726540" h="701549">
                <a:moveTo>
                  <a:pt x="0" y="0"/>
                </a:moveTo>
                <a:lnTo>
                  <a:pt x="726540" y="0"/>
                </a:lnTo>
                <a:lnTo>
                  <a:pt x="726540" y="701549"/>
                </a:lnTo>
                <a:lnTo>
                  <a:pt x="0" y="7015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530005" y="7125835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4" y="0"/>
                </a:lnTo>
                <a:lnTo>
                  <a:pt x="628004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546244" y="1028700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3" y="0"/>
                </a:lnTo>
                <a:lnTo>
                  <a:pt x="628003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180954" y="8554378"/>
            <a:ext cx="811268" cy="783363"/>
          </a:xfrm>
          <a:custGeom>
            <a:avLst/>
            <a:gdLst/>
            <a:ahLst/>
            <a:cxnLst/>
            <a:rect l="l" t="t" r="r" b="b"/>
            <a:pathLst>
              <a:path w="1081691" h="1044484">
                <a:moveTo>
                  <a:pt x="0" y="0"/>
                </a:moveTo>
                <a:lnTo>
                  <a:pt x="1081691" y="0"/>
                </a:lnTo>
                <a:lnTo>
                  <a:pt x="1081691" y="1044484"/>
                </a:lnTo>
                <a:lnTo>
                  <a:pt x="0" y="10444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665371" y="8314419"/>
            <a:ext cx="1860586" cy="2046644"/>
          </a:xfrm>
          <a:custGeom>
            <a:avLst/>
            <a:gdLst/>
            <a:ahLst/>
            <a:cxnLst/>
            <a:rect l="l" t="t" r="r" b="b"/>
            <a:pathLst>
              <a:path w="2480781" h="2728859">
                <a:moveTo>
                  <a:pt x="0" y="0"/>
                </a:moveTo>
                <a:lnTo>
                  <a:pt x="2480781" y="0"/>
                </a:lnTo>
                <a:lnTo>
                  <a:pt x="2480781" y="2728859"/>
                </a:lnTo>
                <a:lnTo>
                  <a:pt x="0" y="272885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5104031" y="5017512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3464399" y="7999881"/>
            <a:ext cx="1879181" cy="2175607"/>
          </a:xfrm>
          <a:custGeom>
            <a:avLst/>
            <a:gdLst/>
            <a:ahLst/>
            <a:cxnLst/>
            <a:rect l="l" t="t" r="r" b="b"/>
            <a:pathLst>
              <a:path w="2505574" h="2900810">
                <a:moveTo>
                  <a:pt x="0" y="0"/>
                </a:moveTo>
                <a:lnTo>
                  <a:pt x="2505574" y="0"/>
                </a:lnTo>
                <a:lnTo>
                  <a:pt x="2505574" y="2900809"/>
                </a:lnTo>
                <a:lnTo>
                  <a:pt x="0" y="29008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20571288">
            <a:off x="5163625" y="2498992"/>
            <a:ext cx="667733" cy="504973"/>
          </a:xfrm>
          <a:custGeom>
            <a:avLst/>
            <a:gdLst/>
            <a:ahLst/>
            <a:cxnLst/>
            <a:rect l="l" t="t" r="r" b="b"/>
            <a:pathLst>
              <a:path w="890310" h="673297">
                <a:moveTo>
                  <a:pt x="0" y="0"/>
                </a:moveTo>
                <a:lnTo>
                  <a:pt x="890311" y="0"/>
                </a:lnTo>
                <a:lnTo>
                  <a:pt x="890311" y="673297"/>
                </a:lnTo>
                <a:lnTo>
                  <a:pt x="0" y="6732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370830" y="9191727"/>
            <a:ext cx="1024631" cy="1169336"/>
          </a:xfrm>
          <a:custGeom>
            <a:avLst/>
            <a:gdLst/>
            <a:ahLst/>
            <a:cxnLst/>
            <a:rect l="l" t="t" r="r" b="b"/>
            <a:pathLst>
              <a:path w="1366174" h="1559115">
                <a:moveTo>
                  <a:pt x="0" y="0"/>
                </a:moveTo>
                <a:lnTo>
                  <a:pt x="1366174" y="0"/>
                </a:lnTo>
                <a:lnTo>
                  <a:pt x="1366174" y="1559115"/>
                </a:lnTo>
                <a:lnTo>
                  <a:pt x="0" y="155911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0963633" y="1787545"/>
            <a:ext cx="3245912" cy="3245911"/>
          </a:xfrm>
          <a:custGeom>
            <a:avLst/>
            <a:gdLst/>
            <a:ahLst/>
            <a:cxnLst/>
            <a:rect l="l" t="t" r="r" b="b"/>
            <a:pathLst>
              <a:path w="4327882" h="4327882">
                <a:moveTo>
                  <a:pt x="0" y="0"/>
                </a:moveTo>
                <a:lnTo>
                  <a:pt x="4327881" y="0"/>
                </a:lnTo>
                <a:lnTo>
                  <a:pt x="4327881" y="4327882"/>
                </a:lnTo>
                <a:lnTo>
                  <a:pt x="0" y="432788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7282670" y="1623145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840975" y="5552191"/>
            <a:ext cx="3412945" cy="3412945"/>
          </a:xfrm>
          <a:custGeom>
            <a:avLst/>
            <a:gdLst/>
            <a:ahLst/>
            <a:cxnLst/>
            <a:rect l="l" t="t" r="r" b="b"/>
            <a:pathLst>
              <a:path w="4550593" h="4550593">
                <a:moveTo>
                  <a:pt x="0" y="0"/>
                </a:moveTo>
                <a:lnTo>
                  <a:pt x="4550594" y="0"/>
                </a:lnTo>
                <a:lnTo>
                  <a:pt x="4550594" y="4550593"/>
                </a:lnTo>
                <a:lnTo>
                  <a:pt x="0" y="455059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230439" y="5636589"/>
            <a:ext cx="3451097" cy="3451096"/>
          </a:xfrm>
          <a:custGeom>
            <a:avLst/>
            <a:gdLst/>
            <a:ahLst/>
            <a:cxnLst/>
            <a:rect l="l" t="t" r="r" b="b"/>
            <a:pathLst>
              <a:path w="4601462" h="4601462">
                <a:moveTo>
                  <a:pt x="0" y="0"/>
                </a:moveTo>
                <a:lnTo>
                  <a:pt x="4601461" y="0"/>
                </a:lnTo>
                <a:lnTo>
                  <a:pt x="4601461" y="4601461"/>
                </a:lnTo>
                <a:lnTo>
                  <a:pt x="0" y="4601461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4670679" y="2021959"/>
            <a:ext cx="3121541" cy="3121540"/>
          </a:xfrm>
          <a:custGeom>
            <a:avLst/>
            <a:gdLst/>
            <a:ahLst/>
            <a:cxnLst/>
            <a:rect l="l" t="t" r="r" b="b"/>
            <a:pathLst>
              <a:path w="4162054" h="4162054">
                <a:moveTo>
                  <a:pt x="0" y="0"/>
                </a:moveTo>
                <a:lnTo>
                  <a:pt x="4162055" y="0"/>
                </a:lnTo>
                <a:lnTo>
                  <a:pt x="4162055" y="4162054"/>
                </a:lnTo>
                <a:lnTo>
                  <a:pt x="0" y="416205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9150261" y="4896994"/>
            <a:ext cx="6139403" cy="5464069"/>
          </a:xfrm>
          <a:custGeom>
            <a:avLst/>
            <a:gdLst/>
            <a:ahLst/>
            <a:cxnLst/>
            <a:rect l="l" t="t" r="r" b="b"/>
            <a:pathLst>
              <a:path w="8185871" h="7285425">
                <a:moveTo>
                  <a:pt x="0" y="0"/>
                </a:moveTo>
                <a:lnTo>
                  <a:pt x="8185871" y="0"/>
                </a:lnTo>
                <a:lnTo>
                  <a:pt x="8185871" y="7285425"/>
                </a:lnTo>
                <a:lnTo>
                  <a:pt x="0" y="728542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7840975" y="0"/>
            <a:ext cx="7982712" cy="82296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 rot="20372790">
            <a:off x="409835" y="3648319"/>
            <a:ext cx="6328300" cy="129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57"/>
              </a:lnSpc>
            </a:pPr>
            <a:r>
              <a:rPr lang="en-US" sz="8261" spc="817">
                <a:solidFill>
                  <a:srgbClr val="9BC437"/>
                </a:solidFill>
                <a:latin typeface="Comic Sans Bold"/>
              </a:rPr>
              <a:t>Tables </a:t>
            </a:r>
          </a:p>
        </p:txBody>
      </p:sp>
      <p:sp>
        <p:nvSpPr>
          <p:cNvPr id="37" name="TextBox 37"/>
          <p:cNvSpPr txBox="1"/>
          <p:nvPr/>
        </p:nvSpPr>
        <p:spPr>
          <a:xfrm rot="20433753">
            <a:off x="642533" y="4845642"/>
            <a:ext cx="6085876" cy="101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8"/>
              </a:lnSpc>
            </a:pPr>
            <a:r>
              <a:rPr lang="en-US" sz="6402" spc="633">
                <a:solidFill>
                  <a:srgbClr val="D65F5C"/>
                </a:solidFill>
                <a:latin typeface="Comic Sans Bold"/>
              </a:rPr>
              <a:t>of content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952708" y="2168148"/>
            <a:ext cx="3823724" cy="167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5207" dirty="0">
                <a:solidFill>
                  <a:srgbClr val="040232"/>
                </a:solidFill>
                <a:latin typeface="Comic Sans Bold"/>
              </a:rPr>
              <a:t>1</a:t>
            </a:r>
          </a:p>
          <a:p>
            <a:pPr marL="0" lvl="0" indent="0" algn="ctr">
              <a:lnSpc>
                <a:spcPts val="6717"/>
              </a:lnSpc>
            </a:pPr>
            <a:r>
              <a:rPr lang="en-US" sz="5207" dirty="0">
                <a:solidFill>
                  <a:srgbClr val="040232"/>
                </a:solidFill>
                <a:latin typeface="Comic Sans Bold"/>
              </a:rPr>
              <a:t>Warm Up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750148" y="2511494"/>
            <a:ext cx="3672881" cy="137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7"/>
              </a:lnSpc>
            </a:pPr>
            <a:r>
              <a:rPr lang="en-US" sz="4277">
                <a:solidFill>
                  <a:srgbClr val="040232"/>
                </a:solidFill>
                <a:latin typeface="Comic Sans Bold"/>
              </a:rPr>
              <a:t>2</a:t>
            </a:r>
          </a:p>
          <a:p>
            <a:pPr marL="0" lvl="0" indent="0" algn="ctr">
              <a:lnSpc>
                <a:spcPts val="5517"/>
              </a:lnSpc>
            </a:pPr>
            <a:r>
              <a:rPr lang="en-US" sz="4277">
                <a:solidFill>
                  <a:srgbClr val="040232"/>
                </a:solidFill>
                <a:latin typeface="Comic Sans Bold"/>
              </a:rPr>
              <a:t>Presentation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848600" y="6502011"/>
            <a:ext cx="3392846" cy="1484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4620" dirty="0">
                <a:solidFill>
                  <a:srgbClr val="040232"/>
                </a:solidFill>
                <a:latin typeface="Comic Sans Bold"/>
              </a:rPr>
              <a:t>4</a:t>
            </a:r>
          </a:p>
          <a:p>
            <a:pPr marL="0" lvl="0" indent="0" algn="ctr">
              <a:lnSpc>
                <a:spcPts val="5960"/>
              </a:lnSpc>
            </a:pPr>
            <a:r>
              <a:rPr lang="en-US" sz="4620" dirty="0">
                <a:solidFill>
                  <a:srgbClr val="040232"/>
                </a:solidFill>
                <a:latin typeface="Comic Sans Bold"/>
              </a:rPr>
              <a:t>Production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478000" y="2488624"/>
            <a:ext cx="3439456" cy="151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2"/>
              </a:lnSpc>
            </a:pPr>
            <a:r>
              <a:rPr lang="en-US" sz="4684" dirty="0">
                <a:solidFill>
                  <a:srgbClr val="040232"/>
                </a:solidFill>
                <a:latin typeface="Comic Sans Bold"/>
              </a:rPr>
              <a:t>3</a:t>
            </a:r>
          </a:p>
          <a:p>
            <a:pPr marL="0" lvl="0" indent="0" algn="ctr">
              <a:lnSpc>
                <a:spcPts val="6042"/>
              </a:lnSpc>
            </a:pPr>
            <a:r>
              <a:rPr lang="en-US" sz="4684" dirty="0">
                <a:solidFill>
                  <a:srgbClr val="040232"/>
                </a:solidFill>
                <a:latin typeface="Comic Sans Bold"/>
              </a:rPr>
              <a:t>Practice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400896" y="6232212"/>
            <a:ext cx="3201304" cy="211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4"/>
              </a:lnSpc>
            </a:pPr>
            <a:r>
              <a:rPr lang="en-US" sz="4359" dirty="0">
                <a:solidFill>
                  <a:srgbClr val="040232"/>
                </a:solidFill>
                <a:latin typeface="Comic Sans Bold"/>
              </a:rPr>
              <a:t>5</a:t>
            </a:r>
          </a:p>
          <a:p>
            <a:pPr marL="0" lvl="0" indent="0" algn="ctr">
              <a:lnSpc>
                <a:spcPts val="5624"/>
              </a:lnSpc>
            </a:pPr>
            <a:r>
              <a:rPr lang="vi-VN" sz="4359" dirty="0">
                <a:solidFill>
                  <a:srgbClr val="040232"/>
                </a:solidFill>
                <a:latin typeface="Comic Sans Bold"/>
              </a:rPr>
              <a:t>Wrap-up &amp; </a:t>
            </a:r>
            <a:r>
              <a:rPr lang="en-US" sz="4359" dirty="0">
                <a:solidFill>
                  <a:srgbClr val="040232"/>
                </a:solidFill>
                <a:latin typeface="Comic Sans Bold"/>
              </a:rPr>
              <a:t>Assessment</a:t>
            </a:r>
          </a:p>
        </p:txBody>
      </p:sp>
      <p:pic>
        <p:nvPicPr>
          <p:cNvPr id="45" name="happy-ukulele-74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093.4687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188645" y="2508779"/>
            <a:ext cx="10579717" cy="5269443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581014" y="605162"/>
            <a:ext cx="9254223" cy="9681838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1371609" y="3033871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2: My favourite things</a:t>
            </a:r>
            <a:b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3 – Part 7,8,9</a:t>
            </a:r>
          </a:p>
          <a:p>
            <a:pPr algn="ctr"/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</a:t>
            </a:r>
            <a:r>
              <a:rPr lang="vi-V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</a:t>
            </a:r>
            <a:r>
              <a:rPr lang="en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today?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8553129" y="1610246"/>
            <a:ext cx="98755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STRESS</a:t>
            </a:r>
            <a:endParaRPr lang="en-US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F7ED38-2730-D8D3-C148-FA7CB420C8CB}"/>
              </a:ext>
            </a:extLst>
          </p:cNvPr>
          <p:cNvSpPr txBox="1"/>
          <p:nvPr/>
        </p:nvSpPr>
        <p:spPr>
          <a:xfrm>
            <a:off x="8270365" y="2551219"/>
            <a:ext cx="9875520" cy="6079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ex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pen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sive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com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pu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ter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fan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tas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tic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na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na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pro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jec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tor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de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ve</a:t>
            </a:r>
            <a:r>
              <a:rPr lang="en-US" sz="4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lop</a:t>
            </a:r>
            <a:endParaRPr lang="en-US" sz="4400" b="1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406815" y="4381499"/>
            <a:ext cx="3530107" cy="5706385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0BB63AE6-FB26-0CC3-A06D-79D00FAD4DCC}"/>
              </a:ext>
            </a:extLst>
          </p:cNvPr>
          <p:cNvSpPr/>
          <p:nvPr/>
        </p:nvSpPr>
        <p:spPr>
          <a:xfrm>
            <a:off x="5638800" y="6362699"/>
            <a:ext cx="3505200" cy="3707235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C315A726-81EE-4194-9BF0-3D53C64F6A78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477015" y="378278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248"/>
              </a:lnSpc>
            </a:pPr>
            <a:r>
              <a:rPr lang="en-US" sz="11045" spc="1093" dirty="0">
                <a:solidFill>
                  <a:srgbClr val="F99AAF"/>
                </a:solidFill>
                <a:latin typeface="Comic Sans"/>
              </a:rPr>
              <a:t>Wrap-Up </a:t>
            </a:r>
          </a:p>
        </p:txBody>
      </p:sp>
    </p:spTree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uiExpand="1" build="p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509" y="-919705"/>
            <a:ext cx="17291102" cy="12166532"/>
            <a:chOff x="0" y="0"/>
            <a:chExt cx="23054802" cy="16222042"/>
          </a:xfrm>
        </p:grpSpPr>
        <p:grpSp>
          <p:nvGrpSpPr>
            <p:cNvPr id="3" name="Group 3"/>
            <p:cNvGrpSpPr/>
            <p:nvPr/>
          </p:nvGrpSpPr>
          <p:grpSpPr>
            <a:xfrm>
              <a:off x="3894764" y="623715"/>
              <a:ext cx="14921116" cy="1492111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58000"/>
                    </a:srgbClr>
                  </a:gs>
                  <a:gs pos="100000">
                    <a:srgbClr val="FFA9F9">
                      <a:alpha val="58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5915371" y="9541897"/>
              <a:ext cx="4239875" cy="2655222"/>
            </a:xfrm>
            <a:custGeom>
              <a:avLst/>
              <a:gdLst/>
              <a:ahLst/>
              <a:cxnLst/>
              <a:rect l="l" t="t" r="r" b="b"/>
              <a:pathLst>
                <a:path w="4239875" h="2655222">
                  <a:moveTo>
                    <a:pt x="0" y="0"/>
                  </a:moveTo>
                  <a:lnTo>
                    <a:pt x="4239875" y="0"/>
                  </a:lnTo>
                  <a:lnTo>
                    <a:pt x="4239875" y="2655222"/>
                  </a:lnTo>
                  <a:lnTo>
                    <a:pt x="0" y="2655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733704" y="8888094"/>
              <a:ext cx="3163935" cy="1981415"/>
            </a:xfrm>
            <a:custGeom>
              <a:avLst/>
              <a:gdLst/>
              <a:ahLst/>
              <a:cxnLst/>
              <a:rect l="l" t="t" r="r" b="b"/>
              <a:pathLst>
                <a:path w="3163935" h="1981415">
                  <a:moveTo>
                    <a:pt x="0" y="0"/>
                  </a:moveTo>
                  <a:lnTo>
                    <a:pt x="3163935" y="0"/>
                  </a:lnTo>
                  <a:lnTo>
                    <a:pt x="3163935" y="1981414"/>
                  </a:lnTo>
                  <a:lnTo>
                    <a:pt x="0" y="198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7035154" cy="4405765"/>
            </a:xfrm>
            <a:custGeom>
              <a:avLst/>
              <a:gdLst/>
              <a:ahLst/>
              <a:cxnLst/>
              <a:rect l="l" t="t" r="r" b="b"/>
              <a:pathLst>
                <a:path w="7035154" h="4405765">
                  <a:moveTo>
                    <a:pt x="0" y="0"/>
                  </a:moveTo>
                  <a:lnTo>
                    <a:pt x="7035154" y="0"/>
                  </a:lnTo>
                  <a:lnTo>
                    <a:pt x="7035154" y="4405765"/>
                  </a:lnTo>
                  <a:lnTo>
                    <a:pt x="0" y="4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546693" y="12496523"/>
              <a:ext cx="5948933" cy="3725519"/>
            </a:xfrm>
            <a:custGeom>
              <a:avLst/>
              <a:gdLst/>
              <a:ahLst/>
              <a:cxnLst/>
              <a:rect l="l" t="t" r="r" b="b"/>
              <a:pathLst>
                <a:path w="5948933" h="3725519">
                  <a:moveTo>
                    <a:pt x="5948933" y="0"/>
                  </a:moveTo>
                  <a:lnTo>
                    <a:pt x="0" y="0"/>
                  </a:lnTo>
                  <a:lnTo>
                    <a:pt x="0" y="3725519"/>
                  </a:lnTo>
                  <a:lnTo>
                    <a:pt x="5948933" y="3725519"/>
                  </a:lnTo>
                  <a:lnTo>
                    <a:pt x="594893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512947" y="2269271"/>
              <a:ext cx="1510871" cy="1458901"/>
            </a:xfrm>
            <a:custGeom>
              <a:avLst/>
              <a:gdLst/>
              <a:ahLst/>
              <a:cxnLst/>
              <a:rect l="l" t="t" r="r" b="b"/>
              <a:pathLst>
                <a:path w="1510871" h="1458901">
                  <a:moveTo>
                    <a:pt x="0" y="0"/>
                  </a:moveTo>
                  <a:lnTo>
                    <a:pt x="1510871" y="0"/>
                  </a:lnTo>
                  <a:lnTo>
                    <a:pt x="1510871" y="1458901"/>
                  </a:lnTo>
                  <a:lnTo>
                    <a:pt x="0" y="1458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016801" y="13089022"/>
              <a:ext cx="997617" cy="963302"/>
            </a:xfrm>
            <a:custGeom>
              <a:avLst/>
              <a:gdLst/>
              <a:ahLst/>
              <a:cxnLst/>
              <a:rect l="l" t="t" r="r" b="b"/>
              <a:pathLst>
                <a:path w="997617" h="963302">
                  <a:moveTo>
                    <a:pt x="0" y="0"/>
                  </a:moveTo>
                  <a:lnTo>
                    <a:pt x="997617" y="0"/>
                  </a:lnTo>
                  <a:lnTo>
                    <a:pt x="997617" y="963302"/>
                  </a:lnTo>
                  <a:lnTo>
                    <a:pt x="0" y="963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887599" y="6679112"/>
              <a:ext cx="1620137" cy="1564408"/>
            </a:xfrm>
            <a:custGeom>
              <a:avLst/>
              <a:gdLst/>
              <a:ahLst/>
              <a:cxnLst/>
              <a:rect l="l" t="t" r="r" b="b"/>
              <a:pathLst>
                <a:path w="1620137" h="1564408">
                  <a:moveTo>
                    <a:pt x="0" y="0"/>
                  </a:moveTo>
                  <a:lnTo>
                    <a:pt x="1620137" y="0"/>
                  </a:lnTo>
                  <a:lnTo>
                    <a:pt x="1620137" y="1564408"/>
                  </a:lnTo>
                  <a:lnTo>
                    <a:pt x="0" y="156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023818" y="3924115"/>
              <a:ext cx="498809" cy="481651"/>
            </a:xfrm>
            <a:custGeom>
              <a:avLst/>
              <a:gdLst/>
              <a:ahLst/>
              <a:cxnLst/>
              <a:rect l="l" t="t" r="r" b="b"/>
              <a:pathLst>
                <a:path w="498809" h="481651">
                  <a:moveTo>
                    <a:pt x="0" y="0"/>
                  </a:moveTo>
                  <a:lnTo>
                    <a:pt x="498808" y="0"/>
                  </a:lnTo>
                  <a:lnTo>
                    <a:pt x="498808" y="481650"/>
                  </a:lnTo>
                  <a:lnTo>
                    <a:pt x="0" y="481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762755" y="6711298"/>
              <a:ext cx="11185134" cy="236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533"/>
                </a:lnSpc>
              </a:pPr>
              <a:r>
                <a:rPr lang="en-US" sz="13193" dirty="0">
                  <a:solidFill>
                    <a:srgbClr val="E74C2F"/>
                  </a:solidFill>
                  <a:latin typeface="Comic Sans Bold"/>
                </a:rPr>
                <a:t>Thank you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762755" y="9380810"/>
              <a:ext cx="11761100" cy="783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</a:pPr>
              <a:r>
                <a:rPr lang="en-US" sz="5400" dirty="0">
                  <a:solidFill>
                    <a:srgbClr val="E74C2F"/>
                  </a:solidFill>
                  <a:latin typeface="Comic Sans"/>
                </a:rPr>
                <a:t>for your attention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960670" y="8888094"/>
              <a:ext cx="7094132" cy="6313777"/>
            </a:xfrm>
            <a:custGeom>
              <a:avLst/>
              <a:gdLst/>
              <a:ahLst/>
              <a:cxnLst/>
              <a:rect l="l" t="t" r="r" b="b"/>
              <a:pathLst>
                <a:path w="7094132" h="6313777">
                  <a:moveTo>
                    <a:pt x="0" y="0"/>
                  </a:moveTo>
                  <a:lnTo>
                    <a:pt x="7094131" y="0"/>
                  </a:lnTo>
                  <a:lnTo>
                    <a:pt x="7094131" y="6313777"/>
                  </a:lnTo>
                  <a:lnTo>
                    <a:pt x="0" y="6313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19A946ED-DA10-9491-AA13-ADEAE0AB1A4B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22940" y="2984359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94322" y="783896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663077" y="2984359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538668" y="1601984"/>
            <a:ext cx="9765719" cy="211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3352" b="1" spc="1321" dirty="0">
                <a:solidFill>
                  <a:srgbClr val="F99AAF"/>
                </a:solidFill>
                <a:latin typeface="Comic Sans"/>
              </a:rPr>
              <a:t>Warm  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9540" y="3607420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511293" y="54142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5"/>
                </a:lnTo>
                <a:lnTo>
                  <a:pt x="3835154" y="2401765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9">
              <a:alphaModFix amt="4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34452" y="75261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38262" y="55626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65227" y="33796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7902" y="2763896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534851" y="98721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854617" y="5414263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544800" y="157537"/>
            <a:ext cx="2548595" cy="1214650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195591" y="4632145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6"/>
                </a:lnTo>
                <a:lnTo>
                  <a:pt x="0" y="72411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63171" y="522219"/>
            <a:ext cx="7982712" cy="8229600"/>
          </a:xfrm>
          <a:prstGeom prst="rect">
            <a:avLst/>
          </a:prstGeom>
        </p:spPr>
      </p:pic>
      <p:pic>
        <p:nvPicPr>
          <p:cNvPr id="20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916572" y="255518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05132" y="7404228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1830" y="5949801"/>
            <a:ext cx="4348534" cy="4114800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16572" y="7404228"/>
            <a:ext cx="2631451" cy="2791990"/>
          </a:xfrm>
          <a:custGeom>
            <a:avLst/>
            <a:gdLst/>
            <a:ahLst/>
            <a:cxnLst/>
            <a:rect l="l" t="t" r="r" b="b"/>
            <a:pathLst>
              <a:path w="3508601" h="3722654">
                <a:moveTo>
                  <a:pt x="0" y="0"/>
                </a:moveTo>
                <a:lnTo>
                  <a:pt x="3508601" y="0"/>
                </a:lnTo>
                <a:lnTo>
                  <a:pt x="3508601" y="3722654"/>
                </a:lnTo>
                <a:lnTo>
                  <a:pt x="0" y="37226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953000" y="3283084"/>
            <a:ext cx="10132246" cy="7003915"/>
          </a:xfrm>
          <a:custGeom>
            <a:avLst/>
            <a:gdLst/>
            <a:ahLst/>
            <a:cxnLst/>
            <a:rect l="l" t="t" r="r" b="b"/>
            <a:pathLst>
              <a:path w="13509661" h="9338553">
                <a:moveTo>
                  <a:pt x="0" y="0"/>
                </a:moveTo>
                <a:lnTo>
                  <a:pt x="13509660" y="0"/>
                </a:lnTo>
                <a:lnTo>
                  <a:pt x="13509660" y="9338553"/>
                </a:lnTo>
                <a:lnTo>
                  <a:pt x="0" y="9338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85792" y="8632270"/>
            <a:ext cx="1592676" cy="1654729"/>
          </a:xfrm>
          <a:custGeom>
            <a:avLst/>
            <a:gdLst/>
            <a:ahLst/>
            <a:cxnLst/>
            <a:rect l="l" t="t" r="r" b="b"/>
            <a:pathLst>
              <a:path w="2123568" h="2206305">
                <a:moveTo>
                  <a:pt x="0" y="0"/>
                </a:moveTo>
                <a:lnTo>
                  <a:pt x="2123568" y="0"/>
                </a:lnTo>
                <a:lnTo>
                  <a:pt x="2123568" y="2206305"/>
                </a:lnTo>
                <a:lnTo>
                  <a:pt x="0" y="22063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22776" y="8632270"/>
            <a:ext cx="1592676" cy="1654729"/>
          </a:xfrm>
          <a:custGeom>
            <a:avLst/>
            <a:gdLst/>
            <a:ahLst/>
            <a:cxnLst/>
            <a:rect l="l" t="t" r="r" b="b"/>
            <a:pathLst>
              <a:path w="2123568" h="2206305">
                <a:moveTo>
                  <a:pt x="0" y="0"/>
                </a:moveTo>
                <a:lnTo>
                  <a:pt x="2123569" y="0"/>
                </a:lnTo>
                <a:lnTo>
                  <a:pt x="2123569" y="2206305"/>
                </a:lnTo>
                <a:lnTo>
                  <a:pt x="0" y="22063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872040" y="7404228"/>
            <a:ext cx="1501471" cy="1559970"/>
          </a:xfrm>
          <a:custGeom>
            <a:avLst/>
            <a:gdLst/>
            <a:ahLst/>
            <a:cxnLst/>
            <a:rect l="l" t="t" r="r" b="b"/>
            <a:pathLst>
              <a:path w="2001962" h="2079960">
                <a:moveTo>
                  <a:pt x="0" y="0"/>
                </a:moveTo>
                <a:lnTo>
                  <a:pt x="2001962" y="0"/>
                </a:lnTo>
                <a:lnTo>
                  <a:pt x="2001962" y="2079961"/>
                </a:lnTo>
                <a:lnTo>
                  <a:pt x="0" y="20799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93952" y="1520399"/>
            <a:ext cx="14156176" cy="1165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26"/>
              </a:lnSpc>
            </a:pPr>
            <a:r>
              <a:rPr lang="en-US" sz="9600" b="1" dirty="0">
                <a:solidFill>
                  <a:srgbClr val="040232"/>
                </a:solidFill>
                <a:latin typeface="Comic Sans"/>
              </a:rPr>
              <a:t>Guessing game</a:t>
            </a:r>
            <a:endParaRPr lang="en-US" sz="9600" b="1" spc="685" dirty="0">
              <a:solidFill>
                <a:srgbClr val="040232"/>
              </a:solidFill>
              <a:latin typeface="Comic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79246" y="3360029"/>
            <a:ext cx="9639868" cy="45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5"/>
              </a:lnSpc>
              <a:spcBef>
                <a:spcPct val="0"/>
              </a:spcBef>
            </a:pPr>
            <a:endParaRPr lang="en-US" sz="2682" dirty="0">
              <a:solidFill>
                <a:srgbClr val="000000"/>
              </a:solidFill>
              <a:latin typeface="Comic Sans"/>
            </a:endParaRPr>
          </a:p>
        </p:txBody>
      </p:sp>
      <p:pic>
        <p:nvPicPr>
          <p:cNvPr id="1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77AFBC2E-A7D8-A1EE-BD2D-6487CB39A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610564" y="-114894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9766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559CFB-20A4-84E5-D95F-797A8C3ED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741" y="1043300"/>
            <a:ext cx="6901125" cy="5077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4A6CD9-401C-5317-73AF-80AEF1F8C4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986" y="1034060"/>
            <a:ext cx="6901125" cy="507736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441450" y="6894600"/>
            <a:ext cx="3405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book.</a:t>
            </a:r>
          </a:p>
        </p:txBody>
      </p:sp>
    </p:spTree>
    <p:extLst>
      <p:ext uri="{BB962C8B-B14F-4D97-AF65-F5344CB8AC3E}">
        <p14:creationId xmlns:p14="http://schemas.microsoft.com/office/powerpoint/2010/main" val="2830754306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441450" y="6894600"/>
            <a:ext cx="3355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boat.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324D9-A109-1C1F-0B28-39F5D1BFF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491" y="1364371"/>
            <a:ext cx="5996107" cy="50367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C965BC-24EB-92A5-7C4A-EE2930DB2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9741" y="1364371"/>
            <a:ext cx="5996107" cy="50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076232" y="6807495"/>
            <a:ext cx="3520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violin.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B6A834-CC4A-2133-C60C-0CE8389BF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37278">
            <a:off x="8676374" y="-456402"/>
            <a:ext cx="2403780" cy="708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15B1F-8CFF-9A8D-2A93-9160AFAF6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37278">
            <a:off x="8676373" y="-456402"/>
            <a:ext cx="2403780" cy="70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0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A88ED9B-C5BC-3BB3-E9BD-72CB02F5DA07}"/>
              </a:ext>
            </a:extLst>
          </p:cNvPr>
          <p:cNvGrpSpPr/>
          <p:nvPr/>
        </p:nvGrpSpPr>
        <p:grpSpPr>
          <a:xfrm>
            <a:off x="3132526" y="785142"/>
            <a:ext cx="12649200" cy="7759004"/>
            <a:chOff x="0" y="0"/>
            <a:chExt cx="2786428" cy="13878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14238F3-B9D4-71DF-2D8D-6D4D40AA333F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EBEDAA-7F14-0136-7A78-0E9C399870C7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B4516C-AA6A-E6FC-D140-1653E325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4800" y="3725834"/>
            <a:ext cx="4384480" cy="656266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14916572" y="2555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07327-1807-0035-5D20-074F2A9A6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11" y="4353460"/>
            <a:ext cx="10133627" cy="5961768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0594991-4028-E57E-CF85-F4CE4A5A6E3F}"/>
              </a:ext>
            </a:extLst>
          </p:cNvPr>
          <p:cNvSpPr/>
          <p:nvPr/>
        </p:nvSpPr>
        <p:spPr>
          <a:xfrm>
            <a:off x="1462065" y="1655062"/>
            <a:ext cx="3065560" cy="1557082"/>
          </a:xfrm>
          <a:prstGeom prst="wedgeRoundRectCallout">
            <a:avLst>
              <a:gd name="adj1" fmla="val -30936"/>
              <a:gd name="adj2" fmla="val 72919"/>
              <a:gd name="adj3" fmla="val 16667"/>
            </a:avLst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" panose="020B0604020202020204" charset="0"/>
              </a:rPr>
              <a:t>What is this?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C66F3-5AE0-C1A0-9577-26EF1CBCBBB0}"/>
              </a:ext>
            </a:extLst>
          </p:cNvPr>
          <p:cNvSpPr txBox="1"/>
          <p:nvPr/>
        </p:nvSpPr>
        <p:spPr>
          <a:xfrm>
            <a:off x="7076232" y="6807495"/>
            <a:ext cx="3581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Comic Sans" panose="020B0604020202020204" charset="0"/>
              </a:rPr>
              <a:t>It’s a globe.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25F85-3BAC-D466-3DCF-1FAAB56CD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436" y="1028136"/>
            <a:ext cx="4064745" cy="5271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8150E-7AEF-D9F9-AC91-718D26E731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436" y="1028136"/>
            <a:ext cx="4064745" cy="52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2995</TotalTime>
  <Words>524</Words>
  <Application>Microsoft Office PowerPoint</Application>
  <PresentationFormat>Custom</PresentationFormat>
  <Paragraphs>173</Paragraphs>
  <Slides>31</Slides>
  <Notes>7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Tahoma</vt:lpstr>
      <vt:lpstr>Comic Sans MS</vt:lpstr>
      <vt:lpstr>Times New Roman</vt:lpstr>
      <vt:lpstr>Calibri</vt:lpstr>
      <vt:lpstr>Comic Sans Bold</vt:lpstr>
      <vt:lpstr>Comic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 Lesson 1 Task 1 2 3</dc:title>
  <cp:lastModifiedBy>Thanh Hoà Nguyễn</cp:lastModifiedBy>
  <cp:revision>98</cp:revision>
  <dcterms:created xsi:type="dcterms:W3CDTF">2006-08-16T00:00:00Z</dcterms:created>
  <dcterms:modified xsi:type="dcterms:W3CDTF">2024-06-20T07:10:18Z</dcterms:modified>
  <dc:identifier>DAGBnjFsqLA</dc:identifier>
</cp:coreProperties>
</file>