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1" r:id="rId5"/>
    <p:sldMasterId id="2147483736" r:id="rId6"/>
  </p:sldMasterIdLst>
  <p:notesMasterIdLst>
    <p:notesMasterId r:id="rId22"/>
  </p:notesMasterIdLst>
  <p:sldIdLst>
    <p:sldId id="2007577114" r:id="rId7"/>
    <p:sldId id="2884" r:id="rId8"/>
    <p:sldId id="2007577129" r:id="rId9"/>
    <p:sldId id="2007577133" r:id="rId10"/>
    <p:sldId id="2007577128" r:id="rId11"/>
    <p:sldId id="265" r:id="rId12"/>
    <p:sldId id="2899" r:id="rId13"/>
    <p:sldId id="2890" r:id="rId14"/>
    <p:sldId id="2886" r:id="rId15"/>
    <p:sldId id="2896" r:id="rId16"/>
    <p:sldId id="2007577134" r:id="rId17"/>
    <p:sldId id="2901" r:id="rId18"/>
    <p:sldId id="2007577116" r:id="rId19"/>
    <p:sldId id="2007577127" r:id="rId20"/>
    <p:sldId id="20075771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gi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60023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3424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3617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95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017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1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20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9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3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71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2022/3/2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8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37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8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927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33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2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25627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4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tư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3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583" y="2228057"/>
            <a:ext cx="739447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49: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tròn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trăm</a:t>
            </a:r>
            <a:endParaRPr lang="en-US" sz="3047" dirty="0"/>
          </a:p>
        </p:txBody>
      </p:sp>
      <p:sp>
        <p:nvSpPr>
          <p:cNvPr id="6" name="Rectangle 5"/>
          <p:cNvSpPr/>
          <p:nvPr/>
        </p:nvSpPr>
        <p:spPr>
          <a:xfrm>
            <a:off x="9085943" y="0"/>
            <a:ext cx="3106057" cy="27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0103" y="2840398"/>
            <a:ext cx="816874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1: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tròn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trăm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từ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100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đến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1000: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46" y="3439676"/>
            <a:ext cx="98582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100, 200, 300, 400, 500, 600, 700, 800, 900, 1000.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8270" y="9964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www.liveworksheets.com</a:t>
            </a:r>
            <a:r>
              <a:rPr lang="en-US" dirty="0"/>
              <a:t>/</a:t>
            </a:r>
            <a:r>
              <a:rPr lang="en-US" dirty="0" err="1"/>
              <a:t>c?a</a:t>
            </a:r>
            <a:r>
              <a:rPr lang="en-US" dirty="0"/>
              <a:t>=</a:t>
            </a:r>
            <a:r>
              <a:rPr lang="en-US" dirty="0" err="1"/>
              <a:t>s&amp;g</a:t>
            </a:r>
            <a:r>
              <a:rPr lang="en-US" dirty="0"/>
              <a:t>=</a:t>
            </a:r>
            <a:r>
              <a:rPr lang="en-US" dirty="0" err="1"/>
              <a:t>2A7&amp;s</a:t>
            </a:r>
            <a:r>
              <a:rPr lang="en-US" dirty="0"/>
              <a:t>=</a:t>
            </a:r>
            <a:r>
              <a:rPr lang="en-US" dirty="0" err="1"/>
              <a:t>th%E1%BB%A9%20t%C6%B0%20T24&amp;t</a:t>
            </a:r>
            <a:r>
              <a:rPr lang="en-US" dirty="0"/>
              <a:t>=</a:t>
            </a:r>
            <a:r>
              <a:rPr lang="en-US" dirty="0" err="1"/>
              <a:t>tpenjregpd3&amp;sr</a:t>
            </a:r>
            <a:r>
              <a:rPr lang="en-US" dirty="0"/>
              <a:t>=</a:t>
            </a:r>
            <a:r>
              <a:rPr lang="en-US" dirty="0" err="1"/>
              <a:t>n&amp;ms</a:t>
            </a:r>
            <a:r>
              <a:rPr lang="en-US" dirty="0"/>
              <a:t>=</a:t>
            </a:r>
            <a:r>
              <a:rPr lang="en-US" dirty="0" err="1"/>
              <a:t>uz&amp;l</a:t>
            </a:r>
            <a:r>
              <a:rPr lang="en-US" dirty="0"/>
              <a:t>=</a:t>
            </a:r>
            <a:r>
              <a:rPr lang="en-US" dirty="0" err="1"/>
              <a:t>hk&amp;i</a:t>
            </a:r>
            <a:r>
              <a:rPr lang="en-US" dirty="0"/>
              <a:t>=</a:t>
            </a:r>
            <a:r>
              <a:rPr lang="en-US" dirty="0" err="1"/>
              <a:t>dnustsd&amp;r</a:t>
            </a:r>
            <a:r>
              <a:rPr lang="en-US" dirty="0"/>
              <a:t>=</a:t>
            </a:r>
            <a:r>
              <a:rPr lang="en-US" dirty="0" err="1"/>
              <a:t>an&amp;db</a:t>
            </a:r>
            <a:r>
              <a:rPr lang="en-US" dirty="0"/>
              <a:t>=</a:t>
            </a:r>
            <a:r>
              <a:rPr lang="en-US" dirty="0" err="1"/>
              <a:t>0&amp;f</a:t>
            </a:r>
            <a:r>
              <a:rPr lang="en-US" dirty="0"/>
              <a:t>=</a:t>
            </a:r>
            <a:r>
              <a:rPr lang="en-US" dirty="0" err="1"/>
              <a:t>dzddztzd&amp;cd</a:t>
            </a:r>
            <a:r>
              <a:rPr lang="en-US" dirty="0"/>
              <a:t>=</a:t>
            </a:r>
            <a:r>
              <a:rPr lang="en-US" dirty="0" err="1"/>
              <a:t>pzhrlqsrbhn0lwcnlxpzpndl2ngnngzgnxg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2: Các số tròn chục ( trang 45, 46)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1958" y="759081"/>
            <a:ext cx="10100842" cy="36498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49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F78E7C-3CFF-434B-BAFA-03C1533E63AB}"/>
              </a:ext>
            </a:extLst>
          </p:cNvPr>
          <p:cNvSpPr txBox="1"/>
          <p:nvPr/>
        </p:nvSpPr>
        <p:spPr>
          <a:xfrm>
            <a:off x="2976636" y="1922055"/>
            <a:ext cx="6083717" cy="36498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6000" b="0" i="0" u="none" strike="noStrike" kern="1200" cap="none" spc="0" normalizeH="0" baseline="0" noProof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trăm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tư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3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583" y="2228057"/>
            <a:ext cx="739447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49: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tròn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trăm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17801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/>
              <a:t>Nhận biết được cách đọc và viết các s</a:t>
            </a:r>
            <a:r>
              <a:rPr lang="en-US"/>
              <a:t>ố</a:t>
            </a:r>
            <a:r>
              <a:rPr lang="vi-VN"/>
              <a:t> tròn trăm</a:t>
            </a:r>
            <a:endParaRPr lang="en-US"/>
          </a:p>
          <a:p>
            <a:endParaRPr lang="en-US">
              <a:solidFill>
                <a:prstClr val="black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endParaRPr lang="en-US">
              <a:solidFill>
                <a:prstClr val="black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prstClr val="black"/>
                </a:solidFill>
                <a:latin typeface="Arial"/>
              </a:rPr>
              <a:t>Biết được thứ tự các số tròn trăm</a:t>
            </a:r>
            <a:endParaRPr 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44" y="34502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368</Words>
  <Application>Microsoft Office PowerPoint</Application>
  <PresentationFormat>Widescreen</PresentationFormat>
  <Paragraphs>136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等线</vt:lpstr>
      <vt:lpstr>HP001 4 hàng</vt:lpstr>
      <vt:lpstr>Times New Roman</vt:lpstr>
      <vt:lpstr>Utm AVO</vt:lpstr>
      <vt:lpstr>自定义设计方案</vt:lpstr>
      <vt:lpstr>第一PPT，www.1ppt.com</vt:lpstr>
      <vt:lpstr>Office 主题​​</vt:lpstr>
      <vt:lpstr>4_Office 主题​​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28</cp:revision>
  <dcterms:created xsi:type="dcterms:W3CDTF">2021-07-09T06:30:31Z</dcterms:created>
  <dcterms:modified xsi:type="dcterms:W3CDTF">2022-03-02T14:37:54Z</dcterms:modified>
</cp:coreProperties>
</file>