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5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9" r:id="rId2"/>
    <p:sldMasterId id="2147483696" r:id="rId3"/>
    <p:sldMasterId id="2147483700" r:id="rId4"/>
    <p:sldMasterId id="2147483715" r:id="rId5"/>
    <p:sldMasterId id="2147483728" r:id="rId6"/>
  </p:sldMasterIdLst>
  <p:notesMasterIdLst>
    <p:notesMasterId r:id="rId18"/>
  </p:notesMasterIdLst>
  <p:handoutMasterIdLst>
    <p:handoutMasterId r:id="rId19"/>
  </p:handoutMasterIdLst>
  <p:sldIdLst>
    <p:sldId id="2007577114" r:id="rId7"/>
    <p:sldId id="2007577095" r:id="rId8"/>
    <p:sldId id="2007577131" r:id="rId9"/>
    <p:sldId id="2007577128" r:id="rId10"/>
    <p:sldId id="2007577099" r:id="rId11"/>
    <p:sldId id="2007577110" r:id="rId12"/>
    <p:sldId id="2007577111" r:id="rId13"/>
    <p:sldId id="2007577112" r:id="rId14"/>
    <p:sldId id="2007577113" r:id="rId15"/>
    <p:sldId id="2007577127" r:id="rId16"/>
    <p:sldId id="200757713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81" d="100"/>
          <a:sy n="81" d="100"/>
        </p:scale>
        <p:origin x="-300" y="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066AF-5B26-4EDD-8FAD-595EFBF60D7E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5F507-1483-497D-B293-80E7E228D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289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8E650A-89FF-4CC3-B1B5-DF8CF759A31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0851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D33800-9EF5-458B-9C8B-85636545FB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9025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8.sv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5.gif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6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8.svg"/><Relationship Id="rId4" Type="http://schemas.openxmlformats.org/officeDocument/2006/relationships/image" Target="../media/image29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8.sv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5.gif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6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28.svg"/><Relationship Id="rId4" Type="http://schemas.openxmlformats.org/officeDocument/2006/relationships/image" Target="../media/image29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5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xmlns="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xmlns="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xmlns="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xmlns="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xmlns="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xmlns="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xmlns="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xmlns="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xmlns="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xmlns="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xmlns="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xmlns="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xmlns="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xmlns="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xmlns="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xmlns="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xmlns="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76129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xmlns="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xmlns="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xmlns="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xmlns="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xmlns="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xmlns="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xmlns="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xmlns="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xmlns="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xmlns="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xmlns="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xmlns="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xmlns="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xmlns="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xmlns="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xmlns="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xmlns="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xmlns="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xmlns="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xmlns="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xmlns="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xmlns="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xmlns="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xmlns="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xmlns="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xmlns="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xmlns="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xmlns="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xmlns="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xmlns="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xmlns="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xmlns="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xmlns="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xmlns="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xmlns="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xmlns="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xmlns="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xmlns="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xmlns="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xmlns="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xmlns="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xmlns="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xmlns="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xmlns="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xmlns="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xmlns="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xmlns="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xmlns="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xmlns="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xmlns="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xmlns="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xmlns="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xmlns="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xmlns="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xmlns="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xmlns="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xmlns="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xmlns="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xmlns="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xmlns="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xmlns="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xmlns="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xmlns="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xmlns="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xmlns="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xmlns="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xmlns="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xmlns="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xmlns="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xmlns="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xmlns="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xmlns="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xmlns="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xmlns="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xmlns="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xmlns="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xmlns="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xmlns="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xmlns="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xmlns="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xmlns="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xmlns="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xmlns="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xmlns="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xmlns="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xmlns="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xmlns="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xmlns="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xmlns="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xmlns="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xmlns="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xmlns="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xmlns="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xmlns="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xmlns="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xmlns="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xmlns="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xmlns="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xmlns="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xmlns="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xmlns="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xmlns="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xmlns="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xmlns="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xmlns="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xmlns="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xmlns="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xmlns="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xmlns="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xmlns="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xmlns="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xmlns="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xmlns="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xmlns="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xmlns="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xmlns="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xmlns="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xmlns="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xmlns="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xmlns="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70926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=""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83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014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2024/2/27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749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2024/2/27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43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9707931"/>
      </p:ext>
    </p:extLst>
  </p:cSld>
  <p:clrMapOvr>
    <a:masterClrMapping/>
  </p:clrMapOvr>
  <p:transition spd="med"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797954"/>
            <a:ext cx="12192000" cy="392380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10"/>
          <a:stretch/>
        </p:blipFill>
        <p:spPr>
          <a:xfrm>
            <a:off x="27026" y="-12700"/>
            <a:ext cx="12192000" cy="237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534328"/>
      </p:ext>
    </p:extLst>
  </p:cSld>
  <p:clrMapOvr>
    <a:masterClrMapping/>
  </p:clrMapOvr>
  <p:transition spd="med"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3812240"/>
      </p:ext>
    </p:extLst>
  </p:cSld>
  <p:clrMapOvr>
    <a:masterClrMapping/>
  </p:clrMapOvr>
  <p:transition spd="med"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xmlns="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xmlns="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xmlns="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xmlns="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xmlns="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xmlns="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xmlns="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xmlns="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xmlns="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xmlns="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xmlns="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xmlns="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xmlns="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xmlns="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xmlns="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xmlns="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xmlns="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281422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xmlns="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xmlns="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xmlns="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xmlns="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xmlns="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xmlns="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xmlns="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xmlns="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xmlns="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xmlns="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xmlns="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xmlns="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xmlns="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xmlns="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xmlns="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xmlns="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xmlns="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xmlns="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xmlns="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xmlns="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B7BA24C5-7A23-4C04-A532-B0BAAA602ECA}"/>
              </a:ext>
            </a:extLst>
          </p:cNvPr>
          <p:cNvSpPr txBox="1"/>
          <p:nvPr userDrawn="1"/>
        </p:nvSpPr>
        <p:spPr>
          <a:xfrm>
            <a:off x="1943051" y="6278480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715826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xmlns="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xmlns="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xmlns="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xmlns="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xmlns="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xmlns="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xmlns="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xmlns="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xmlns="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xmlns="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xmlns="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xmlns="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xmlns="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xmlns="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xmlns="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xmlns="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xmlns="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xmlns="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xmlns="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xmlns="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240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xmlns="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xmlns="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xmlns="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xmlns="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xmlns="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xmlns="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268FBC2-A039-41A8-B368-926DE1556C72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35428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2024/2/27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xmlns="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xmlns="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xmlns="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xmlns="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xmlns="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xmlns="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xmlns="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xmlns="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xmlns="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xmlns="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xmlns="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xmlns="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xmlns="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B56D77B1-C2AC-4E51-885D-2E687FD792DE}"/>
              </a:ext>
            </a:extLst>
          </p:cNvPr>
          <p:cNvSpPr txBox="1"/>
          <p:nvPr userDrawn="1"/>
        </p:nvSpPr>
        <p:spPr>
          <a:xfrm>
            <a:off x="9201992" y="-18115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70305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xmlns="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xmlns="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69D82C2-117E-4A35-95BF-D458B26D688D}"/>
              </a:ext>
            </a:extLst>
          </p:cNvPr>
          <p:cNvSpPr txBox="1"/>
          <p:nvPr userDrawn="1"/>
        </p:nvSpPr>
        <p:spPr>
          <a:xfrm>
            <a:off x="8011749" y="0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04400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xmlns="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xmlns="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xmlns="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xmlns="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xmlns="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xmlns="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xmlns="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5733CB7-2EEC-42DC-9103-2D109DD1CFEE}"/>
              </a:ext>
            </a:extLst>
          </p:cNvPr>
          <p:cNvSpPr txBox="1"/>
          <p:nvPr userDrawn="1"/>
        </p:nvSpPr>
        <p:spPr>
          <a:xfrm>
            <a:off x="7320632" y="6524284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91354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xmlns="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xmlns="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xmlns="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xmlns="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xmlns="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xmlns="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xmlns="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xmlns="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4D616774-3438-47D7-81AB-B40EEBD5818D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0362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xmlns="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xmlns="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xmlns="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xmlns="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xmlns="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xmlns="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xmlns="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xmlns="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C8F1E24-5B7F-481A-86BE-BC8D3CC99D79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90542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xmlns="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xmlns="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xmlns="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xmlns="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xmlns="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xmlns="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xmlns="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xmlns="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215E454A-B08C-4576-8333-920008E55294}"/>
              </a:ext>
            </a:extLst>
          </p:cNvPr>
          <p:cNvSpPr txBox="1"/>
          <p:nvPr userDrawn="1"/>
        </p:nvSpPr>
        <p:spPr>
          <a:xfrm>
            <a:off x="7668010" y="656013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24166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xmlns="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xmlns="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xmlns="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xmlns="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xmlns="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xmlns="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xmlns="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xmlns="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xmlns="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xmlns="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xmlns="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xmlns="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xmlns="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xmlns="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xmlns="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xmlns="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xmlns="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xmlns="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xmlns="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xmlns="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xmlns="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xmlns="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xmlns="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xmlns="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xmlns="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xmlns="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xmlns="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xmlns="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xmlns="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xmlns="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xmlns="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xmlns="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xmlns="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xmlns="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xmlns="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xmlns="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xmlns="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xmlns="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xmlns="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xmlns="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xmlns="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xmlns="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xmlns="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xmlns="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xmlns="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xmlns="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xmlns="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xmlns="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xmlns="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xmlns="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xmlns="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xmlns="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xmlns="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xmlns="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xmlns="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xmlns="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xmlns="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xmlns="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xmlns="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xmlns="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xmlns="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xmlns="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xmlns="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xmlns="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xmlns="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xmlns="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xmlns="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xmlns="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xmlns="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xmlns="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xmlns="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xmlns="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xmlns="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xmlns="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xmlns="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xmlns="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xmlns="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xmlns="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xmlns="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xmlns="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xmlns="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xmlns="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xmlns="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xmlns="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xmlns="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xmlns="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xmlns="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xmlns="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xmlns="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xmlns="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xmlns="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xmlns="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xmlns="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xmlns="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xmlns="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xmlns="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xmlns="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xmlns="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xmlns="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xmlns="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xmlns="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xmlns="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xmlns="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xmlns="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xmlns="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xmlns="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xmlns="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xmlns="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xmlns="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xmlns="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xmlns="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xmlns="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xmlns="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xmlns="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xmlns="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xmlns="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xmlns="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xmlns="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xmlns="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xmlns="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xmlns="" id="{23418162-C26E-4370-9D2F-33E57C0A0B7E}"/>
              </a:ext>
            </a:extLst>
          </p:cNvPr>
          <p:cNvSpPr txBox="1"/>
          <p:nvPr userDrawn="1"/>
        </p:nvSpPr>
        <p:spPr>
          <a:xfrm>
            <a:off x="7514755" y="6517885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19417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=""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3868546-2164-4C33-8F22-32B28A4FD9F0}"/>
              </a:ext>
            </a:extLst>
          </p:cNvPr>
          <p:cNvSpPr txBox="1"/>
          <p:nvPr userDrawn="1"/>
        </p:nvSpPr>
        <p:spPr>
          <a:xfrm>
            <a:off x="8942603" y="-31899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73150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2218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xmlns="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xmlns="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xmlns="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xmlns="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xmlns="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xmlns="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148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1218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1"/>
            <a:ext cx="12192000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2000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>
              <a:solidFill>
                <a:prstClr val="white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641" y="3676180"/>
            <a:ext cx="1367967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8827" y="2907955"/>
            <a:ext cx="2435276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2000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>
              <a:solidFill>
                <a:prstClr val="white"/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0" y="5372101"/>
            <a:ext cx="12192000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>
              <a:solidFill>
                <a:prstClr val="white"/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2626" y="220338"/>
            <a:ext cx="7725907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00" y="5654755"/>
            <a:ext cx="3727652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361" y="5654754"/>
            <a:ext cx="3727652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45" y="448795"/>
            <a:ext cx="2665930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400" y="5377066"/>
            <a:ext cx="1977089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4050" y="4648051"/>
            <a:ext cx="932800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631" y="4523516"/>
            <a:ext cx="1533823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F15E-3D69-4198-ACBA-4CF21DCC890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2024/2/27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8E3B-1BA1-4539-B149-7B70547C67F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580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xmlns="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xmlns="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xmlns="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xmlns="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xmlns="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xmlns="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xmlns="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xmlns="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xmlns="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xmlns="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xmlns="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xmlns="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xmlns="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xmlns="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xmlns="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xmlns="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xmlns="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31795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xmlns="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xmlns="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xmlns="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xmlns="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xmlns="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xmlns="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xmlns="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xmlns="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xmlns="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xmlns="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xmlns="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xmlns="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xmlns="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xmlns="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xmlns="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xmlns="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xmlns="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xmlns="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xmlns="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xmlns="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3473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xmlns="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xmlns="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xmlns="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xmlns="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xmlns="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xmlns="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7835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2024/2/27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xmlns="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xmlns="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xmlns="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xmlns="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xmlns="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xmlns="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xmlns="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xmlns="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xmlns="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xmlns="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xmlns="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xmlns="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xmlns="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593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xmlns="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xmlns="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094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xmlns="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xmlns="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xmlns="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xmlns="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xmlns="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xmlns="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xmlns="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4749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xmlns="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xmlns="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xmlns="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xmlns="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xmlns="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xmlns="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xmlns="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xmlns="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995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xmlns="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xmlns="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xmlns="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xmlns="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xmlns="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xmlns="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xmlns="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xmlns="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844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2024/2/27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xmlns="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xmlns="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xmlns="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xmlns="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xmlns="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xmlns="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xmlns="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xmlns="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xmlns="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xmlns="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xmlns="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xmlns="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xmlns="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81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xmlns="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xmlns="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xmlns="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xmlns="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xmlns="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xmlns="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xmlns="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xmlns="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88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xmlns="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xmlns="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xmlns="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xmlns="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xmlns="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xmlns="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xmlns="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xmlns="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xmlns="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xmlns="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xmlns="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xmlns="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xmlns="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xmlns="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xmlns="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xmlns="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xmlns="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xmlns="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xmlns="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xmlns="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xmlns="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xmlns="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xmlns="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xmlns="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xmlns="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xmlns="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xmlns="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xmlns="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xmlns="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xmlns="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xmlns="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xmlns="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xmlns="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xmlns="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xmlns="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xmlns="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xmlns="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xmlns="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xmlns="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xmlns="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xmlns="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xmlns="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xmlns="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xmlns="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xmlns="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xmlns="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xmlns="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xmlns="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xmlns="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xmlns="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xmlns="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xmlns="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xmlns="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xmlns="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xmlns="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xmlns="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xmlns="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xmlns="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xmlns="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xmlns="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xmlns="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xmlns="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xmlns="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xmlns="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xmlns="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xmlns="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xmlns="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xmlns="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xmlns="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xmlns="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xmlns="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xmlns="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xmlns="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xmlns="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xmlns="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xmlns="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xmlns="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xmlns="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xmlns="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xmlns="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xmlns="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xmlns="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xmlns="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xmlns="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xmlns="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xmlns="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xmlns="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xmlns="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xmlns="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xmlns="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xmlns="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xmlns="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xmlns="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xmlns="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xmlns="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xmlns="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xmlns="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xmlns="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xmlns="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xmlns="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xmlns="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xmlns="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xmlns="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xmlns="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xmlns="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xmlns="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xmlns="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xmlns="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xmlns="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xmlns="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xmlns="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xmlns="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xmlns="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xmlns="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xmlns="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xmlns="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xmlns="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xmlns="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xmlns="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xmlns="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37584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=""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743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7767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2722F30-70BE-4597-A895-59AEB4C92B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C6FEE731-1190-4992-B751-DB49E6C1D1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C2FD284B-B6B1-48C0-8F32-41776A48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2024/2/27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22B0B980-E977-472A-8868-0AC1864A1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F643110A-A836-4098-93F2-E5780AD26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FE64915A-A193-411A-A123-3E4512421B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25705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5EEAB96-CF87-4C6B-9D06-7EE1D08E9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A1DED4BC-F33A-453C-A1D8-00EC72012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BA66174-3328-40E4-AADF-655C79A2A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2024/2/27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050B7521-C9F1-465B-9A65-1E05966CF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5D2B5226-FFCF-47FD-8A07-DAABD31F1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644351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C4ADCB6-9944-487D-9339-D429E54F5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530CC48A-4DB0-4747-87C6-E3CD40A6A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FB2325A1-5419-4E2B-9422-B4F96BE32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2024/2/27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845C473B-7264-4ACF-B508-9761DA127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E5E3F195-0716-4886-9A07-BFC1B0CD1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77985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74D0605-B108-46D7-8369-6571864D1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C612184A-C5D1-4BC3-AEB2-F4095F6ED6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EDC8794A-BBDE-4DD3-84CE-2B9CE10FD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4EBFD6E4-B295-43C9-AC11-8D2495366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2024/2/27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E4026BDD-5B50-41BE-834C-03AB1437D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1F5A523A-D7AA-4E6B-9B52-4758EF8D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783043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3910AE6-1F57-4A31-9008-4D642F755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2B168356-DBF6-4A4D-91C7-182CC85AC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688A8EBA-0DAD-42EA-99C2-D23C5D714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9524EC4D-F1E5-42BF-AFD6-2E141A5BDB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188FE428-6272-4BC6-8559-9529B37B82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55287C14-A4B0-4F1B-8E5A-89FD29364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2024/2/27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9352E029-3449-4023-9BA3-A4E0A6450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94F19327-B133-498A-A50A-1F9E48926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84625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6FEF83B-0EA5-44BA-9824-F0CD83C60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65276493-8949-47D2-A31E-3697CEF21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2024/2/27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5069DD12-9FA1-45D2-B798-8B1996D65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F972593E-3FD8-4528-9339-AF8B4BCDA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360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xmlns="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50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D07E2CB0-1E5C-4D6D-8111-447F54842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2024/2/27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7CD0671E-0D48-4AD2-B6F8-A60BEC6A6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0A83C7DF-BD4D-4BD1-A6E5-33605320F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332432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04FA292-E5C1-4436-8CB5-FF9B52353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176F139C-6E8C-48D5-9B1D-F837030FA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176395EF-8A55-4F9D-9A62-6326B2CB4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E67B5ECA-415D-4C02-B62A-EEE0C0B32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2024/2/27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8EB24AC3-FF5A-4D6A-B3E3-E0E8DB81B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786ECFD3-2BFB-4F9D-A971-22CBC6F39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150919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1359480-BF99-455B-8924-27B75A842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A87CA4AF-F2C7-48AF-BDEB-57BD3FC394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4E2D3FEF-98B1-46F2-AD44-1B510962D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1F8C2AF9-1C3B-4D55-97BD-2BB1383D6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2024/2/27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144BE4BD-6DB2-4DF4-981D-42B25252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BCE029D5-AEBD-4748-A5C9-0D123DDD8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648576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4988ED7-2FAC-4121-96E5-A1EA6984F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217EA459-805A-404B-BAE6-CC8ABD2A0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691E2DCD-6EF3-47CA-939F-0E285CE59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2024/2/27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E4265381-C04B-4041-BE83-838879FF6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1F0E4938-3DA9-4A01-BE41-ED1A6BC9E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08870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56A4BD1E-BF89-43F2-8863-4388E88DA7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96059926-E9D8-4839-90D7-677D8533B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64942A72-9BD4-4F4F-9B99-39C3A0CEE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2024/2/27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1E7E3195-430C-4F02-B143-7B4DB1CAD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3C027511-DB12-4B6E-A7F3-400C42BF8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44074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3445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2296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xmlns="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xmlns="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xmlns="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xmlns="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xmlns="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xmlns="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xmlns="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717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xmlns="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xmlns="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xmlns="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xmlns="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xmlns="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xmlns="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xmlns="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xmlns="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34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xmlns="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xmlns="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xmlns="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xmlns="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xmlns="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xmlns="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xmlns="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xmlns="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8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xmlns="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xmlns="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xmlns="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xmlns="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xmlns="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xmlns="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xmlns="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xmlns="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215E454A-B08C-4576-8333-920008E55294}"/>
              </a:ext>
            </a:extLst>
          </p:cNvPr>
          <p:cNvSpPr txBox="1"/>
          <p:nvPr userDrawn="1"/>
        </p:nvSpPr>
        <p:spPr>
          <a:xfrm>
            <a:off x="7668010" y="656013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2630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5" Type="http://schemas.openxmlformats.org/officeDocument/2006/relationships/image" Target="../media/image37.jpg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278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2024/2/27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277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285CA-3D3B-499B-A815-2AD862AD2232}" type="datetimeFigureOut">
              <a:rPr lang="zh-CN" altLang="en-US" smtClean="0"/>
              <a:t>2024/2/27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30D7C-B902-4C8A-813F-8FDDF456C49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</p:spTree>
    <p:extLst>
      <p:ext uri="{BB962C8B-B14F-4D97-AF65-F5344CB8AC3E}">
        <p14:creationId xmlns:p14="http://schemas.microsoft.com/office/powerpoint/2010/main" val="1491556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</p:sldLayoutIdLst>
  <p:transition spd="med">
    <p:dissolv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7548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3688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57DF5B34-9C77-45C5-85E9-3A015F81C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BA83B889-F396-45DA-B161-724BF9F2F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824E844D-DE4F-4FAF-BFDE-BA985070E1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05ECC-05DB-4A25-8E6A-E61FCA6F5619}" type="datetimeFigureOut">
              <a:rPr lang="zh-CN" altLang="en-US" smtClean="0"/>
              <a:t>2024/2/27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DC921ED0-E56D-4194-9FFA-E75DFB455F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A4ACCD2A-BB2D-4007-B138-721B1B1A3C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886C911A-9196-4F09-87BE-8803B4E812A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xmlns="" id="{2E8FB4BF-33B8-43C6-9F82-8C279FED7E46}"/>
              </a:ext>
            </a:extLst>
          </p:cNvPr>
          <p:cNvSpPr/>
          <p:nvPr userDrawn="1"/>
        </p:nvSpPr>
        <p:spPr>
          <a:xfrm>
            <a:off x="435426" y="551544"/>
            <a:ext cx="11306629" cy="5775778"/>
          </a:xfrm>
          <a:prstGeom prst="roundRect">
            <a:avLst>
              <a:gd name="adj" fmla="val 936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1374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8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0.png"/><Relationship Id="rId5" Type="http://schemas.openxmlformats.org/officeDocument/2006/relationships/image" Target="../media/image28.png"/><Relationship Id="rId10" Type="http://schemas.openxmlformats.org/officeDocument/2006/relationships/image" Target="../media/image44.png"/><Relationship Id="rId4" Type="http://schemas.openxmlformats.org/officeDocument/2006/relationships/image" Target="../media/image39.png"/><Relationship Id="rId9" Type="http://schemas.openxmlformats.org/officeDocument/2006/relationships/image" Target="../media/image4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5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Relationship Id="rId5" Type="http://schemas.microsoft.com/office/2007/relationships/hdphoto" Target="../media/hdphoto2.wdp"/><Relationship Id="rId4" Type="http://schemas.openxmlformats.org/officeDocument/2006/relationships/image" Target="../media/image4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1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356" y="373462"/>
            <a:ext cx="1503363" cy="761616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018" y="1680310"/>
            <a:ext cx="1892506" cy="958803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4" y="2913485"/>
            <a:ext cx="12192000" cy="3923805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10"/>
          <a:stretch/>
        </p:blipFill>
        <p:spPr>
          <a:xfrm>
            <a:off x="57924" y="-10429"/>
            <a:ext cx="12192000" cy="237744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71457" y="4276684"/>
            <a:ext cx="6167457" cy="2581316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164" y="4255974"/>
            <a:ext cx="6167457" cy="2581316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32" y="318622"/>
            <a:ext cx="1855631" cy="2164903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3924" y="355755"/>
            <a:ext cx="1676754" cy="215265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377" y="3339017"/>
            <a:ext cx="889995" cy="73642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82" y="2956868"/>
            <a:ext cx="1288686" cy="141863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59041C1-0297-43E5-9F8C-0E957D431BAB}"/>
              </a:ext>
            </a:extLst>
          </p:cNvPr>
          <p:cNvSpPr txBox="1"/>
          <p:nvPr/>
        </p:nvSpPr>
        <p:spPr>
          <a:xfrm>
            <a:off x="2332201" y="1565038"/>
            <a:ext cx="76062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cs typeface="+mn-cs"/>
              </a:rPr>
              <a:t>Chào</a:t>
            </a:r>
            <a:r>
              <a:rPr kumimoji="0" lang="en-US" sz="5400" b="1" i="0" u="none" strike="noStrike" kern="1200" cap="none" spc="0" normalizeH="0" baseline="0" noProof="0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cs typeface="+mn-cs"/>
              </a:rPr>
              <a:t>mừng</a:t>
            </a:r>
            <a:r>
              <a:rPr kumimoji="0" lang="en-US" sz="5400" b="1" i="0" u="none" strike="noStrike" kern="1200" cap="none" spc="0" normalizeH="0" baseline="0" noProof="0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cs typeface="+mn-cs"/>
              </a:rPr>
              <a:t>thầy</a:t>
            </a:r>
            <a:r>
              <a:rPr kumimoji="0" lang="en-US" sz="5400" b="1" i="0" u="none" strike="noStrike" kern="1200" cap="none" spc="0" normalizeH="0" baseline="0" noProof="0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cs typeface="+mn-cs"/>
              </a:rPr>
              <a:t>cô</a:t>
            </a:r>
            <a:r>
              <a:rPr kumimoji="0" lang="en-US" sz="5400" b="1" i="0" u="none" strike="noStrike" kern="1200" cap="none" spc="0" normalizeH="0" baseline="0" noProof="0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cs typeface="+mn-cs"/>
              </a:rPr>
              <a:t>và</a:t>
            </a:r>
            <a:r>
              <a:rPr kumimoji="0" lang="en-US" sz="5400" b="1" i="0" u="none" strike="noStrike" kern="1200" cap="none" spc="0" normalizeH="0" baseline="0" noProof="0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cs typeface="+mn-cs"/>
              </a:rPr>
              <a:t>các</a:t>
            </a:r>
            <a:r>
              <a:rPr kumimoji="0" lang="en-US" sz="5400" b="1" i="0" u="none" strike="noStrike" kern="1200" cap="none" spc="0" normalizeH="0" baseline="0" noProof="0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cs typeface="+mn-cs"/>
              </a:rPr>
              <a:t>em</a:t>
            </a:r>
            <a:r>
              <a:rPr kumimoji="0" lang="en-US" sz="5400" b="1" i="0" u="none" strike="noStrike" kern="1200" cap="none" spc="0" normalizeH="0" baseline="0" noProof="0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cs typeface="+mn-cs"/>
              </a:rPr>
              <a:t>đến</a:t>
            </a:r>
            <a:r>
              <a:rPr kumimoji="0" lang="en-US" sz="5400" b="1" i="0" u="none" strike="noStrike" kern="1200" cap="none" spc="0" normalizeH="0" baseline="0" noProof="0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cs typeface="+mn-cs"/>
              </a:rPr>
              <a:t>với</a:t>
            </a:r>
            <a:r>
              <a:rPr kumimoji="0" lang="en-US" sz="5400" b="1" i="0" u="none" strike="noStrike" kern="1200" cap="none" spc="0" normalizeH="0" baseline="0" noProof="0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cs typeface="+mn-cs"/>
              </a:rPr>
              <a:t>môn</a:t>
            </a:r>
            <a:r>
              <a:rPr kumimoji="0" lang="en-US" sz="5400" b="1" i="0" u="none" strike="noStrike" kern="1200" cap="none" spc="0" normalizeH="0" baseline="0" noProof="0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cs typeface="+mn-cs"/>
              </a:rPr>
              <a:t>Toán</a:t>
            </a:r>
            <a:endParaRPr kumimoji="0" lang="en-US" sz="5400" b="1" i="0" u="none" strike="noStrike" kern="1200" cap="none" spc="0" normalizeH="0" baseline="0" noProof="0" dirty="0">
              <a:ln w="19050">
                <a:solidFill>
                  <a:prstClr val="white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7178360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>
            <a:extLst>
              <a:ext uri="{FF2B5EF4-FFF2-40B4-BE49-F238E27FC236}">
                <a16:creationId xmlns:a16="http://schemas.microsoft.com/office/drawing/2014/main" xmlns="" id="{0170D20E-AAE0-4C2C-A9BB-A5BD0CBC375E}"/>
              </a:ext>
            </a:extLst>
          </p:cNvPr>
          <p:cNvSpPr/>
          <p:nvPr/>
        </p:nvSpPr>
        <p:spPr>
          <a:xfrm rot="219724">
            <a:off x="2799145" y="47267"/>
            <a:ext cx="4170314" cy="2477296"/>
          </a:xfrm>
          <a:custGeom>
            <a:avLst/>
            <a:gdLst>
              <a:gd name="connsiteX0" fmla="*/ 542459 w 6008783"/>
              <a:gd name="connsiteY0" fmla="*/ 1550571 h 4661425"/>
              <a:gd name="connsiteX1" fmla="*/ 782115 w 6008783"/>
              <a:gd name="connsiteY1" fmla="*/ 745288 h 4661425"/>
              <a:gd name="connsiteX2" fmla="*/ 1947986 w 6008783"/>
              <a:gd name="connsiteY2" fmla="*/ 561313 h 4661425"/>
              <a:gd name="connsiteX3" fmla="*/ 3123454 w 6008783"/>
              <a:gd name="connsiteY3" fmla="*/ 370324 h 4661425"/>
              <a:gd name="connsiteX4" fmla="*/ 3581485 w 6008783"/>
              <a:gd name="connsiteY4" fmla="*/ 21580 h 4661425"/>
              <a:gd name="connsiteX5" fmla="*/ 4149537 w 6008783"/>
              <a:gd name="connsiteY5" fmla="*/ 267708 h 4661425"/>
              <a:gd name="connsiteX6" fmla="*/ 4932626 w 6008783"/>
              <a:gd name="connsiteY6" fmla="*/ 74453 h 4661425"/>
              <a:gd name="connsiteX7" fmla="*/ 5329734 w 6008783"/>
              <a:gd name="connsiteY7" fmla="*/ 601669 h 4661425"/>
              <a:gd name="connsiteX8" fmla="*/ 5839368 w 6008783"/>
              <a:gd name="connsiteY8" fmla="*/ 1113346 h 4661425"/>
              <a:gd name="connsiteX9" fmla="*/ 5816557 w 6008783"/>
              <a:gd name="connsiteY9" fmla="*/ 1668185 h 4661425"/>
              <a:gd name="connsiteX10" fmla="*/ 5983190 w 6008783"/>
              <a:gd name="connsiteY10" fmla="*/ 2516522 h 4661425"/>
              <a:gd name="connsiteX11" fmla="*/ 5202604 w 6008783"/>
              <a:gd name="connsiteY11" fmla="*/ 3259112 h 4661425"/>
              <a:gd name="connsiteX12" fmla="*/ 4923168 w 6008783"/>
              <a:gd name="connsiteY12" fmla="*/ 3895419 h 4661425"/>
              <a:gd name="connsiteX13" fmla="*/ 3971777 w 6008783"/>
              <a:gd name="connsiteY13" fmla="*/ 3972462 h 4661425"/>
              <a:gd name="connsiteX14" fmla="*/ 3291895 w 6008783"/>
              <a:gd name="connsiteY14" fmla="*/ 4651282 h 4661425"/>
              <a:gd name="connsiteX15" fmla="*/ 2292239 w 6008783"/>
              <a:gd name="connsiteY15" fmla="*/ 4236933 h 4661425"/>
              <a:gd name="connsiteX16" fmla="*/ 807291 w 6008783"/>
              <a:gd name="connsiteY16" fmla="*/ 3827547 h 4661425"/>
              <a:gd name="connsiteX17" fmla="*/ 154392 w 6008783"/>
              <a:gd name="connsiteY17" fmla="*/ 3371979 h 4661425"/>
              <a:gd name="connsiteX18" fmla="*/ 293901 w 6008783"/>
              <a:gd name="connsiteY18" fmla="*/ 2757038 h 4661425"/>
              <a:gd name="connsiteX19" fmla="*/ -696 w 6008783"/>
              <a:gd name="connsiteY19" fmla="*/ 2126127 h 4661425"/>
              <a:gd name="connsiteX20" fmla="*/ 537313 w 6008783"/>
              <a:gd name="connsiteY20" fmla="*/ 1565353 h 4661425"/>
              <a:gd name="connsiteX21" fmla="*/ 542459 w 6008783"/>
              <a:gd name="connsiteY21" fmla="*/ 1550571 h 4661425"/>
              <a:gd name="connsiteX0" fmla="*/ 652759 w 6008783"/>
              <a:gd name="connsiteY0" fmla="*/ 2824586 h 4661425"/>
              <a:gd name="connsiteX1" fmla="*/ 300439 w 6008783"/>
              <a:gd name="connsiteY1" fmla="*/ 2738587 h 4661425"/>
              <a:gd name="connsiteX2" fmla="*/ 963630 w 6008783"/>
              <a:gd name="connsiteY2" fmla="*/ 3765719 h 4661425"/>
              <a:gd name="connsiteX3" fmla="*/ 809516 w 6008783"/>
              <a:gd name="connsiteY3" fmla="*/ 3806830 h 4661425"/>
              <a:gd name="connsiteX4" fmla="*/ 2291961 w 6008783"/>
              <a:gd name="connsiteY4" fmla="*/ 4217942 h 4661425"/>
              <a:gd name="connsiteX5" fmla="*/ 2199047 w 6008783"/>
              <a:gd name="connsiteY5" fmla="*/ 4030190 h 4661425"/>
              <a:gd name="connsiteX6" fmla="*/ 4009610 w 6008783"/>
              <a:gd name="connsiteY6" fmla="*/ 3749749 h 4661425"/>
              <a:gd name="connsiteX7" fmla="*/ 3972473 w 6008783"/>
              <a:gd name="connsiteY7" fmla="*/ 3955737 h 4661425"/>
              <a:gd name="connsiteX8" fmla="*/ 4747077 w 6008783"/>
              <a:gd name="connsiteY8" fmla="*/ 2476813 h 4661425"/>
              <a:gd name="connsiteX9" fmla="*/ 5199266 w 6008783"/>
              <a:gd name="connsiteY9" fmla="*/ 3246811 h 4661425"/>
              <a:gd name="connsiteX10" fmla="*/ 5813775 w 6008783"/>
              <a:gd name="connsiteY10" fmla="*/ 1656748 h 4661425"/>
              <a:gd name="connsiteX11" fmla="*/ 5612370 w 6008783"/>
              <a:gd name="connsiteY11" fmla="*/ 1945497 h 4661425"/>
              <a:gd name="connsiteX12" fmla="*/ 5330569 w 6008783"/>
              <a:gd name="connsiteY12" fmla="*/ 585483 h 4661425"/>
              <a:gd name="connsiteX13" fmla="*/ 5341140 w 6008783"/>
              <a:gd name="connsiteY13" fmla="*/ 721873 h 4661425"/>
              <a:gd name="connsiteX14" fmla="*/ 4044522 w 6008783"/>
              <a:gd name="connsiteY14" fmla="*/ 426434 h 4661425"/>
              <a:gd name="connsiteX15" fmla="*/ 4147729 w 6008783"/>
              <a:gd name="connsiteY15" fmla="*/ 252493 h 4661425"/>
              <a:gd name="connsiteX16" fmla="*/ 3079640 w 6008783"/>
              <a:gd name="connsiteY16" fmla="*/ 509303 h 4661425"/>
              <a:gd name="connsiteX17" fmla="*/ 3129574 w 6008783"/>
              <a:gd name="connsiteY17" fmla="*/ 359318 h 4661425"/>
              <a:gd name="connsiteX18" fmla="*/ 1947290 w 6008783"/>
              <a:gd name="connsiteY18" fmla="*/ 560234 h 4661425"/>
              <a:gd name="connsiteX19" fmla="*/ 2128110 w 6008783"/>
              <a:gd name="connsiteY19" fmla="*/ 705687 h 4661425"/>
              <a:gd name="connsiteX20" fmla="*/ 574033 w 6008783"/>
              <a:gd name="connsiteY20" fmla="*/ 1703686 h 4661425"/>
              <a:gd name="connsiteX21" fmla="*/ 542459 w 6008783"/>
              <a:gd name="connsiteY21" fmla="*/ 1550571 h 466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008783" h="4661425" fill="none" extrusionOk="0">
                <a:moveTo>
                  <a:pt x="542459" y="1550571"/>
                </a:moveTo>
                <a:cubicBezTo>
                  <a:pt x="489159" y="1279034"/>
                  <a:pt x="604742" y="976033"/>
                  <a:pt x="782115" y="745288"/>
                </a:cubicBezTo>
                <a:cubicBezTo>
                  <a:pt x="1004667" y="337888"/>
                  <a:pt x="1567268" y="452712"/>
                  <a:pt x="1947986" y="561313"/>
                </a:cubicBezTo>
                <a:cubicBezTo>
                  <a:pt x="2145112" y="232606"/>
                  <a:pt x="2733806" y="120310"/>
                  <a:pt x="3123454" y="370324"/>
                </a:cubicBezTo>
                <a:cubicBezTo>
                  <a:pt x="3212136" y="219451"/>
                  <a:pt x="3416202" y="22870"/>
                  <a:pt x="3581485" y="21580"/>
                </a:cubicBezTo>
                <a:cubicBezTo>
                  <a:pt x="3821546" y="-25642"/>
                  <a:pt x="3974964" y="107274"/>
                  <a:pt x="4149537" y="267708"/>
                </a:cubicBezTo>
                <a:cubicBezTo>
                  <a:pt x="4317694" y="59007"/>
                  <a:pt x="4677518" y="-43256"/>
                  <a:pt x="4932626" y="74453"/>
                </a:cubicBezTo>
                <a:cubicBezTo>
                  <a:pt x="5136501" y="195854"/>
                  <a:pt x="5253545" y="360434"/>
                  <a:pt x="5329734" y="601669"/>
                </a:cubicBezTo>
                <a:cubicBezTo>
                  <a:pt x="5589524" y="671597"/>
                  <a:pt x="5756127" y="849356"/>
                  <a:pt x="5839368" y="1113346"/>
                </a:cubicBezTo>
                <a:cubicBezTo>
                  <a:pt x="5892569" y="1288541"/>
                  <a:pt x="5917344" y="1473328"/>
                  <a:pt x="5816557" y="1668185"/>
                </a:cubicBezTo>
                <a:cubicBezTo>
                  <a:pt x="5951062" y="1900521"/>
                  <a:pt x="6016225" y="2181738"/>
                  <a:pt x="5983190" y="2516522"/>
                </a:cubicBezTo>
                <a:cubicBezTo>
                  <a:pt x="5908929" y="2964341"/>
                  <a:pt x="5541634" y="3209272"/>
                  <a:pt x="5202604" y="3259112"/>
                </a:cubicBezTo>
                <a:cubicBezTo>
                  <a:pt x="5162558" y="3491915"/>
                  <a:pt x="5082952" y="3730138"/>
                  <a:pt x="4923168" y="3895419"/>
                </a:cubicBezTo>
                <a:cubicBezTo>
                  <a:pt x="4691653" y="4128524"/>
                  <a:pt x="4260817" y="4142557"/>
                  <a:pt x="3971777" y="3972462"/>
                </a:cubicBezTo>
                <a:cubicBezTo>
                  <a:pt x="3879065" y="4270839"/>
                  <a:pt x="3633741" y="4654609"/>
                  <a:pt x="3291895" y="4651282"/>
                </a:cubicBezTo>
                <a:cubicBezTo>
                  <a:pt x="2948409" y="4764804"/>
                  <a:pt x="2622679" y="4550892"/>
                  <a:pt x="2292239" y="4236933"/>
                </a:cubicBezTo>
                <a:cubicBezTo>
                  <a:pt x="1852100" y="4460147"/>
                  <a:pt x="1208901" y="4228443"/>
                  <a:pt x="807291" y="3827547"/>
                </a:cubicBezTo>
                <a:cubicBezTo>
                  <a:pt x="511831" y="3836777"/>
                  <a:pt x="264661" y="3689013"/>
                  <a:pt x="154392" y="3371979"/>
                </a:cubicBezTo>
                <a:cubicBezTo>
                  <a:pt x="155007" y="3133559"/>
                  <a:pt x="193126" y="2890716"/>
                  <a:pt x="293901" y="2757038"/>
                </a:cubicBezTo>
                <a:cubicBezTo>
                  <a:pt x="106146" y="2675562"/>
                  <a:pt x="29960" y="2418304"/>
                  <a:pt x="-696" y="2126127"/>
                </a:cubicBezTo>
                <a:cubicBezTo>
                  <a:pt x="-9260" y="1877435"/>
                  <a:pt x="234614" y="1542993"/>
                  <a:pt x="537313" y="1565353"/>
                </a:cubicBezTo>
                <a:cubicBezTo>
                  <a:pt x="538505" y="1560824"/>
                  <a:pt x="540944" y="1556484"/>
                  <a:pt x="542459" y="1550571"/>
                </a:cubicBezTo>
                <a:close/>
              </a:path>
              <a:path w="6008783" h="4661425" fill="none" extrusionOk="0">
                <a:moveTo>
                  <a:pt x="652759" y="2824586"/>
                </a:moveTo>
                <a:cubicBezTo>
                  <a:pt x="529459" y="2838665"/>
                  <a:pt x="396227" y="2812484"/>
                  <a:pt x="300439" y="2738587"/>
                </a:cubicBezTo>
                <a:moveTo>
                  <a:pt x="963630" y="3765719"/>
                </a:moveTo>
                <a:cubicBezTo>
                  <a:pt x="903504" y="3791418"/>
                  <a:pt x="865345" y="3813238"/>
                  <a:pt x="809516" y="3806830"/>
                </a:cubicBezTo>
                <a:moveTo>
                  <a:pt x="2291961" y="4217942"/>
                </a:moveTo>
                <a:cubicBezTo>
                  <a:pt x="2253791" y="4151468"/>
                  <a:pt x="2230787" y="4090019"/>
                  <a:pt x="2199047" y="4030190"/>
                </a:cubicBezTo>
                <a:moveTo>
                  <a:pt x="4009610" y="3749749"/>
                </a:moveTo>
                <a:cubicBezTo>
                  <a:pt x="4006745" y="3817810"/>
                  <a:pt x="3989739" y="3879418"/>
                  <a:pt x="3972473" y="3955737"/>
                </a:cubicBezTo>
                <a:moveTo>
                  <a:pt x="4747077" y="2476813"/>
                </a:moveTo>
                <a:cubicBezTo>
                  <a:pt x="5025629" y="2603496"/>
                  <a:pt x="5207908" y="2954693"/>
                  <a:pt x="5199266" y="3246811"/>
                </a:cubicBezTo>
                <a:moveTo>
                  <a:pt x="5813775" y="1656748"/>
                </a:moveTo>
                <a:cubicBezTo>
                  <a:pt x="5762440" y="1756298"/>
                  <a:pt x="5696614" y="1852543"/>
                  <a:pt x="5612370" y="1945497"/>
                </a:cubicBezTo>
                <a:moveTo>
                  <a:pt x="5330569" y="585483"/>
                </a:moveTo>
                <a:cubicBezTo>
                  <a:pt x="5335752" y="624608"/>
                  <a:pt x="5333874" y="667129"/>
                  <a:pt x="5341140" y="721873"/>
                </a:cubicBezTo>
                <a:moveTo>
                  <a:pt x="4044522" y="426434"/>
                </a:moveTo>
                <a:cubicBezTo>
                  <a:pt x="4072102" y="362121"/>
                  <a:pt x="4097569" y="302236"/>
                  <a:pt x="4147729" y="252493"/>
                </a:cubicBezTo>
                <a:moveTo>
                  <a:pt x="3079640" y="509303"/>
                </a:moveTo>
                <a:cubicBezTo>
                  <a:pt x="3100939" y="455521"/>
                  <a:pt x="3095394" y="409994"/>
                  <a:pt x="3129574" y="359318"/>
                </a:cubicBezTo>
                <a:moveTo>
                  <a:pt x="1947290" y="560234"/>
                </a:moveTo>
                <a:cubicBezTo>
                  <a:pt x="2023331" y="587428"/>
                  <a:pt x="2075373" y="647929"/>
                  <a:pt x="2128110" y="705687"/>
                </a:cubicBezTo>
                <a:moveTo>
                  <a:pt x="574033" y="1703686"/>
                </a:moveTo>
                <a:cubicBezTo>
                  <a:pt x="562489" y="1658778"/>
                  <a:pt x="543813" y="1608213"/>
                  <a:pt x="542459" y="1550571"/>
                </a:cubicBezTo>
              </a:path>
              <a:path w="6008783" h="4661425" stroke="0" extrusionOk="0">
                <a:moveTo>
                  <a:pt x="542459" y="1550571"/>
                </a:moveTo>
                <a:cubicBezTo>
                  <a:pt x="503364" y="1271815"/>
                  <a:pt x="636612" y="905983"/>
                  <a:pt x="782115" y="745288"/>
                </a:cubicBezTo>
                <a:cubicBezTo>
                  <a:pt x="1155158" y="454866"/>
                  <a:pt x="1582373" y="313018"/>
                  <a:pt x="1947986" y="561313"/>
                </a:cubicBezTo>
                <a:cubicBezTo>
                  <a:pt x="2213877" y="129993"/>
                  <a:pt x="2678908" y="5284"/>
                  <a:pt x="3123454" y="370324"/>
                </a:cubicBezTo>
                <a:cubicBezTo>
                  <a:pt x="3236841" y="200719"/>
                  <a:pt x="3386027" y="45063"/>
                  <a:pt x="3581485" y="21580"/>
                </a:cubicBezTo>
                <a:cubicBezTo>
                  <a:pt x="3802301" y="-19394"/>
                  <a:pt x="4027739" y="110661"/>
                  <a:pt x="4149537" y="267708"/>
                </a:cubicBezTo>
                <a:cubicBezTo>
                  <a:pt x="4368571" y="108252"/>
                  <a:pt x="4621136" y="-97998"/>
                  <a:pt x="4932626" y="74453"/>
                </a:cubicBezTo>
                <a:cubicBezTo>
                  <a:pt x="5134891" y="176546"/>
                  <a:pt x="5267249" y="368345"/>
                  <a:pt x="5329734" y="601669"/>
                </a:cubicBezTo>
                <a:cubicBezTo>
                  <a:pt x="5562321" y="709694"/>
                  <a:pt x="5785176" y="868595"/>
                  <a:pt x="5839368" y="1113346"/>
                </a:cubicBezTo>
                <a:cubicBezTo>
                  <a:pt x="5886528" y="1293086"/>
                  <a:pt x="5892442" y="1510453"/>
                  <a:pt x="5816557" y="1668185"/>
                </a:cubicBezTo>
                <a:cubicBezTo>
                  <a:pt x="5994988" y="1896793"/>
                  <a:pt x="6023213" y="2173455"/>
                  <a:pt x="5983190" y="2516522"/>
                </a:cubicBezTo>
                <a:cubicBezTo>
                  <a:pt x="5967754" y="2945443"/>
                  <a:pt x="5561829" y="3147878"/>
                  <a:pt x="5202604" y="3259112"/>
                </a:cubicBezTo>
                <a:cubicBezTo>
                  <a:pt x="5194592" y="3507575"/>
                  <a:pt x="5132727" y="3785344"/>
                  <a:pt x="4923168" y="3895419"/>
                </a:cubicBezTo>
                <a:cubicBezTo>
                  <a:pt x="4603706" y="4184964"/>
                  <a:pt x="4200576" y="4135818"/>
                  <a:pt x="3971777" y="3972462"/>
                </a:cubicBezTo>
                <a:cubicBezTo>
                  <a:pt x="3826015" y="4223629"/>
                  <a:pt x="3602810" y="4584476"/>
                  <a:pt x="3291895" y="4651282"/>
                </a:cubicBezTo>
                <a:cubicBezTo>
                  <a:pt x="2839357" y="4761774"/>
                  <a:pt x="2503140" y="4502262"/>
                  <a:pt x="2292239" y="4236933"/>
                </a:cubicBezTo>
                <a:cubicBezTo>
                  <a:pt x="1898681" y="4559225"/>
                  <a:pt x="1131383" y="4456800"/>
                  <a:pt x="807291" y="3827547"/>
                </a:cubicBezTo>
                <a:cubicBezTo>
                  <a:pt x="504925" y="3875085"/>
                  <a:pt x="226028" y="3592959"/>
                  <a:pt x="154392" y="3371979"/>
                </a:cubicBezTo>
                <a:cubicBezTo>
                  <a:pt x="87519" y="3184872"/>
                  <a:pt x="183917" y="2939100"/>
                  <a:pt x="293901" y="2757038"/>
                </a:cubicBezTo>
                <a:cubicBezTo>
                  <a:pt x="120103" y="2664843"/>
                  <a:pt x="-13846" y="2357805"/>
                  <a:pt x="-696" y="2126127"/>
                </a:cubicBezTo>
                <a:cubicBezTo>
                  <a:pt x="-21751" y="1778337"/>
                  <a:pt x="200075" y="1586705"/>
                  <a:pt x="537313" y="1565353"/>
                </a:cubicBezTo>
                <a:cubicBezTo>
                  <a:pt x="539037" y="1561095"/>
                  <a:pt x="541445" y="1554801"/>
                  <a:pt x="542459" y="1550571"/>
                </a:cubicBezTo>
                <a:close/>
              </a:path>
              <a:path w="6008783" h="4661425" fill="none" stroke="0" extrusionOk="0">
                <a:moveTo>
                  <a:pt x="652759" y="2824586"/>
                </a:moveTo>
                <a:cubicBezTo>
                  <a:pt x="511307" y="2823638"/>
                  <a:pt x="405985" y="2808375"/>
                  <a:pt x="300439" y="2738587"/>
                </a:cubicBezTo>
                <a:moveTo>
                  <a:pt x="963630" y="3765719"/>
                </a:moveTo>
                <a:cubicBezTo>
                  <a:pt x="910983" y="3781763"/>
                  <a:pt x="864036" y="3792570"/>
                  <a:pt x="809516" y="3806830"/>
                </a:cubicBezTo>
                <a:moveTo>
                  <a:pt x="2291961" y="4217942"/>
                </a:moveTo>
                <a:cubicBezTo>
                  <a:pt x="2265089" y="4159227"/>
                  <a:pt x="2221815" y="4103844"/>
                  <a:pt x="2199047" y="4030190"/>
                </a:cubicBezTo>
                <a:moveTo>
                  <a:pt x="4009610" y="3749749"/>
                </a:moveTo>
                <a:cubicBezTo>
                  <a:pt x="4015141" y="3833853"/>
                  <a:pt x="3994481" y="3906207"/>
                  <a:pt x="3972473" y="3955737"/>
                </a:cubicBezTo>
                <a:moveTo>
                  <a:pt x="4747077" y="2476813"/>
                </a:moveTo>
                <a:cubicBezTo>
                  <a:pt x="5040544" y="2552652"/>
                  <a:pt x="5227974" y="2977574"/>
                  <a:pt x="5199266" y="3246811"/>
                </a:cubicBezTo>
                <a:moveTo>
                  <a:pt x="5813775" y="1656748"/>
                </a:moveTo>
                <a:cubicBezTo>
                  <a:pt x="5745651" y="1771084"/>
                  <a:pt x="5677722" y="1886548"/>
                  <a:pt x="5612370" y="1945497"/>
                </a:cubicBezTo>
                <a:moveTo>
                  <a:pt x="5330569" y="585483"/>
                </a:moveTo>
                <a:cubicBezTo>
                  <a:pt x="5330268" y="623821"/>
                  <a:pt x="5348931" y="681645"/>
                  <a:pt x="5341140" y="721873"/>
                </a:cubicBezTo>
                <a:moveTo>
                  <a:pt x="4044522" y="426434"/>
                </a:moveTo>
                <a:cubicBezTo>
                  <a:pt x="4053990" y="372571"/>
                  <a:pt x="4108355" y="285196"/>
                  <a:pt x="4147729" y="252493"/>
                </a:cubicBezTo>
                <a:moveTo>
                  <a:pt x="3079640" y="509303"/>
                </a:moveTo>
                <a:cubicBezTo>
                  <a:pt x="3077929" y="454364"/>
                  <a:pt x="3120507" y="407772"/>
                  <a:pt x="3129574" y="359318"/>
                </a:cubicBezTo>
                <a:moveTo>
                  <a:pt x="1947290" y="560234"/>
                </a:moveTo>
                <a:cubicBezTo>
                  <a:pt x="2017941" y="599678"/>
                  <a:pt x="2087594" y="659659"/>
                  <a:pt x="2128110" y="705687"/>
                </a:cubicBezTo>
                <a:moveTo>
                  <a:pt x="574033" y="1703686"/>
                </a:moveTo>
                <a:cubicBezTo>
                  <a:pt x="561296" y="1645930"/>
                  <a:pt x="555132" y="1594082"/>
                  <a:pt x="542459" y="1550571"/>
                </a:cubicBezTo>
              </a:path>
            </a:pathLst>
          </a:custGeom>
          <a:solidFill>
            <a:schemeClr val="accent6">
              <a:alpha val="50000"/>
            </a:schemeClr>
          </a:solidFill>
          <a:ln w="12700">
            <a:solidFill>
              <a:schemeClr val="accent6">
                <a:lumMod val="50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1050119024">
                  <a:custGeom>
                    <a:avLst/>
                    <a:gdLst>
                      <a:gd name="connsiteX0" fmla="*/ 376486 w 4170314"/>
                      <a:gd name="connsiteY0" fmla="*/ 824044 h 2477296"/>
                      <a:gd name="connsiteX1" fmla="*/ 542816 w 4170314"/>
                      <a:gd name="connsiteY1" fmla="*/ 396080 h 2477296"/>
                      <a:gd name="connsiteX2" fmla="*/ 1351973 w 4170314"/>
                      <a:gd name="connsiteY2" fmla="*/ 298307 h 2477296"/>
                      <a:gd name="connsiteX3" fmla="*/ 2167790 w 4170314"/>
                      <a:gd name="connsiteY3" fmla="*/ 196807 h 2477296"/>
                      <a:gd name="connsiteX4" fmla="*/ 2485680 w 4170314"/>
                      <a:gd name="connsiteY4" fmla="*/ 11468 h 2477296"/>
                      <a:gd name="connsiteX5" fmla="*/ 2879929 w 4170314"/>
                      <a:gd name="connsiteY5" fmla="*/ 142272 h 2477296"/>
                      <a:gd name="connsiteX6" fmla="*/ 3423421 w 4170314"/>
                      <a:gd name="connsiteY6" fmla="*/ 39567 h 2477296"/>
                      <a:gd name="connsiteX7" fmla="*/ 3699029 w 4170314"/>
                      <a:gd name="connsiteY7" fmla="*/ 319754 h 2477296"/>
                      <a:gd name="connsiteX8" fmla="*/ 4052733 w 4170314"/>
                      <a:gd name="connsiteY8" fmla="*/ 591683 h 2477296"/>
                      <a:gd name="connsiteX9" fmla="*/ 4036902 w 4170314"/>
                      <a:gd name="connsiteY9" fmla="*/ 886550 h 2477296"/>
                      <a:gd name="connsiteX10" fmla="*/ 4152551 w 4170314"/>
                      <a:gd name="connsiteY10" fmla="*/ 1337395 h 2477296"/>
                      <a:gd name="connsiteX11" fmla="*/ 3610796 w 4170314"/>
                      <a:gd name="connsiteY11" fmla="*/ 1732042 h 2477296"/>
                      <a:gd name="connsiteX12" fmla="*/ 3416857 w 4170314"/>
                      <a:gd name="connsiteY12" fmla="*/ 2070205 h 2477296"/>
                      <a:gd name="connsiteX13" fmla="*/ 2756557 w 4170314"/>
                      <a:gd name="connsiteY13" fmla="*/ 2111149 h 2477296"/>
                      <a:gd name="connsiteX14" fmla="*/ 2284694 w 4170314"/>
                      <a:gd name="connsiteY14" fmla="*/ 2471905 h 2477296"/>
                      <a:gd name="connsiteX15" fmla="*/ 1590897 w 4170314"/>
                      <a:gd name="connsiteY15" fmla="*/ 2251701 h 2477296"/>
                      <a:gd name="connsiteX16" fmla="*/ 560289 w 4170314"/>
                      <a:gd name="connsiteY16" fmla="*/ 2034134 h 2477296"/>
                      <a:gd name="connsiteX17" fmla="*/ 107153 w 4170314"/>
                      <a:gd name="connsiteY17" fmla="*/ 1792024 h 2477296"/>
                      <a:gd name="connsiteX18" fmla="*/ 203977 w 4170314"/>
                      <a:gd name="connsiteY18" fmla="*/ 1465217 h 2477296"/>
                      <a:gd name="connsiteX19" fmla="*/ -484 w 4170314"/>
                      <a:gd name="connsiteY19" fmla="*/ 1129921 h 2477296"/>
                      <a:gd name="connsiteX20" fmla="*/ 372914 w 4170314"/>
                      <a:gd name="connsiteY20" fmla="*/ 831900 h 2477296"/>
                      <a:gd name="connsiteX21" fmla="*/ 376486 w 4170314"/>
                      <a:gd name="connsiteY21" fmla="*/ 824044 h 2477296"/>
                      <a:gd name="connsiteX0" fmla="*/ 453038 w 4170314"/>
                      <a:gd name="connsiteY0" fmla="*/ 1501115 h 2477296"/>
                      <a:gd name="connsiteX1" fmla="*/ 208515 w 4170314"/>
                      <a:gd name="connsiteY1" fmla="*/ 1455411 h 2477296"/>
                      <a:gd name="connsiteX2" fmla="*/ 668794 w 4170314"/>
                      <a:gd name="connsiteY2" fmla="*/ 2001276 h 2477296"/>
                      <a:gd name="connsiteX3" fmla="*/ 561833 w 4170314"/>
                      <a:gd name="connsiteY3" fmla="*/ 2023124 h 2477296"/>
                      <a:gd name="connsiteX4" fmla="*/ 1590704 w 4170314"/>
                      <a:gd name="connsiteY4" fmla="*/ 2241608 h 2477296"/>
                      <a:gd name="connsiteX5" fmla="*/ 1526218 w 4170314"/>
                      <a:gd name="connsiteY5" fmla="*/ 2141828 h 2477296"/>
                      <a:gd name="connsiteX6" fmla="*/ 2782815 w 4170314"/>
                      <a:gd name="connsiteY6" fmla="*/ 1992789 h 2477296"/>
                      <a:gd name="connsiteX7" fmla="*/ 2757040 w 4170314"/>
                      <a:gd name="connsiteY7" fmla="*/ 2102260 h 2477296"/>
                      <a:gd name="connsiteX8" fmla="*/ 3294644 w 4170314"/>
                      <a:gd name="connsiteY8" fmla="*/ 1316292 h 2477296"/>
                      <a:gd name="connsiteX9" fmla="*/ 3608479 w 4170314"/>
                      <a:gd name="connsiteY9" fmla="*/ 1725504 h 2477296"/>
                      <a:gd name="connsiteX10" fmla="*/ 4034971 w 4170314"/>
                      <a:gd name="connsiteY10" fmla="*/ 880472 h 2477296"/>
                      <a:gd name="connsiteX11" fmla="*/ 3895188 w 4170314"/>
                      <a:gd name="connsiteY11" fmla="*/ 1033926 h 2477296"/>
                      <a:gd name="connsiteX12" fmla="*/ 3699608 w 4170314"/>
                      <a:gd name="connsiteY12" fmla="*/ 311152 h 2477296"/>
                      <a:gd name="connsiteX13" fmla="*/ 3706945 w 4170314"/>
                      <a:gd name="connsiteY13" fmla="*/ 383636 h 2477296"/>
                      <a:gd name="connsiteX14" fmla="*/ 2807045 w 4170314"/>
                      <a:gd name="connsiteY14" fmla="*/ 226626 h 2477296"/>
                      <a:gd name="connsiteX15" fmla="*/ 2878674 w 4170314"/>
                      <a:gd name="connsiteY15" fmla="*/ 134186 h 2477296"/>
                      <a:gd name="connsiteX16" fmla="*/ 2137382 w 4170314"/>
                      <a:gd name="connsiteY16" fmla="*/ 270667 h 2477296"/>
                      <a:gd name="connsiteX17" fmla="*/ 2172038 w 4170314"/>
                      <a:gd name="connsiteY17" fmla="*/ 190958 h 2477296"/>
                      <a:gd name="connsiteX18" fmla="*/ 1351490 w 4170314"/>
                      <a:gd name="connsiteY18" fmla="*/ 297734 h 2477296"/>
                      <a:gd name="connsiteX19" fmla="*/ 1476985 w 4170314"/>
                      <a:gd name="connsiteY19" fmla="*/ 375034 h 2477296"/>
                      <a:gd name="connsiteX20" fmla="*/ 398399 w 4170314"/>
                      <a:gd name="connsiteY20" fmla="*/ 905417 h 2477296"/>
                      <a:gd name="connsiteX21" fmla="*/ 376486 w 4170314"/>
                      <a:gd name="connsiteY21" fmla="*/ 824044 h 2477296"/>
                      <a:gd name="connsiteX0" fmla="*/ 376486 w 4170314"/>
                      <a:gd name="connsiteY0" fmla="*/ 824044 h 2477296"/>
                      <a:gd name="connsiteX1" fmla="*/ 542816 w 4170314"/>
                      <a:gd name="connsiteY1" fmla="*/ 396080 h 2477296"/>
                      <a:gd name="connsiteX2" fmla="*/ 1351973 w 4170314"/>
                      <a:gd name="connsiteY2" fmla="*/ 298307 h 2477296"/>
                      <a:gd name="connsiteX3" fmla="*/ 2167790 w 4170314"/>
                      <a:gd name="connsiteY3" fmla="*/ 196807 h 2477296"/>
                      <a:gd name="connsiteX4" fmla="*/ 2485680 w 4170314"/>
                      <a:gd name="connsiteY4" fmla="*/ 11468 h 2477296"/>
                      <a:gd name="connsiteX5" fmla="*/ 2879929 w 4170314"/>
                      <a:gd name="connsiteY5" fmla="*/ 142272 h 2477296"/>
                      <a:gd name="connsiteX6" fmla="*/ 3423421 w 4170314"/>
                      <a:gd name="connsiteY6" fmla="*/ 39567 h 2477296"/>
                      <a:gd name="connsiteX7" fmla="*/ 3699029 w 4170314"/>
                      <a:gd name="connsiteY7" fmla="*/ 319754 h 2477296"/>
                      <a:gd name="connsiteX8" fmla="*/ 4052733 w 4170314"/>
                      <a:gd name="connsiteY8" fmla="*/ 591683 h 2477296"/>
                      <a:gd name="connsiteX9" fmla="*/ 4036902 w 4170314"/>
                      <a:gd name="connsiteY9" fmla="*/ 886550 h 2477296"/>
                      <a:gd name="connsiteX10" fmla="*/ 4152551 w 4170314"/>
                      <a:gd name="connsiteY10" fmla="*/ 1337395 h 2477296"/>
                      <a:gd name="connsiteX11" fmla="*/ 3610796 w 4170314"/>
                      <a:gd name="connsiteY11" fmla="*/ 1732042 h 2477296"/>
                      <a:gd name="connsiteX12" fmla="*/ 3416857 w 4170314"/>
                      <a:gd name="connsiteY12" fmla="*/ 2070205 h 2477296"/>
                      <a:gd name="connsiteX13" fmla="*/ 2756557 w 4170314"/>
                      <a:gd name="connsiteY13" fmla="*/ 2111149 h 2477296"/>
                      <a:gd name="connsiteX14" fmla="*/ 2284694 w 4170314"/>
                      <a:gd name="connsiteY14" fmla="*/ 2471905 h 2477296"/>
                      <a:gd name="connsiteX15" fmla="*/ 1590897 w 4170314"/>
                      <a:gd name="connsiteY15" fmla="*/ 2251701 h 2477296"/>
                      <a:gd name="connsiteX16" fmla="*/ 560289 w 4170314"/>
                      <a:gd name="connsiteY16" fmla="*/ 2034134 h 2477296"/>
                      <a:gd name="connsiteX17" fmla="*/ 107153 w 4170314"/>
                      <a:gd name="connsiteY17" fmla="*/ 1792024 h 2477296"/>
                      <a:gd name="connsiteX18" fmla="*/ 203977 w 4170314"/>
                      <a:gd name="connsiteY18" fmla="*/ 1465217 h 2477296"/>
                      <a:gd name="connsiteX19" fmla="*/ -484 w 4170314"/>
                      <a:gd name="connsiteY19" fmla="*/ 1129921 h 2477296"/>
                      <a:gd name="connsiteX20" fmla="*/ 372914 w 4170314"/>
                      <a:gd name="connsiteY20" fmla="*/ 831900 h 2477296"/>
                      <a:gd name="connsiteX21" fmla="*/ 376486 w 4170314"/>
                      <a:gd name="connsiteY21" fmla="*/ 824044 h 2477296"/>
                      <a:gd name="connsiteX0" fmla="*/ 453038 w 4170314"/>
                      <a:gd name="connsiteY0" fmla="*/ 1501115 h 2477296"/>
                      <a:gd name="connsiteX1" fmla="*/ 208515 w 4170314"/>
                      <a:gd name="connsiteY1" fmla="*/ 1455411 h 2477296"/>
                      <a:gd name="connsiteX2" fmla="*/ 668794 w 4170314"/>
                      <a:gd name="connsiteY2" fmla="*/ 2001276 h 2477296"/>
                      <a:gd name="connsiteX3" fmla="*/ 561833 w 4170314"/>
                      <a:gd name="connsiteY3" fmla="*/ 2023124 h 2477296"/>
                      <a:gd name="connsiteX4" fmla="*/ 1590704 w 4170314"/>
                      <a:gd name="connsiteY4" fmla="*/ 2241608 h 2477296"/>
                      <a:gd name="connsiteX5" fmla="*/ 1526218 w 4170314"/>
                      <a:gd name="connsiteY5" fmla="*/ 2141828 h 2477296"/>
                      <a:gd name="connsiteX6" fmla="*/ 2782815 w 4170314"/>
                      <a:gd name="connsiteY6" fmla="*/ 1992789 h 2477296"/>
                      <a:gd name="connsiteX7" fmla="*/ 2757040 w 4170314"/>
                      <a:gd name="connsiteY7" fmla="*/ 2102260 h 2477296"/>
                      <a:gd name="connsiteX8" fmla="*/ 3294644 w 4170314"/>
                      <a:gd name="connsiteY8" fmla="*/ 1316292 h 2477296"/>
                      <a:gd name="connsiteX9" fmla="*/ 3608479 w 4170314"/>
                      <a:gd name="connsiteY9" fmla="*/ 1725504 h 2477296"/>
                      <a:gd name="connsiteX10" fmla="*/ 4034971 w 4170314"/>
                      <a:gd name="connsiteY10" fmla="*/ 880472 h 2477296"/>
                      <a:gd name="connsiteX11" fmla="*/ 3895188 w 4170314"/>
                      <a:gd name="connsiteY11" fmla="*/ 1033926 h 2477296"/>
                      <a:gd name="connsiteX12" fmla="*/ 3699608 w 4170314"/>
                      <a:gd name="connsiteY12" fmla="*/ 311152 h 2477296"/>
                      <a:gd name="connsiteX13" fmla="*/ 3706945 w 4170314"/>
                      <a:gd name="connsiteY13" fmla="*/ 383636 h 2477296"/>
                      <a:gd name="connsiteX14" fmla="*/ 2807045 w 4170314"/>
                      <a:gd name="connsiteY14" fmla="*/ 226626 h 2477296"/>
                      <a:gd name="connsiteX15" fmla="*/ 2878674 w 4170314"/>
                      <a:gd name="connsiteY15" fmla="*/ 134186 h 2477296"/>
                      <a:gd name="connsiteX16" fmla="*/ 2137382 w 4170314"/>
                      <a:gd name="connsiteY16" fmla="*/ 270667 h 2477296"/>
                      <a:gd name="connsiteX17" fmla="*/ 2172038 w 4170314"/>
                      <a:gd name="connsiteY17" fmla="*/ 190958 h 2477296"/>
                      <a:gd name="connsiteX18" fmla="*/ 1351490 w 4170314"/>
                      <a:gd name="connsiteY18" fmla="*/ 297734 h 2477296"/>
                      <a:gd name="connsiteX19" fmla="*/ 1476985 w 4170314"/>
                      <a:gd name="connsiteY19" fmla="*/ 375034 h 2477296"/>
                      <a:gd name="connsiteX20" fmla="*/ 398399 w 4170314"/>
                      <a:gd name="connsiteY20" fmla="*/ 905417 h 2477296"/>
                      <a:gd name="connsiteX21" fmla="*/ 376486 w 4170314"/>
                      <a:gd name="connsiteY21" fmla="*/ 824044 h 24772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4170314" h="2477296" fill="none" extrusionOk="0">
                        <a:moveTo>
                          <a:pt x="376486" y="824044"/>
                        </a:moveTo>
                        <a:cubicBezTo>
                          <a:pt x="323429" y="701565"/>
                          <a:pt x="441148" y="542553"/>
                          <a:pt x="542816" y="396080"/>
                        </a:cubicBezTo>
                        <a:cubicBezTo>
                          <a:pt x="659821" y="148269"/>
                          <a:pt x="1087859" y="268674"/>
                          <a:pt x="1351973" y="298307"/>
                        </a:cubicBezTo>
                        <a:cubicBezTo>
                          <a:pt x="1483172" y="144843"/>
                          <a:pt x="1875931" y="133994"/>
                          <a:pt x="2167790" y="196807"/>
                        </a:cubicBezTo>
                        <a:cubicBezTo>
                          <a:pt x="2229039" y="140488"/>
                          <a:pt x="2383653" y="1073"/>
                          <a:pt x="2485680" y="11468"/>
                        </a:cubicBezTo>
                        <a:cubicBezTo>
                          <a:pt x="2671785" y="-26296"/>
                          <a:pt x="2748864" y="62808"/>
                          <a:pt x="2879929" y="142272"/>
                        </a:cubicBezTo>
                        <a:cubicBezTo>
                          <a:pt x="2987598" y="42698"/>
                          <a:pt x="3257087" y="-19145"/>
                          <a:pt x="3423421" y="39567"/>
                        </a:cubicBezTo>
                        <a:cubicBezTo>
                          <a:pt x="3562944" y="117127"/>
                          <a:pt x="3630700" y="188798"/>
                          <a:pt x="3699029" y="319754"/>
                        </a:cubicBezTo>
                        <a:cubicBezTo>
                          <a:pt x="3914965" y="358116"/>
                          <a:pt x="3992952" y="446258"/>
                          <a:pt x="4052733" y="591683"/>
                        </a:cubicBezTo>
                        <a:cubicBezTo>
                          <a:pt x="4083327" y="672696"/>
                          <a:pt x="4117510" y="776084"/>
                          <a:pt x="4036902" y="886550"/>
                        </a:cubicBezTo>
                        <a:cubicBezTo>
                          <a:pt x="4123027" y="1008483"/>
                          <a:pt x="4161883" y="1144807"/>
                          <a:pt x="4152551" y="1337395"/>
                        </a:cubicBezTo>
                        <a:cubicBezTo>
                          <a:pt x="4108401" y="1597213"/>
                          <a:pt x="3777981" y="1718112"/>
                          <a:pt x="3610796" y="1732042"/>
                        </a:cubicBezTo>
                        <a:cubicBezTo>
                          <a:pt x="3555641" y="1847310"/>
                          <a:pt x="3501389" y="1973101"/>
                          <a:pt x="3416857" y="2070205"/>
                        </a:cubicBezTo>
                        <a:cubicBezTo>
                          <a:pt x="3270834" y="2190125"/>
                          <a:pt x="2935764" y="2143612"/>
                          <a:pt x="2756557" y="2111149"/>
                        </a:cubicBezTo>
                        <a:cubicBezTo>
                          <a:pt x="2693774" y="2254049"/>
                          <a:pt x="2525161" y="2489413"/>
                          <a:pt x="2284694" y="2471905"/>
                        </a:cubicBezTo>
                        <a:cubicBezTo>
                          <a:pt x="2082791" y="2547793"/>
                          <a:pt x="1867482" y="2405008"/>
                          <a:pt x="1590897" y="2251701"/>
                        </a:cubicBezTo>
                        <a:cubicBezTo>
                          <a:pt x="1301807" y="2347525"/>
                          <a:pt x="860941" y="2214545"/>
                          <a:pt x="560289" y="2034134"/>
                        </a:cubicBezTo>
                        <a:cubicBezTo>
                          <a:pt x="354308" y="2021430"/>
                          <a:pt x="211338" y="1978315"/>
                          <a:pt x="107153" y="1792024"/>
                        </a:cubicBezTo>
                        <a:cubicBezTo>
                          <a:pt x="120497" y="1660655"/>
                          <a:pt x="141602" y="1531128"/>
                          <a:pt x="203977" y="1465217"/>
                        </a:cubicBezTo>
                        <a:cubicBezTo>
                          <a:pt x="85622" y="1450347"/>
                          <a:pt x="56548" y="1308167"/>
                          <a:pt x="-484" y="1129921"/>
                        </a:cubicBezTo>
                        <a:cubicBezTo>
                          <a:pt x="-38939" y="1034916"/>
                          <a:pt x="153403" y="797317"/>
                          <a:pt x="372914" y="831900"/>
                        </a:cubicBezTo>
                        <a:cubicBezTo>
                          <a:pt x="373236" y="829953"/>
                          <a:pt x="375492" y="827546"/>
                          <a:pt x="376486" y="824044"/>
                        </a:cubicBezTo>
                        <a:close/>
                      </a:path>
                      <a:path w="4170314" h="2477296" fill="none" extrusionOk="0">
                        <a:moveTo>
                          <a:pt x="453038" y="1501115"/>
                        </a:moveTo>
                        <a:cubicBezTo>
                          <a:pt x="367199" y="1511627"/>
                          <a:pt x="266144" y="1501147"/>
                          <a:pt x="208515" y="1455411"/>
                        </a:cubicBezTo>
                        <a:moveTo>
                          <a:pt x="668794" y="2001276"/>
                        </a:moveTo>
                        <a:cubicBezTo>
                          <a:pt x="624019" y="2016315"/>
                          <a:pt x="602359" y="2034234"/>
                          <a:pt x="561833" y="2023124"/>
                        </a:cubicBezTo>
                        <a:moveTo>
                          <a:pt x="1590704" y="2241608"/>
                        </a:moveTo>
                        <a:cubicBezTo>
                          <a:pt x="1563893" y="2203943"/>
                          <a:pt x="1553526" y="2169102"/>
                          <a:pt x="1526218" y="2141828"/>
                        </a:cubicBezTo>
                        <a:moveTo>
                          <a:pt x="2782815" y="1992789"/>
                        </a:moveTo>
                        <a:cubicBezTo>
                          <a:pt x="2787772" y="2024200"/>
                          <a:pt x="2767420" y="2054044"/>
                          <a:pt x="2757040" y="2102260"/>
                        </a:cubicBezTo>
                        <a:moveTo>
                          <a:pt x="3294644" y="1316292"/>
                        </a:moveTo>
                        <a:cubicBezTo>
                          <a:pt x="3487921" y="1379429"/>
                          <a:pt x="3619496" y="1598911"/>
                          <a:pt x="3608479" y="1725504"/>
                        </a:cubicBezTo>
                        <a:moveTo>
                          <a:pt x="4034971" y="880472"/>
                        </a:moveTo>
                        <a:cubicBezTo>
                          <a:pt x="3990135" y="915646"/>
                          <a:pt x="3953015" y="981550"/>
                          <a:pt x="3895188" y="1033926"/>
                        </a:cubicBezTo>
                        <a:moveTo>
                          <a:pt x="3699608" y="311152"/>
                        </a:moveTo>
                        <a:cubicBezTo>
                          <a:pt x="3701283" y="327368"/>
                          <a:pt x="3700443" y="352895"/>
                          <a:pt x="3706945" y="383636"/>
                        </a:cubicBezTo>
                        <a:moveTo>
                          <a:pt x="2807045" y="226626"/>
                        </a:moveTo>
                        <a:cubicBezTo>
                          <a:pt x="2831689" y="186460"/>
                          <a:pt x="2840763" y="159561"/>
                          <a:pt x="2878674" y="134186"/>
                        </a:cubicBezTo>
                        <a:moveTo>
                          <a:pt x="2137382" y="270667"/>
                        </a:moveTo>
                        <a:cubicBezTo>
                          <a:pt x="2153301" y="241894"/>
                          <a:pt x="2142823" y="219330"/>
                          <a:pt x="2172038" y="190958"/>
                        </a:cubicBezTo>
                        <a:moveTo>
                          <a:pt x="1351490" y="297734"/>
                        </a:moveTo>
                        <a:cubicBezTo>
                          <a:pt x="1409568" y="305357"/>
                          <a:pt x="1443899" y="340883"/>
                          <a:pt x="1476985" y="375034"/>
                        </a:cubicBezTo>
                        <a:moveTo>
                          <a:pt x="398399" y="905417"/>
                        </a:moveTo>
                        <a:cubicBezTo>
                          <a:pt x="391161" y="882986"/>
                          <a:pt x="372653" y="859826"/>
                          <a:pt x="376486" y="824044"/>
                        </a:cubicBezTo>
                      </a:path>
                      <a:path w="4170314" h="2477296" stroke="0" extrusionOk="0">
                        <a:moveTo>
                          <a:pt x="376486" y="824044"/>
                        </a:moveTo>
                        <a:cubicBezTo>
                          <a:pt x="379385" y="668349"/>
                          <a:pt x="423155" y="500471"/>
                          <a:pt x="542816" y="396080"/>
                        </a:cubicBezTo>
                        <a:cubicBezTo>
                          <a:pt x="763358" y="215845"/>
                          <a:pt x="1112856" y="124404"/>
                          <a:pt x="1351973" y="298307"/>
                        </a:cubicBezTo>
                        <a:cubicBezTo>
                          <a:pt x="1471206" y="47826"/>
                          <a:pt x="1807855" y="17580"/>
                          <a:pt x="2167790" y="196807"/>
                        </a:cubicBezTo>
                        <a:cubicBezTo>
                          <a:pt x="2247428" y="97648"/>
                          <a:pt x="2335773" y="32011"/>
                          <a:pt x="2485680" y="11468"/>
                        </a:cubicBezTo>
                        <a:cubicBezTo>
                          <a:pt x="2634775" y="-33724"/>
                          <a:pt x="2790334" y="32942"/>
                          <a:pt x="2879929" y="142272"/>
                        </a:cubicBezTo>
                        <a:cubicBezTo>
                          <a:pt x="3007958" y="3343"/>
                          <a:pt x="3206668" y="7145"/>
                          <a:pt x="3423421" y="39567"/>
                        </a:cubicBezTo>
                        <a:cubicBezTo>
                          <a:pt x="3569987" y="93589"/>
                          <a:pt x="3653080" y="197957"/>
                          <a:pt x="3699029" y="319754"/>
                        </a:cubicBezTo>
                        <a:cubicBezTo>
                          <a:pt x="3880124" y="386960"/>
                          <a:pt x="3998395" y="458676"/>
                          <a:pt x="4052733" y="591683"/>
                        </a:cubicBezTo>
                        <a:cubicBezTo>
                          <a:pt x="4072812" y="679456"/>
                          <a:pt x="4086577" y="785988"/>
                          <a:pt x="4036902" y="886550"/>
                        </a:cubicBezTo>
                        <a:cubicBezTo>
                          <a:pt x="4138085" y="1001212"/>
                          <a:pt x="4173266" y="1146064"/>
                          <a:pt x="4152551" y="1337395"/>
                        </a:cubicBezTo>
                        <a:cubicBezTo>
                          <a:pt x="4086482" y="1616530"/>
                          <a:pt x="3884237" y="1605720"/>
                          <a:pt x="3610796" y="1732042"/>
                        </a:cubicBezTo>
                        <a:cubicBezTo>
                          <a:pt x="3593766" y="1876537"/>
                          <a:pt x="3570328" y="1995779"/>
                          <a:pt x="3416857" y="2070205"/>
                        </a:cubicBezTo>
                        <a:cubicBezTo>
                          <a:pt x="3177345" y="2226931"/>
                          <a:pt x="2893276" y="2182526"/>
                          <a:pt x="2756557" y="2111149"/>
                        </a:cubicBezTo>
                        <a:cubicBezTo>
                          <a:pt x="2678961" y="2269447"/>
                          <a:pt x="2555683" y="2432906"/>
                          <a:pt x="2284694" y="2471905"/>
                        </a:cubicBezTo>
                        <a:cubicBezTo>
                          <a:pt x="1988489" y="2501372"/>
                          <a:pt x="1707636" y="2371287"/>
                          <a:pt x="1590897" y="2251701"/>
                        </a:cubicBezTo>
                        <a:cubicBezTo>
                          <a:pt x="1355831" y="2316978"/>
                          <a:pt x="811916" y="2347518"/>
                          <a:pt x="560289" y="2034134"/>
                        </a:cubicBezTo>
                        <a:cubicBezTo>
                          <a:pt x="347490" y="2060157"/>
                          <a:pt x="173983" y="1899584"/>
                          <a:pt x="107153" y="1792024"/>
                        </a:cubicBezTo>
                        <a:cubicBezTo>
                          <a:pt x="71439" y="1711934"/>
                          <a:pt x="126617" y="1558429"/>
                          <a:pt x="203977" y="1465217"/>
                        </a:cubicBezTo>
                        <a:cubicBezTo>
                          <a:pt x="66715" y="1418458"/>
                          <a:pt x="-34024" y="1249398"/>
                          <a:pt x="-484" y="1129921"/>
                        </a:cubicBezTo>
                        <a:cubicBezTo>
                          <a:pt x="-37441" y="938937"/>
                          <a:pt x="129760" y="858192"/>
                          <a:pt x="372914" y="831900"/>
                        </a:cubicBezTo>
                        <a:cubicBezTo>
                          <a:pt x="374194" y="829190"/>
                          <a:pt x="375785" y="826922"/>
                          <a:pt x="376486" y="824044"/>
                        </a:cubicBezTo>
                        <a:close/>
                      </a:path>
                      <a:path w="4170314" h="2477296" fill="none" stroke="0" extrusionOk="0">
                        <a:moveTo>
                          <a:pt x="453038" y="1501115"/>
                        </a:moveTo>
                        <a:cubicBezTo>
                          <a:pt x="341625" y="1484165"/>
                          <a:pt x="298717" y="1489193"/>
                          <a:pt x="208515" y="1455411"/>
                        </a:cubicBezTo>
                        <a:moveTo>
                          <a:pt x="668794" y="2001276"/>
                        </a:moveTo>
                        <a:cubicBezTo>
                          <a:pt x="632086" y="2009071"/>
                          <a:pt x="606032" y="2011563"/>
                          <a:pt x="561833" y="2023124"/>
                        </a:cubicBezTo>
                        <a:moveTo>
                          <a:pt x="1590704" y="2241608"/>
                        </a:moveTo>
                        <a:cubicBezTo>
                          <a:pt x="1579046" y="2215473"/>
                          <a:pt x="1542217" y="2182306"/>
                          <a:pt x="1526218" y="2141828"/>
                        </a:cubicBezTo>
                        <a:moveTo>
                          <a:pt x="2782815" y="1992789"/>
                        </a:moveTo>
                        <a:cubicBezTo>
                          <a:pt x="2788044" y="2038300"/>
                          <a:pt x="2766806" y="2075579"/>
                          <a:pt x="2757040" y="2102260"/>
                        </a:cubicBezTo>
                        <a:moveTo>
                          <a:pt x="3294644" y="1316292"/>
                        </a:moveTo>
                        <a:cubicBezTo>
                          <a:pt x="3466267" y="1363749"/>
                          <a:pt x="3646514" y="1576905"/>
                          <a:pt x="3608479" y="1725504"/>
                        </a:cubicBezTo>
                        <a:moveTo>
                          <a:pt x="4034971" y="880472"/>
                        </a:moveTo>
                        <a:cubicBezTo>
                          <a:pt x="3990274" y="948744"/>
                          <a:pt x="3946278" y="1017375"/>
                          <a:pt x="3895188" y="1033926"/>
                        </a:cubicBezTo>
                        <a:moveTo>
                          <a:pt x="3699608" y="311152"/>
                        </a:moveTo>
                        <a:cubicBezTo>
                          <a:pt x="3693237" y="330422"/>
                          <a:pt x="3714301" y="366768"/>
                          <a:pt x="3706945" y="383636"/>
                        </a:cubicBezTo>
                        <a:moveTo>
                          <a:pt x="2807045" y="226626"/>
                        </a:moveTo>
                        <a:cubicBezTo>
                          <a:pt x="2815273" y="201001"/>
                          <a:pt x="2845703" y="149269"/>
                          <a:pt x="2878674" y="134186"/>
                        </a:cubicBezTo>
                        <a:moveTo>
                          <a:pt x="2137382" y="270667"/>
                        </a:moveTo>
                        <a:cubicBezTo>
                          <a:pt x="2141202" y="235847"/>
                          <a:pt x="2162558" y="223857"/>
                          <a:pt x="2172038" y="190958"/>
                        </a:cubicBezTo>
                        <a:moveTo>
                          <a:pt x="1351490" y="297734"/>
                        </a:moveTo>
                        <a:cubicBezTo>
                          <a:pt x="1407759" y="320904"/>
                          <a:pt x="1451743" y="358789"/>
                          <a:pt x="1476985" y="375034"/>
                        </a:cubicBezTo>
                        <a:moveTo>
                          <a:pt x="398399" y="905417"/>
                        </a:moveTo>
                        <a:cubicBezTo>
                          <a:pt x="391737" y="871880"/>
                          <a:pt x="386354" y="851544"/>
                          <a:pt x="376486" y="824044"/>
                        </a:cubicBezTo>
                      </a:path>
                      <a:path w="4170314" h="2477296" fill="none" stroke="0" extrusionOk="0">
                        <a:moveTo>
                          <a:pt x="376486" y="824044"/>
                        </a:moveTo>
                        <a:cubicBezTo>
                          <a:pt x="335331" y="721290"/>
                          <a:pt x="437174" y="496206"/>
                          <a:pt x="542816" y="396080"/>
                        </a:cubicBezTo>
                        <a:cubicBezTo>
                          <a:pt x="757378" y="222633"/>
                          <a:pt x="1114004" y="219558"/>
                          <a:pt x="1351973" y="298307"/>
                        </a:cubicBezTo>
                        <a:cubicBezTo>
                          <a:pt x="1546705" y="179300"/>
                          <a:pt x="1856471" y="65246"/>
                          <a:pt x="2167790" y="196807"/>
                        </a:cubicBezTo>
                        <a:cubicBezTo>
                          <a:pt x="2236672" y="122412"/>
                          <a:pt x="2378035" y="-7460"/>
                          <a:pt x="2485680" y="11468"/>
                        </a:cubicBezTo>
                        <a:cubicBezTo>
                          <a:pt x="2655373" y="-21517"/>
                          <a:pt x="2764530" y="70882"/>
                          <a:pt x="2879929" y="142272"/>
                        </a:cubicBezTo>
                        <a:cubicBezTo>
                          <a:pt x="3013602" y="81635"/>
                          <a:pt x="3219680" y="-56432"/>
                          <a:pt x="3423421" y="39567"/>
                        </a:cubicBezTo>
                        <a:cubicBezTo>
                          <a:pt x="3562912" y="106760"/>
                          <a:pt x="3634091" y="192344"/>
                          <a:pt x="3699029" y="319754"/>
                        </a:cubicBezTo>
                        <a:cubicBezTo>
                          <a:pt x="3874385" y="381612"/>
                          <a:pt x="3998621" y="452248"/>
                          <a:pt x="4052733" y="591683"/>
                        </a:cubicBezTo>
                        <a:cubicBezTo>
                          <a:pt x="4082049" y="683204"/>
                          <a:pt x="4111222" y="800395"/>
                          <a:pt x="4036902" y="886550"/>
                        </a:cubicBezTo>
                        <a:cubicBezTo>
                          <a:pt x="4135853" y="987062"/>
                          <a:pt x="4162303" y="1138330"/>
                          <a:pt x="4152551" y="1337395"/>
                        </a:cubicBezTo>
                        <a:cubicBezTo>
                          <a:pt x="4154416" y="1600810"/>
                          <a:pt x="3833515" y="1670975"/>
                          <a:pt x="3610796" y="1732042"/>
                        </a:cubicBezTo>
                        <a:cubicBezTo>
                          <a:pt x="3554223" y="1873607"/>
                          <a:pt x="3543842" y="2005928"/>
                          <a:pt x="3416857" y="2070205"/>
                        </a:cubicBezTo>
                        <a:cubicBezTo>
                          <a:pt x="3227764" y="2219433"/>
                          <a:pt x="2905047" y="2176674"/>
                          <a:pt x="2756557" y="2111149"/>
                        </a:cubicBezTo>
                        <a:cubicBezTo>
                          <a:pt x="2684870" y="2256725"/>
                          <a:pt x="2513083" y="2483907"/>
                          <a:pt x="2284694" y="2471905"/>
                        </a:cubicBezTo>
                        <a:cubicBezTo>
                          <a:pt x="1975623" y="2545794"/>
                          <a:pt x="1813176" y="2343721"/>
                          <a:pt x="1590897" y="2251701"/>
                        </a:cubicBezTo>
                        <a:cubicBezTo>
                          <a:pt x="1353178" y="2366908"/>
                          <a:pt x="858790" y="2307881"/>
                          <a:pt x="560289" y="2034134"/>
                        </a:cubicBezTo>
                        <a:cubicBezTo>
                          <a:pt x="332456" y="2069607"/>
                          <a:pt x="179053" y="1927893"/>
                          <a:pt x="107153" y="1792024"/>
                        </a:cubicBezTo>
                        <a:cubicBezTo>
                          <a:pt x="104866" y="1676864"/>
                          <a:pt x="138035" y="1538166"/>
                          <a:pt x="203977" y="1465217"/>
                        </a:cubicBezTo>
                        <a:cubicBezTo>
                          <a:pt x="96034" y="1446227"/>
                          <a:pt x="39670" y="1258619"/>
                          <a:pt x="-484" y="1129921"/>
                        </a:cubicBezTo>
                        <a:cubicBezTo>
                          <a:pt x="-24935" y="980754"/>
                          <a:pt x="117512" y="812570"/>
                          <a:pt x="372914" y="831900"/>
                        </a:cubicBezTo>
                        <a:cubicBezTo>
                          <a:pt x="373763" y="829764"/>
                          <a:pt x="375614" y="826986"/>
                          <a:pt x="376486" y="824044"/>
                        </a:cubicBezTo>
                        <a:close/>
                      </a:path>
                      <a:path w="4170314" h="2477296" fill="none" stroke="0" extrusionOk="0">
                        <a:moveTo>
                          <a:pt x="453038" y="1501115"/>
                        </a:moveTo>
                        <a:cubicBezTo>
                          <a:pt x="358885" y="1503453"/>
                          <a:pt x="273988" y="1498956"/>
                          <a:pt x="208515" y="1455411"/>
                        </a:cubicBezTo>
                        <a:moveTo>
                          <a:pt x="668794" y="2001276"/>
                        </a:moveTo>
                        <a:cubicBezTo>
                          <a:pt x="623238" y="2009340"/>
                          <a:pt x="601298" y="2023174"/>
                          <a:pt x="561833" y="2023124"/>
                        </a:cubicBezTo>
                        <a:moveTo>
                          <a:pt x="1590704" y="2241608"/>
                        </a:moveTo>
                        <a:cubicBezTo>
                          <a:pt x="1570572" y="2206405"/>
                          <a:pt x="1547101" y="2178407"/>
                          <a:pt x="1526218" y="2141828"/>
                        </a:cubicBezTo>
                        <a:moveTo>
                          <a:pt x="2782815" y="1992789"/>
                        </a:moveTo>
                        <a:cubicBezTo>
                          <a:pt x="2783047" y="2031857"/>
                          <a:pt x="2769454" y="2064391"/>
                          <a:pt x="2757040" y="2102260"/>
                        </a:cubicBezTo>
                        <a:moveTo>
                          <a:pt x="3294644" y="1316292"/>
                        </a:moveTo>
                        <a:cubicBezTo>
                          <a:pt x="3497508" y="1339920"/>
                          <a:pt x="3627885" y="1599898"/>
                          <a:pt x="3608479" y="1725504"/>
                        </a:cubicBezTo>
                        <a:moveTo>
                          <a:pt x="4034971" y="880472"/>
                        </a:moveTo>
                        <a:cubicBezTo>
                          <a:pt x="3980031" y="935888"/>
                          <a:pt x="3949319" y="988392"/>
                          <a:pt x="3895188" y="1033926"/>
                        </a:cubicBezTo>
                        <a:moveTo>
                          <a:pt x="3699608" y="311152"/>
                        </a:moveTo>
                        <a:cubicBezTo>
                          <a:pt x="3701877" y="330832"/>
                          <a:pt x="3706273" y="357945"/>
                          <a:pt x="3706945" y="383636"/>
                        </a:cubicBezTo>
                        <a:moveTo>
                          <a:pt x="2807045" y="226626"/>
                        </a:moveTo>
                        <a:cubicBezTo>
                          <a:pt x="2824199" y="193516"/>
                          <a:pt x="2844630" y="155407"/>
                          <a:pt x="2878674" y="134186"/>
                        </a:cubicBezTo>
                        <a:moveTo>
                          <a:pt x="2137382" y="270667"/>
                        </a:moveTo>
                        <a:cubicBezTo>
                          <a:pt x="2147483" y="240980"/>
                          <a:pt x="2151931" y="218125"/>
                          <a:pt x="2172038" y="190958"/>
                        </a:cubicBezTo>
                        <a:moveTo>
                          <a:pt x="1351490" y="297734"/>
                        </a:moveTo>
                        <a:cubicBezTo>
                          <a:pt x="1407719" y="311408"/>
                          <a:pt x="1449232" y="350639"/>
                          <a:pt x="1476985" y="375034"/>
                        </a:cubicBezTo>
                        <a:moveTo>
                          <a:pt x="398399" y="905417"/>
                        </a:moveTo>
                        <a:cubicBezTo>
                          <a:pt x="391012" y="878529"/>
                          <a:pt x="378006" y="853867"/>
                          <a:pt x="376486" y="824044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4F28DD7-2077-4CB0-8A48-7F1DF2792AEF}"/>
              </a:ext>
            </a:extLst>
          </p:cNvPr>
          <p:cNvSpPr txBox="1"/>
          <p:nvPr/>
        </p:nvSpPr>
        <p:spPr>
          <a:xfrm>
            <a:off x="1651365" y="428282"/>
            <a:ext cx="68753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Vận dụng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Trải nghiệm</a:t>
            </a:r>
            <a:endParaRPr kumimoji="0" lang="en-US" sz="4400" b="1" i="0" u="none" strike="noStrike" kern="1200" cap="none" spc="0" normalizeH="0" baseline="0" noProof="0" dirty="0">
              <a:ln w="22225">
                <a:solidFill>
                  <a:srgbClr val="00B050"/>
                </a:solidFill>
                <a:prstDash val="solid"/>
              </a:ln>
              <a:solidFill>
                <a:srgbClr val="FF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A252728-ECB0-4011-A212-70C51A9C381C}"/>
              </a:ext>
            </a:extLst>
          </p:cNvPr>
          <p:cNvSpPr txBox="1"/>
          <p:nvPr/>
        </p:nvSpPr>
        <p:spPr>
          <a:xfrm>
            <a:off x="1393795" y="3721297"/>
            <a:ext cx="100051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Xem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trước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sau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49 – Tiết 1: Các</a:t>
            </a:r>
            <a:r>
              <a:rPr kumimoji="0" lang="en-US" sz="36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số tròn trăm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 trang 43, 44)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8C6BD0D-58E8-4791-A60D-0DE31B7E40DD}"/>
              </a:ext>
            </a:extLst>
          </p:cNvPr>
          <p:cNvSpPr txBox="1"/>
          <p:nvPr/>
        </p:nvSpPr>
        <p:spPr>
          <a:xfrm>
            <a:off x="1393795" y="2919910"/>
            <a:ext cx="10380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Hôm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nay con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được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học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gì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7441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68028" y="166202"/>
            <a:ext cx="74559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CHÀO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TẠM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BIỆT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32925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82023C8-03CC-4ED0-830D-BF606451F86B}"/>
              </a:ext>
            </a:extLst>
          </p:cNvPr>
          <p:cNvSpPr txBox="1"/>
          <p:nvPr/>
        </p:nvSpPr>
        <p:spPr>
          <a:xfrm>
            <a:off x="1689254" y="2803792"/>
            <a:ext cx="8813492" cy="164269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400" b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BÀI</a:t>
            </a:r>
            <a:r>
              <a:rPr lang="en-US" sz="4400" b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 48 – Tiết 2</a:t>
            </a:r>
          </a:p>
          <a:p>
            <a:pPr algn="ctr">
              <a:lnSpc>
                <a:spcPct val="120000"/>
              </a:lnSpc>
            </a:pPr>
            <a:r>
              <a:rPr lang="en-US" sz="4400" b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Luyện tập</a:t>
            </a:r>
            <a:endParaRPr lang="vi-VN" sz="4400" b="1" dirty="0">
              <a:ln w="22225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BCBC260D-FA70-43A2-A5AC-8FAC030EFAE9}"/>
              </a:ext>
            </a:extLst>
          </p:cNvPr>
          <p:cNvGrpSpPr/>
          <p:nvPr/>
        </p:nvGrpSpPr>
        <p:grpSpPr>
          <a:xfrm>
            <a:off x="1314892" y="894087"/>
            <a:ext cx="2163960" cy="1242752"/>
            <a:chOff x="1523997" y="0"/>
            <a:chExt cx="2190752" cy="101532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00A336D1-6EAB-4D88-B050-1A664761CDAA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xmlns="" id="{2CCECC4C-EFA0-4170-AF5B-8E735A0187EF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1600"/>
              </a:p>
            </p:txBody>
          </p:sp>
          <p:sp>
            <p:nvSpPr>
              <p:cNvPr id="7" name="Rectangle: Top Corners Rounded 6">
                <a:extLst>
                  <a:ext uri="{FF2B5EF4-FFF2-40B4-BE49-F238E27FC236}">
                    <a16:creationId xmlns:a16="http://schemas.microsoft.com/office/drawing/2014/main" xmlns="" id="{47C0B4B5-27EA-44D3-9621-0CB828F23E5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F4D8ACC7-221E-48DD-83A2-16D3E6FF1490}"/>
                </a:ext>
              </a:extLst>
            </p:cNvPr>
            <p:cNvSpPr txBox="1"/>
            <p:nvPr/>
          </p:nvSpPr>
          <p:spPr>
            <a:xfrm>
              <a:off x="1523997" y="135240"/>
              <a:ext cx="1972089" cy="880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10</a:t>
              </a:r>
              <a:endParaRPr lang="vi-VN" sz="3200" dirty="0">
                <a:solidFill>
                  <a:schemeClr val="accent6">
                    <a:lumMod val="75000"/>
                  </a:schemeClr>
                </a:solidFill>
                <a:latin typeface="+mj-lt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9308AFA-8573-43EC-992F-FC51DD70C7E8}"/>
              </a:ext>
            </a:extLst>
          </p:cNvPr>
          <p:cNvSpPr txBox="1"/>
          <p:nvPr/>
        </p:nvSpPr>
        <p:spPr>
          <a:xfrm>
            <a:off x="3147238" y="1059621"/>
            <a:ext cx="7942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+mj-lt"/>
              </a:rPr>
              <a:t>CÁC SỐ TRONG PHẠM VI 1000</a:t>
            </a:r>
          </a:p>
        </p:txBody>
      </p:sp>
    </p:spTree>
    <p:extLst>
      <p:ext uri="{BB962C8B-B14F-4D97-AF65-F5344CB8AC3E}">
        <p14:creationId xmlns:p14="http://schemas.microsoft.com/office/powerpoint/2010/main" val="374427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681"/>
          <a:stretch/>
        </p:blipFill>
        <p:spPr>
          <a:xfrm>
            <a:off x="679278" y="295117"/>
            <a:ext cx="10443301" cy="58503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90103" y="1067535"/>
            <a:ext cx="8425815" cy="561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47" b="1" dirty="0" err="1">
                <a:latin typeface="HP001 4 hàng" pitchFamily="34" charset="0"/>
              </a:rPr>
              <a:t>Thứ</a:t>
            </a:r>
            <a:r>
              <a:rPr lang="en-US" sz="3047" b="1" dirty="0">
                <a:latin typeface="HP001 4 hàng" pitchFamily="34" charset="0"/>
              </a:rPr>
              <a:t> </a:t>
            </a:r>
            <a:r>
              <a:rPr lang="en-US" sz="3047" b="1" dirty="0" err="1" smtClean="0">
                <a:latin typeface="HP001 4 hàng" pitchFamily="34" charset="0"/>
              </a:rPr>
              <a:t>ba</a:t>
            </a:r>
            <a:r>
              <a:rPr lang="en-US" sz="3047" b="1" dirty="0" smtClean="0">
                <a:latin typeface="HP001 4 hàng" pitchFamily="34" charset="0"/>
              </a:rPr>
              <a:t> </a:t>
            </a:r>
            <a:r>
              <a:rPr lang="en-US" sz="3047" b="1" dirty="0" err="1">
                <a:latin typeface="HP001 4 hàng" pitchFamily="34" charset="0"/>
              </a:rPr>
              <a:t>ngày</a:t>
            </a:r>
            <a:r>
              <a:rPr lang="en-US" sz="3047" b="1" dirty="0">
                <a:latin typeface="HP001 4 hàng" pitchFamily="34" charset="0"/>
              </a:rPr>
              <a:t> </a:t>
            </a:r>
            <a:r>
              <a:rPr lang="en-US" sz="3047" b="1" dirty="0" smtClean="0">
                <a:latin typeface="HP001 4 hàng" pitchFamily="34" charset="0"/>
              </a:rPr>
              <a:t>1 </a:t>
            </a:r>
            <a:r>
              <a:rPr lang="en-US" sz="3047" b="1" dirty="0" err="1" smtClean="0">
                <a:latin typeface="HP001 4 hàng" pitchFamily="34" charset="0"/>
              </a:rPr>
              <a:t>tháng</a:t>
            </a:r>
            <a:r>
              <a:rPr lang="en-US" sz="3047" b="1" dirty="0" smtClean="0">
                <a:latin typeface="HP001 4 hàng" pitchFamily="34" charset="0"/>
              </a:rPr>
              <a:t> 3 </a:t>
            </a:r>
            <a:r>
              <a:rPr lang="en-US" sz="3047" b="1" dirty="0" err="1" smtClean="0">
                <a:latin typeface="HP001 4 hàng" pitchFamily="34" charset="0"/>
              </a:rPr>
              <a:t>năm</a:t>
            </a:r>
            <a:r>
              <a:rPr lang="en-US" sz="3047" b="1" dirty="0" smtClean="0">
                <a:latin typeface="HP001 4 hàng" pitchFamily="34" charset="0"/>
              </a:rPr>
              <a:t> </a:t>
            </a:r>
            <a:r>
              <a:rPr lang="vi-VN" sz="3047" b="1" dirty="0">
                <a:latin typeface="HP001 4 hàng" pitchFamily="34" charset="0"/>
              </a:rPr>
              <a:t>2022</a:t>
            </a:r>
            <a:endParaRPr lang="en-US" sz="3047" b="1" dirty="0">
              <a:latin typeface="HP001 4 hàng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68099" y="1666813"/>
            <a:ext cx="2223921" cy="561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47" b="1" dirty="0" smtClean="0">
                <a:latin typeface="HP001 4 hàng" pitchFamily="34" charset="0"/>
              </a:rPr>
              <a:t>T</a:t>
            </a:r>
            <a:r>
              <a:rPr lang="en-US" sz="3047" b="1" dirty="0" err="1" smtClean="0">
                <a:latin typeface="HP001 4 hàng" pitchFamily="34" charset="0"/>
              </a:rPr>
              <a:t>oán</a:t>
            </a:r>
            <a:endParaRPr lang="en-US" sz="3047" b="1" dirty="0">
              <a:latin typeface="HP001 4 hàng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42319" y="2209800"/>
            <a:ext cx="7394475" cy="561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047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047" b="1" dirty="0" err="1" smtClean="0">
                <a:latin typeface="HP001 4 hàng" pitchFamily="34" charset="0"/>
                <a:cs typeface="Times New Roman" pitchFamily="18" charset="0"/>
              </a:rPr>
              <a:t>Bài</a:t>
            </a:r>
            <a:r>
              <a:rPr lang="en-US" sz="3047" b="1" dirty="0" smtClean="0">
                <a:latin typeface="HP001 4 hàng" pitchFamily="34" charset="0"/>
                <a:cs typeface="Times New Roman" pitchFamily="18" charset="0"/>
              </a:rPr>
              <a:t> 48: </a:t>
            </a:r>
            <a:r>
              <a:rPr lang="en-US" sz="3047" b="1" dirty="0" err="1" smtClean="0">
                <a:latin typeface="HP001 4 hàng" pitchFamily="34" charset="0"/>
                <a:cs typeface="Times New Roman" pitchFamily="18" charset="0"/>
              </a:rPr>
              <a:t>Luyện</a:t>
            </a:r>
            <a:r>
              <a:rPr lang="en-US" sz="3047" b="1" dirty="0" smtClean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047" b="1" dirty="0" err="1" smtClean="0">
                <a:latin typeface="HP001 4 hàng" pitchFamily="34" charset="0"/>
                <a:cs typeface="Times New Roman" pitchFamily="18" charset="0"/>
              </a:rPr>
              <a:t>tập</a:t>
            </a:r>
            <a:r>
              <a:rPr lang="en-US" sz="3047" b="1" dirty="0" smtClean="0">
                <a:latin typeface="HP001 4 hàng" pitchFamily="34" charset="0"/>
                <a:cs typeface="Times New Roman" pitchFamily="18" charset="0"/>
              </a:rPr>
              <a:t> (</a:t>
            </a:r>
            <a:r>
              <a:rPr lang="en-US" sz="3047" b="1" dirty="0" err="1" smtClean="0">
                <a:latin typeface="HP001 4 hàng" pitchFamily="34" charset="0"/>
                <a:cs typeface="Times New Roman" pitchFamily="18" charset="0"/>
              </a:rPr>
              <a:t>tr</a:t>
            </a:r>
            <a:r>
              <a:rPr lang="en-US" sz="3047" b="1" smtClean="0">
                <a:latin typeface="HP001 4 hàng" pitchFamily="34" charset="0"/>
                <a:cs typeface="Times New Roman" pitchFamily="18" charset="0"/>
              </a:rPr>
              <a:t> 41, 42)</a:t>
            </a:r>
            <a:endParaRPr lang="en-US" sz="3047" dirty="0"/>
          </a:p>
        </p:txBody>
      </p:sp>
    </p:spTree>
    <p:extLst>
      <p:ext uri="{BB962C8B-B14F-4D97-AF65-F5344CB8AC3E}">
        <p14:creationId xmlns:p14="http://schemas.microsoft.com/office/powerpoint/2010/main" val="434608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6325" y="2698792"/>
            <a:ext cx="501119" cy="4489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496685" y="1935022"/>
            <a:ext cx="36498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64763" y="2698792"/>
            <a:ext cx="643669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- Củng cố đơn vị, trăm, nghìn.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- </a:t>
            </a:r>
            <a:r>
              <a:rPr lang="vi-VN"/>
              <a:t>Nắm được đơn vị nghìn, quan hệ giữa trăm và nghìn.</a:t>
            </a: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1588" y="3485836"/>
            <a:ext cx="501119" cy="44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14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811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7">
            <a:extLst>
              <a:ext uri="{FF2B5EF4-FFF2-40B4-BE49-F238E27FC236}">
                <a16:creationId xmlns:a16="http://schemas.microsoft.com/office/drawing/2014/main" xmlns="" id="{A8F132BA-E73B-46F5-81E0-8B8F079B9471}"/>
              </a:ext>
            </a:extLst>
          </p:cNvPr>
          <p:cNvSpPr/>
          <p:nvPr/>
        </p:nvSpPr>
        <p:spPr>
          <a:xfrm>
            <a:off x="1440343" y="549785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C4E6625B-7ADF-42A6-83F7-054612D7B8E4}"/>
              </a:ext>
            </a:extLst>
          </p:cNvPr>
          <p:cNvSpPr/>
          <p:nvPr/>
        </p:nvSpPr>
        <p:spPr>
          <a:xfrm>
            <a:off x="829141" y="494612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7C87F47-4586-4355-80D5-A9C7F0F32DF6}"/>
              </a:ext>
            </a:extLst>
          </p:cNvPr>
          <p:cNvSpPr txBox="1"/>
          <p:nvPr/>
        </p:nvSpPr>
        <p:spPr>
          <a:xfrm>
            <a:off x="1380542" y="389230"/>
            <a:ext cx="6689241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  ?</a:t>
            </a:r>
          </a:p>
          <a:p>
            <a:pPr>
              <a:lnSpc>
                <a:spcPct val="150000"/>
              </a:lnSpc>
            </a:pP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khay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10 </a:t>
            </a:r>
            <a:r>
              <a:rPr lang="en-US" sz="2800" dirty="0" err="1"/>
              <a:t>chiếc</a:t>
            </a:r>
            <a:r>
              <a:rPr lang="en-US" sz="2800" dirty="0"/>
              <a:t> </a:t>
            </a:r>
            <a:r>
              <a:rPr lang="en-US" sz="2800" dirty="0" err="1"/>
              <a:t>bánh</a:t>
            </a:r>
            <a:r>
              <a:rPr lang="en-US" sz="2800" dirty="0"/>
              <a:t>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0E769D1C-AD4C-4E76-904E-119B8A07C2E7}"/>
              </a:ext>
            </a:extLst>
          </p:cNvPr>
          <p:cNvGrpSpPr/>
          <p:nvPr/>
        </p:nvGrpSpPr>
        <p:grpSpPr>
          <a:xfrm>
            <a:off x="1002627" y="1661722"/>
            <a:ext cx="9768950" cy="1581174"/>
            <a:chOff x="1108953" y="1777027"/>
            <a:chExt cx="9768950" cy="158117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BD04F899-B34F-4CEF-9528-F407413F272D}"/>
                </a:ext>
              </a:extLst>
            </p:cNvPr>
            <p:cNvSpPr txBox="1"/>
            <p:nvPr/>
          </p:nvSpPr>
          <p:spPr>
            <a:xfrm>
              <a:off x="1108953" y="1777027"/>
              <a:ext cx="5485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a)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3EF6AAC4-AC65-4FF8-9243-3E2BEF2C947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6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9365" y="2007859"/>
              <a:ext cx="3941935" cy="130510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DE866790-8590-4624-87CF-4C496FD4D939}"/>
                </a:ext>
              </a:extLst>
            </p:cNvPr>
            <p:cNvSpPr txBox="1"/>
            <p:nvPr/>
          </p:nvSpPr>
          <p:spPr>
            <a:xfrm>
              <a:off x="6350702" y="2094485"/>
              <a:ext cx="4527201" cy="11318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x-none" sz="2400" dirty="0"/>
                <a:t>Có             khay bánh.</a:t>
              </a:r>
            </a:p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x-none" sz="2400" dirty="0"/>
                <a:t>Có tất cả              chiếc bánh.</a:t>
              </a:r>
            </a:p>
          </p:txBody>
        </p:sp>
        <p:sp>
          <p:nvSpPr>
            <p:cNvPr id="9" name="Rounded Rectangle 19">
              <a:extLst>
                <a:ext uri="{FF2B5EF4-FFF2-40B4-BE49-F238E27FC236}">
                  <a16:creationId xmlns:a16="http://schemas.microsoft.com/office/drawing/2014/main" xmlns="" id="{1B5E20FA-65CD-42A1-8CA7-D343D9957993}"/>
                </a:ext>
              </a:extLst>
            </p:cNvPr>
            <p:cNvSpPr/>
            <p:nvPr/>
          </p:nvSpPr>
          <p:spPr>
            <a:xfrm>
              <a:off x="7415210" y="2007859"/>
              <a:ext cx="675171" cy="6751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0" name="Rounded Rectangle 20">
              <a:extLst>
                <a:ext uri="{FF2B5EF4-FFF2-40B4-BE49-F238E27FC236}">
                  <a16:creationId xmlns:a16="http://schemas.microsoft.com/office/drawing/2014/main" xmlns="" id="{9C8741A2-C39F-44FA-91C8-3D8C50D01653}"/>
                </a:ext>
              </a:extLst>
            </p:cNvPr>
            <p:cNvSpPr/>
            <p:nvPr/>
          </p:nvSpPr>
          <p:spPr>
            <a:xfrm>
              <a:off x="8276716" y="2683030"/>
              <a:ext cx="675171" cy="6751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AF114EF-0681-42F2-979C-E3EFA5DA6712}"/>
              </a:ext>
            </a:extLst>
          </p:cNvPr>
          <p:cNvSpPr/>
          <p:nvPr/>
        </p:nvSpPr>
        <p:spPr>
          <a:xfrm>
            <a:off x="7457478" y="1960329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x-none" sz="32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F109F40-5240-45D4-9ED2-3532AD33C871}"/>
              </a:ext>
            </a:extLst>
          </p:cNvPr>
          <p:cNvSpPr/>
          <p:nvPr/>
        </p:nvSpPr>
        <p:spPr>
          <a:xfrm>
            <a:off x="8202303" y="2627167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x-none" sz="3200" dirty="0">
                <a:solidFill>
                  <a:srgbClr val="FF0000"/>
                </a:solidFill>
              </a:rPr>
              <a:t>20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C847B83A-221D-4BD1-BDCF-AD8684B851DA}"/>
              </a:ext>
            </a:extLst>
          </p:cNvPr>
          <p:cNvGrpSpPr/>
          <p:nvPr/>
        </p:nvGrpSpPr>
        <p:grpSpPr>
          <a:xfrm>
            <a:off x="1002627" y="3313695"/>
            <a:ext cx="9983270" cy="2970906"/>
            <a:chOff x="1108953" y="3429000"/>
            <a:chExt cx="9983270" cy="2970906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89FC13DB-165D-40B0-A45B-6175CFAC2D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36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2423" y="3429000"/>
              <a:ext cx="9829800" cy="245110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20C7F5BE-A707-40A6-B8B2-7821B1A9CCCB}"/>
                </a:ext>
              </a:extLst>
            </p:cNvPr>
            <p:cNvSpPr txBox="1"/>
            <p:nvPr/>
          </p:nvSpPr>
          <p:spPr>
            <a:xfrm>
              <a:off x="1108953" y="3493759"/>
              <a:ext cx="5485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b)</a:t>
              </a: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xmlns="" id="{43BCE029-5F18-4330-888C-B557FFDE7545}"/>
                </a:ext>
              </a:extLst>
            </p:cNvPr>
            <p:cNvGrpSpPr/>
            <p:nvPr/>
          </p:nvGrpSpPr>
          <p:grpSpPr>
            <a:xfrm>
              <a:off x="1606731" y="5724735"/>
              <a:ext cx="9322846" cy="675171"/>
              <a:chOff x="1606731" y="5724735"/>
              <a:chExt cx="9322846" cy="675171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xmlns="" id="{D0BF5711-FF00-4282-B632-3E34A08EE2C8}"/>
                  </a:ext>
                </a:extLst>
              </p:cNvPr>
              <p:cNvGrpSpPr/>
              <p:nvPr/>
            </p:nvGrpSpPr>
            <p:grpSpPr>
              <a:xfrm>
                <a:off x="1606731" y="5724735"/>
                <a:ext cx="3536546" cy="675171"/>
                <a:chOff x="6503102" y="2160259"/>
                <a:chExt cx="3536546" cy="675171"/>
              </a:xfrm>
            </p:grpSpPr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xmlns="" id="{6FBED30E-D466-4E66-892C-1BD3B0E23AD4}"/>
                    </a:ext>
                  </a:extLst>
                </p:cNvPr>
                <p:cNvSpPr txBox="1"/>
                <p:nvPr/>
              </p:nvSpPr>
              <p:spPr>
                <a:xfrm>
                  <a:off x="6503102" y="2246885"/>
                  <a:ext cx="3536546" cy="57785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342900" indent="-342900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:r>
                    <a:rPr lang="x-none" sz="2400" dirty="0"/>
                    <a:t>Có             khay bánh.</a:t>
                  </a:r>
                </a:p>
              </p:txBody>
            </p:sp>
            <p:sp>
              <p:nvSpPr>
                <p:cNvPr id="22" name="Rounded Rectangle 28">
                  <a:extLst>
                    <a:ext uri="{FF2B5EF4-FFF2-40B4-BE49-F238E27FC236}">
                      <a16:creationId xmlns:a16="http://schemas.microsoft.com/office/drawing/2014/main" xmlns="" id="{F66B5092-0C64-4527-8CEC-AA8B8F71C3BE}"/>
                    </a:ext>
                  </a:extLst>
                </p:cNvPr>
                <p:cNvSpPr/>
                <p:nvPr/>
              </p:nvSpPr>
              <p:spPr>
                <a:xfrm>
                  <a:off x="7567610" y="2160259"/>
                  <a:ext cx="675171" cy="675171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/>
                </a:p>
              </p:txBody>
            </p:sp>
          </p:grp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xmlns="" id="{53627764-0FD3-4804-9600-72112A71B552}"/>
                  </a:ext>
                </a:extLst>
              </p:cNvPr>
              <p:cNvGrpSpPr/>
              <p:nvPr/>
            </p:nvGrpSpPr>
            <p:grpSpPr>
              <a:xfrm>
                <a:off x="6402376" y="5724735"/>
                <a:ext cx="4527201" cy="675171"/>
                <a:chOff x="6402376" y="5667583"/>
                <a:chExt cx="4527201" cy="675171"/>
              </a:xfrm>
            </p:grpSpPr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xmlns="" id="{5DBAA43F-6E5A-4994-A54B-BFE368704D0B}"/>
                    </a:ext>
                  </a:extLst>
                </p:cNvPr>
                <p:cNvSpPr/>
                <p:nvPr/>
              </p:nvSpPr>
              <p:spPr>
                <a:xfrm>
                  <a:off x="6402376" y="5754209"/>
                  <a:ext cx="4527201" cy="57785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342900" lvl="0" indent="-342900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:r>
                    <a:rPr lang="x-none" sz="2400" dirty="0">
                      <a:solidFill>
                        <a:prstClr val="black"/>
                      </a:solidFill>
                    </a:rPr>
                    <a:t>Có tất cả              chiếc bánh.</a:t>
                  </a:r>
                </a:p>
              </p:txBody>
            </p:sp>
            <p:sp>
              <p:nvSpPr>
                <p:cNvPr id="20" name="Rounded Rectangle 32">
                  <a:extLst>
                    <a:ext uri="{FF2B5EF4-FFF2-40B4-BE49-F238E27FC236}">
                      <a16:creationId xmlns:a16="http://schemas.microsoft.com/office/drawing/2014/main" xmlns="" id="{0421CF0F-E7B9-4278-919A-3D04CB7D1362}"/>
                    </a:ext>
                  </a:extLst>
                </p:cNvPr>
                <p:cNvSpPr/>
                <p:nvPr/>
              </p:nvSpPr>
              <p:spPr>
                <a:xfrm>
                  <a:off x="8341012" y="5667583"/>
                  <a:ext cx="675171" cy="675171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/>
                </a:p>
              </p:txBody>
            </p:sp>
          </p:grpSp>
        </p:grp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4F80B410-D0A4-4E71-85F1-FF075284EFE0}"/>
              </a:ext>
            </a:extLst>
          </p:cNvPr>
          <p:cNvSpPr/>
          <p:nvPr/>
        </p:nvSpPr>
        <p:spPr>
          <a:xfrm>
            <a:off x="2577138" y="5681382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200" dirty="0" smtClean="0">
                <a:solidFill>
                  <a:srgbClr val="FF0000"/>
                </a:solidFill>
              </a:rPr>
              <a:t>10</a:t>
            </a:r>
            <a:endParaRPr lang="x-none" sz="3200" dirty="0">
              <a:solidFill>
                <a:srgbClr val="FF0000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58944349-D61A-42F7-8823-498BD072D60F}"/>
              </a:ext>
            </a:extLst>
          </p:cNvPr>
          <p:cNvSpPr/>
          <p:nvPr/>
        </p:nvSpPr>
        <p:spPr>
          <a:xfrm>
            <a:off x="8138498" y="5654627"/>
            <a:ext cx="8675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x-none" sz="3200" dirty="0">
                <a:solidFill>
                  <a:srgbClr val="FF0000"/>
                </a:solidFill>
              </a:rPr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val="4263815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uiExpand="1" build="p"/>
      <p:bldP spid="11" grpId="0"/>
      <p:bldP spid="12" grpId="0"/>
      <p:bldP spid="23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ounded Rectangle 16">
            <a:extLst>
              <a:ext uri="{FF2B5EF4-FFF2-40B4-BE49-F238E27FC236}">
                <a16:creationId xmlns:a16="http://schemas.microsoft.com/office/drawing/2014/main" xmlns="" id="{26313475-D8FE-4513-844F-0BDBDDE4AA0F}"/>
              </a:ext>
            </a:extLst>
          </p:cNvPr>
          <p:cNvSpPr/>
          <p:nvPr/>
        </p:nvSpPr>
        <p:spPr>
          <a:xfrm>
            <a:off x="1578566" y="645478"/>
            <a:ext cx="705394" cy="483326"/>
          </a:xfrm>
          <a:prstGeom prst="roundRect">
            <a:avLst/>
          </a:prstGeom>
          <a:solidFill>
            <a:srgbClr val="F79646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12E070A8-8479-4A52-B819-EC4885BDD111}"/>
              </a:ext>
            </a:extLst>
          </p:cNvPr>
          <p:cNvSpPr/>
          <p:nvPr/>
        </p:nvSpPr>
        <p:spPr>
          <a:xfrm>
            <a:off x="967364" y="590305"/>
            <a:ext cx="570588" cy="570588"/>
          </a:xfrm>
          <a:prstGeom prst="ellipse">
            <a:avLst/>
          </a:prstGeom>
          <a:solidFill>
            <a:srgbClr val="8064A2"/>
          </a:solidFill>
          <a:ln w="12700" cap="flat" cmpd="sng" algn="ctr">
            <a:solidFill>
              <a:srgbClr val="9BBB59">
                <a:lumMod val="40000"/>
                <a:lumOff val="6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587BFE2B-DECD-4F8B-A0D6-C8E41FE3AB4B}"/>
              </a:ext>
            </a:extLst>
          </p:cNvPr>
          <p:cNvSpPr txBox="1"/>
          <p:nvPr/>
        </p:nvSpPr>
        <p:spPr>
          <a:xfrm>
            <a:off x="1518765" y="484923"/>
            <a:ext cx="6689241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Số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  ?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Mỗi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lọ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kẹo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có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100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viên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kẹo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.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DD893320-D365-4291-8B56-3B92C7100C43}"/>
              </a:ext>
            </a:extLst>
          </p:cNvPr>
          <p:cNvGrpSpPr/>
          <p:nvPr/>
        </p:nvGrpSpPr>
        <p:grpSpPr>
          <a:xfrm>
            <a:off x="1140850" y="1757415"/>
            <a:ext cx="9425908" cy="1653664"/>
            <a:chOff x="1108953" y="1534131"/>
            <a:chExt cx="9425908" cy="1653664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xmlns="" id="{78247787-DD4E-45AB-A9BB-0A9AF44CA815}"/>
                </a:ext>
              </a:extLst>
            </p:cNvPr>
            <p:cNvGrpSpPr/>
            <p:nvPr/>
          </p:nvGrpSpPr>
          <p:grpSpPr>
            <a:xfrm>
              <a:off x="1108953" y="1534131"/>
              <a:ext cx="9425908" cy="1581174"/>
              <a:chOff x="1108953" y="1777027"/>
              <a:chExt cx="9425908" cy="1581174"/>
            </a:xfrm>
          </p:grpSpPr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xmlns="" id="{FC290469-5E6D-46E9-BAE4-DCAE35F0F670}"/>
                  </a:ext>
                </a:extLst>
              </p:cNvPr>
              <p:cNvSpPr txBox="1"/>
              <p:nvPr/>
            </p:nvSpPr>
            <p:spPr>
              <a:xfrm>
                <a:off x="1108953" y="1777027"/>
                <a:ext cx="54854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x-none" sz="3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a)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xmlns="" id="{30A4788A-9282-485B-8D35-74BABE53EE93}"/>
                  </a:ext>
                </a:extLst>
              </p:cNvPr>
              <p:cNvSpPr txBox="1"/>
              <p:nvPr/>
            </p:nvSpPr>
            <p:spPr>
              <a:xfrm>
                <a:off x="6350702" y="2094485"/>
                <a:ext cx="4184159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marR="0" lvl="0" indent="-34290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x-none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Có             lọ kẹo.</a:t>
                </a:r>
              </a:p>
              <a:p>
                <a:pPr marL="342900" marR="0" lvl="0" indent="-34290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x-none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Có tất cả              viên kẹo.</a:t>
                </a:r>
              </a:p>
            </p:txBody>
          </p:sp>
          <p:sp>
            <p:nvSpPr>
              <p:cNvPr id="35" name="Rounded Rectangle 21">
                <a:extLst>
                  <a:ext uri="{FF2B5EF4-FFF2-40B4-BE49-F238E27FC236}">
                    <a16:creationId xmlns:a16="http://schemas.microsoft.com/office/drawing/2014/main" xmlns="" id="{70FD723A-0884-4350-9D6C-147785CAD034}"/>
                  </a:ext>
                </a:extLst>
              </p:cNvPr>
              <p:cNvSpPr/>
              <p:nvPr/>
            </p:nvSpPr>
            <p:spPr>
              <a:xfrm>
                <a:off x="7415210" y="2007859"/>
                <a:ext cx="675171" cy="675171"/>
              </a:xfrm>
              <a:prstGeom prst="round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6" name="Rounded Rectangle 22">
                <a:extLst>
                  <a:ext uri="{FF2B5EF4-FFF2-40B4-BE49-F238E27FC236}">
                    <a16:creationId xmlns:a16="http://schemas.microsoft.com/office/drawing/2014/main" xmlns="" id="{7353F790-41D6-40C6-8309-34BBE3EFD9E9}"/>
                  </a:ext>
                </a:extLst>
              </p:cNvPr>
              <p:cNvSpPr/>
              <p:nvPr/>
            </p:nvSpPr>
            <p:spPr>
              <a:xfrm>
                <a:off x="8205823" y="2683030"/>
                <a:ext cx="816957" cy="675171"/>
              </a:xfrm>
              <a:prstGeom prst="round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xmlns="" id="{881B3F32-1903-4FB4-B837-A9A5391D95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7148" y="1727295"/>
              <a:ext cx="4051300" cy="1460500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193939BC-0BC2-4A08-A0CD-1956E6F17D26}"/>
              </a:ext>
            </a:extLst>
          </p:cNvPr>
          <p:cNvGrpSpPr/>
          <p:nvPr/>
        </p:nvGrpSpPr>
        <p:grpSpPr>
          <a:xfrm>
            <a:off x="1140850" y="3571634"/>
            <a:ext cx="9486002" cy="2484555"/>
            <a:chOff x="1108953" y="3348350"/>
            <a:chExt cx="9486002" cy="2484555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xmlns="" id="{66377078-DC8D-41A2-911E-7618FB8F7AF6}"/>
                </a:ext>
              </a:extLst>
            </p:cNvPr>
            <p:cNvGrpSpPr/>
            <p:nvPr/>
          </p:nvGrpSpPr>
          <p:grpSpPr>
            <a:xfrm>
              <a:off x="1108953" y="3348350"/>
              <a:ext cx="9486002" cy="2484555"/>
              <a:chOff x="1100533" y="3915351"/>
              <a:chExt cx="9486002" cy="2484555"/>
            </a:xfrm>
          </p:grpSpPr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xmlns="" id="{8FA0E46F-28E0-4295-A774-EF0BD2124D3F}"/>
                  </a:ext>
                </a:extLst>
              </p:cNvPr>
              <p:cNvSpPr txBox="1"/>
              <p:nvPr/>
            </p:nvSpPr>
            <p:spPr>
              <a:xfrm>
                <a:off x="1100533" y="3915351"/>
                <a:ext cx="54854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x-none" sz="3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b)</a:t>
                </a:r>
              </a:p>
            </p:txBody>
          </p:sp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xmlns="" id="{57467274-A284-4FDC-9B92-7E0190A2EE88}"/>
                  </a:ext>
                </a:extLst>
              </p:cNvPr>
              <p:cNvGrpSpPr/>
              <p:nvPr/>
            </p:nvGrpSpPr>
            <p:grpSpPr>
              <a:xfrm>
                <a:off x="1606731" y="5724735"/>
                <a:ext cx="8979804" cy="675171"/>
                <a:chOff x="1606731" y="5724735"/>
                <a:chExt cx="8979804" cy="675171"/>
              </a:xfrm>
            </p:grpSpPr>
            <p:grpSp>
              <p:nvGrpSpPr>
                <p:cNvPr id="42" name="Group 41">
                  <a:extLst>
                    <a:ext uri="{FF2B5EF4-FFF2-40B4-BE49-F238E27FC236}">
                      <a16:creationId xmlns:a16="http://schemas.microsoft.com/office/drawing/2014/main" xmlns="" id="{30125108-F4AA-45B4-A62B-F80C79F30CDC}"/>
                    </a:ext>
                  </a:extLst>
                </p:cNvPr>
                <p:cNvGrpSpPr/>
                <p:nvPr/>
              </p:nvGrpSpPr>
              <p:grpSpPr>
                <a:xfrm>
                  <a:off x="1606731" y="5724735"/>
                  <a:ext cx="2937022" cy="675171"/>
                  <a:chOff x="6503102" y="2160259"/>
                  <a:chExt cx="2937022" cy="675171"/>
                </a:xfrm>
              </p:grpSpPr>
              <p:sp>
                <p:nvSpPr>
                  <p:cNvPr id="46" name="TextBox 45">
                    <a:extLst>
                      <a:ext uri="{FF2B5EF4-FFF2-40B4-BE49-F238E27FC236}">
                        <a16:creationId xmlns:a16="http://schemas.microsoft.com/office/drawing/2014/main" xmlns="" id="{0BD65BA7-09BB-420C-AA97-ABEBBE9EE337}"/>
                      </a:ext>
                    </a:extLst>
                  </p:cNvPr>
                  <p:cNvSpPr txBox="1"/>
                  <p:nvPr/>
                </p:nvSpPr>
                <p:spPr>
                  <a:xfrm>
                    <a:off x="6503102" y="2246885"/>
                    <a:ext cx="2937022" cy="57785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342900" marR="0" lvl="0" indent="-342900" defTabSz="914400" eaLnBrk="1" fontAlgn="auto" latinLnBrk="0" hangingPunct="1">
                      <a:lnSpc>
                        <a:spcPct val="15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 typeface="Arial" panose="020B0604020202020204" pitchFamily="34" charset="0"/>
                      <a:buChar char="•"/>
                      <a:tabLst/>
                      <a:defRPr/>
                    </a:pPr>
                    <a:r>
                      <a:rPr kumimoji="0" lang="x-none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rPr>
                      <a:t>Có             lọ kẹo.</a:t>
                    </a:r>
                  </a:p>
                </p:txBody>
              </p:sp>
              <p:sp>
                <p:nvSpPr>
                  <p:cNvPr id="47" name="Rounded Rectangle 32">
                    <a:extLst>
                      <a:ext uri="{FF2B5EF4-FFF2-40B4-BE49-F238E27FC236}">
                        <a16:creationId xmlns:a16="http://schemas.microsoft.com/office/drawing/2014/main" xmlns="" id="{CE3B9F17-0164-4466-B59A-37331FDC3CB0}"/>
                      </a:ext>
                    </a:extLst>
                  </p:cNvPr>
                  <p:cNvSpPr/>
                  <p:nvPr/>
                </p:nvSpPr>
                <p:spPr>
                  <a:xfrm>
                    <a:off x="7567610" y="2160259"/>
                    <a:ext cx="675171" cy="675171"/>
                  </a:xfrm>
                  <a:prstGeom prst="round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x-non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43" name="Group 42">
                  <a:extLst>
                    <a:ext uri="{FF2B5EF4-FFF2-40B4-BE49-F238E27FC236}">
                      <a16:creationId xmlns:a16="http://schemas.microsoft.com/office/drawing/2014/main" xmlns="" id="{00563AAA-8563-4712-AFC1-B805F76308A2}"/>
                    </a:ext>
                  </a:extLst>
                </p:cNvPr>
                <p:cNvGrpSpPr/>
                <p:nvPr/>
              </p:nvGrpSpPr>
              <p:grpSpPr>
                <a:xfrm>
                  <a:off x="6402376" y="5724735"/>
                  <a:ext cx="4184159" cy="675171"/>
                  <a:chOff x="6402376" y="5667583"/>
                  <a:chExt cx="4184159" cy="675171"/>
                </a:xfrm>
              </p:grpSpPr>
              <p:sp>
                <p:nvSpPr>
                  <p:cNvPr id="44" name="Rectangle 43">
                    <a:extLst>
                      <a:ext uri="{FF2B5EF4-FFF2-40B4-BE49-F238E27FC236}">
                        <a16:creationId xmlns:a16="http://schemas.microsoft.com/office/drawing/2014/main" xmlns="" id="{58C72742-29D7-4D61-84DF-589E48BA7608}"/>
                      </a:ext>
                    </a:extLst>
                  </p:cNvPr>
                  <p:cNvSpPr/>
                  <p:nvPr/>
                </p:nvSpPr>
                <p:spPr>
                  <a:xfrm>
                    <a:off x="6402376" y="5754209"/>
                    <a:ext cx="4184159" cy="57785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342900" marR="0" lvl="0" indent="-342900" defTabSz="914400" eaLnBrk="1" fontAlgn="auto" latinLnBrk="0" hangingPunct="1">
                      <a:lnSpc>
                        <a:spcPct val="15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 typeface="Arial" panose="020B0604020202020204" pitchFamily="34" charset="0"/>
                      <a:buChar char="•"/>
                      <a:tabLst/>
                      <a:defRPr/>
                    </a:pPr>
                    <a:r>
                      <a:rPr kumimoji="0" lang="x-none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rPr>
                      <a:t>Có tất cả              viên kẹo.</a:t>
                    </a:r>
                  </a:p>
                </p:txBody>
              </p:sp>
              <p:sp>
                <p:nvSpPr>
                  <p:cNvPr id="45" name="Rounded Rectangle 30">
                    <a:extLst>
                      <a:ext uri="{FF2B5EF4-FFF2-40B4-BE49-F238E27FC236}">
                        <a16:creationId xmlns:a16="http://schemas.microsoft.com/office/drawing/2014/main" xmlns="" id="{287D681B-2210-4442-A946-375039B539B7}"/>
                      </a:ext>
                    </a:extLst>
                  </p:cNvPr>
                  <p:cNvSpPr/>
                  <p:nvPr/>
                </p:nvSpPr>
                <p:spPr>
                  <a:xfrm>
                    <a:off x="8270119" y="5667583"/>
                    <a:ext cx="816957" cy="675171"/>
                  </a:xfrm>
                  <a:prstGeom prst="round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x-non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xmlns="" id="{E314ABE8-7423-402E-97C3-6CA1425D81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980" y="3507930"/>
              <a:ext cx="6972300" cy="1498600"/>
            </a:xfrm>
            <a:prstGeom prst="rect">
              <a:avLst/>
            </a:prstGeom>
          </p:spPr>
        </p:pic>
      </p:grp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AD8F535C-F228-4D37-80C6-E728CD785A3A}"/>
              </a:ext>
            </a:extLst>
          </p:cNvPr>
          <p:cNvSpPr/>
          <p:nvPr/>
        </p:nvSpPr>
        <p:spPr>
          <a:xfrm>
            <a:off x="7595701" y="2056022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4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36686A8B-2988-495D-8B6E-9DE48437BF82}"/>
              </a:ext>
            </a:extLst>
          </p:cNvPr>
          <p:cNvSpPr/>
          <p:nvPr/>
        </p:nvSpPr>
        <p:spPr>
          <a:xfrm>
            <a:off x="8226713" y="2722860"/>
            <a:ext cx="8675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400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AFCB9161-161A-448E-8E95-87CBCA6681BE}"/>
              </a:ext>
            </a:extLst>
          </p:cNvPr>
          <p:cNvSpPr/>
          <p:nvPr/>
        </p:nvSpPr>
        <p:spPr>
          <a:xfrm>
            <a:off x="2857750" y="5434169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7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5BDF15E4-70FF-45A1-B598-B1DDE696C88B}"/>
              </a:ext>
            </a:extLst>
          </p:cNvPr>
          <p:cNvSpPr/>
          <p:nvPr/>
        </p:nvSpPr>
        <p:spPr>
          <a:xfrm>
            <a:off x="8276721" y="5421702"/>
            <a:ext cx="8675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700</a:t>
            </a:r>
          </a:p>
        </p:txBody>
      </p:sp>
    </p:spTree>
    <p:extLst>
      <p:ext uri="{BB962C8B-B14F-4D97-AF65-F5344CB8AC3E}">
        <p14:creationId xmlns:p14="http://schemas.microsoft.com/office/powerpoint/2010/main" val="55815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9" grpId="0" uiExpand="1" build="p"/>
      <p:bldP spid="48" grpId="0"/>
      <p:bldP spid="49" grpId="0"/>
      <p:bldP spid="50" grpId="0"/>
      <p:bldP spid="5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3D93722B-6C3E-4951-A9B2-6AA3DADC59E0}"/>
              </a:ext>
            </a:extLst>
          </p:cNvPr>
          <p:cNvGrpSpPr/>
          <p:nvPr/>
        </p:nvGrpSpPr>
        <p:grpSpPr>
          <a:xfrm>
            <a:off x="1899366" y="920409"/>
            <a:ext cx="8757638" cy="5415652"/>
            <a:chOff x="728663" y="114300"/>
            <a:chExt cx="10720387" cy="66294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36C6787A-C6E5-4F4C-8B2E-E66090A52F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4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950" y="114300"/>
              <a:ext cx="10706100" cy="6629400"/>
            </a:xfrm>
            <a:prstGeom prst="round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278BC514-B2C7-4794-A77A-DD94BE5A4305}"/>
                </a:ext>
              </a:extLst>
            </p:cNvPr>
            <p:cNvSpPr/>
            <p:nvPr/>
          </p:nvSpPr>
          <p:spPr>
            <a:xfrm>
              <a:off x="728663" y="114301"/>
              <a:ext cx="314325" cy="58578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A028943E-E776-4832-9E44-97088CF295C8}"/>
              </a:ext>
            </a:extLst>
          </p:cNvPr>
          <p:cNvGrpSpPr/>
          <p:nvPr/>
        </p:nvGrpSpPr>
        <p:grpSpPr>
          <a:xfrm>
            <a:off x="5362480" y="1160655"/>
            <a:ext cx="861642" cy="543111"/>
            <a:chOff x="5362480" y="1160655"/>
            <a:chExt cx="861642" cy="54311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79310ADA-DE1E-48A6-A42B-87A636E1A265}"/>
                </a:ext>
              </a:extLst>
            </p:cNvPr>
            <p:cNvSpPr txBox="1"/>
            <p:nvPr/>
          </p:nvSpPr>
          <p:spPr>
            <a:xfrm rot="21282462">
              <a:off x="5362480" y="1160655"/>
              <a:ext cx="861642" cy="502525"/>
            </a:xfrm>
            <a:prstGeom prst="ellipse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x-none" sz="2800" dirty="0">
                <a:solidFill>
                  <a:srgbClr val="FF0000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524AD87A-1DB1-43F6-A73F-3EFE1A5E8F50}"/>
                </a:ext>
              </a:extLst>
            </p:cNvPr>
            <p:cNvSpPr/>
            <p:nvPr/>
          </p:nvSpPr>
          <p:spPr>
            <a:xfrm>
              <a:off x="5471977" y="1180546"/>
              <a:ext cx="58541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x-none" sz="2800" dirty="0">
                  <a:solidFill>
                    <a:srgbClr val="FF0000"/>
                  </a:solidFill>
                </a:rPr>
                <a:t>85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DBA11D4F-1E88-4809-8D1B-4E43ACA1B77A}"/>
              </a:ext>
            </a:extLst>
          </p:cNvPr>
          <p:cNvGrpSpPr/>
          <p:nvPr/>
        </p:nvGrpSpPr>
        <p:grpSpPr>
          <a:xfrm>
            <a:off x="9016114" y="1145675"/>
            <a:ext cx="861642" cy="523220"/>
            <a:chOff x="5378956" y="1147594"/>
            <a:chExt cx="861642" cy="52322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EDC10335-9FD3-4961-AA09-DD0558F5629B}"/>
                </a:ext>
              </a:extLst>
            </p:cNvPr>
            <p:cNvSpPr txBox="1"/>
            <p:nvPr/>
          </p:nvSpPr>
          <p:spPr>
            <a:xfrm>
              <a:off x="5378956" y="1196024"/>
              <a:ext cx="861642" cy="415310"/>
            </a:xfrm>
            <a:prstGeom prst="ellipse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x-none" sz="2800" dirty="0">
                <a:solidFill>
                  <a:srgbClr val="FF0000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0A2C2E08-E349-4AB2-A31C-60AB0779D97A}"/>
                </a:ext>
              </a:extLst>
            </p:cNvPr>
            <p:cNvSpPr/>
            <p:nvPr/>
          </p:nvSpPr>
          <p:spPr>
            <a:xfrm>
              <a:off x="5529643" y="1147594"/>
              <a:ext cx="58541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x-none" sz="2800" dirty="0">
                  <a:solidFill>
                    <a:srgbClr val="FF0000"/>
                  </a:solidFill>
                </a:rPr>
                <a:t>41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00BAA4EE-D5E8-404C-B1FB-29D36E634C64}"/>
              </a:ext>
            </a:extLst>
          </p:cNvPr>
          <p:cNvGrpSpPr/>
          <p:nvPr/>
        </p:nvGrpSpPr>
        <p:grpSpPr>
          <a:xfrm>
            <a:off x="3583210" y="4064716"/>
            <a:ext cx="861642" cy="523220"/>
            <a:chOff x="5362480" y="1180546"/>
            <a:chExt cx="861642" cy="52322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493514A6-5851-4618-89BD-10F371DA85CE}"/>
                </a:ext>
              </a:extLst>
            </p:cNvPr>
            <p:cNvSpPr txBox="1"/>
            <p:nvPr/>
          </p:nvSpPr>
          <p:spPr>
            <a:xfrm rot="21282462">
              <a:off x="5362480" y="1183497"/>
              <a:ext cx="861642" cy="456841"/>
            </a:xfrm>
            <a:prstGeom prst="ellipse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x-none" sz="2800" dirty="0">
                <a:solidFill>
                  <a:srgbClr val="FF0000"/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CC547DC8-AA3A-4D41-93DA-1F7BA1A1EFDF}"/>
                </a:ext>
              </a:extLst>
            </p:cNvPr>
            <p:cNvSpPr/>
            <p:nvPr/>
          </p:nvSpPr>
          <p:spPr>
            <a:xfrm>
              <a:off x="5471977" y="1180546"/>
              <a:ext cx="58541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x-none" sz="2800" dirty="0">
                  <a:solidFill>
                    <a:srgbClr val="FF0000"/>
                  </a:solidFill>
                </a:rPr>
                <a:t>60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C977BCE9-2A8B-4A60-8FAA-7EA55FF17D7E}"/>
              </a:ext>
            </a:extLst>
          </p:cNvPr>
          <p:cNvGrpSpPr/>
          <p:nvPr/>
        </p:nvGrpSpPr>
        <p:grpSpPr>
          <a:xfrm>
            <a:off x="5023893" y="3945665"/>
            <a:ext cx="994549" cy="559553"/>
            <a:chOff x="5319944" y="1126538"/>
            <a:chExt cx="994549" cy="559553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135A2AA6-3464-432F-BB65-90A58356932E}"/>
                </a:ext>
              </a:extLst>
            </p:cNvPr>
            <p:cNvSpPr txBox="1"/>
            <p:nvPr/>
          </p:nvSpPr>
          <p:spPr>
            <a:xfrm rot="21282462">
              <a:off x="5319944" y="1133313"/>
              <a:ext cx="994549" cy="552778"/>
            </a:xfrm>
            <a:prstGeom prst="ellipse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x-none" sz="2800" dirty="0">
                <a:solidFill>
                  <a:srgbClr val="FF0000"/>
                </a:solidFill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F73F37BC-D314-4982-8ED9-FD3213821DF0}"/>
                </a:ext>
              </a:extLst>
            </p:cNvPr>
            <p:cNvSpPr/>
            <p:nvPr/>
          </p:nvSpPr>
          <p:spPr>
            <a:xfrm>
              <a:off x="5424321" y="1126538"/>
              <a:ext cx="78579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x-none" sz="2800" dirty="0">
                  <a:solidFill>
                    <a:srgbClr val="FF0000"/>
                  </a:solidFill>
                </a:rPr>
                <a:t>100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1E9B2A1C-E773-435E-B1A8-7720762B2399}"/>
              </a:ext>
            </a:extLst>
          </p:cNvPr>
          <p:cNvGrpSpPr/>
          <p:nvPr/>
        </p:nvGrpSpPr>
        <p:grpSpPr>
          <a:xfrm>
            <a:off x="8056150" y="3911375"/>
            <a:ext cx="861642" cy="523220"/>
            <a:chOff x="5362480" y="1146256"/>
            <a:chExt cx="861642" cy="52322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7E6F85BC-C07C-4EE7-9298-D6194657FA89}"/>
                </a:ext>
              </a:extLst>
            </p:cNvPr>
            <p:cNvSpPr txBox="1"/>
            <p:nvPr/>
          </p:nvSpPr>
          <p:spPr>
            <a:xfrm rot="21282462">
              <a:off x="5362480" y="1183497"/>
              <a:ext cx="861642" cy="456841"/>
            </a:xfrm>
            <a:prstGeom prst="ellipse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x-none" sz="2800" dirty="0">
                <a:solidFill>
                  <a:srgbClr val="FF0000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586420A0-1711-4EAF-962B-A7E2E0B1C8C5}"/>
                </a:ext>
              </a:extLst>
            </p:cNvPr>
            <p:cNvSpPr/>
            <p:nvPr/>
          </p:nvSpPr>
          <p:spPr>
            <a:xfrm>
              <a:off x="5506267" y="1146256"/>
              <a:ext cx="58541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x-none" sz="2800" smtClean="0">
                  <a:solidFill>
                    <a:srgbClr val="FF0000"/>
                  </a:solidFill>
                </a:rPr>
                <a:t>9</a:t>
              </a:r>
              <a:r>
                <a:rPr lang="en-US" sz="2800" dirty="0" smtClean="0">
                  <a:solidFill>
                    <a:srgbClr val="FF0000"/>
                  </a:solidFill>
                </a:rPr>
                <a:t>9</a:t>
              </a:r>
              <a:endParaRPr lang="x-none" sz="28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" name="Rounded Rectangle 17">
            <a:extLst>
              <a:ext uri="{FF2B5EF4-FFF2-40B4-BE49-F238E27FC236}">
                <a16:creationId xmlns:a16="http://schemas.microsoft.com/office/drawing/2014/main" xmlns="" id="{73752C4A-2811-440E-B68E-F2E185EDD1E1}"/>
              </a:ext>
            </a:extLst>
          </p:cNvPr>
          <p:cNvSpPr/>
          <p:nvPr/>
        </p:nvSpPr>
        <p:spPr>
          <a:xfrm>
            <a:off x="1300400" y="678690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B449800A-AB9A-40F1-BC63-FD56D1F16204}"/>
              </a:ext>
            </a:extLst>
          </p:cNvPr>
          <p:cNvSpPr/>
          <p:nvPr/>
        </p:nvSpPr>
        <p:spPr>
          <a:xfrm>
            <a:off x="689198" y="623517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7034E14-3A5E-4EAD-93FA-1413C1071C79}"/>
              </a:ext>
            </a:extLst>
          </p:cNvPr>
          <p:cNvSpPr txBox="1"/>
          <p:nvPr/>
        </p:nvSpPr>
        <p:spPr>
          <a:xfrm>
            <a:off x="1240600" y="518135"/>
            <a:ext cx="1199182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 ?</a:t>
            </a:r>
          </a:p>
        </p:txBody>
      </p:sp>
    </p:spTree>
    <p:extLst>
      <p:ext uri="{BB962C8B-B14F-4D97-AF65-F5344CB8AC3E}">
        <p14:creationId xmlns:p14="http://schemas.microsoft.com/office/powerpoint/2010/main" val="4031074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xmlns="" id="{ED8DD8D6-6A52-4BFB-930A-589EFBB4258F}"/>
              </a:ext>
            </a:extLst>
          </p:cNvPr>
          <p:cNvSpPr/>
          <p:nvPr/>
        </p:nvSpPr>
        <p:spPr>
          <a:xfrm>
            <a:off x="1937328" y="455244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CBD555B9-2E32-48B5-87D7-705E5293462A}"/>
              </a:ext>
            </a:extLst>
          </p:cNvPr>
          <p:cNvSpPr/>
          <p:nvPr/>
        </p:nvSpPr>
        <p:spPr>
          <a:xfrm>
            <a:off x="1326126" y="40007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6B45E3B-1D32-4951-A08A-CE06ABA4101C}"/>
              </a:ext>
            </a:extLst>
          </p:cNvPr>
          <p:cNvSpPr txBox="1"/>
          <p:nvPr/>
        </p:nvSpPr>
        <p:spPr>
          <a:xfrm>
            <a:off x="1877528" y="294689"/>
            <a:ext cx="1199182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 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6842625-709A-4C6F-A445-C67256D9AE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6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948" y="1385332"/>
            <a:ext cx="5226244" cy="4644472"/>
          </a:xfrm>
          <a:prstGeom prst="roundRect">
            <a:avLst>
              <a:gd name="adj" fmla="val 24258"/>
            </a:avLst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79B9A7D-A297-4F70-B8CC-3F325D04D5A7}"/>
              </a:ext>
            </a:extLst>
          </p:cNvPr>
          <p:cNvSpPr txBox="1"/>
          <p:nvPr/>
        </p:nvSpPr>
        <p:spPr>
          <a:xfrm>
            <a:off x="1326126" y="1057980"/>
            <a:ext cx="5080237" cy="16858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2400" dirty="0"/>
              <a:t>Biết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x-none" sz="2400" dirty="0"/>
              <a:t>Một hộp nhỏ đựng 10 chiếc bánh.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x-none" sz="2400" dirty="0"/>
              <a:t>Một hộp to đựng 100 chiếc bánh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B417B49C-9672-40A0-B537-FBE5F05F754F}"/>
              </a:ext>
            </a:extLst>
          </p:cNvPr>
          <p:cNvGrpSpPr/>
          <p:nvPr/>
        </p:nvGrpSpPr>
        <p:grpSpPr>
          <a:xfrm>
            <a:off x="1326126" y="2817963"/>
            <a:ext cx="4769874" cy="1685846"/>
            <a:chOff x="935467" y="2784913"/>
            <a:chExt cx="4769874" cy="168584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4E10EA37-07DE-4E31-B591-B16847959392}"/>
                </a:ext>
              </a:extLst>
            </p:cNvPr>
            <p:cNvSpPr txBox="1"/>
            <p:nvPr/>
          </p:nvSpPr>
          <p:spPr>
            <a:xfrm>
              <a:off x="935467" y="2784913"/>
              <a:ext cx="4769874" cy="16858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x-none" sz="2400" dirty="0"/>
                <a:t>a) Hôm qua, Rô-bốt bán được 4 hộp to, tức là bán được         chiếc bánh.</a:t>
              </a:r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xmlns="" id="{62C0FFA8-4CAD-4DB2-A4F1-4F6E1754BA2F}"/>
                </a:ext>
              </a:extLst>
            </p:cNvPr>
            <p:cNvSpPr/>
            <p:nvPr/>
          </p:nvSpPr>
          <p:spPr>
            <a:xfrm>
              <a:off x="4326029" y="3336932"/>
              <a:ext cx="988518" cy="6751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2C96194C-78E2-4AA5-9238-7E6E861BD290}"/>
              </a:ext>
            </a:extLst>
          </p:cNvPr>
          <p:cNvGrpSpPr/>
          <p:nvPr/>
        </p:nvGrpSpPr>
        <p:grpSpPr>
          <a:xfrm>
            <a:off x="1326126" y="4629142"/>
            <a:ext cx="4769874" cy="1685846"/>
            <a:chOff x="935467" y="2784913"/>
            <a:chExt cx="4769874" cy="168584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8C8EB665-E0EB-4807-911F-1B91AAAA25CD}"/>
                </a:ext>
              </a:extLst>
            </p:cNvPr>
            <p:cNvSpPr txBox="1"/>
            <p:nvPr/>
          </p:nvSpPr>
          <p:spPr>
            <a:xfrm>
              <a:off x="935467" y="2784913"/>
              <a:ext cx="4769874" cy="16858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x-none" sz="2400" dirty="0"/>
                <a:t>b) Hôm nay, Rô-bốt bán được 8 hộp nhỏ, tức là bán được         chiếc bánh.</a:t>
              </a:r>
            </a:p>
          </p:txBody>
        </p:sp>
        <p:sp>
          <p:nvSpPr>
            <p:cNvPr id="12" name="Rounded Rectangle 12">
              <a:extLst>
                <a:ext uri="{FF2B5EF4-FFF2-40B4-BE49-F238E27FC236}">
                  <a16:creationId xmlns:a16="http://schemas.microsoft.com/office/drawing/2014/main" xmlns="" id="{454D1E0D-8200-4718-9186-44977B158021}"/>
                </a:ext>
              </a:extLst>
            </p:cNvPr>
            <p:cNvSpPr/>
            <p:nvPr/>
          </p:nvSpPr>
          <p:spPr>
            <a:xfrm>
              <a:off x="4583609" y="3336932"/>
              <a:ext cx="988518" cy="6751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8C1749BA-3227-4581-88C2-1E594F98FE7E}"/>
              </a:ext>
            </a:extLst>
          </p:cNvPr>
          <p:cNvSpPr/>
          <p:nvPr/>
        </p:nvSpPr>
        <p:spPr>
          <a:xfrm>
            <a:off x="4777174" y="3415179"/>
            <a:ext cx="8675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x-none" sz="3200" dirty="0">
                <a:solidFill>
                  <a:srgbClr val="FF0000"/>
                </a:solidFill>
              </a:rPr>
              <a:t>400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329C1F32-C188-458F-BA1C-FFA80CA8C8DB}"/>
              </a:ext>
            </a:extLst>
          </p:cNvPr>
          <p:cNvSpPr/>
          <p:nvPr/>
        </p:nvSpPr>
        <p:spPr>
          <a:xfrm>
            <a:off x="5148567" y="5226358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x-none" sz="3200" dirty="0">
                <a:solidFill>
                  <a:srgbClr val="FF0000"/>
                </a:solidFill>
              </a:rPr>
              <a:t>80</a:t>
            </a:r>
          </a:p>
        </p:txBody>
      </p:sp>
    </p:spTree>
    <p:extLst>
      <p:ext uri="{BB962C8B-B14F-4D97-AF65-F5344CB8AC3E}">
        <p14:creationId xmlns:p14="http://schemas.microsoft.com/office/powerpoint/2010/main" val="3771741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uiExpand="1" build="p"/>
      <p:bldP spid="6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Te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265</Words>
  <Application>Microsoft Office PowerPoint</Application>
  <PresentationFormat>Custom</PresentationFormat>
  <Paragraphs>65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Office Theme</vt:lpstr>
      <vt:lpstr>自定义设计方案</vt:lpstr>
      <vt:lpstr>4_Office 主题​​</vt:lpstr>
      <vt:lpstr>6_Office Theme</vt:lpstr>
      <vt:lpstr>5_Office Theme</vt:lpstr>
      <vt:lpstr>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Windows User</cp:lastModifiedBy>
  <cp:revision>33</cp:revision>
  <dcterms:created xsi:type="dcterms:W3CDTF">2021-07-24T01:07:49Z</dcterms:created>
  <dcterms:modified xsi:type="dcterms:W3CDTF">2024-02-27T09:21:43Z</dcterms:modified>
</cp:coreProperties>
</file>