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692" r:id="rId4"/>
    <p:sldMasterId id="2147483704" r:id="rId5"/>
    <p:sldMasterId id="2147483716" r:id="rId6"/>
  </p:sldMasterIdLst>
  <p:notesMasterIdLst>
    <p:notesMasterId r:id="rId19"/>
  </p:notesMasterIdLst>
  <p:sldIdLst>
    <p:sldId id="320" r:id="rId7"/>
    <p:sldId id="2007577147" r:id="rId8"/>
    <p:sldId id="2007577115" r:id="rId9"/>
    <p:sldId id="2007577149" r:id="rId10"/>
    <p:sldId id="2007577153" r:id="rId11"/>
    <p:sldId id="2007577097" r:id="rId12"/>
    <p:sldId id="2007577148" r:id="rId13"/>
    <p:sldId id="2007577150" r:id="rId14"/>
    <p:sldId id="2007577154" r:id="rId15"/>
    <p:sldId id="2007577151" r:id="rId16"/>
    <p:sldId id="2007577152" r:id="rId17"/>
    <p:sldId id="4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E23B-5449-4390-8B56-44BB36D778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036C3-1F4E-4C16-B642-086DCCCA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90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6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20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5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48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8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147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162172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7713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50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521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91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00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0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8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4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0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3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1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3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9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7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7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41212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968802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319010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71960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58721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490678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726785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391288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192401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06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2963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933735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31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5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329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72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0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68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6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2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2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248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4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55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76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53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609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939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126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858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5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34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73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44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57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1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6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2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8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9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89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8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237176" y="31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7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5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27: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BD2DD-4A13-4518-82A2-88A72E849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0" y="2145492"/>
            <a:ext cx="11022419" cy="153944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3A169F-2D37-44AB-A673-72140E3CBC4A}"/>
              </a:ext>
            </a:extLst>
          </p:cNvPr>
          <p:cNvSpPr/>
          <p:nvPr/>
        </p:nvSpPr>
        <p:spPr>
          <a:xfrm>
            <a:off x="829339" y="2053976"/>
            <a:ext cx="10777869" cy="231600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thấy cô đơn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buồn bã vì phải ở một mình suốt cả ngày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Mặt trời muốn kết bạn với trăng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Nhưng 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 còn bận ngủ để đêm thức dậy chiếu sáng cho mặt đất.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4A99410-C9B3-454E-9B17-5AF163F25502}"/>
              </a:ext>
            </a:extLst>
          </p:cNvPr>
          <p:cNvSpPr/>
          <p:nvPr/>
        </p:nvSpPr>
        <p:spPr>
          <a:xfrm>
            <a:off x="2466753" y="4848447"/>
            <a:ext cx="7644810" cy="1722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4691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45838" y="-127590"/>
            <a:ext cx="7813771" cy="3168502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5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Hẹn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gặp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lại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 + 6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7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8C7CDD7E-784C-4668-95F9-8A18287CC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Thứ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tư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23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Tiếng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Việt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3321" y="1768171"/>
            <a:ext cx="7376181" cy="1027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3039" b="1" dirty="0" smtClean="0">
              <a:latin typeface="HP001 4 hàng" pitchFamily="34" charset="0"/>
              <a:cs typeface="Times New Roman" pitchFamily="18" charset="0"/>
            </a:endParaRPr>
          </a:p>
          <a:p>
            <a:pPr lvl="0"/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Ôn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giữa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kì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2 (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tiết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5, 6) 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10234933" y="65314"/>
            <a:ext cx="1750423" cy="211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6049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2728988" y="1423208"/>
            <a:ext cx="67340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nhắc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978870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Quan sát tranh và tìm từ ngữ: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16FC9-4E2D-43E3-BF2F-67DD2E366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3279" y="769441"/>
            <a:ext cx="6261027" cy="5815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372140" y="946298"/>
            <a:ext cx="449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2BDE3-CE85-4928-87FC-08DFB77406F9}"/>
              </a:ext>
            </a:extLst>
          </p:cNvPr>
          <p:cNvSpPr txBox="1"/>
          <p:nvPr/>
        </p:nvSpPr>
        <p:spPr>
          <a:xfrm>
            <a:off x="372139" y="2228671"/>
            <a:ext cx="4701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thuyền, bầu trời, chim, con bò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520D8-FB6F-466C-8610-E45E0D409177}"/>
              </a:ext>
            </a:extLst>
          </p:cNvPr>
          <p:cNvSpPr txBox="1"/>
          <p:nvPr/>
        </p:nvSpPr>
        <p:spPr>
          <a:xfrm>
            <a:off x="233915" y="3418368"/>
            <a:ext cx="5305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D322C6-1CDC-48BA-AC15-745C0F11A178}"/>
              </a:ext>
            </a:extLst>
          </p:cNvPr>
          <p:cNvSpPr txBox="1"/>
          <p:nvPr/>
        </p:nvSpPr>
        <p:spPr>
          <a:xfrm>
            <a:off x="168573" y="4827094"/>
            <a:ext cx="470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Trắng, nâu, 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34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2 - 3 câu với từ ngữ em tìm được.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1468507" y="12014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6481F1-50FC-4DFF-8069-6C15FDE01B06}"/>
              </a:ext>
            </a:extLst>
          </p:cNvPr>
          <p:cNvSpPr/>
          <p:nvPr/>
        </p:nvSpPr>
        <p:spPr>
          <a:xfrm>
            <a:off x="2264735" y="2732567"/>
            <a:ext cx="7198242" cy="172247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bò thong dong gặm cỏ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chim bay lượn trên bầu 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71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Thứ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tư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23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Tiếng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Việt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3321" y="1768171"/>
            <a:ext cx="7376181" cy="1027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3039" b="1" dirty="0" smtClean="0">
              <a:latin typeface="HP001 4 hàng" pitchFamily="34" charset="0"/>
              <a:cs typeface="Times New Roman" pitchFamily="18" charset="0"/>
            </a:endParaRPr>
          </a:p>
          <a:p>
            <a:pPr lvl="0"/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Ôn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giữa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kì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2 (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tiết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5, 6) 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10234933" y="65314"/>
            <a:ext cx="1750423" cy="211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9766" y="2848140"/>
            <a:ext cx="4854177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Bài</a:t>
            </a:r>
            <a:r>
              <a:rPr lang="en-US" sz="3039" b="1" dirty="0" smtClean="0">
                <a:latin typeface="HP001 4 hàng" pitchFamily="34" charset="0"/>
              </a:rPr>
              <a:t> 7: </a:t>
            </a:r>
            <a:r>
              <a:rPr lang="en-US" sz="3039" b="1" dirty="0" err="1" smtClean="0">
                <a:latin typeface="HP001 4 hàng" pitchFamily="34" charset="0"/>
              </a:rPr>
              <a:t>Đặt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câu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9765" y="3445935"/>
            <a:ext cx="7389737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-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Dòng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sông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uốn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khúc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quanh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xóm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làng</a:t>
            </a:r>
            <a:r>
              <a:rPr lang="en-US" sz="3039" b="1" dirty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3039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7195" y="4019023"/>
            <a:ext cx="7389737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-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Đàn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bò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thong dong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gặm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cỏ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3039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764" y="4605174"/>
            <a:ext cx="7389737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-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Đàn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chim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bay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lượn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trên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bầu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FF0000"/>
                </a:solidFill>
                <a:latin typeface="HP001 4 hàng" pitchFamily="34" charset="0"/>
              </a:rPr>
              <a:t>trời</a:t>
            </a:r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3039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98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317</Words>
  <Application>Microsoft Office PowerPoint</Application>
  <PresentationFormat>Widescreen</PresentationFormat>
  <Paragraphs>40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微软雅黑</vt:lpstr>
      <vt:lpstr>微软雅黑</vt:lpstr>
      <vt:lpstr>SimSun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字魂36号-正文宋楷</vt:lpstr>
      <vt:lpstr>方正粗圆_GBK</vt:lpstr>
      <vt:lpstr>2_Office Theme</vt:lpstr>
      <vt:lpstr>包图主题2</vt:lpstr>
      <vt:lpstr>Office 主题​​</vt:lpstr>
      <vt:lpstr>千图网拥有20W+精美PPT模板 更多PPT模板下载至：www.58pic.com/office/ppt​​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</cp:lastModifiedBy>
  <cp:revision>8</cp:revision>
  <dcterms:created xsi:type="dcterms:W3CDTF">2021-07-04T15:06:31Z</dcterms:created>
  <dcterms:modified xsi:type="dcterms:W3CDTF">2022-03-23T02:36:34Z</dcterms:modified>
</cp:coreProperties>
</file>