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1"/>
  </p:notesMasterIdLst>
  <p:sldIdLst>
    <p:sldId id="265" r:id="rId5"/>
    <p:sldId id="2007577137" r:id="rId6"/>
    <p:sldId id="2007577138" r:id="rId7"/>
    <p:sldId id="268" r:id="rId8"/>
    <p:sldId id="262" r:id="rId9"/>
    <p:sldId id="2007577139" r:id="rId10"/>
    <p:sldId id="263" r:id="rId11"/>
    <p:sldId id="2007577140" r:id="rId12"/>
    <p:sldId id="2007577141" r:id="rId13"/>
    <p:sldId id="267" r:id="rId14"/>
    <p:sldId id="2007577147" r:id="rId15"/>
    <p:sldId id="2007577142" r:id="rId16"/>
    <p:sldId id="2007577143" r:id="rId17"/>
    <p:sldId id="2007577144" r:id="rId18"/>
    <p:sldId id="2007577145" r:id="rId19"/>
    <p:sldId id="200757714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8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6740-A57E-46B6-822A-3BDA80CE5263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1FAF-A6A3-43D1-901D-906229741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0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2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46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6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72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43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96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697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33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02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02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23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16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8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329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610949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291759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87908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779829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42936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020083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26996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55785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21685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757341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158375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485311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5617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869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97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3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61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4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6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3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325100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17725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166839" y="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Design by: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6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430545" y="65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69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5.xml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slide" Target="slide8.xm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32.gif"/><Relationship Id="rId5" Type="http://schemas.openxmlformats.org/officeDocument/2006/relationships/image" Target="../media/image19.png"/><Relationship Id="rId10" Type="http://schemas.openxmlformats.org/officeDocument/2006/relationships/slide" Target="slide5.xml"/><Relationship Id="rId4" Type="http://schemas.openxmlformats.org/officeDocument/2006/relationships/image" Target="../media/image20.pn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82502" y="360978"/>
            <a:ext cx="5899372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Chải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đừng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48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4494937" y="3586777"/>
            <a:ext cx="3445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2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92680" y="302872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766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latin typeface="HP001 4 hàng" pitchFamily="34" charset="0"/>
              </a:rPr>
              <a:t>Thứ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ba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22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3365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Tiếng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Việt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3321" y="1768171"/>
            <a:ext cx="7376181" cy="1027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3039" b="1" dirty="0" smtClean="0">
              <a:latin typeface="HP001 4 hàng" pitchFamily="34" charset="0"/>
              <a:cs typeface="Times New Roman" pitchFamily="18" charset="0"/>
            </a:endParaRPr>
          </a:p>
          <a:p>
            <a:pPr lvl="0"/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Ôn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giữa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học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kì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2 (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3, 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4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) </a:t>
            </a:r>
            <a:endParaRPr lang="en-US" sz="3039" dirty="0"/>
          </a:p>
        </p:txBody>
      </p:sp>
      <p:sp>
        <p:nvSpPr>
          <p:cNvPr id="6" name="Rectangle 5"/>
          <p:cNvSpPr/>
          <p:nvPr/>
        </p:nvSpPr>
        <p:spPr>
          <a:xfrm>
            <a:off x="10234933" y="65314"/>
            <a:ext cx="1750423" cy="211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4387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2699657" y="119744"/>
            <a:ext cx="7010401" cy="881742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26527-F745-4A1C-841B-F561AF54B7F4}"/>
              </a:ext>
            </a:extLst>
          </p:cNvPr>
          <p:cNvSpPr txBox="1"/>
          <p:nvPr/>
        </p:nvSpPr>
        <p:spPr>
          <a:xfrm>
            <a:off x="4223657" y="1001486"/>
            <a:ext cx="4669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65795C-8161-44B7-8637-42A57CC17170}"/>
              </a:ext>
            </a:extLst>
          </p:cNvPr>
          <p:cNvSpPr txBox="1"/>
          <p:nvPr/>
        </p:nvSpPr>
        <p:spPr>
          <a:xfrm>
            <a:off x="97970" y="1692867"/>
            <a:ext cx="3929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đi lạc mẹ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xô vào vườn hoang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bao nhiêu gai góc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 ve sầu kêu ran.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A3C9A2-F59F-44A2-BD4E-DB193C42B0EA}"/>
              </a:ext>
            </a:extLst>
          </p:cNvPr>
          <p:cNvSpPr txBox="1"/>
          <p:nvPr/>
        </p:nvSpPr>
        <p:spPr>
          <a:xfrm>
            <a:off x="97970" y="4051518"/>
            <a:ext cx="466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 nhạt nắng trắng sương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rộng xanh như bể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cánh cam gọi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 đặc trên lối mòn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50933-9D39-40C0-A41B-D68FC6869694}"/>
              </a:ext>
            </a:extLst>
          </p:cNvPr>
          <p:cNvSpPr txBox="1"/>
          <p:nvPr/>
        </p:nvSpPr>
        <p:spPr>
          <a:xfrm>
            <a:off x="4871355" y="1777081"/>
            <a:ext cx="43706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 dừa dừng nấu cơm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 cào ngưng giã gạo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 tóc thôi cắt áo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bảo nhau đi tìm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8B265-CA8C-4AEC-8C74-F7509E781BAE}"/>
              </a:ext>
            </a:extLst>
          </p:cNvPr>
          <p:cNvSpPr txBox="1"/>
          <p:nvPr/>
        </p:nvSpPr>
        <p:spPr>
          <a:xfrm>
            <a:off x="4871355" y="4172978"/>
            <a:ext cx="42291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 vườn hoang lặng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 râm ran khắp lối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điều ai cũng nói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cam về nhà tôi.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D249-AC90-4962-872D-6A86313D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628" y="1162049"/>
            <a:ext cx="2883403" cy="2608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843C2-70D4-4985-AD7A-C57DB95EE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7" y="3944423"/>
            <a:ext cx="2797760" cy="273922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221DF8-8DEF-4590-9812-88B6127815A6}"/>
              </a:ext>
            </a:extLst>
          </p:cNvPr>
          <p:cNvSpPr/>
          <p:nvPr/>
        </p:nvSpPr>
        <p:spPr>
          <a:xfrm>
            <a:off x="374573" y="6147412"/>
            <a:ext cx="6191480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FBECCF-C4A6-4593-A216-BD9A016580CE}"/>
              </a:ext>
            </a:extLst>
          </p:cNvPr>
          <p:cNvCxnSpPr/>
          <p:nvPr/>
        </p:nvCxnSpPr>
        <p:spPr>
          <a:xfrm>
            <a:off x="231354" y="2137272"/>
            <a:ext cx="28533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FB7A909-1B1F-4751-BFD1-E8BE5E99A54F}"/>
              </a:ext>
            </a:extLst>
          </p:cNvPr>
          <p:cNvSpPr/>
          <p:nvPr/>
        </p:nvSpPr>
        <p:spPr>
          <a:xfrm>
            <a:off x="374572" y="6147411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BF8E77-B598-499D-8CC1-099B059B25DA}"/>
              </a:ext>
            </a:extLst>
          </p:cNvPr>
          <p:cNvCxnSpPr/>
          <p:nvPr/>
        </p:nvCxnSpPr>
        <p:spPr>
          <a:xfrm>
            <a:off x="5044543" y="2247441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D2A108-0587-429E-87C5-CA868C89D9A4}"/>
              </a:ext>
            </a:extLst>
          </p:cNvPr>
          <p:cNvCxnSpPr/>
          <p:nvPr/>
        </p:nvCxnSpPr>
        <p:spPr>
          <a:xfrm>
            <a:off x="5044543" y="2666082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3ACAF01-8EA8-452A-BA0D-9B3E53BA8F81}"/>
              </a:ext>
            </a:extLst>
          </p:cNvPr>
          <p:cNvCxnSpPr/>
          <p:nvPr/>
        </p:nvCxnSpPr>
        <p:spPr>
          <a:xfrm>
            <a:off x="4956408" y="3073706"/>
            <a:ext cx="95965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D5BC02-8D94-47D2-82D6-792A67FFF298}"/>
              </a:ext>
            </a:extLst>
          </p:cNvPr>
          <p:cNvSpPr/>
          <p:nvPr/>
        </p:nvSpPr>
        <p:spPr>
          <a:xfrm>
            <a:off x="374572" y="6182777"/>
            <a:ext cx="8262651" cy="675223"/>
          </a:xfrm>
          <a:prstGeom prst="roundRect">
            <a:avLst/>
          </a:prstGeom>
          <a:solidFill>
            <a:srgbClr val="E82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E7A23F-5266-4771-816B-AE4FEC9899AD}"/>
              </a:ext>
            </a:extLst>
          </p:cNvPr>
          <p:cNvCxnSpPr/>
          <p:nvPr/>
        </p:nvCxnSpPr>
        <p:spPr>
          <a:xfrm>
            <a:off x="5706737" y="3508749"/>
            <a:ext cx="225845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5C340F-31D9-40B3-8725-9061A678C875}"/>
              </a:ext>
            </a:extLst>
          </p:cNvPr>
          <p:cNvCxnSpPr>
            <a:cxnSpLocks/>
          </p:cNvCxnSpPr>
          <p:nvPr/>
        </p:nvCxnSpPr>
        <p:spPr>
          <a:xfrm>
            <a:off x="6378765" y="5502802"/>
            <a:ext cx="1509312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6FE2911-1F90-490C-A1A2-768AEB0BE282}"/>
              </a:ext>
            </a:extLst>
          </p:cNvPr>
          <p:cNvCxnSpPr>
            <a:cxnSpLocks/>
          </p:cNvCxnSpPr>
          <p:nvPr/>
        </p:nvCxnSpPr>
        <p:spPr>
          <a:xfrm>
            <a:off x="4956408" y="5883802"/>
            <a:ext cx="3185057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80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7" grpId="0"/>
      <p:bldP spid="8" grpId="0"/>
      <p:bldP spid="9" grpId="0"/>
      <p:bldP spid="13" grpId="0" animBg="1"/>
      <p:bldP spid="13" grpId="1" animBg="1"/>
      <p:bldP spid="16" grpId="0" animBg="1"/>
      <p:bldP spid="16" grpId="1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1594624" y="-9009"/>
            <a:ext cx="1059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2107580" y="1846982"/>
            <a:ext cx="3422887" cy="1594625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/>
        </p:blipFill>
        <p:spPr bwMode="auto">
          <a:xfrm flipH="1">
            <a:off x="7894074" y="3833871"/>
            <a:ext cx="2687674" cy="252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7094863" y="1520329"/>
            <a:ext cx="4560983" cy="1908672"/>
          </a:xfrm>
          <a:prstGeom prst="cloudCallout">
            <a:avLst>
              <a:gd name="adj1" fmla="val 4398"/>
              <a:gd name="adj2" fmla="val 727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594624" y="636320"/>
            <a:ext cx="10597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5302375-DE66-42FF-A3F8-A9D06022A0D2}"/>
              </a:ext>
            </a:extLst>
          </p:cNvPr>
          <p:cNvSpPr/>
          <p:nvPr/>
        </p:nvSpPr>
        <p:spPr>
          <a:xfrm>
            <a:off x="2420998" y="1283473"/>
            <a:ext cx="4140819" cy="2351261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1" grpId="1" animBg="1"/>
      <p:bldP spid="13" grpId="0" animBg="1"/>
      <p:bldP spid="7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37C35A-7437-48E5-92CD-B5A728D1D396}"/>
              </a:ext>
            </a:extLst>
          </p:cNvPr>
          <p:cNvSpPr txBox="1"/>
          <p:nvPr/>
        </p:nvSpPr>
        <p:spPr>
          <a:xfrm>
            <a:off x="1495472" y="0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Mời bạn đọc một cuốn truyện hay.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7949AF-1664-4742-A3F8-8D2AC739BEEE}"/>
              </a:ext>
            </a:extLst>
          </p:cNvPr>
          <p:cNvSpPr txBox="1"/>
          <p:nvPr/>
        </p:nvSpPr>
        <p:spPr>
          <a:xfrm>
            <a:off x="1594624" y="3853013"/>
            <a:ext cx="10597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Đề nghị bạn hát một bài trước lớp.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18EDE6AF-4773-4344-B266-16D95881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84" y="842125"/>
            <a:ext cx="1877576" cy="3010888"/>
          </a:xfrm>
          <a:prstGeom prst="rect">
            <a:avLst/>
          </a:prstGeom>
        </p:spPr>
      </p:pic>
      <p:pic>
        <p:nvPicPr>
          <p:cNvPr id="6" name="Picture 5" descr="A picture containing doll&#10;&#10;Description automatically generated">
            <a:extLst>
              <a:ext uri="{FF2B5EF4-FFF2-40B4-BE49-F238E27FC236}">
                <a16:creationId xmlns:a16="http://schemas.microsoft.com/office/drawing/2014/main" id="{D8A31B01-CF5E-491F-96CA-A793B44FFC8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139" y="4097356"/>
            <a:ext cx="3267419" cy="32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74409-F31B-4F41-8C12-2998B161E8DD}"/>
              </a:ext>
            </a:extLst>
          </p:cNvPr>
          <p:cNvSpPr txBox="1"/>
          <p:nvPr/>
        </p:nvSpPr>
        <p:spPr>
          <a:xfrm>
            <a:off x="2148290" y="77118"/>
            <a:ext cx="8361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14DAA95-624B-46AD-B2F4-EC5960FD9780}"/>
              </a:ext>
            </a:extLst>
          </p:cNvPr>
          <p:cNvGraphicFramePr>
            <a:graphicFrameLocks noGrp="1"/>
          </p:cNvGraphicFramePr>
          <p:nvPr/>
        </p:nvGraphicFramePr>
        <p:xfrm>
          <a:off x="2318439" y="1854402"/>
          <a:ext cx="787216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6082">
                  <a:extLst>
                    <a:ext uri="{9D8B030D-6E8A-4147-A177-3AD203B41FA5}">
                      <a16:colId xmlns:a16="http://schemas.microsoft.com/office/drawing/2014/main" val="698645408"/>
                    </a:ext>
                  </a:extLst>
                </a:gridCol>
                <a:gridCol w="3936082">
                  <a:extLst>
                    <a:ext uri="{9D8B030D-6E8A-4147-A177-3AD203B41FA5}">
                      <a16:colId xmlns:a16="http://schemas.microsoft.com/office/drawing/2014/main" val="276810549"/>
                    </a:ext>
                  </a:extLst>
                </a:gridCol>
              </a:tblGrid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Con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vật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chỉ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203239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M.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Ve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sầu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râm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ran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1084471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659067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098330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719035"/>
                  </a:ext>
                </a:extLst>
              </a:tr>
              <a:tr h="524866"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2860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4D90C-0DD2-4F0B-95ED-EAF066ABE009}"/>
              </a:ext>
            </a:extLst>
          </p:cNvPr>
          <p:cNvSpPr txBox="1"/>
          <p:nvPr/>
        </p:nvSpPr>
        <p:spPr>
          <a:xfrm>
            <a:off x="3376666" y="3712607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1747C1-5331-43F5-9EFF-CF0DC491FB23}"/>
              </a:ext>
            </a:extLst>
          </p:cNvPr>
          <p:cNvSpPr txBox="1"/>
          <p:nvPr/>
        </p:nvSpPr>
        <p:spPr>
          <a:xfrm>
            <a:off x="7138929" y="3239563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F4484-9824-4966-AC07-E3FEDF4D1BA1}"/>
              </a:ext>
            </a:extLst>
          </p:cNvPr>
          <p:cNvSpPr txBox="1"/>
          <p:nvPr/>
        </p:nvSpPr>
        <p:spPr>
          <a:xfrm>
            <a:off x="3489287" y="3258762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5E5CA-78A0-49BF-9A14-1FD99880897C}"/>
              </a:ext>
            </a:extLst>
          </p:cNvPr>
          <p:cNvSpPr txBox="1"/>
          <p:nvPr/>
        </p:nvSpPr>
        <p:spPr>
          <a:xfrm>
            <a:off x="7138929" y="3568325"/>
            <a:ext cx="315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53DD8-40C9-471E-BCFC-14EFBD7D34C6}"/>
              </a:ext>
            </a:extLst>
          </p:cNvPr>
          <p:cNvSpPr txBox="1"/>
          <p:nvPr/>
        </p:nvSpPr>
        <p:spPr>
          <a:xfrm>
            <a:off x="3327091" y="4145678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0DDED-F951-482C-ABFA-C9D2D4CA2A0A}"/>
              </a:ext>
            </a:extLst>
          </p:cNvPr>
          <p:cNvSpPr txBox="1"/>
          <p:nvPr/>
        </p:nvSpPr>
        <p:spPr>
          <a:xfrm>
            <a:off x="6962658" y="4205017"/>
            <a:ext cx="3327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7C4EB-1AE8-42D3-A02E-AABD422BB3BA}"/>
              </a:ext>
            </a:extLst>
          </p:cNvPr>
          <p:cNvSpPr txBox="1"/>
          <p:nvPr/>
        </p:nvSpPr>
        <p:spPr>
          <a:xfrm>
            <a:off x="3327090" y="4737400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A971A-79D2-47AF-B3EA-A185D4CB2E47}"/>
              </a:ext>
            </a:extLst>
          </p:cNvPr>
          <p:cNvSpPr txBox="1"/>
          <p:nvPr/>
        </p:nvSpPr>
        <p:spPr>
          <a:xfrm>
            <a:off x="7050797" y="4805676"/>
            <a:ext cx="24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55503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45838" y="589548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54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5721169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 + 4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62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85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01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1400" y="750702"/>
            <a:ext cx="79050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179752" y="82327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815104" y="3029081"/>
            <a:ext cx="57636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Minh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Đăng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901379" y="750702"/>
            <a:ext cx="72250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3594176" y="3146596"/>
            <a:ext cx="5246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Võ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Quảng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60787" y="750702"/>
            <a:ext cx="87062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 bao giờ con bị lạc gia đình,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lạc bố mẹ chưa?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84912" y="710565"/>
            <a:ext cx="528221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con bị lạc,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đã giúp đỡ con?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516</Words>
  <Application>Microsoft Office PowerPoint</Application>
  <PresentationFormat>Widescreen</PresentationFormat>
  <Paragraphs>84</Paragraphs>
  <Slides>16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微软雅黑</vt:lpstr>
      <vt:lpstr>微软雅黑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Wingdings</vt:lpstr>
      <vt:lpstr>1_Office Theme</vt:lpstr>
      <vt:lpstr>2_Office Theme</vt:lpstr>
      <vt:lpstr>千图网拥有20W+精美PPT模板 更多PPT模板下载至：www.58pic.com/office/ppt​​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</cp:lastModifiedBy>
  <cp:revision>6</cp:revision>
  <dcterms:created xsi:type="dcterms:W3CDTF">2021-07-04T15:05:31Z</dcterms:created>
  <dcterms:modified xsi:type="dcterms:W3CDTF">2022-03-22T02:32:03Z</dcterms:modified>
</cp:coreProperties>
</file>