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Lst>
  <p:notesMasterIdLst>
    <p:notesMasterId r:id="rId21"/>
  </p:notesMasterIdLst>
  <p:sldIdLst>
    <p:sldId id="257" r:id="rId6"/>
    <p:sldId id="258" r:id="rId7"/>
    <p:sldId id="259" r:id="rId8"/>
    <p:sldId id="260" r:id="rId9"/>
    <p:sldId id="261" r:id="rId10"/>
    <p:sldId id="264" r:id="rId11"/>
    <p:sldId id="265" r:id="rId12"/>
    <p:sldId id="2007577137" r:id="rId13"/>
    <p:sldId id="266" r:id="rId14"/>
    <p:sldId id="2007577095" r:id="rId15"/>
    <p:sldId id="2007577134" r:id="rId16"/>
    <p:sldId id="367" r:id="rId17"/>
    <p:sldId id="2007577135" r:id="rId18"/>
    <p:sldId id="2007577136"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976905"/>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4.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6"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2022/3/21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0" y="891916"/>
            <a:ext cx="4029740"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6.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Lũy</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sinh</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đọc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bài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861459" y="261257"/>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937658" y="1997528"/>
            <a:ext cx="9699172" cy="28629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chợt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xòe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đủ</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480458" y="413658"/>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654629" y="2264229"/>
            <a:ext cx="9699172" cy="262345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nhân vật chim họa mi. Vì mỗi lần chim cất lên tiếng hót vang lừng, mọi vật như có sự thay đổi kỳ diệu.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22484"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55681"/>
          <a:stretch/>
        </p:blipFill>
        <p:spPr>
          <a:xfrm>
            <a:off x="692680" y="302872"/>
            <a:ext cx="10417465" cy="5835869"/>
          </a:xfrm>
          <a:prstGeom prst="rect">
            <a:avLst/>
          </a:prstGeom>
        </p:spPr>
      </p:pic>
      <p:sp>
        <p:nvSpPr>
          <p:cNvPr id="3" name="TextBox 2"/>
          <p:cNvSpPr txBox="1"/>
          <p:nvPr/>
        </p:nvSpPr>
        <p:spPr>
          <a:xfrm>
            <a:off x="2199766" y="1073377"/>
            <a:ext cx="8404970" cy="559856"/>
          </a:xfrm>
          <a:prstGeom prst="rect">
            <a:avLst/>
          </a:prstGeom>
          <a:noFill/>
        </p:spPr>
        <p:txBody>
          <a:bodyPr wrap="square" rtlCol="0">
            <a:spAutoFit/>
          </a:bodyPr>
          <a:lstStyle/>
          <a:p>
            <a:r>
              <a:rPr lang="en-US" sz="3039" b="1" dirty="0" err="1">
                <a:latin typeface="HP001 4 hàng" pitchFamily="34" charset="0"/>
              </a:rPr>
              <a:t>Thứ</a:t>
            </a:r>
            <a:r>
              <a:rPr lang="en-US" sz="3039" b="1" dirty="0">
                <a:latin typeface="HP001 4 hàng" pitchFamily="34" charset="0"/>
              </a:rPr>
              <a:t> </a:t>
            </a:r>
            <a:r>
              <a:rPr lang="vi-VN" sz="3039" b="1" dirty="0">
                <a:latin typeface="HP001 4 hàng" pitchFamily="34" charset="0"/>
              </a:rPr>
              <a:t>hai</a:t>
            </a:r>
            <a:r>
              <a:rPr lang="en-US" sz="3039" b="1" dirty="0">
                <a:latin typeface="HP001 4 hàng" pitchFamily="34" charset="0"/>
              </a:rPr>
              <a:t> </a:t>
            </a:r>
            <a:r>
              <a:rPr lang="en-US" sz="3039" b="1" dirty="0" err="1">
                <a:latin typeface="HP001 4 hàng" pitchFamily="34" charset="0"/>
              </a:rPr>
              <a:t>ngày</a:t>
            </a:r>
            <a:r>
              <a:rPr lang="en-US" sz="3039" b="1" dirty="0">
                <a:latin typeface="HP001 4 hàng" pitchFamily="34" charset="0"/>
              </a:rPr>
              <a:t> </a:t>
            </a:r>
            <a:r>
              <a:rPr lang="en-US" sz="3039" b="1" dirty="0" smtClean="0">
                <a:latin typeface="HP001 4 hàng" pitchFamily="34" charset="0"/>
              </a:rPr>
              <a:t>21 </a:t>
            </a:r>
            <a:r>
              <a:rPr lang="en-US" sz="3039" b="1" dirty="0" err="1">
                <a:latin typeface="HP001 4 hàng" pitchFamily="34" charset="0"/>
              </a:rPr>
              <a:t>tháng</a:t>
            </a:r>
            <a:r>
              <a:rPr lang="en-US" sz="3039" b="1" dirty="0">
                <a:latin typeface="HP001 4 hàng" pitchFamily="34" charset="0"/>
              </a:rPr>
              <a:t> 3 </a:t>
            </a:r>
            <a:r>
              <a:rPr lang="en-US" sz="3039" b="1" dirty="0" err="1">
                <a:latin typeface="HP001 4 hàng" pitchFamily="34" charset="0"/>
              </a:rPr>
              <a:t>năm</a:t>
            </a:r>
            <a:r>
              <a:rPr lang="en-US" sz="3039" b="1" dirty="0">
                <a:latin typeface="HP001 4 hàng" pitchFamily="34" charset="0"/>
              </a:rPr>
              <a:t> </a:t>
            </a:r>
            <a:r>
              <a:rPr lang="vi-VN" sz="3039" b="1" dirty="0">
                <a:latin typeface="HP001 4 hàng" pitchFamily="34" charset="0"/>
              </a:rPr>
              <a:t>2022</a:t>
            </a:r>
            <a:endParaRPr lang="en-US" sz="3039" b="1" dirty="0">
              <a:latin typeface="HP001 4 hàng" pitchFamily="34" charset="0"/>
            </a:endParaRPr>
          </a:p>
        </p:txBody>
      </p:sp>
      <p:sp>
        <p:nvSpPr>
          <p:cNvPr id="4" name="TextBox 3"/>
          <p:cNvSpPr txBox="1"/>
          <p:nvPr/>
        </p:nvSpPr>
        <p:spPr>
          <a:xfrm>
            <a:off x="3973365" y="1671172"/>
            <a:ext cx="2218419" cy="559856"/>
          </a:xfrm>
          <a:prstGeom prst="rect">
            <a:avLst/>
          </a:prstGeom>
          <a:noFill/>
        </p:spPr>
        <p:txBody>
          <a:bodyPr wrap="square" rtlCol="0">
            <a:spAutoFit/>
          </a:bodyPr>
          <a:lstStyle/>
          <a:p>
            <a:r>
              <a:rPr lang="en-US" sz="3039" b="1" dirty="0" err="1">
                <a:latin typeface="HP001 4 hàng" pitchFamily="34" charset="0"/>
              </a:rPr>
              <a:t>Tiếng</a:t>
            </a:r>
            <a:r>
              <a:rPr lang="en-US" sz="3039" b="1" dirty="0">
                <a:latin typeface="HP001 4 hàng" pitchFamily="34" charset="0"/>
              </a:rPr>
              <a:t> </a:t>
            </a:r>
            <a:r>
              <a:rPr lang="en-US" sz="3039" b="1" dirty="0" err="1">
                <a:latin typeface="HP001 4 hàng" pitchFamily="34" charset="0"/>
              </a:rPr>
              <a:t>Việt</a:t>
            </a:r>
            <a:endParaRPr lang="en-US" sz="3039" b="1" dirty="0">
              <a:latin typeface="HP001 4 hàng" pitchFamily="34" charset="0"/>
            </a:endParaRPr>
          </a:p>
        </p:txBody>
      </p:sp>
      <p:sp>
        <p:nvSpPr>
          <p:cNvPr id="5" name="TextBox 4"/>
          <p:cNvSpPr txBox="1"/>
          <p:nvPr/>
        </p:nvSpPr>
        <p:spPr>
          <a:xfrm>
            <a:off x="2213321" y="1768171"/>
            <a:ext cx="7376181" cy="1027717"/>
          </a:xfrm>
          <a:prstGeom prst="rect">
            <a:avLst/>
          </a:prstGeom>
          <a:noFill/>
        </p:spPr>
        <p:txBody>
          <a:bodyPr wrap="square" rtlCol="0">
            <a:spAutoFit/>
          </a:bodyPr>
          <a:lstStyle/>
          <a:p>
            <a:pPr lvl="0"/>
            <a:endParaRPr lang="en-US" sz="3039" b="1" dirty="0" smtClean="0">
              <a:latin typeface="HP001 4 hàng" pitchFamily="34" charset="0"/>
              <a:cs typeface="Times New Roman" pitchFamily="18" charset="0"/>
            </a:endParaRPr>
          </a:p>
          <a:p>
            <a:pPr lvl="0"/>
            <a:r>
              <a:rPr lang="en-US" sz="3039" b="1" dirty="0" err="1" smtClean="0">
                <a:latin typeface="HP001 4 hàng" pitchFamily="34" charset="0"/>
                <a:cs typeface="Times New Roman" pitchFamily="18" charset="0"/>
              </a:rPr>
              <a:t>Ôn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tập</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giữa</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học</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kì</a:t>
            </a:r>
            <a:r>
              <a:rPr lang="en-US" sz="3039" b="1" dirty="0" smtClean="0">
                <a:latin typeface="HP001 4 hàng" pitchFamily="34" charset="0"/>
                <a:cs typeface="Times New Roman" pitchFamily="18" charset="0"/>
              </a:rPr>
              <a:t> 2 (</a:t>
            </a:r>
            <a:r>
              <a:rPr lang="en-US" sz="3039" b="1" dirty="0" err="1" smtClean="0">
                <a:latin typeface="HP001 4 hàng" pitchFamily="34" charset="0"/>
                <a:cs typeface="Times New Roman" pitchFamily="18" charset="0"/>
              </a:rPr>
              <a:t>tiết</a:t>
            </a:r>
            <a:r>
              <a:rPr lang="en-US" sz="3039" b="1" dirty="0" smtClean="0">
                <a:latin typeface="HP001 4 hàng" pitchFamily="34" charset="0"/>
                <a:cs typeface="Times New Roman" pitchFamily="18" charset="0"/>
              </a:rPr>
              <a:t> 1, 2) </a:t>
            </a:r>
            <a:endParaRPr lang="en-US" sz="3039" dirty="0"/>
          </a:p>
        </p:txBody>
      </p:sp>
    </p:spTree>
    <p:extLst>
      <p:ext uri="{BB962C8B-B14F-4D97-AF65-F5344CB8AC3E}">
        <p14:creationId xmlns:p14="http://schemas.microsoft.com/office/powerpoint/2010/main" val="3436561417"/>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362</Words>
  <Application>Microsoft Office PowerPoint</Application>
  <PresentationFormat>Widescreen</PresentationFormat>
  <Paragraphs>41</Paragraphs>
  <Slides>15</Slides>
  <Notes>5</Notes>
  <HiddenSlides>0</HiddenSlides>
  <MMClips>11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15</vt:i4>
      </vt:variant>
    </vt:vector>
  </HeadingPairs>
  <TitlesOfParts>
    <vt:vector size="33" baseType="lpstr">
      <vt:lpstr>微软雅黑</vt:lpstr>
      <vt:lpstr>微软雅黑</vt:lpstr>
      <vt:lpstr>宋体</vt:lpstr>
      <vt:lpstr>宋体</vt:lpstr>
      <vt:lpstr>Arial</vt:lpstr>
      <vt:lpstr>Arial Rounded MT Bold</vt:lpstr>
      <vt:lpstr>Arial-Rounded</vt:lpstr>
      <vt:lpstr>Calibri</vt:lpstr>
      <vt:lpstr>Calibri Light</vt:lpstr>
      <vt:lpstr>等线</vt:lpstr>
      <vt:lpstr>等线 Light</vt:lpstr>
      <vt:lpstr>HP001 4 hàng</vt:lpstr>
      <vt:lpstr>Times New Roman</vt:lpstr>
      <vt:lpstr>1_Office Theme</vt:lpstr>
      <vt:lpstr>2_Office Theme</vt:lpstr>
      <vt:lpstr>包图主题2</vt:lpstr>
      <vt:lpstr>千图网拥有20W+精美PPT模板 更多PPT模板下载至：www.58pic.com/office/ppt​​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cp:lastModifiedBy>
  <cp:revision>3</cp:revision>
  <dcterms:created xsi:type="dcterms:W3CDTF">2021-07-04T15:04:52Z</dcterms:created>
  <dcterms:modified xsi:type="dcterms:W3CDTF">2022-03-21T02:14:56Z</dcterms:modified>
</cp:coreProperties>
</file>