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941" r:id="rId5"/>
    <p:sldMasterId id="2147483953" r:id="rId6"/>
    <p:sldMasterId id="2147483965" r:id="rId7"/>
    <p:sldMasterId id="2147483977" r:id="rId8"/>
    <p:sldMasterId id="2147483990" r:id="rId9"/>
    <p:sldMasterId id="2147484002" r:id="rId10"/>
    <p:sldMasterId id="2147484014" r:id="rId11"/>
    <p:sldMasterId id="2147484027" r:id="rId12"/>
    <p:sldMasterId id="2147484039" r:id="rId13"/>
  </p:sldMasterIdLst>
  <p:notesMasterIdLst>
    <p:notesMasterId r:id="rId36"/>
  </p:notesMasterIdLst>
  <p:sldIdLst>
    <p:sldId id="3401" r:id="rId14"/>
    <p:sldId id="2007577111" r:id="rId15"/>
    <p:sldId id="2007577114" r:id="rId16"/>
    <p:sldId id="2007577121" r:id="rId17"/>
    <p:sldId id="2007577145" r:id="rId18"/>
    <p:sldId id="2007577115" r:id="rId19"/>
    <p:sldId id="262" r:id="rId20"/>
    <p:sldId id="2007577117" r:id="rId21"/>
    <p:sldId id="2007577118" r:id="rId22"/>
    <p:sldId id="433" r:id="rId23"/>
    <p:sldId id="2007577158" r:id="rId24"/>
    <p:sldId id="2007577159" r:id="rId25"/>
    <p:sldId id="2007577160" r:id="rId26"/>
    <p:sldId id="2007577120" r:id="rId27"/>
    <p:sldId id="2007577138" r:id="rId28"/>
    <p:sldId id="2007577139" r:id="rId29"/>
    <p:sldId id="2007577137" r:id="rId30"/>
    <p:sldId id="2007577140" r:id="rId31"/>
    <p:sldId id="2007577141" r:id="rId32"/>
    <p:sldId id="2007577142" r:id="rId33"/>
    <p:sldId id="2007577143" r:id="rId34"/>
    <p:sldId id="30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03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virus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virus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5844CF-3B3A-468E-91D0-3F9EC69AB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23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9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0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7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348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39451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41034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2141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71268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7907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31243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406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86967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04699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103657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57187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94236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180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6679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800352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13287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35913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18535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247803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13565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5753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84150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74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6752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68180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0196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3830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1436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2266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3692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6928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65166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2877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23127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133763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45735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9296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40414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06683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61568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62615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4729145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25077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65635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79786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1654166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4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1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1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41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57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3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2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53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5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39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49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74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00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630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27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717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82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52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87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43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8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6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7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28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7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image" Target="../media/image47.jpeg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8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4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4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4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</p:sldLayoutIdLst>
  <p:transition spd="slow">
    <p:fade/>
  </p:transition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91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7060223" y="6448858"/>
            <a:ext cx="526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743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31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0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68.gif"/><Relationship Id="rId18" Type="http://schemas.openxmlformats.org/officeDocument/2006/relationships/slide" Target="slide22.xml"/><Relationship Id="rId3" Type="http://schemas.openxmlformats.org/officeDocument/2006/relationships/slideLayout" Target="../slideLayouts/slideLayout126.xml"/><Relationship Id="rId7" Type="http://schemas.openxmlformats.org/officeDocument/2006/relationships/image" Target="../media/image65.png"/><Relationship Id="rId12" Type="http://schemas.openxmlformats.org/officeDocument/2006/relationships/slide" Target="slide20.xml"/><Relationship Id="rId17" Type="http://schemas.openxmlformats.org/officeDocument/2006/relationships/image" Target="../media/image71.png"/><Relationship Id="rId2" Type="http://schemas.openxmlformats.org/officeDocument/2006/relationships/audio" Target="../media/media2.m4a"/><Relationship Id="rId16" Type="http://schemas.openxmlformats.org/officeDocument/2006/relationships/image" Target="../media/image70.png"/><Relationship Id="rId1" Type="http://schemas.microsoft.com/office/2007/relationships/media" Target="../media/media2.m4a"/><Relationship Id="rId6" Type="http://schemas.openxmlformats.org/officeDocument/2006/relationships/slide" Target="slide19.xml"/><Relationship Id="rId11" Type="http://schemas.openxmlformats.org/officeDocument/2006/relationships/image" Target="../media/image67.gif"/><Relationship Id="rId5" Type="http://schemas.openxmlformats.org/officeDocument/2006/relationships/image" Target="../media/image64.jpg"/><Relationship Id="rId15" Type="http://schemas.openxmlformats.org/officeDocument/2006/relationships/image" Target="../media/image69.gif"/><Relationship Id="rId10" Type="http://schemas.openxmlformats.org/officeDocument/2006/relationships/slide" Target="slide18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6.gif"/><Relationship Id="rId1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slide" Target="slide16.xml"/><Relationship Id="rId9" Type="http://schemas.openxmlformats.org/officeDocument/2006/relationships/image" Target="../media/image6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6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slide" Target="slide17.xml"/><Relationship Id="rId5" Type="http://schemas.openxmlformats.org/officeDocument/2006/relationships/image" Target="../media/image71.png"/><Relationship Id="rId4" Type="http://schemas.openxmlformats.org/officeDocument/2006/relationships/slide" Target="slide16.xml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slide" Target="slide16.xml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slide" Target="slide16.xml"/><Relationship Id="rId9" Type="http://schemas.openxmlformats.org/officeDocument/2006/relationships/image" Target="../media/image6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slide" Target="slide16.xml"/><Relationship Id="rId9" Type="http://schemas.openxmlformats.org/officeDocument/2006/relationships/image" Target="../media/image6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HĐTN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6" name="文本框 14"/>
          <p:cNvSpPr/>
          <p:nvPr/>
        </p:nvSpPr>
        <p:spPr>
          <a:xfrm>
            <a:off x="3323461" y="3429000"/>
            <a:ext cx="6069114" cy="7217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BB31F-E0E0-4607-B00B-BF43688EEEE3}"/>
              </a:ext>
            </a:extLst>
          </p:cNvPr>
          <p:cNvSpPr txBox="1"/>
          <p:nvPr/>
        </p:nvSpPr>
        <p:spPr>
          <a:xfrm>
            <a:off x="3023673" y="4615446"/>
            <a:ext cx="63689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 panose="05050102010706020507" pitchFamily="18" charset="2"/>
              <a:buChar char=""/>
            </a:pPr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endParaRPr lang="en-US" sz="2800" dirty="0"/>
          </a:p>
          <a:p>
            <a:pPr marL="457200" indent="-457200">
              <a:buFont typeface="Symbol" panose="05050102010706020507" pitchFamily="18" charset="2"/>
              <a:buChar char=""/>
            </a:pPr>
            <a:r>
              <a:rPr lang="en-US" sz="2800" dirty="0" err="1"/>
              <a:t>Sắm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endParaRPr lang="en-US" sz="2800" dirty="0"/>
          </a:p>
          <a:p>
            <a:pPr marL="457200" indent="-457200">
              <a:buFont typeface="Symbol" panose="05050102010706020507" pitchFamily="18" charset="2"/>
              <a:buChar char=""/>
            </a:pP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qua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sắm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19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285948" y="3429000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68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B4448-5E45-4A45-A3A6-5BDE8AB47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30"/>
          <a:stretch/>
        </p:blipFill>
        <p:spPr>
          <a:xfrm>
            <a:off x="2601500" y="1949145"/>
            <a:ext cx="7619196" cy="45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9E245-6C38-413B-ACA3-0B4C91BDAF58}"/>
              </a:ext>
            </a:extLst>
          </p:cNvPr>
          <p:cNvSpPr txBox="1"/>
          <p:nvPr/>
        </p:nvSpPr>
        <p:spPr>
          <a:xfrm>
            <a:off x="1971304" y="641268"/>
            <a:ext cx="9191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Nếu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Sơn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em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nên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tìm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đến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sự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trợ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giúp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gần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để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tránh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bị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xấu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hãm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hại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907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5587E-6718-4178-B3D1-7CC146C20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9"/>
          <a:stretch/>
        </p:blipFill>
        <p:spPr>
          <a:xfrm>
            <a:off x="1972018" y="2052028"/>
            <a:ext cx="8527837" cy="4330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04170-7BA3-41F6-B38F-9B825AD2CBB3}"/>
              </a:ext>
            </a:extLst>
          </p:cNvPr>
          <p:cNvSpPr txBox="1"/>
          <p:nvPr/>
        </p:nvSpPr>
        <p:spPr>
          <a:xfrm>
            <a:off x="2546574" y="667033"/>
            <a:ext cx="7378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Nếu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Nga,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không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nhận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tránh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bị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7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4788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2005070"/>
            <a:ext cx="6737685" cy="2985572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628" y="1276685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54869A-445B-4395-ACAB-60CF45D81E63}"/>
              </a:ext>
            </a:extLst>
          </p:cNvPr>
          <p:cNvSpPr txBox="1"/>
          <p:nvPr/>
        </p:nvSpPr>
        <p:spPr>
          <a:xfrm>
            <a:off x="4772962" y="2422737"/>
            <a:ext cx="63402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Người quen dù tốt bụng,</a:t>
            </a:r>
          </a:p>
          <a:p>
            <a:r>
              <a:rPr lang="vi-VN" sz="3200" dirty="0"/>
              <a:t>Vẫn không phải người thân!</a:t>
            </a:r>
          </a:p>
          <a:p>
            <a:r>
              <a:rPr lang="vi-VN" sz="3200" dirty="0"/>
              <a:t>Người lạ nhìn và gọi,</a:t>
            </a:r>
          </a:p>
          <a:p>
            <a:r>
              <a:rPr lang="vi-VN" sz="3200" dirty="0"/>
              <a:t>Rung chuông đừng phân vân!</a:t>
            </a: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50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0" y="330200"/>
            <a:ext cx="4368800" cy="1524000"/>
            <a:chOff x="0" y="247650"/>
            <a:chExt cx="3276600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300" y="247650"/>
              <a:ext cx="27432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0" y="247650"/>
              <a:ext cx="3276600" cy="94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Tiêu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diệt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virus,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vi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khuẩn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11277599" y="6489381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id="{3BDA4C89-952A-4FD6-A07D-8129D874C142}"/>
              </a:ext>
            </a:extLst>
          </p:cNvPr>
          <p:cNvSpPr/>
          <p:nvPr/>
        </p:nvSpPr>
        <p:spPr>
          <a:xfrm>
            <a:off x="9823622" y="189145"/>
            <a:ext cx="1816443" cy="496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14500" y="630757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sẽ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rủ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theo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đó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im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phản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4"/>
            <a:ext cx="8737600" cy="1124857"/>
            <a:chOff x="1524000" y="1809750"/>
            <a:chExt cx="6553200" cy="843643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5" y="1845479"/>
              <a:ext cx="6418218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kiếm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quanh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8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4" y="215550"/>
            <a:ext cx="1167585" cy="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89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14500" y="551320"/>
              <a:ext cx="6172200" cy="662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sẽ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khi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được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cho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kẹo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3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Cảm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ơn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đó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3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Từ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chối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không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nhận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7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Nhận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và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kẹo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4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02781" y="562697"/>
              <a:ext cx="5241524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Ai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có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thể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nhờ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giúp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gặp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nguy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hiểm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5"/>
            <a:ext cx="8737600" cy="1018275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say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4"/>
            <a:ext cx="8737600" cy="1016001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an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9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hung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dữ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3" y="241116"/>
            <a:ext cx="1864491" cy="1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27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54697" y="3219404"/>
            <a:ext cx="7082606" cy="1501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24: PHÒNG TRÁNH BỊ BẮT CÓC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70066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TỰ CHĂM SÓC BẢO VỆ BẢN THÂN</a:t>
            </a: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623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gõ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cửa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cửa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vào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cả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cửa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ai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8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69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1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Nếu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bị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theo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sẽ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kệ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đó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534057"/>
            <a:ext cx="8737600" cy="1241238"/>
            <a:chOff x="1524000" y="1748139"/>
            <a:chExt cx="6553200" cy="930928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91490" y="1748139"/>
              <a:ext cx="6418218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Tìm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kiếm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sự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trợ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giúp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của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mọi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xung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quanh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7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Quay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hỏi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chuyện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đó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7" y="-2308"/>
            <a:ext cx="1406439" cy="1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93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096358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E6457-FFA8-4917-AB8A-EE90352BCF2F}"/>
              </a:ext>
            </a:extLst>
          </p:cNvPr>
          <p:cNvSpPr txBox="1"/>
          <p:nvPr/>
        </p:nvSpPr>
        <p:spPr>
          <a:xfrm>
            <a:off x="3678864" y="2987749"/>
            <a:ext cx="6251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376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FBE0AE-C9E7-47E4-99F6-CE23C77CD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586" y="1775622"/>
            <a:ext cx="8905875" cy="4191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244592-7C83-4ED0-ABDA-A219C0EBE7FC}"/>
              </a:ext>
            </a:extLst>
          </p:cNvPr>
          <p:cNvSpPr txBox="1"/>
          <p:nvPr/>
        </p:nvSpPr>
        <p:spPr>
          <a:xfrm>
            <a:off x="2871244" y="733647"/>
            <a:ext cx="7155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811FFE-A6AA-401D-BD9F-D43E95244C11}"/>
              </a:ext>
            </a:extLst>
          </p:cNvPr>
          <p:cNvSpPr txBox="1"/>
          <p:nvPr/>
        </p:nvSpPr>
        <p:spPr>
          <a:xfrm>
            <a:off x="1315336" y="2166480"/>
            <a:ext cx="95613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”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”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đúng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sẽ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bị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phạt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CF70E-6949-4AA9-86E6-C2EF9999E794}"/>
              </a:ext>
            </a:extLst>
          </p:cNvPr>
          <p:cNvSpPr txBox="1"/>
          <p:nvPr/>
        </p:nvSpPr>
        <p:spPr>
          <a:xfrm>
            <a:off x="3958756" y="1055124"/>
            <a:ext cx="4678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E6457-FFA8-4917-AB8A-EE90352BCF2F}"/>
              </a:ext>
            </a:extLst>
          </p:cNvPr>
          <p:cNvSpPr txBox="1"/>
          <p:nvPr/>
        </p:nvSpPr>
        <p:spPr>
          <a:xfrm>
            <a:off x="3678864" y="2987749"/>
            <a:ext cx="6251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639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0" name="文本框 14"/>
          <p:cNvSpPr/>
          <p:nvPr/>
        </p:nvSpPr>
        <p:spPr>
          <a:xfrm>
            <a:off x="3909382" y="3624370"/>
            <a:ext cx="4662159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2. Xử lí tình huống có nguy cơ bị bắt cóc</a:t>
            </a:r>
            <a:endParaRPr kumimoji="0" lang="vi-VN" altLang="zh-CN" sz="4400" b="1" i="0" u="none" strike="noStrike" kern="1200" cap="none" spc="0" normalizeH="0" baseline="0" noProof="0" dirty="0" err="1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B4448-5E45-4A45-A3A6-5BDE8AB47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30"/>
          <a:stretch/>
        </p:blipFill>
        <p:spPr>
          <a:xfrm>
            <a:off x="2601500" y="1949145"/>
            <a:ext cx="7619196" cy="45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9E245-6C38-413B-ACA3-0B4C91BDAF58}"/>
              </a:ext>
            </a:extLst>
          </p:cNvPr>
          <p:cNvSpPr txBox="1"/>
          <p:nvPr/>
        </p:nvSpPr>
        <p:spPr>
          <a:xfrm>
            <a:off x="1971304" y="641268"/>
            <a:ext cx="9191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Tình</a:t>
            </a:r>
            <a:r>
              <a:rPr lang="en-US" sz="2800" i="1" dirty="0"/>
              <a:t> </a:t>
            </a:r>
            <a:r>
              <a:rPr lang="en-US" sz="2800" i="1" dirty="0" err="1"/>
              <a:t>huống</a:t>
            </a:r>
            <a:r>
              <a:rPr lang="en-US" sz="2800" i="1" dirty="0"/>
              <a:t> 1: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ở </a:t>
            </a:r>
            <a:r>
              <a:rPr lang="en-US" sz="2800" dirty="0" err="1"/>
              <a:t>cổng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chờ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Sơn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79606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5587E-6718-4178-B3D1-7CC146C20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9"/>
          <a:stretch/>
        </p:blipFill>
        <p:spPr>
          <a:xfrm>
            <a:off x="1972018" y="2052028"/>
            <a:ext cx="8527837" cy="4330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04170-7BA3-41F6-B38F-9B825AD2CBB3}"/>
              </a:ext>
            </a:extLst>
          </p:cNvPr>
          <p:cNvSpPr txBox="1"/>
          <p:nvPr/>
        </p:nvSpPr>
        <p:spPr>
          <a:xfrm>
            <a:off x="2546574" y="667033"/>
            <a:ext cx="7378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Tình</a:t>
            </a:r>
            <a:r>
              <a:rPr lang="en-US" sz="2800" i="1" dirty="0"/>
              <a:t> </a:t>
            </a:r>
            <a:r>
              <a:rPr lang="en-US" sz="2800" i="1" dirty="0" err="1"/>
              <a:t>huống</a:t>
            </a:r>
            <a:r>
              <a:rPr lang="en-US" sz="2800" i="1" dirty="0"/>
              <a:t> 2: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, Nga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quà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rủ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Nga,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89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553</Words>
  <Application>Microsoft Office PowerPoint</Application>
  <PresentationFormat>Widescreen</PresentationFormat>
  <Paragraphs>67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48" baseType="lpstr">
      <vt:lpstr>微软雅黑</vt:lpstr>
      <vt:lpstr>宋体</vt:lpstr>
      <vt:lpstr>Arial</vt:lpstr>
      <vt:lpstr>Arial-Rounded</vt:lpstr>
      <vt:lpstr>AvantGarde</vt:lpstr>
      <vt:lpstr>Calibri</vt:lpstr>
      <vt:lpstr>等线</vt:lpstr>
      <vt:lpstr>Quicksand Medium</vt:lpstr>
      <vt:lpstr>黑体</vt:lpstr>
      <vt:lpstr>Symbol</vt:lpstr>
      <vt:lpstr>Utm AVO</vt:lpstr>
      <vt:lpstr>方正卡通简体</vt:lpstr>
      <vt:lpstr>汉仪跳跳体简</vt:lpstr>
      <vt:lpstr>Office Theme</vt:lpstr>
      <vt:lpstr>2_Office 主题</vt:lpstr>
      <vt:lpstr>https://www.freeppt7.com</vt:lpstr>
      <vt:lpstr>3_Office 主题​​</vt:lpstr>
      <vt:lpstr>Office 主题</vt:lpstr>
      <vt:lpstr>1_Office 主题</vt:lpstr>
      <vt:lpstr>4_Office 主题</vt:lpstr>
      <vt:lpstr>5_Office 主题</vt:lpstr>
      <vt:lpstr>Office 主题​​</vt:lpstr>
      <vt:lpstr>3_Office 主题</vt:lpstr>
      <vt:lpstr>1_https://www.freeppt7.com</vt:lpstr>
      <vt:lpstr>1_Office Theme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</cp:lastModifiedBy>
  <cp:revision>67</cp:revision>
  <dcterms:created xsi:type="dcterms:W3CDTF">2021-07-20T01:55:21Z</dcterms:created>
  <dcterms:modified xsi:type="dcterms:W3CDTF">2022-03-04T03:19:00Z</dcterms:modified>
</cp:coreProperties>
</file>