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88" r:id="rId3"/>
    <p:sldId id="289" r:id="rId4"/>
    <p:sldId id="290" r:id="rId5"/>
    <p:sldId id="291" r:id="rId6"/>
    <p:sldId id="292" r:id="rId7"/>
    <p:sldId id="271" r:id="rId8"/>
    <p:sldId id="272" r:id="rId9"/>
    <p:sldId id="273" r:id="rId10"/>
    <p:sldId id="274" r:id="rId11"/>
    <p:sldId id="275" r:id="rId12"/>
    <p:sldId id="276" r:id="rId13"/>
    <p:sldId id="293" r:id="rId14"/>
    <p:sldId id="278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HP001 4 hàng" panose="020B0603050302020204" pitchFamily="34" charset="0"/>
      <p:regular r:id="rId21"/>
      <p:bold r:id="rId22"/>
    </p:embeddedFont>
    <p:embeddedFont>
      <p:font typeface="Cookie" panose="020B0604020202020204" charset="0"/>
      <p:bold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EDFA83A-7691-473D-971F-F73FD2BF0A40}" styleName="Table_0">
    <a:wholeTbl>
      <a:tcTxStyle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Style>
        <a:tcBdr/>
        <a:fill>
          <a:solidFill>
            <a:srgbClr val="CFD7E7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7E7"/>
          </a:solidFill>
        </a:fill>
      </a:tcStyle>
    </a:band1V>
    <a:band2V>
      <a:tcStyle>
        <a:tcBdr/>
      </a:tcStyle>
    </a:band2V>
    <a:lastCol>
      <a:tcTxStyle b="on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6" name="Google Shape;43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4" name="Google Shape;452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5" name="Google Shape;45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9" name="Google Shape;45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5" name="Google Shape;453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6" name="Google Shape;45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9" name="Google Shape;453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0" name="Google Shape;454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8" name="Google Shape;455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9" name="Google Shape;455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2" name="Google Shape;45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3" name="Google Shape;458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4" name="Google Shape;4584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Google Shape;1540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41" name="Google Shape;1541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2" name="Google Shape;1542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43" name="Google Shape;154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4" name="Google Shape;154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45" name="Google Shape;1545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6" name="Google Shape;1546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47" name="Google Shape;1547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8" name="Google Shape;1548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49" name="Google Shape;1549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50" name="Google Shape;1550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1" name="Google Shape;1551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2" name="Google Shape;1552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53" name="Google Shape;1553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4" name="Google Shape;1554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5" name="Google Shape;1555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56" name="Google Shape;1556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7" name="Google Shape;1557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8" name="Google Shape;1558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59" name="Google Shape;1559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60" name="Google Shape;1560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61" name="Google Shape;1561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63" name="Google Shape;1563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4" name="Google Shape;1564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5" name="Google Shape;1565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6" name="Google Shape;1566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7" name="Google Shape;1567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8" name="Google Shape;1568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9" name="Google Shape;1569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0" name="Google Shape;1570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1" name="Google Shape;1571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2" name="Google Shape;1572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3" name="Google Shape;1573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4" name="Google Shape;1574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5" name="Google Shape;1575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6" name="Google Shape;1576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7" name="Google Shape;1577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8" name="Google Shape;1578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9" name="Google Shape;1579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0" name="Google Shape;1580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1" name="Google Shape;1581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2" name="Google Shape;1582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3" name="Google Shape;1583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4" name="Google Shape;1584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5" name="Google Shape;1585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6" name="Google Shape;1586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7" name="Google Shape;1587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8" name="Google Shape;1588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9" name="Google Shape;1589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0" name="Google Shape;1590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1" name="Google Shape;1591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2" name="Google Shape;1592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3" name="Google Shape;1593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4" name="Google Shape;1594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5" name="Google Shape;1595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6" name="Google Shape;1596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7" name="Google Shape;1597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8" name="Google Shape;1598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9" name="Google Shape;1599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0" name="Google Shape;1600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1" name="Google Shape;1601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2" name="Google Shape;1602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3" name="Google Shape;1603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4" name="Google Shape;1604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5" name="Google Shape;1605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6" name="Google Shape;1606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7" name="Google Shape;1607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8" name="Google Shape;1608;p3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9" name="Google Shape;1609;p3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0" name="Google Shape;1610;p3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11" name="Google Shape;1611;p3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612" name="Google Shape;1612;p3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4" name="Google Shape;1614;p3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5" name="Google Shape;1615;p3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9" name="Google Shape;1629;p3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0" name="Google Shape;1630;p3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2" name="Google Shape;1652;p3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3" name="Google Shape;1653;p3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654" name="Google Shape;1654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657" name="Google Shape;1657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67" name="Google Shape;1667;p3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68" name="Google Shape;1668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0" name="Google Shape;1670;p3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71" name="Google Shape;1671;p3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72" name="Google Shape;1672;p3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73" name="Google Shape;1673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5" name="Google Shape;1675;p3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78" name="Google Shape;1678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79" name="Google Shape;1679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80" name="Google Shape;1680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1" name="Google Shape;1681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82" name="Google Shape;1682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83" name="Google Shape;1683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84" name="Google Shape;1684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5" name="Google Shape;1685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6" name="Google Shape;1686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87" name="Google Shape;1687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8" name="Google Shape;1688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9" name="Google Shape;1689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90" name="Google Shape;1690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1" name="Google Shape;1691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2" name="Google Shape;1692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93" name="Google Shape;1693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4" name="Google Shape;1694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5" name="Google Shape;1695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96" name="Google Shape;1696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7" name="Google Shape;1697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98" name="Google Shape;1698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9" name="Google Shape;1699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00" name="Google Shape;1700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1" name="Google Shape;1701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2" name="Google Shape;1702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3" name="Google Shape;1703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4" name="Google Shape;1704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5" name="Google Shape;1705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6" name="Google Shape;1706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7" name="Google Shape;1707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8" name="Google Shape;1708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9" name="Google Shape;1709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0" name="Google Shape;1710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1" name="Google Shape;1711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2" name="Google Shape;1712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3" name="Google Shape;1713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4" name="Google Shape;1714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5" name="Google Shape;1715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6" name="Google Shape;1716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7" name="Google Shape;1717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8" name="Google Shape;1718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9" name="Google Shape;1719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0" name="Google Shape;1720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1" name="Google Shape;1721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2" name="Google Shape;1722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3" name="Google Shape;1723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4" name="Google Shape;1724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5" name="Google Shape;1725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6" name="Google Shape;1726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7" name="Google Shape;1727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8" name="Google Shape;1728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9" name="Google Shape;1729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0" name="Google Shape;1730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1" name="Google Shape;1731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2" name="Google Shape;1732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3" name="Google Shape;1733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4" name="Google Shape;1734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5" name="Google Shape;1735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6" name="Google Shape;1736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7" name="Google Shape;1737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8" name="Google Shape;1738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9" name="Google Shape;1739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0" name="Google Shape;1740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1" name="Google Shape;1741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2" name="Google Shape;1742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3" name="Google Shape;1743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4" name="Google Shape;1744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5" name="Google Shape;1745;p3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6" name="Google Shape;1746;p3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7" name="Google Shape;1747;p3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48" name="Google Shape;1748;p3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749" name="Google Shape;1749;p3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7" name="Google Shape;1807;p3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8" name="Google Shape;1808;p3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9" name="Google Shape;1809;p3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0" name="Google Shape;1810;p3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1" name="Google Shape;1811;p3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2" name="Google Shape;1812;p3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813" name="Google Shape;1813;p3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4" name="Google Shape;1814;p3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5" name="Google Shape;1815;p3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816" name="Google Shape;1816;p3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26" name="Google Shape;1826;p3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827" name="Google Shape;1827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29" name="Google Shape;1829;p3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0" name="Google Shape;1830;p3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31" name="Google Shape;1831;p3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832" name="Google Shape;1832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34" name="Google Shape;1834;p33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837" name="Google Shape;1837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38" name="Google Shape;1838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839" name="Google Shape;1839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0" name="Google Shape;1840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41" name="Google Shape;1841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42" name="Google Shape;1842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843" name="Google Shape;1843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4" name="Google Shape;1844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5" name="Google Shape;1845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846" name="Google Shape;1846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7" name="Google Shape;1847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8" name="Google Shape;1848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849" name="Google Shape;1849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0" name="Google Shape;1850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1" name="Google Shape;1851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852" name="Google Shape;1852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3" name="Google Shape;1853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4" name="Google Shape;1854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55" name="Google Shape;1855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6" name="Google Shape;1856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57" name="Google Shape;1857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59" name="Google Shape;1859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0" name="Google Shape;1860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1" name="Google Shape;1861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2" name="Google Shape;1862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3" name="Google Shape;1863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4" name="Google Shape;1864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5" name="Google Shape;1865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6" name="Google Shape;1866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7" name="Google Shape;1867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8" name="Google Shape;1868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9" name="Google Shape;1869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0" name="Google Shape;1870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1" name="Google Shape;1871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2" name="Google Shape;1872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3" name="Google Shape;1873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4" name="Google Shape;1874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5" name="Google Shape;1875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6" name="Google Shape;1876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7" name="Google Shape;1877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8" name="Google Shape;1878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9" name="Google Shape;1879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0" name="Google Shape;1880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1" name="Google Shape;1881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2" name="Google Shape;1882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3" name="Google Shape;1883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4" name="Google Shape;1884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5" name="Google Shape;1885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6" name="Google Shape;1886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7" name="Google Shape;1887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8" name="Google Shape;1888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9" name="Google Shape;1889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0" name="Google Shape;1890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1" name="Google Shape;1891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2" name="Google Shape;1892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3" name="Google Shape;1893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4" name="Google Shape;1894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5" name="Google Shape;1895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6" name="Google Shape;1896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7" name="Google Shape;1897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8" name="Google Shape;1898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9" name="Google Shape;1899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0" name="Google Shape;1900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1" name="Google Shape;1901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2" name="Google Shape;1902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3" name="Google Shape;1903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5" name="Google Shape;1905;p3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06" name="Google Shape;190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07" name="Google Shape;190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08" name="Google Shape;190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9" name="Google Shape;190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10" name="Google Shape;191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11" name="Google Shape;191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12" name="Google Shape;191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3" name="Google Shape;191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4" name="Google Shape;191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15" name="Google Shape;191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6" name="Google Shape;191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7" name="Google Shape;191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18" name="Google Shape;191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9" name="Google Shape;191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0" name="Google Shape;192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21" name="Google Shape;192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2" name="Google Shape;192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3" name="Google Shape;192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24" name="Google Shape;192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5" name="Google Shape;192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26" name="Google Shape;192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28" name="Google Shape;1928;p3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929" name="Google Shape;1929;p3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3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31" name="Google Shape;1931;p3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932" name="Google Shape;1932;p3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42" name="Google Shape;1942;p3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943" name="Google Shape;1943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5" name="Google Shape;1945;p3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46" name="Google Shape;1946;p3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47" name="Google Shape;1947;p3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948" name="Google Shape;1948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50" name="Google Shape;1950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1" name="Google Shape;1951;p3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2" name="Google Shape;1952;p3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3" name="Google Shape;1953;p3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4" name="Google Shape;1954;p3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5" name="Google Shape;1955;p3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6" name="Google Shape;1956;p3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7" name="Google Shape;1957;p3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8" name="Google Shape;1958;p3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9" name="Google Shape;1959;p3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0" name="Google Shape;1960;p3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1" name="Google Shape;1961;p3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2" name="Google Shape;1962;p3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3" name="Google Shape;1963;p3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4" name="Google Shape;1964;p3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5" name="Google Shape;1965;p3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6" name="Google Shape;1966;p3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7" name="Google Shape;1967;p3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8" name="Google Shape;1968;p3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9" name="Google Shape;1969;p3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0" name="Google Shape;1970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1" name="Google Shape;1971;p3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2" name="Google Shape;1972;p3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3" name="Google Shape;1973;p3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4" name="Google Shape;1974;p3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5" name="Google Shape;1975;p3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6" name="Google Shape;1976;p3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7" name="Google Shape;1977;p3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8" name="Google Shape;1978;p3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9" name="Google Shape;1979;p3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0" name="Google Shape;1980;p3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1" name="Google Shape;1981;p3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2" name="Google Shape;1982;p3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3" name="Google Shape;1983;p3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4" name="Google Shape;1984;p3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5" name="Google Shape;1985;p3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6" name="Google Shape;1986;p3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7" name="Google Shape;1987;p3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8" name="Google Shape;1988;p3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9" name="Google Shape;1989;p3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0" name="Google Shape;1990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1" name="Google Shape;1991;p3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2" name="Google Shape;1992;p3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3" name="Google Shape;1993;p3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4" name="Google Shape;1994;p3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5" name="Google Shape;1995;p3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996" name="Google Shape;1996;p3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97" name="Google Shape;1997;p3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998" name="Google Shape;1998;p3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9" name="Google Shape;1999;p3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0" name="Google Shape;2000;p3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001" name="Google Shape;2001;p3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002" name="Google Shape;2002;p3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3" name="Google Shape;2003;p3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4" name="Google Shape;2004;p3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5" name="Google Shape;2005;p3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6" name="Google Shape;2006;p3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7" name="Google Shape;2007;p3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8" name="Google Shape;2008;p3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9" name="Google Shape;2009;p3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0" name="Google Shape;2010;p3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1" name="Google Shape;2011;p3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2" name="Google Shape;2012;p3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3" name="Google Shape;2013;p3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4" name="Google Shape;2014;p3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5" name="Google Shape;2015;p3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6" name="Google Shape;2016;p3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7" name="Google Shape;2017;p3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8" name="Google Shape;2018;p3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9" name="Google Shape;2019;p3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0" name="Google Shape;2020;p3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1" name="Google Shape;2021;p3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2" name="Google Shape;2022;p3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3" name="Google Shape;2023;p3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4" name="Google Shape;2024;p3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5" name="Google Shape;2025;p3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6" name="Google Shape;2026;p3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7" name="Google Shape;2027;p3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8" name="Google Shape;2028;p3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9" name="Google Shape;2029;p3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0" name="Google Shape;2030;p3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1" name="Google Shape;2031;p3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2" name="Google Shape;2032;p3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3" name="Google Shape;2033;p3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4" name="Google Shape;2034;p3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5" name="Google Shape;2035;p3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6" name="Google Shape;2036;p3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7" name="Google Shape;2037;p3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8" name="Google Shape;2038;p3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9" name="Google Shape;2039;p3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0" name="Google Shape;2040;p3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1" name="Google Shape;2041;p3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2" name="Google Shape;2042;p3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3" name="Google Shape;2043;p3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4" name="Google Shape;2044;p3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5" name="Google Shape;2045;p3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6" name="Google Shape;2046;p3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7" name="Google Shape;2047;p3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8" name="Google Shape;2048;p3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9" name="Google Shape;2049;p3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0" name="Google Shape;2050;p3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1" name="Google Shape;2051;p3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2" name="Google Shape;2052;p3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3" name="Google Shape;2053;p3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4" name="Google Shape;2054;p3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5" name="Google Shape;2055;p3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6" name="Google Shape;2056;p3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7" name="Google Shape;2057;p3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8" name="Google Shape;2058;p3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059" name="Google Shape;2059;p3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060" name="Google Shape;2060;p3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061" name="Google Shape;2061;p3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62" name="Google Shape;2062;p3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3" name="Google Shape;2063;p3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4" name="Google Shape;2064;p3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5" name="Google Shape;2065;p3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6" name="Google Shape;2066;p3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7" name="Google Shape;2067;p3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8" name="Google Shape;2068;p3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9" name="Google Shape;2069;p3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0" name="Google Shape;2070;p3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1" name="Google Shape;2071;p3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2" name="Google Shape;2072;p3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3" name="Google Shape;2073;p3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4" name="Google Shape;2074;p3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5" name="Google Shape;2075;p3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6" name="Google Shape;2076;p3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7" name="Google Shape;2077;p3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8" name="Google Shape;2078;p3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9" name="Google Shape;2079;p3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0" name="Google Shape;2080;p3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1" name="Google Shape;2081;p3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2" name="Google Shape;2082;p3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3" name="Google Shape;2083;p3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4" name="Google Shape;2084;p3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5" name="Google Shape;2085;p3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086" name="Google Shape;2086;p3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4" name="Google Shape;2114;p3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6" name="Google Shape;2116;p3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7" name="Google Shape;2117;p3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26" name="Google Shape;2126;p3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127" name="Google Shape;2127;p3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8" name="Google Shape;2128;p3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9" name="Google Shape;2129;p3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30" name="Google Shape;2130;p3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31" name="Google Shape;2131;p3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32" name="Google Shape;2132;p3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133" name="Google Shape;2133;p3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34" name="Google Shape;2134;p3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135" name="Google Shape;2135;p3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6" name="Google Shape;2136;p3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7" name="Google Shape;2137;p3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8" name="Google Shape;2138;p3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9" name="Google Shape;2139;p3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0" name="Google Shape;2140;p3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2" name="Google Shape;2142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43" name="Google Shape;2143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4" name="Google Shape;2144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45" name="Google Shape;2145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6" name="Google Shape;2146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47" name="Google Shape;2147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8" name="Google Shape;2148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49" name="Google Shape;2149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0" name="Google Shape;2150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1" name="Google Shape;2151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52" name="Google Shape;2152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3" name="Google Shape;2153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4" name="Google Shape;2154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55" name="Google Shape;2155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6" name="Google Shape;2156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7" name="Google Shape;2157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58" name="Google Shape;2158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9" name="Google Shape;2159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60" name="Google Shape;2160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61" name="Google Shape;2161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2" name="Google Shape;2162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63" name="Google Shape;2163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4" name="Google Shape;2164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65" name="Google Shape;216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6" name="Google Shape;216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7" name="Google Shape;216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8" name="Google Shape;216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9" name="Google Shape;216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0" name="Google Shape;217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1" name="Google Shape;217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2" name="Google Shape;217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3" name="Google Shape;217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4" name="Google Shape;217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5" name="Google Shape;217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6" name="Google Shape;217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7" name="Google Shape;217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8" name="Google Shape;217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9" name="Google Shape;217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0" name="Google Shape;218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1" name="Google Shape;218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2" name="Google Shape;218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3" name="Google Shape;218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4" name="Google Shape;218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5" name="Google Shape;218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6" name="Google Shape;218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7" name="Google Shape;218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8" name="Google Shape;218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9" name="Google Shape;218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0" name="Google Shape;219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1" name="Google Shape;219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2" name="Google Shape;219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3" name="Google Shape;219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4" name="Google Shape;219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5" name="Google Shape;219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6" name="Google Shape;219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7" name="Google Shape;219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8" name="Google Shape;219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9" name="Google Shape;219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0" name="Google Shape;220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1" name="Google Shape;220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2" name="Google Shape;220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3" name="Google Shape;220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4" name="Google Shape;220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5" name="Google Shape;220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6" name="Google Shape;220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7" name="Google Shape;220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8" name="Google Shape;220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9" name="Google Shape;220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0" name="Google Shape;2210;p3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1" name="Google Shape;2211;p3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2" name="Google Shape;2212;p3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13" name="Google Shape;2213;p3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214" name="Google Shape;2214;p3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5" name="Google Shape;2215;p3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16" name="Google Shape;2216;p3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217" name="Google Shape;2217;p3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8" name="Google Shape;2218;p3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9" name="Google Shape;2219;p3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0" name="Google Shape;2220;p3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1" name="Google Shape;2221;p3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2" name="Google Shape;2222;p3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3" name="Google Shape;2223;p3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4" name="Google Shape;2224;p3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5" name="Google Shape;2225;p3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6" name="Google Shape;2226;p3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27" name="Google Shape;2227;p3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228" name="Google Shape;2228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9" name="Google Shape;2229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30" name="Google Shape;2230;p3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31" name="Google Shape;2231;p3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32" name="Google Shape;2232;p3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33" name="Google Shape;2233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4" name="Google Shape;2234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5" name="Google Shape;2235;p3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2236" name="Google Shape;2236;p3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237" name="Google Shape;2237;p3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2238" name="Google Shape;2238;p3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9" name="Google Shape;2239;p3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0" name="Google Shape;2240;p3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1" name="Google Shape;2241;p3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2" name="Google Shape;2242;p3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3" name="Google Shape;2243;p3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4" name="Google Shape;2244;p3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5" name="Google Shape;2245;p3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6" name="Google Shape;2246;p3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7" name="Google Shape;2247;p3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8" name="Google Shape;2248;p3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9" name="Google Shape;2249;p3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0" name="Google Shape;2250;p3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1" name="Google Shape;2251;p3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2" name="Google Shape;2252;p3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3" name="Google Shape;2253;p3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4" name="Google Shape;2254;p3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5" name="Google Shape;2255;p3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6" name="Google Shape;2256;p3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7" name="Google Shape;2257;p3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8" name="Google Shape;2258;p3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9" name="Google Shape;2259;p3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0" name="Google Shape;2260;p3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1" name="Google Shape;2261;p3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2" name="Google Shape;2262;p3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3" name="Google Shape;2263;p3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4" name="Google Shape;2264;p3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5" name="Google Shape;2265;p3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6" name="Google Shape;2266;p3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7" name="Google Shape;2267;p3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8" name="Google Shape;2268;p3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9" name="Google Shape;2269;p3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0" name="Google Shape;2270;p3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1" name="Google Shape;2271;p3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2" name="Google Shape;2272;p3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3" name="Google Shape;2273;p3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4" name="Google Shape;2274;p3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5" name="Google Shape;2275;p3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6" name="Google Shape;2276;p3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7" name="Google Shape;2277;p3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8" name="Google Shape;2278;p3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9" name="Google Shape;2279;p3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0" name="Google Shape;2280;p3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1" name="Google Shape;2281;p3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2" name="Google Shape;2282;p3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3" name="Google Shape;2283;p3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4" name="Google Shape;2284;p3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5" name="Google Shape;2285;p3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6" name="Google Shape;2286;p3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7" name="Google Shape;2287;p3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8" name="Google Shape;2288;p3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9" name="Google Shape;2289;p3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0" name="Google Shape;2290;p3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1" name="Google Shape;2291;p3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2" name="Google Shape;2292;p3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3" name="Google Shape;2293;p3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294" name="Google Shape;2294;p3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3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3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3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3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3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3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3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3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3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3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3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3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3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3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3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3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3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3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3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3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3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8" name="Google Shape;2318;p3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9" name="Google Shape;2319;p3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0" name="Google Shape;2320;p3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1" name="Google Shape;2321;p3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2" name="Google Shape;2322;p3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3" name="Google Shape;2323;p3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4" name="Google Shape;2324;p3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5" name="Google Shape;2325;p3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6" name="Google Shape;2326;p3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7" name="Google Shape;2327;p3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2" name="Google Shape;2332;p3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3" name="Google Shape;2333;p3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4" name="Google Shape;2334;p3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5" name="Google Shape;2335;p3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6" name="Google Shape;2336;p3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7" name="Google Shape;2337;p3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8" name="Google Shape;2338;p3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9" name="Google Shape;2339;p3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0" name="Google Shape;2340;p3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1" name="Google Shape;2341;p3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6" name="Google Shape;2346;p3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7" name="Google Shape;2347;p3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48" name="Google Shape;2348;p3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51" name="Google Shape;2351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2" name="Google Shape;2352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53" name="Google Shape;235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4" name="Google Shape;235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55" name="Google Shape;2355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6" name="Google Shape;2356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57" name="Google Shape;2357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8" name="Google Shape;2358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59" name="Google Shape;2359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60" name="Google Shape;2360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1" name="Google Shape;2361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2" name="Google Shape;2362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63" name="Google Shape;2363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4" name="Google Shape;2364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5" name="Google Shape;2365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66" name="Google Shape;236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7" name="Google Shape;236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8" name="Google Shape;2368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69" name="Google Shape;2369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0" name="Google Shape;2370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71" name="Google Shape;2371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73" name="Google Shape;2373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4" name="Google Shape;2374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5" name="Google Shape;2375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6" name="Google Shape;2376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7" name="Google Shape;2377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8" name="Google Shape;2378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9" name="Google Shape;2379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0" name="Google Shape;2380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1" name="Google Shape;2381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2" name="Google Shape;2382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3" name="Google Shape;2383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4" name="Google Shape;2384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5" name="Google Shape;2385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6" name="Google Shape;2386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7" name="Google Shape;2387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8" name="Google Shape;2388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9" name="Google Shape;2389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0" name="Google Shape;2390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1" name="Google Shape;2391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2" name="Google Shape;2392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3" name="Google Shape;2393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4" name="Google Shape;2394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5" name="Google Shape;2395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6" name="Google Shape;2396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7" name="Google Shape;2397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8" name="Google Shape;2398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9" name="Google Shape;2399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0" name="Google Shape;2400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1" name="Google Shape;2401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2" name="Google Shape;2402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3" name="Google Shape;2403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4" name="Google Shape;2404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5" name="Google Shape;2405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6" name="Google Shape;2406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7" name="Google Shape;2407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8" name="Google Shape;2408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9" name="Google Shape;2409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0" name="Google Shape;2410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1" name="Google Shape;2411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2" name="Google Shape;2412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3" name="Google Shape;2413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4" name="Google Shape;2414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5" name="Google Shape;2415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6" name="Google Shape;2416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7" name="Google Shape;2417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8" name="Google Shape;2418;p3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9" name="Google Shape;2419;p3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20" name="Google Shape;2420;p3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21" name="Google Shape;2421;p3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422" name="Google Shape;2422;p3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3" name="Google Shape;2423;p3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4" name="Google Shape;2424;p3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5" name="Google Shape;2425;p3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8" name="Google Shape;2428;p3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9" name="Google Shape;2429;p3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1" name="Google Shape;2431;p3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2" name="Google Shape;2432;p3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3" name="Google Shape;2433;p3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1" name="Google Shape;2461;p3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2" name="Google Shape;2462;p3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3" name="Google Shape;2463;p3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464" name="Google Shape;2464;p3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6" name="Google Shape;2466;p3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467" name="Google Shape;2467;p3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77" name="Google Shape;2477;p3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78" name="Google Shape;2478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0" name="Google Shape;2480;p3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1" name="Google Shape;2481;p3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82" name="Google Shape;2482;p3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83" name="Google Shape;2483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5" name="Google Shape;2485;p3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bg>
      <p:bgPr>
        <a:solidFill>
          <a:srgbClr val="4F6128"/>
        </a:solidFill>
        <a:effectLst/>
      </p:bgPr>
    </p:bg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7" name="Google Shape;2487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88" name="Google Shape;2488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89" name="Google Shape;2489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490" name="Google Shape;2490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1" name="Google Shape;2491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492" name="Google Shape;2492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93" name="Google Shape;2493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494" name="Google Shape;2494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5" name="Google Shape;2495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6" name="Google Shape;2496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97" name="Google Shape;2497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8" name="Google Shape;2498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9" name="Google Shape;2499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00" name="Google Shape;2500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1" name="Google Shape;2501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2" name="Google Shape;2502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03" name="Google Shape;2503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4" name="Google Shape;2504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5" name="Google Shape;2505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06" name="Google Shape;2506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7" name="Google Shape;2507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08" name="Google Shape;2508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10" name="Google Shape;2510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1" name="Google Shape;2511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2" name="Google Shape;2512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3" name="Google Shape;2513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4" name="Google Shape;2514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5" name="Google Shape;2515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6" name="Google Shape;2516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7" name="Google Shape;2517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8" name="Google Shape;2518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9" name="Google Shape;2519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0" name="Google Shape;2520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1" name="Google Shape;2521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2" name="Google Shape;2522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3" name="Google Shape;2523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4" name="Google Shape;2524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5" name="Google Shape;2525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6" name="Google Shape;2526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7" name="Google Shape;2527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8" name="Google Shape;2528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9" name="Google Shape;2529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0" name="Google Shape;2530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1" name="Google Shape;2531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2" name="Google Shape;2532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3" name="Google Shape;2533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4" name="Google Shape;2534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5" name="Google Shape;2535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6" name="Google Shape;2536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7" name="Google Shape;2537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8" name="Google Shape;2538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9" name="Google Shape;2539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0" name="Google Shape;2540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1" name="Google Shape;2541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2" name="Google Shape;2542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3" name="Google Shape;2543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4" name="Google Shape;2544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5" name="Google Shape;2545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6" name="Google Shape;2546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7" name="Google Shape;2547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8" name="Google Shape;2548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9" name="Google Shape;2549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0" name="Google Shape;2550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1" name="Google Shape;2551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2" name="Google Shape;2552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3" name="Google Shape;2553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4" name="Google Shape;2554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5" name="Google Shape;2555;p3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6" name="Google Shape;2556;p3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7" name="Google Shape;2557;p3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558" name="Google Shape;2558;p3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559" name="Google Shape;2559;p3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0" name="Google Shape;2560;p3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1" name="Google Shape;2561;p3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2" name="Google Shape;2562;p3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3" name="Google Shape;2563;p3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4" name="Google Shape;2564;p3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5" name="Google Shape;2565;p3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6" name="Google Shape;2566;p3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7" name="Google Shape;2567;p3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8" name="Google Shape;2568;p3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9" name="Google Shape;2569;p3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0" name="Google Shape;2570;p3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1" name="Google Shape;2571;p3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2" name="Google Shape;2572;p3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3" name="Google Shape;2573;p3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4" name="Google Shape;2574;p3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5" name="Google Shape;2575;p3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6" name="Google Shape;2576;p3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7" name="Google Shape;2577;p3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8" name="Google Shape;2578;p3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9" name="Google Shape;2579;p3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0" name="Google Shape;2580;p3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1" name="Google Shape;2581;p3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2" name="Google Shape;2582;p3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3" name="Google Shape;2583;p3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4" name="Google Shape;2584;p3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5" name="Google Shape;2585;p3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6" name="Google Shape;2586;p3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7" name="Google Shape;2587;p3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8" name="Google Shape;2588;p3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9" name="Google Shape;2589;p3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0" name="Google Shape;2590;p3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1" name="Google Shape;2591;p3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2" name="Google Shape;2592;p3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3" name="Google Shape;2593;p3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4" name="Google Shape;2594;p3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5" name="Google Shape;2595;p3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6" name="Google Shape;2596;p3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7" name="Google Shape;2597;p3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8" name="Google Shape;2598;p3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9" name="Google Shape;2599;p3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0" name="Google Shape;2600;p3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1" name="Google Shape;2601;p3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2" name="Google Shape;2602;p3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3" name="Google Shape;2603;p3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4" name="Google Shape;2604;p3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5" name="Google Shape;2605;p3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6" name="Google Shape;2606;p3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7" name="Google Shape;2607;p3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8" name="Google Shape;2608;p3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9" name="Google Shape;2609;p3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0" name="Google Shape;2610;p3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1" name="Google Shape;2611;p3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2" name="Google Shape;2612;p3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3" name="Google Shape;2613;p3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4" name="Google Shape;2614;p3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5" name="Google Shape;2615;p3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6" name="Google Shape;2616;p3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7" name="Google Shape;2617;p3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8" name="Google Shape;2618;p3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9" name="Google Shape;2619;p3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0" name="Google Shape;2620;p3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1" name="Google Shape;2621;p3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2" name="Google Shape;2622;p3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623" name="Google Shape;2623;p3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4" name="Google Shape;2624;p3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5" name="Google Shape;2625;p3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626" name="Google Shape;2626;p3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7" name="Google Shape;2627;p3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8" name="Google Shape;2628;p3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9" name="Google Shape;2629;p3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0" name="Google Shape;2630;p3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1" name="Google Shape;2631;p3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2" name="Google Shape;2632;p3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3" name="Google Shape;2633;p3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4" name="Google Shape;2634;p3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5" name="Google Shape;2635;p3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36" name="Google Shape;2636;p3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637" name="Google Shape;2637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8" name="Google Shape;2638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39" name="Google Shape;2639;p3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0" name="Google Shape;2640;p3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41" name="Google Shape;2641;p3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642" name="Google Shape;2642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3" name="Google Shape;2643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44" name="Google Shape;2644;p38"/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6" name="Google Shape;2646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647" name="Google Shape;2647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48" name="Google Shape;2648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649" name="Google Shape;2649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0" name="Google Shape;2650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51" name="Google Shape;2651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52" name="Google Shape;2652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53" name="Google Shape;2653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4" name="Google Shape;2654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5" name="Google Shape;2655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56" name="Google Shape;2656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7" name="Google Shape;2657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8" name="Google Shape;2658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59" name="Google Shape;2659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0" name="Google Shape;2660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1" name="Google Shape;2661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62" name="Google Shape;2662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3" name="Google Shape;2663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4" name="Google Shape;2664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665" name="Google Shape;266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6" name="Google Shape;266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67" name="Google Shape;2667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69" name="Google Shape;2669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0" name="Google Shape;2670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1" name="Google Shape;2671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2" name="Google Shape;2672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3" name="Google Shape;2673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4" name="Google Shape;2674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5" name="Google Shape;2675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6" name="Google Shape;2676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7" name="Google Shape;2677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8" name="Google Shape;2678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9" name="Google Shape;2679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0" name="Google Shape;2680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1" name="Google Shape;2681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2" name="Google Shape;2682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3" name="Google Shape;2683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4" name="Google Shape;2684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5" name="Google Shape;2685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6" name="Google Shape;2686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7" name="Google Shape;2687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8" name="Google Shape;2688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9" name="Google Shape;2689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0" name="Google Shape;2690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1" name="Google Shape;2691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2" name="Google Shape;2692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3" name="Google Shape;2693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4" name="Google Shape;2694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5" name="Google Shape;2695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7" name="Google Shape;2697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8" name="Google Shape;2698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9" name="Google Shape;2699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0" name="Google Shape;2700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1" name="Google Shape;2701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2" name="Google Shape;2702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3" name="Google Shape;2703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4" name="Google Shape;2704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5" name="Google Shape;2705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6" name="Google Shape;2706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7" name="Google Shape;2707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8" name="Google Shape;2708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9" name="Google Shape;2709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0" name="Google Shape;2710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1" name="Google Shape;2711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2" name="Google Shape;2712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3" name="Google Shape;2713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rgbClr val="7030A0"/>
        </a:solidFill>
        <a:effectLst/>
      </p:bgPr>
    </p:bg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5" name="Google Shape;2715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716" name="Google Shape;2716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17" name="Google Shape;2717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718" name="Google Shape;2718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9" name="Google Shape;2719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0" name="Google Shape;2720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21" name="Google Shape;2721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722" name="Google Shape;2722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3" name="Google Shape;2723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4" name="Google Shape;2724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725" name="Google Shape;2725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6" name="Google Shape;2726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7" name="Google Shape;2727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28" name="Google Shape;2728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9" name="Google Shape;2729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0" name="Google Shape;2730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731" name="Google Shape;2731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2" name="Google Shape;2732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3" name="Google Shape;2733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34" name="Google Shape;2734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5" name="Google Shape;2735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36" name="Google Shape;2736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7" name="Google Shape;2737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38" name="Google Shape;2738;p4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2739" name="Google Shape;2739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0" name="Google Shape;2740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1" name="Google Shape;2741;p4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2742" name="Google Shape;2742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3" name="Google Shape;2743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4" name="Google Shape;2744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5" name="Google Shape;2745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6" name="Google Shape;2746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7" name="Google Shape;2747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8" name="Google Shape;2748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9" name="Google Shape;2749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0" name="Google Shape;2750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1" name="Google Shape;2751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52" name="Google Shape;2752;p4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2753" name="Google Shape;2753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4" name="Google Shape;2754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5" name="Google Shape;2755;p4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6" name="Google Shape;2756;p4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57" name="Google Shape;2757;p4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2758" name="Google Shape;2758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9" name="Google Shape;2759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60" name="Google Shape;2760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1" name="Google Shape;2761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2" name="Google Shape;2762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3" name="Google Shape;2763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4" name="Google Shape;2764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5" name="Google Shape;2765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6" name="Google Shape;2766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7" name="Google Shape;2767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8" name="Google Shape;2768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9" name="Google Shape;2769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0" name="Google Shape;2770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1" name="Google Shape;2771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2" name="Google Shape;2772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3" name="Google Shape;2773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4" name="Google Shape;2774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5" name="Google Shape;2775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6" name="Google Shape;2776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7" name="Google Shape;2777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8" name="Google Shape;2778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9" name="Google Shape;2779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0" name="Google Shape;2780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1" name="Google Shape;2781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2" name="Google Shape;2782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3" name="Google Shape;2783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4" name="Google Shape;2784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5" name="Google Shape;2785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6" name="Google Shape;2786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7" name="Google Shape;2787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8" name="Google Shape;2788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9" name="Google Shape;2789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0" name="Google Shape;2790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1" name="Google Shape;2791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2" name="Google Shape;2792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3" name="Google Shape;2793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4" name="Google Shape;2794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5" name="Google Shape;2795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6" name="Google Shape;2796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7" name="Google Shape;2797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8" name="Google Shape;2798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9" name="Google Shape;2799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0" name="Google Shape;2800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1" name="Google Shape;2801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2" name="Google Shape;2802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3" name="Google Shape;2803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4" name="Google Shape;2804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05" name="Google Shape;2805;p4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2806" name="Google Shape;2806;p4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B2A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07" name="Google Shape;2807;p4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2808" name="Google Shape;2808;p4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09" name="Google Shape;2809;p4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10" name="Google Shape;2810;p4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811" name="Google Shape;2811;p4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812" name="Google Shape;2812;p4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3" name="Google Shape;2813;p4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4" name="Google Shape;2814;p4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5" name="Google Shape;2815;p4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6" name="Google Shape;2816;p4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7" name="Google Shape;2817;p4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8" name="Google Shape;2818;p4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9" name="Google Shape;2819;p4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0" name="Google Shape;2820;p4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1" name="Google Shape;2821;p4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2" name="Google Shape;2822;p4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3" name="Google Shape;2823;p4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4" name="Google Shape;2824;p4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5" name="Google Shape;2825;p4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6" name="Google Shape;2826;p4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7" name="Google Shape;2827;p4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8" name="Google Shape;2828;p4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9" name="Google Shape;2829;p4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0" name="Google Shape;2830;p4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1" name="Google Shape;2831;p4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2" name="Google Shape;2832;p4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3" name="Google Shape;2833;p4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4" name="Google Shape;2834;p4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5" name="Google Shape;2835;p4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6" name="Google Shape;2836;p4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7" name="Google Shape;2837;p4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8" name="Google Shape;2838;p4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9" name="Google Shape;2839;p4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0" name="Google Shape;2840;p4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1" name="Google Shape;2841;p4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2" name="Google Shape;2842;p4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3" name="Google Shape;2843;p4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4" name="Google Shape;2844;p4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5" name="Google Shape;2845;p4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6" name="Google Shape;2846;p4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7" name="Google Shape;2847;p4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8" name="Google Shape;2848;p4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9" name="Google Shape;2849;p4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0" name="Google Shape;2850;p4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1" name="Google Shape;2851;p4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2" name="Google Shape;2852;p4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3" name="Google Shape;2853;p4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4" name="Google Shape;2854;p4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5" name="Google Shape;2855;p4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6" name="Google Shape;2856;p4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7" name="Google Shape;2857;p4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8" name="Google Shape;2858;p4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9" name="Google Shape;2859;p4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0" name="Google Shape;2860;p4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1" name="Google Shape;2861;p4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2" name="Google Shape;2862;p4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3" name="Google Shape;2863;p4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4" name="Google Shape;2864;p4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5" name="Google Shape;2865;p4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6" name="Google Shape;2866;p4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7" name="Google Shape;2867;p4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8" name="Google Shape;2868;p4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869" name="Google Shape;2869;p4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870" name="Google Shape;2870;p4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871" name="Google Shape;2871;p4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872" name="Google Shape;2872;p4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3" name="Google Shape;2873;p4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4" name="Google Shape;2874;p4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5" name="Google Shape;2875;p4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6" name="Google Shape;2876;p4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7" name="Google Shape;2877;p4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8" name="Google Shape;2878;p4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9" name="Google Shape;2879;p4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0" name="Google Shape;2880;p4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1" name="Google Shape;2881;p4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2" name="Google Shape;2882;p4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3" name="Google Shape;2883;p4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4" name="Google Shape;2884;p4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5" name="Google Shape;2885;p4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6" name="Google Shape;2886;p4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7" name="Google Shape;2887;p4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8" name="Google Shape;2888;p4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9" name="Google Shape;2889;p4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0" name="Google Shape;2890;p4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1" name="Google Shape;2891;p4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2" name="Google Shape;2892;p4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3" name="Google Shape;2893;p4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4" name="Google Shape;2894;p4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5" name="Google Shape;2895;p4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896" name="Google Shape;2896;p4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7" name="Google Shape;2897;p4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8" name="Google Shape;2898;p4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9" name="Google Shape;2899;p4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0" name="Google Shape;2900;p4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1" name="Google Shape;2901;p4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2" name="Google Shape;2902;p4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3" name="Google Shape;2903;p4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4" name="Google Shape;2904;p4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5" name="Google Shape;2905;p4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6" name="Google Shape;2906;p4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7" name="Google Shape;2907;p4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8" name="Google Shape;2908;p4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9" name="Google Shape;2909;p4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0" name="Google Shape;2910;p4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1" name="Google Shape;2911;p4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2" name="Google Shape;2912;p4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3" name="Google Shape;2913;p4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4" name="Google Shape;2914;p4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5" name="Google Shape;2915;p4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6" name="Google Shape;2916;p4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7" name="Google Shape;2917;p4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8" name="Google Shape;2918;p4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9" name="Google Shape;2919;p4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0" name="Google Shape;2920;p4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1" name="Google Shape;2921;p4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2" name="Google Shape;2922;p4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3" name="Google Shape;2923;p4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4" name="Google Shape;2924;p4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5" name="Google Shape;2925;p4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6" name="Google Shape;2926;p4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7" name="Google Shape;2927;p4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8" name="Google Shape;2928;p4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9" name="Google Shape;2929;p4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0" name="Google Shape;2930;p4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1" name="Google Shape;2931;p4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2" name="Google Shape;2932;p4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3" name="Google Shape;2933;p4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4" name="Google Shape;2934;p4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5" name="Google Shape;2935;p4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36" name="Google Shape;2936;p4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937" name="Google Shape;2937;p4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8" name="Google Shape;2938;p4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9" name="Google Shape;2939;p4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40" name="Google Shape;2940;p4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41" name="Google Shape;2941;p4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42" name="Google Shape;2942;p4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943" name="Google Shape;2943;p4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44" name="Google Shape;2944;p4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945" name="Google Shape;2945;p4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6" name="Google Shape;2946;p4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7" name="Google Shape;2947;p4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8" name="Google Shape;2948;p4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9" name="Google Shape;2949;p4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0" name="Google Shape;2950;p4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7030A0"/>
        </a:solidFill>
        <a:effectLst/>
      </p:bgPr>
    </p:bg>
    <p:spTree>
      <p:nvGrpSpPr>
        <p:cNvPr id="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2" name="Google Shape;2952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953" name="Google Shape;295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4" name="Google Shape;295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955" name="Google Shape;295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6" name="Google Shape;295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57" name="Google Shape;295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8" name="Google Shape;295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959" name="Google Shape;295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0" name="Google Shape;296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1" name="Google Shape;296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62" name="Google Shape;296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3" name="Google Shape;296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4" name="Google Shape;296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965" name="Google Shape;296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6" name="Google Shape;296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7" name="Google Shape;296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968" name="Google Shape;296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9" name="Google Shape;296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70" name="Google Shape;297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71" name="Google Shape;297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72" name="Google Shape;297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73" name="Google Shape;297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75" name="Google Shape;2975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6" name="Google Shape;2976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7" name="Google Shape;2977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8" name="Google Shape;2978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9" name="Google Shape;2979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0" name="Google Shape;2980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1" name="Google Shape;2981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2" name="Google Shape;2982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3" name="Google Shape;2983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4" name="Google Shape;2984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5" name="Google Shape;2985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6" name="Google Shape;2986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7" name="Google Shape;2987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8" name="Google Shape;2988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9" name="Google Shape;2989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0" name="Google Shape;2990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1" name="Google Shape;2991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2" name="Google Shape;2992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3" name="Google Shape;2993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4" name="Google Shape;2994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5" name="Google Shape;2995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6" name="Google Shape;2996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7" name="Google Shape;2997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8" name="Google Shape;2998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9" name="Google Shape;2999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0" name="Google Shape;3000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1" name="Google Shape;3001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2" name="Google Shape;3002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3" name="Google Shape;3003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4" name="Google Shape;3004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5" name="Google Shape;3005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6" name="Google Shape;3006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7" name="Google Shape;3007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8" name="Google Shape;3008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9" name="Google Shape;3009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0" name="Google Shape;3010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1" name="Google Shape;3011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2" name="Google Shape;3012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3" name="Google Shape;3013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4" name="Google Shape;3014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5" name="Google Shape;3015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6" name="Google Shape;3016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7" name="Google Shape;3017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8" name="Google Shape;3018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9" name="Google Shape;3019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0" name="Google Shape;3020;p4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1" name="Google Shape;3021;p4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2" name="Google Shape;3022;p4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23" name="Google Shape;3023;p4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024" name="Google Shape;3024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5" name="Google Shape;3025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26" name="Google Shape;3026;p4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027" name="Google Shape;3027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8" name="Google Shape;3028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9" name="Google Shape;3029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0" name="Google Shape;3030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1" name="Google Shape;3031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2" name="Google Shape;3032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3" name="Google Shape;3033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4" name="Google Shape;3034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5" name="Google Shape;3035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6" name="Google Shape;3036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37" name="Google Shape;3037;p4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038" name="Google Shape;3038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9" name="Google Shape;3039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40" name="Google Shape;3040;p4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1" name="Google Shape;3041;p4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42" name="Google Shape;3042;p4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043" name="Google Shape;3043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4" name="Google Shape;3044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45" name="Google Shape;3045;p4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046" name="Google Shape;3046;p4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047" name="Google Shape;3047;p4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048" name="Google Shape;3048;p4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49" name="Google Shape;3049;p4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0" name="Google Shape;3050;p4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1" name="Google Shape;3051;p4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2" name="Google Shape;3052;p4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3" name="Google Shape;3053;p4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4" name="Google Shape;3054;p4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5" name="Google Shape;3055;p4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6" name="Google Shape;3056;p4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7" name="Google Shape;3057;p4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8" name="Google Shape;3058;p4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9" name="Google Shape;3059;p4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0" name="Google Shape;3060;p4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1" name="Google Shape;3061;p4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2" name="Google Shape;3062;p4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3" name="Google Shape;3063;p4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4" name="Google Shape;3064;p4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5" name="Google Shape;3065;p4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6" name="Google Shape;3066;p4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7" name="Google Shape;3067;p4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8" name="Google Shape;3068;p4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9" name="Google Shape;3069;p4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0" name="Google Shape;3070;p4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1" name="Google Shape;3071;p4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2" name="Google Shape;3072;p4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3" name="Google Shape;3073;p4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4" name="Google Shape;3074;p4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5" name="Google Shape;3075;p4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6" name="Google Shape;3076;p4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7" name="Google Shape;3077;p4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8" name="Google Shape;3078;p4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9" name="Google Shape;3079;p4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0" name="Google Shape;3080;p4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1" name="Google Shape;3081;p4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2" name="Google Shape;3082;p4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3" name="Google Shape;3083;p4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4" name="Google Shape;3084;p4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5" name="Google Shape;3085;p4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6" name="Google Shape;3086;p4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7" name="Google Shape;3087;p4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8" name="Google Shape;3088;p4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9" name="Google Shape;3089;p4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0" name="Google Shape;3090;p4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1" name="Google Shape;3091;p4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2" name="Google Shape;3092;p4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3" name="Google Shape;3093;p4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4" name="Google Shape;3094;p4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5" name="Google Shape;3095;p4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6" name="Google Shape;3096;p4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7" name="Google Shape;3097;p4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8" name="Google Shape;3098;p4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9" name="Google Shape;3099;p4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0" name="Google Shape;3100;p4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1" name="Google Shape;3101;p4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2" name="Google Shape;3102;p4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3" name="Google Shape;3103;p4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04" name="Google Shape;3104;p4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5" name="Google Shape;3105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6" name="Google Shape;3106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7" name="Google Shape;3107;p4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8" name="Google Shape;3108;p4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9" name="Google Shape;3109;p4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0" name="Google Shape;3110;p4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1" name="Google Shape;3111;p4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2" name="Google Shape;3112;p4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3" name="Google Shape;3113;p4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4" name="Google Shape;3114;p4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5" name="Google Shape;3115;p4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6" name="Google Shape;3116;p4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7" name="Google Shape;3117;p4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8" name="Google Shape;3118;p4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9" name="Google Shape;3119;p4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0" name="Google Shape;3120;p4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1" name="Google Shape;3121;p4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2" name="Google Shape;3122;p4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3" name="Google Shape;3123;p4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4" name="Google Shape;3124;p4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5" name="Google Shape;3125;p4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6" name="Google Shape;3126;p4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7" name="Google Shape;3127;p4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8" name="Google Shape;3128;p4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9" name="Google Shape;3129;p4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0" name="Google Shape;3130;p4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1" name="Google Shape;3131;p4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2" name="Google Shape;3132;p4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3" name="Google Shape;3133;p4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4" name="Google Shape;3134;p4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5" name="Google Shape;3135;p4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6" name="Google Shape;3136;p4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7" name="Google Shape;3137;p4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8" name="Google Shape;3138;p4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9" name="Google Shape;3139;p4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0" name="Google Shape;3140;p4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1" name="Google Shape;3141;p4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2" name="Google Shape;3142;p4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3" name="Google Shape;3143;p4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4" name="Google Shape;3144;p4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5" name="Google Shape;3145;p4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6" name="Google Shape;3146;p4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7" name="Google Shape;3147;p4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8" name="Google Shape;3148;p4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9" name="Google Shape;3149;p4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0" name="Google Shape;3150;p4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1" name="Google Shape;3151;p4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2" name="Google Shape;3152;p4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3" name="Google Shape;3153;p4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4" name="Google Shape;3154;p4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5" name="Google Shape;3155;p4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6" name="Google Shape;3156;p4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7" name="Google Shape;3157;p4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58" name="Google Shape;3158;p4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rgbClr val="E36C09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2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" name="Google Shape;252;p2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3" name="Google Shape;253;p2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4" name="Google Shape;254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" name="Google Shape;255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6" name="Google Shape;256;p2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7" name="Google Shape;257;p2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8" name="Google Shape;258;p2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" name="Google Shape;259;p2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0" name="Google Shape;260;p2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1" name="Google Shape;261;p2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" name="Google Shape;262;p2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3" name="Google Shape;263;p2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4" name="Google Shape;264;p2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" name="Google Shape;265;p2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" name="Google Shape;266;p2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7" name="Google Shape;267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8" name="Google Shape;268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9" name="Google Shape;269;p2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0" name="Google Shape;270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" name="Google Shape;271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" name="Google Shape;272;p2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4" name="Google Shape;274;p2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2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" name="Google Shape;277;p2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" name="Google Shape;278;p2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" name="Google Shape;279;p2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" name="Google Shape;280;p2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1" name="Google Shape;281;p2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2" name="Google Shape;282;p2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4" name="Google Shape;284;p2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5" name="Google Shape;285;p2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6" name="Google Shape;286;p2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2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8" name="Google Shape;288;p2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9" name="Google Shape;289;p2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2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1" name="Google Shape;291;p2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2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3" name="Google Shape;293;p2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4" name="Google Shape;294;p2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5" name="Google Shape;295;p2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6" name="Google Shape;296;p2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" name="Google Shape;297;p2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" name="Google Shape;298;p2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" name="Google Shape;299;p2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2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2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2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2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5" name="Google Shape;305;p2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6" name="Google Shape;306;p2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7" name="Google Shape;307;p2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2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9" name="Google Shape;309;p2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6" name="Google Shape;316;p2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7" name="Google Shape;317;p2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2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" name="Google Shape;319;p2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2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2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2" name="Google Shape;322;p2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3" name="Google Shape;323;p2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2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6" name="Google Shape;326;p2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2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6" name="Google Shape;336;p2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37" name="Google Shape;337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9" name="Google Shape;339;p2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2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1" name="Google Shape;341;p2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2" name="Google Shape;342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" name="Google Shape;344;p24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45" name="Google Shape;345;p24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" name="Google Shape;346;p24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47" name="Google Shape;347;p24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2" name="Google Shape;372;p24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3" name="Google Shape;373;p24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" name="Google Shape;374;p24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" name="Google Shape;375;p24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" name="Google Shape;376;p24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" name="Google Shape;377;p24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" name="Google Shape;378;p24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9" name="Google Shape;379;p24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0" name="Google Shape;380;p24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1" name="Google Shape;381;p24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4" name="Google Shape;384;p24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" name="Google Shape;385;p24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" name="Google Shape;386;p24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" name="Google Shape;387;p24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" name="Google Shape;388;p24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" name="Google Shape;389;p24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" name="Google Shape;390;p24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" name="Google Shape;391;p24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2" name="Google Shape;392;p24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3" name="Google Shape;393;p24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4" name="Google Shape;394;p24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5" name="Google Shape;395;p24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6" name="Google Shape;396;p24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24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24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24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24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24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24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03" name="Google Shape;403;p24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24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7030A0"/>
        </a:solidFill>
        <a:effectLst/>
      </p:bgPr>
    </p:bg>
    <p:spTree>
      <p:nvGrpSpPr>
        <p:cNvPr id="1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0" name="Google Shape;3160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161" name="Google Shape;3161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2" name="Google Shape;3162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163" name="Google Shape;3163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4" name="Google Shape;3164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65" name="Google Shape;3165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6" name="Google Shape;3166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67" name="Google Shape;3167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8" name="Google Shape;3168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69" name="Google Shape;3169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170" name="Google Shape;3170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1" name="Google Shape;3171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2" name="Google Shape;3172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173" name="Google Shape;3173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4" name="Google Shape;3174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5" name="Google Shape;3175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176" name="Google Shape;3176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7" name="Google Shape;3177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8" name="Google Shape;3178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179" name="Google Shape;317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80" name="Google Shape;318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81" name="Google Shape;3181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2" name="Google Shape;3182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83" name="Google Shape;3183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4" name="Google Shape;3184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5" name="Google Shape;3185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6" name="Google Shape;3186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7" name="Google Shape;3187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8" name="Google Shape;3188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9" name="Google Shape;3189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0" name="Google Shape;3190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1" name="Google Shape;3191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2" name="Google Shape;3192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3" name="Google Shape;3193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4" name="Google Shape;3194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5" name="Google Shape;3195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6" name="Google Shape;3196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7" name="Google Shape;3197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8" name="Google Shape;3198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9" name="Google Shape;3199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0" name="Google Shape;3200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1" name="Google Shape;3201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2" name="Google Shape;3202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3" name="Google Shape;3203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4" name="Google Shape;3204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5" name="Google Shape;3205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6" name="Google Shape;3206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7" name="Google Shape;3207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8" name="Google Shape;3208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9" name="Google Shape;3209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0" name="Google Shape;3210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1" name="Google Shape;3211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2" name="Google Shape;3212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3" name="Google Shape;3213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4" name="Google Shape;3214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5" name="Google Shape;3215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6" name="Google Shape;3216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7" name="Google Shape;3217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8" name="Google Shape;3218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9" name="Google Shape;3219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0" name="Google Shape;3220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1" name="Google Shape;3221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2" name="Google Shape;3222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3" name="Google Shape;3223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4" name="Google Shape;3224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5" name="Google Shape;3225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6" name="Google Shape;3226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7" name="Google Shape;3227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8" name="Google Shape;3228;p4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9" name="Google Shape;3229;p4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30" name="Google Shape;3230;p4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1" name="Google Shape;3231;p4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3232" name="Google Shape;3232;p4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3" name="Google Shape;3233;p4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4" name="Google Shape;3234;p4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5" name="Google Shape;3235;p4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6" name="Google Shape;3236;p4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7" name="Google Shape;3237;p4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8" name="Google Shape;3238;p4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9" name="Google Shape;3239;p4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0" name="Google Shape;3240;p4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1" name="Google Shape;3241;p4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2" name="Google Shape;3242;p4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3" name="Google Shape;3243;p4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4" name="Google Shape;3244;p4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5" name="Google Shape;3245;p4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6" name="Google Shape;3246;p4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7" name="Google Shape;3247;p4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8" name="Google Shape;3248;p4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9" name="Google Shape;3249;p4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0" name="Google Shape;3250;p4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1" name="Google Shape;3251;p4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2" name="Google Shape;3252;p4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3" name="Google Shape;3253;p4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4" name="Google Shape;3254;p4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5" name="Google Shape;3255;p4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6" name="Google Shape;3256;p4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7" name="Google Shape;3257;p4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8" name="Google Shape;3258;p4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9" name="Google Shape;3259;p4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0" name="Google Shape;3260;p4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1" name="Google Shape;3261;p4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2" name="Google Shape;3262;p4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3" name="Google Shape;3263;p4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4" name="Google Shape;3264;p4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5" name="Google Shape;3265;p4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6" name="Google Shape;3266;p4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7" name="Google Shape;3267;p4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8" name="Google Shape;3268;p4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9" name="Google Shape;3269;p4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0" name="Google Shape;3270;p4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1" name="Google Shape;3271;p4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2" name="Google Shape;3272;p4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3" name="Google Shape;3273;p4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74" name="Google Shape;3274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5" name="Google Shape;3275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6" name="Google Shape;3276;p4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77" name="Google Shape;3277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8" name="Google Shape;3278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9" name="Google Shape;3279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0" name="Google Shape;3280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1" name="Google Shape;3281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2" name="Google Shape;3282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3" name="Google Shape;3283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4" name="Google Shape;3284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5" name="Google Shape;3285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6" name="Google Shape;3286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7" name="Google Shape;3287;p4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288" name="Google Shape;3288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9" name="Google Shape;3289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0" name="Google Shape;3290;p4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91" name="Google Shape;3291;p4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92" name="Google Shape;3292;p4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293" name="Google Shape;3293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4" name="Google Shape;3294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5" name="Google Shape;3295;p4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bg>
      <p:bgPr>
        <a:solidFill>
          <a:srgbClr val="7030A0"/>
        </a:solidFill>
        <a:effectLst/>
      </p:bgPr>
    </p:bg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7" name="Google Shape;3297;p4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298" name="Google Shape;3298;p4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299" name="Google Shape;3299;p4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0" name="Google Shape;3300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1" name="Google Shape;3301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02" name="Google Shape;3302;p4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03" name="Google Shape;3303;p4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04" name="Google Shape;3304;p4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5" name="Google Shape;3305;p4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6" name="Google Shape;3306;p4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07" name="Google Shape;3307;p4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8" name="Google Shape;3308;p4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9" name="Google Shape;3309;p4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10" name="Google Shape;3310;p4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1" name="Google Shape;3311;p4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2" name="Google Shape;3312;p4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313" name="Google Shape;3313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4" name="Google Shape;3314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5" name="Google Shape;3315;p4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16" name="Google Shape;3316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7" name="Google Shape;3317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18" name="Google Shape;3318;p4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9" name="Google Shape;3319;p4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20" name="Google Shape;3320;p4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1" name="Google Shape;3321;p4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2" name="Google Shape;3322;p4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3" name="Google Shape;3323;p4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4" name="Google Shape;3324;p4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5" name="Google Shape;3325;p4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6" name="Google Shape;3326;p4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7" name="Google Shape;3327;p4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8" name="Google Shape;3328;p4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9" name="Google Shape;3329;p4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0" name="Google Shape;3330;p4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1" name="Google Shape;3331;p4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2" name="Google Shape;3332;p4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3" name="Google Shape;3333;p4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4" name="Google Shape;3334;p4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5" name="Google Shape;3335;p4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6" name="Google Shape;3336;p4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7" name="Google Shape;3337;p4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8" name="Google Shape;3338;p4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9" name="Google Shape;3339;p4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0" name="Google Shape;3340;p4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1" name="Google Shape;3341;p4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2" name="Google Shape;3342;p4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3" name="Google Shape;3343;p4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4" name="Google Shape;3344;p4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5" name="Google Shape;3345;p4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6" name="Google Shape;3346;p4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7" name="Google Shape;3347;p4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8" name="Google Shape;3348;p4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9" name="Google Shape;3349;p4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0" name="Google Shape;3350;p4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1" name="Google Shape;3351;p4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2" name="Google Shape;3352;p4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3" name="Google Shape;3353;p4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4" name="Google Shape;3354;p4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5" name="Google Shape;3355;p4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6" name="Google Shape;3356;p4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7" name="Google Shape;3357;p4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8" name="Google Shape;3358;p4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9" name="Google Shape;3359;p4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0" name="Google Shape;3360;p4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1" name="Google Shape;3361;p4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2" name="Google Shape;3362;p4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3" name="Google Shape;3363;p4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4" name="Google Shape;3364;p4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5" name="Google Shape;3365;p4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6" name="Google Shape;3366;p4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7" name="Google Shape;3367;p4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368" name="Google Shape;3368;p4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3369" name="Google Shape;3369;p4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0" name="Google Shape;3370;p4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1" name="Google Shape;3371;p4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2" name="Google Shape;3372;p4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3" name="Google Shape;3373;p4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4" name="Google Shape;3374;p4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5" name="Google Shape;3375;p4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6" name="Google Shape;3376;p4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7" name="Google Shape;3377;p4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8" name="Google Shape;3378;p4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9" name="Google Shape;3379;p4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0" name="Google Shape;3380;p4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1" name="Google Shape;3381;p4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2" name="Google Shape;3382;p4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3" name="Google Shape;3383;p4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4" name="Google Shape;3384;p4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5" name="Google Shape;3385;p4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6" name="Google Shape;3386;p4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7" name="Google Shape;3387;p4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8" name="Google Shape;3388;p4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9" name="Google Shape;3389;p4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0" name="Google Shape;3390;p4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1" name="Google Shape;3391;p4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2" name="Google Shape;3392;p4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3" name="Google Shape;3393;p4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4" name="Google Shape;3394;p4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5" name="Google Shape;3395;p4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6" name="Google Shape;3396;p4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7" name="Google Shape;3397;p4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8" name="Google Shape;3398;p4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9" name="Google Shape;3399;p4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0" name="Google Shape;3400;p4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1" name="Google Shape;3401;p4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2" name="Google Shape;3402;p4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3" name="Google Shape;3403;p4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4" name="Google Shape;3404;p4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5" name="Google Shape;3405;p4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6" name="Google Shape;3406;p4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7" name="Google Shape;3407;p4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8" name="Google Shape;3408;p4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9" name="Google Shape;3409;p4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0" name="Google Shape;3410;p4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1" name="Google Shape;3411;p4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2" name="Google Shape;3412;p4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3" name="Google Shape;3413;p4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4" name="Google Shape;3414;p4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5" name="Google Shape;3415;p4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6" name="Google Shape;3416;p4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7" name="Google Shape;3417;p4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8" name="Google Shape;3418;p4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9" name="Google Shape;3419;p4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0" name="Google Shape;3420;p4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1" name="Google Shape;3421;p4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2" name="Google Shape;3422;p4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3" name="Google Shape;3423;p4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4" name="Google Shape;3424;p4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5" name="Google Shape;3425;p4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6" name="Google Shape;3426;p4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7" name="Google Shape;3427;p4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8" name="Google Shape;3428;p4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9" name="Google Shape;3429;p4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0" name="Google Shape;3430;p4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1" name="Google Shape;3431;p4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2" name="Google Shape;3432;p4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433" name="Google Shape;3433;p4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4" name="Google Shape;3434;p4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5" name="Google Shape;3435;p4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436" name="Google Shape;3436;p4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7" name="Google Shape;3437;p4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8" name="Google Shape;3438;p4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9" name="Google Shape;3439;p4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0" name="Google Shape;3440;p4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1" name="Google Shape;3441;p4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2" name="Google Shape;3442;p4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3" name="Google Shape;3443;p4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4" name="Google Shape;3444;p4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5" name="Google Shape;3445;p4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6" name="Google Shape;3446;p4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447" name="Google Shape;3447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8" name="Google Shape;3448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49" name="Google Shape;3449;p4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0" name="Google Shape;3450;p4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51" name="Google Shape;3451;p4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52" name="Google Shape;3452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3" name="Google Shape;3453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54" name="Google Shape;3454;p43"/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7030A0"/>
        </a:solidFill>
        <a:effectLst/>
      </p:bgPr>
    </p:bg>
    <p:spTree>
      <p:nvGrpSpPr>
        <p:cNvPr id="1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6" name="Google Shape;3456;p4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457" name="Google Shape;3457;p4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58" name="Google Shape;3458;p4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459" name="Google Shape;3459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0" name="Google Shape;3460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61" name="Google Shape;3461;p4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2" name="Google Shape;3462;p4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463" name="Google Shape;3463;p4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4" name="Google Shape;3464;p4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5" name="Google Shape;3465;p4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466" name="Google Shape;3466;p4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7" name="Google Shape;3467;p4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8" name="Google Shape;3468;p4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69" name="Google Shape;3469;p4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0" name="Google Shape;3470;p4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1" name="Google Shape;3471;p4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72" name="Google Shape;3472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3" name="Google Shape;3473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4" name="Google Shape;3474;p4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75" name="Google Shape;3475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6" name="Google Shape;3476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77" name="Google Shape;3477;p4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8" name="Google Shape;3478;p4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79" name="Google Shape;3479;p4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0" name="Google Shape;3480;p4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1" name="Google Shape;3481;p4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2" name="Google Shape;3482;p4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3" name="Google Shape;3483;p4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4" name="Google Shape;3484;p4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5" name="Google Shape;3485;p4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6" name="Google Shape;3486;p4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7" name="Google Shape;3487;p4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8" name="Google Shape;3488;p4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9" name="Google Shape;3489;p4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0" name="Google Shape;3490;p4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1" name="Google Shape;3491;p4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2" name="Google Shape;3492;p4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3" name="Google Shape;3493;p4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4" name="Google Shape;3494;p4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5" name="Google Shape;3495;p4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6" name="Google Shape;3496;p4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7" name="Google Shape;3497;p4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8" name="Google Shape;3498;p4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9" name="Google Shape;3499;p4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0" name="Google Shape;3500;p4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1" name="Google Shape;3501;p4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2" name="Google Shape;3502;p4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3" name="Google Shape;3503;p4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4" name="Google Shape;3504;p4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5" name="Google Shape;3505;p4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6" name="Google Shape;3506;p4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7" name="Google Shape;3507;p4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8" name="Google Shape;3508;p4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9" name="Google Shape;3509;p4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0" name="Google Shape;3510;p4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1" name="Google Shape;3511;p4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2" name="Google Shape;3512;p4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3" name="Google Shape;3513;p4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4" name="Google Shape;3514;p4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5" name="Google Shape;3515;p4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6" name="Google Shape;3516;p4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7" name="Google Shape;3517;p4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8" name="Google Shape;3518;p4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9" name="Google Shape;3519;p4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0" name="Google Shape;3520;p4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1" name="Google Shape;3521;p4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2" name="Google Shape;3522;p4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3" name="Google Shape;3523;p4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bg>
      <p:bgPr>
        <a:solidFill>
          <a:srgbClr val="C00000"/>
        </a:solidFill>
        <a:effectLst/>
      </p:bgPr>
    </p:bg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5" name="Google Shape;3525;p4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526" name="Google Shape;3526;p4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27" name="Google Shape;3527;p4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528" name="Google Shape;3528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9" name="Google Shape;3529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30" name="Google Shape;3530;p4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31" name="Google Shape;3531;p4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532" name="Google Shape;3532;p4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3" name="Google Shape;3533;p4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4" name="Google Shape;3534;p4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535" name="Google Shape;3535;p4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6" name="Google Shape;3536;p4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7" name="Google Shape;3537;p4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538" name="Google Shape;3538;p4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9" name="Google Shape;3539;p4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0" name="Google Shape;3540;p4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541" name="Google Shape;3541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2" name="Google Shape;3542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3" name="Google Shape;3543;p4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544" name="Google Shape;3544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5" name="Google Shape;3545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46" name="Google Shape;3546;p4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4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8" name="Google Shape;3548;p4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549" name="Google Shape;3549;p4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4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1" name="Google Shape;3551;p4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552" name="Google Shape;3552;p4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4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4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4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4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4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4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4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4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4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62" name="Google Shape;3562;p4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3563" name="Google Shape;3563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65" name="Google Shape;3565;p4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66" name="Google Shape;3566;p4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567" name="Google Shape;3567;p4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3568" name="Google Shape;3568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70" name="Google Shape;3570;p4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1" name="Google Shape;3571;p4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2" name="Google Shape;3572;p4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3" name="Google Shape;3573;p4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4" name="Google Shape;3574;p4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5" name="Google Shape;3575;p4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6" name="Google Shape;3576;p4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7" name="Google Shape;3577;p4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8" name="Google Shape;3578;p4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9" name="Google Shape;3579;p4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0" name="Google Shape;3580;p4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1" name="Google Shape;3581;p4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2" name="Google Shape;3582;p4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3" name="Google Shape;3583;p4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4" name="Google Shape;3584;p4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5" name="Google Shape;3585;p4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6" name="Google Shape;3586;p4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7" name="Google Shape;3587;p4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8" name="Google Shape;3588;p4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9" name="Google Shape;3589;p4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0" name="Google Shape;3590;p4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1" name="Google Shape;3591;p4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2" name="Google Shape;3592;p4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3" name="Google Shape;3593;p4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4" name="Google Shape;3594;p4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5" name="Google Shape;3595;p4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6" name="Google Shape;3596;p4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7" name="Google Shape;3597;p4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8" name="Google Shape;3598;p4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9" name="Google Shape;3599;p4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0" name="Google Shape;3600;p4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1" name="Google Shape;3601;p4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2" name="Google Shape;3602;p4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3" name="Google Shape;3603;p4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4" name="Google Shape;3604;p4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5" name="Google Shape;3605;p4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6" name="Google Shape;3606;p4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7" name="Google Shape;3607;p4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8" name="Google Shape;3608;p4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9" name="Google Shape;3609;p4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0" name="Google Shape;3610;p4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1" name="Google Shape;3611;p4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2" name="Google Shape;3612;p4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3" name="Google Shape;3613;p4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4" name="Google Shape;3614;p4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615" name="Google Shape;3615;p4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3616" name="Google Shape;3616;p4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35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617" name="Google Shape;3617;p4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3618" name="Google Shape;3618;p4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9" name="Google Shape;3619;p4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0" name="Google Shape;3620;p4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621" name="Google Shape;3621;p4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3622" name="Google Shape;3622;p4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3" name="Google Shape;3623;p4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4" name="Google Shape;3624;p4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5" name="Google Shape;3625;p4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6" name="Google Shape;3626;p4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7" name="Google Shape;3627;p4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8" name="Google Shape;3628;p4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9" name="Google Shape;3629;p4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0" name="Google Shape;3630;p4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1" name="Google Shape;3631;p4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2" name="Google Shape;3632;p4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3" name="Google Shape;3633;p4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4" name="Google Shape;3634;p4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5" name="Google Shape;3635;p4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6" name="Google Shape;3636;p4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7" name="Google Shape;3637;p4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8" name="Google Shape;3638;p4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9" name="Google Shape;3639;p4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0" name="Google Shape;3640;p4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1" name="Google Shape;3641;p4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2" name="Google Shape;3642;p4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3" name="Google Shape;3643;p4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4" name="Google Shape;3644;p4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5" name="Google Shape;3645;p4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6" name="Google Shape;3646;p4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7" name="Google Shape;3647;p4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8" name="Google Shape;3648;p4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9" name="Google Shape;3649;p4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0" name="Google Shape;3650;p4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1" name="Google Shape;3651;p4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2" name="Google Shape;3652;p4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3" name="Google Shape;3653;p4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4" name="Google Shape;3654;p4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5" name="Google Shape;3655;p4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6" name="Google Shape;3656;p4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7" name="Google Shape;3657;p4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8" name="Google Shape;3658;p4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9" name="Google Shape;3659;p4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0" name="Google Shape;3660;p4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1" name="Google Shape;3661;p4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2" name="Google Shape;3662;p4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3" name="Google Shape;3663;p4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4" name="Google Shape;3664;p4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5" name="Google Shape;3665;p4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6" name="Google Shape;3666;p4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7" name="Google Shape;3667;p4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8" name="Google Shape;3668;p4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9" name="Google Shape;3669;p4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0" name="Google Shape;3670;p4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1" name="Google Shape;3671;p4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2" name="Google Shape;3672;p4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3" name="Google Shape;3673;p4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4" name="Google Shape;3674;p4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5" name="Google Shape;3675;p4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6" name="Google Shape;3676;p4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7" name="Google Shape;3677;p4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8" name="Google Shape;3678;p4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3679" name="Google Shape;3679;p4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3680" name="Google Shape;3680;p4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3681" name="Google Shape;3681;p4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3682" name="Google Shape;3682;p4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3" name="Google Shape;3683;p4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4" name="Google Shape;3684;p4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5" name="Google Shape;3685;p4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6" name="Google Shape;3686;p4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7" name="Google Shape;3687;p4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8" name="Google Shape;3688;p4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9" name="Google Shape;3689;p4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0" name="Google Shape;3690;p4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1" name="Google Shape;3691;p4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2" name="Google Shape;3692;p4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3" name="Google Shape;3693;p4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4" name="Google Shape;3694;p4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5" name="Google Shape;3695;p4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6" name="Google Shape;3696;p4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7" name="Google Shape;3697;p4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8" name="Google Shape;3698;p4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9" name="Google Shape;3699;p4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0" name="Google Shape;3700;p4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1" name="Google Shape;3701;p4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2" name="Google Shape;3702;p4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3" name="Google Shape;3703;p4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4" name="Google Shape;3704;p4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5" name="Google Shape;3705;p4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3706" name="Google Shape;3706;p4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7" name="Google Shape;3707;p4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8" name="Google Shape;3708;p4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9" name="Google Shape;3709;p4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0" name="Google Shape;3710;p4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1" name="Google Shape;3711;p4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2" name="Google Shape;3712;p4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3" name="Google Shape;3713;p4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4" name="Google Shape;3714;p4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5" name="Google Shape;3715;p4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6" name="Google Shape;3716;p4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7" name="Google Shape;3717;p4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8" name="Google Shape;3718;p4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9" name="Google Shape;3719;p4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0" name="Google Shape;3720;p4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1" name="Google Shape;3721;p4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2" name="Google Shape;3722;p4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3" name="Google Shape;3723;p4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4" name="Google Shape;3724;p4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5" name="Google Shape;3725;p4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6" name="Google Shape;3726;p4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7" name="Google Shape;3727;p4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8" name="Google Shape;3728;p4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9" name="Google Shape;3729;p4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0" name="Google Shape;3730;p4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1" name="Google Shape;3731;p4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2" name="Google Shape;3732;p4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3" name="Google Shape;3733;p4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4" name="Google Shape;3734;p4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5" name="Google Shape;3735;p4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6" name="Google Shape;3736;p4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7" name="Google Shape;3737;p4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8" name="Google Shape;3738;p4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9" name="Google Shape;3739;p4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0" name="Google Shape;3740;p4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1" name="Google Shape;3741;p4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2" name="Google Shape;3742;p4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3" name="Google Shape;3743;p4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4" name="Google Shape;3744;p4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5" name="Google Shape;3745;p4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46" name="Google Shape;3746;p4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3747" name="Google Shape;3747;p4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8" name="Google Shape;3748;p4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9" name="Google Shape;3749;p4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50" name="Google Shape;3750;p4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51" name="Google Shape;3751;p4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52" name="Google Shape;3752;p4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3753" name="Google Shape;3753;p4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54" name="Google Shape;3754;p4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3755" name="Google Shape;3755;p4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6" name="Google Shape;3756;p4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7" name="Google Shape;3757;p4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8" name="Google Shape;3758;p4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9" name="Google Shape;3759;p4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0" name="Google Shape;3760;p4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C00000"/>
        </a:solidFill>
        <a:effectLst/>
      </p:bgPr>
    </p:bg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2" name="Google Shape;3762;p4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763" name="Google Shape;3763;p4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4" name="Google Shape;3764;p4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765" name="Google Shape;3765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6" name="Google Shape;3766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67" name="Google Shape;3767;p4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8" name="Google Shape;3768;p4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769" name="Google Shape;3769;p4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0" name="Google Shape;3770;p4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1" name="Google Shape;3771;p4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772" name="Google Shape;3772;p4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3" name="Google Shape;3773;p4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4" name="Google Shape;3774;p4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775" name="Google Shape;3775;p4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6" name="Google Shape;3776;p4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7" name="Google Shape;3777;p4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778" name="Google Shape;3778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9" name="Google Shape;3779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80" name="Google Shape;3780;p4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781" name="Google Shape;3781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2" name="Google Shape;3782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83" name="Google Shape;3783;p4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4" name="Google Shape;3784;p4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85" name="Google Shape;3785;p4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6" name="Google Shape;3786;p4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7" name="Google Shape;3787;p4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8" name="Google Shape;3788;p4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9" name="Google Shape;3789;p4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0" name="Google Shape;3790;p4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1" name="Google Shape;3791;p4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2" name="Google Shape;3792;p4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3" name="Google Shape;3793;p4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4" name="Google Shape;3794;p4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5" name="Google Shape;3795;p4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6" name="Google Shape;3796;p4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7" name="Google Shape;3797;p4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8" name="Google Shape;3798;p4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9" name="Google Shape;3799;p4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0" name="Google Shape;3800;p4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1" name="Google Shape;3801;p4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2" name="Google Shape;3802;p4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3" name="Google Shape;3803;p4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4" name="Google Shape;3804;p4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5" name="Google Shape;3805;p4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6" name="Google Shape;3806;p4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7" name="Google Shape;3807;p4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8" name="Google Shape;3808;p4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9" name="Google Shape;3809;p4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0" name="Google Shape;3810;p4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1" name="Google Shape;3811;p4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2" name="Google Shape;3812;p4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3" name="Google Shape;3813;p4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4" name="Google Shape;3814;p4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5" name="Google Shape;3815;p4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6" name="Google Shape;3816;p4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7" name="Google Shape;3817;p4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8" name="Google Shape;3818;p4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9" name="Google Shape;3819;p4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0" name="Google Shape;3820;p4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1" name="Google Shape;3821;p4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2" name="Google Shape;3822;p4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3" name="Google Shape;3823;p4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4" name="Google Shape;3824;p4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5" name="Google Shape;3825;p4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6" name="Google Shape;3826;p4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7" name="Google Shape;3827;p4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8" name="Google Shape;3828;p4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9" name="Google Shape;3829;p4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0" name="Google Shape;3830;p4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1" name="Google Shape;3831;p4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2" name="Google Shape;3832;p4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33" name="Google Shape;3833;p4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834" name="Google Shape;3834;p4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5" name="Google Shape;3835;p4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6" name="Google Shape;3836;p4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837" name="Google Shape;3837;p4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8" name="Google Shape;3838;p4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9" name="Google Shape;3839;p4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0" name="Google Shape;3840;p4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1" name="Google Shape;3841;p4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2" name="Google Shape;3842;p4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3" name="Google Shape;3843;p4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4" name="Google Shape;3844;p4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5" name="Google Shape;3845;p4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6" name="Google Shape;3846;p4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47" name="Google Shape;3847;p4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848" name="Google Shape;3848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9" name="Google Shape;3849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50" name="Google Shape;3850;p4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51" name="Google Shape;3851;p4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52" name="Google Shape;3852;p4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853" name="Google Shape;3853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4" name="Google Shape;3854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55" name="Google Shape;3855;p4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856" name="Google Shape;3856;p4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857" name="Google Shape;3857;p4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858" name="Google Shape;3858;p4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9" name="Google Shape;3859;p4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0" name="Google Shape;3860;p4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1" name="Google Shape;3861;p4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2" name="Google Shape;3862;p4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3" name="Google Shape;3863;p4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4" name="Google Shape;3864;p4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5" name="Google Shape;3865;p4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6" name="Google Shape;3866;p4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7" name="Google Shape;3867;p4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8" name="Google Shape;3868;p4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9" name="Google Shape;3869;p4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0" name="Google Shape;3870;p4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1" name="Google Shape;3871;p4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2" name="Google Shape;3872;p4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3" name="Google Shape;3873;p4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4" name="Google Shape;3874;p4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5" name="Google Shape;3875;p4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6" name="Google Shape;3876;p4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7" name="Google Shape;3877;p4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8" name="Google Shape;3878;p4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9" name="Google Shape;3879;p4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0" name="Google Shape;3880;p4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1" name="Google Shape;3881;p4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2" name="Google Shape;3882;p4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3" name="Google Shape;3883;p4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4" name="Google Shape;3884;p4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5" name="Google Shape;3885;p4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6" name="Google Shape;3886;p4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7" name="Google Shape;3887;p4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8" name="Google Shape;3888;p4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9" name="Google Shape;3889;p4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0" name="Google Shape;3890;p4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1" name="Google Shape;3891;p4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2" name="Google Shape;3892;p4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3" name="Google Shape;3893;p4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4" name="Google Shape;3894;p4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5" name="Google Shape;3895;p4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6" name="Google Shape;3896;p4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7" name="Google Shape;3897;p4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8" name="Google Shape;3898;p4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9" name="Google Shape;3899;p4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0" name="Google Shape;3900;p4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1" name="Google Shape;3901;p4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2" name="Google Shape;3902;p4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3" name="Google Shape;3903;p4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4" name="Google Shape;3904;p4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5" name="Google Shape;3905;p4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6" name="Google Shape;3906;p4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7" name="Google Shape;3907;p4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8" name="Google Shape;3908;p4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9" name="Google Shape;3909;p4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0" name="Google Shape;3910;p4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1" name="Google Shape;3911;p4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2" name="Google Shape;3912;p4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3" name="Google Shape;3913;p4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14" name="Google Shape;3914;p4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5" name="Google Shape;3915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6" name="Google Shape;3916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7" name="Google Shape;3917;p4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8" name="Google Shape;3918;p4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9" name="Google Shape;3919;p4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0" name="Google Shape;3920;p4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1" name="Google Shape;3921;p4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2" name="Google Shape;3922;p4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3" name="Google Shape;3923;p4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4" name="Google Shape;3924;p4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5" name="Google Shape;3925;p4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6" name="Google Shape;3926;p4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7" name="Google Shape;3927;p4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8" name="Google Shape;3928;p4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9" name="Google Shape;3929;p4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0" name="Google Shape;3930;p4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1" name="Google Shape;3931;p4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2" name="Google Shape;3932;p4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3" name="Google Shape;3933;p4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4" name="Google Shape;3934;p4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5" name="Google Shape;3935;p4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6" name="Google Shape;3936;p4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7" name="Google Shape;3937;p4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8" name="Google Shape;3938;p4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9" name="Google Shape;3939;p4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0" name="Google Shape;3940;p4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1" name="Google Shape;3941;p4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2" name="Google Shape;3942;p4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3" name="Google Shape;3943;p4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4" name="Google Shape;3944;p4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5" name="Google Shape;3945;p4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6" name="Google Shape;3946;p4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7" name="Google Shape;3947;p4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8" name="Google Shape;3948;p4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9" name="Google Shape;3949;p4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0" name="Google Shape;3950;p4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1" name="Google Shape;3951;p4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2" name="Google Shape;3952;p4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3" name="Google Shape;3953;p4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4" name="Google Shape;3954;p4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5" name="Google Shape;3955;p4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6" name="Google Shape;3956;p4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7" name="Google Shape;3957;p4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8" name="Google Shape;3958;p4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9" name="Google Shape;3959;p4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0" name="Google Shape;3960;p4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1" name="Google Shape;3961;p4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2" name="Google Shape;3962;p4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3" name="Google Shape;3963;p4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4" name="Google Shape;3964;p4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5" name="Google Shape;3965;p4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6" name="Google Shape;3966;p4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7" name="Google Shape;3967;p4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68" name="Google Shape;3968;p4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C00000"/>
        </a:solidFill>
        <a:effectLst/>
      </p:bgPr>
    </p:bg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0" name="Google Shape;3970;p4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971" name="Google Shape;3971;p4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2" name="Google Shape;3972;p4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973" name="Google Shape;3973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4" name="Google Shape;3974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75" name="Google Shape;3975;p4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6" name="Google Shape;3976;p4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977" name="Google Shape;3977;p4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8" name="Google Shape;3978;p4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79" name="Google Shape;3979;p4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980" name="Google Shape;3980;p4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1" name="Google Shape;3981;p4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2" name="Google Shape;3982;p4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983" name="Google Shape;3983;p4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4" name="Google Shape;3984;p4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5" name="Google Shape;3985;p4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986" name="Google Shape;3986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7" name="Google Shape;3987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8" name="Google Shape;3988;p4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989" name="Google Shape;3989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0" name="Google Shape;3990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91" name="Google Shape;3991;p4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2" name="Google Shape;3992;p4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93" name="Google Shape;3993;p4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4" name="Google Shape;3994;p4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5" name="Google Shape;3995;p4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6" name="Google Shape;3996;p4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7" name="Google Shape;3997;p4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8" name="Google Shape;3998;p4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9" name="Google Shape;3999;p4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0" name="Google Shape;4000;p4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1" name="Google Shape;4001;p4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2" name="Google Shape;4002;p4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3" name="Google Shape;4003;p4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4" name="Google Shape;4004;p4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5" name="Google Shape;4005;p4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6" name="Google Shape;4006;p4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7" name="Google Shape;4007;p4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8" name="Google Shape;4008;p4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9" name="Google Shape;4009;p4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0" name="Google Shape;4010;p4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1" name="Google Shape;4011;p4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2" name="Google Shape;4012;p4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3" name="Google Shape;4013;p4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4" name="Google Shape;4014;p4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5" name="Google Shape;4015;p4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6" name="Google Shape;4016;p4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7" name="Google Shape;4017;p4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8" name="Google Shape;4018;p4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9" name="Google Shape;4019;p4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0" name="Google Shape;4020;p4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1" name="Google Shape;4021;p4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2" name="Google Shape;4022;p4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3" name="Google Shape;4023;p4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4" name="Google Shape;4024;p4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5" name="Google Shape;4025;p4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6" name="Google Shape;4026;p4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7" name="Google Shape;4027;p4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8" name="Google Shape;4028;p4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9" name="Google Shape;4029;p4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0" name="Google Shape;4030;p4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1" name="Google Shape;4031;p4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2" name="Google Shape;4032;p4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3" name="Google Shape;4033;p4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4" name="Google Shape;4034;p4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5" name="Google Shape;4035;p4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6" name="Google Shape;4036;p4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7" name="Google Shape;4037;p4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8" name="Google Shape;4038;p4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9" name="Google Shape;4039;p4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40" name="Google Shape;4040;p4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041" name="Google Shape;4041;p4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4042" name="Google Shape;4042;p4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3" name="Google Shape;4043;p4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4" name="Google Shape;4044;p4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5" name="Google Shape;4045;p4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6" name="Google Shape;4046;p4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7" name="Google Shape;4047;p4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8" name="Google Shape;4048;p4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9" name="Google Shape;4049;p4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0" name="Google Shape;4050;p4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1" name="Google Shape;4051;p4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2" name="Google Shape;4052;p4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3" name="Google Shape;4053;p4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4" name="Google Shape;4054;p4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5" name="Google Shape;4055;p4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6" name="Google Shape;4056;p4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7" name="Google Shape;4057;p4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8" name="Google Shape;4058;p4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9" name="Google Shape;4059;p4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0" name="Google Shape;4060;p4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1" name="Google Shape;4061;p4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2" name="Google Shape;4062;p4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3" name="Google Shape;4063;p4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4" name="Google Shape;4064;p4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5" name="Google Shape;4065;p4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6" name="Google Shape;4066;p4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7" name="Google Shape;4067;p4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8" name="Google Shape;4068;p4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9" name="Google Shape;4069;p4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0" name="Google Shape;4070;p4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1" name="Google Shape;4071;p4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2" name="Google Shape;4072;p4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3" name="Google Shape;4073;p4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4" name="Google Shape;4074;p4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5" name="Google Shape;4075;p4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6" name="Google Shape;4076;p4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7" name="Google Shape;4077;p4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8" name="Google Shape;4078;p4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9" name="Google Shape;4079;p4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0" name="Google Shape;4080;p4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1" name="Google Shape;4081;p4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2" name="Google Shape;4082;p4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3" name="Google Shape;4083;p4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084" name="Google Shape;4084;p4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5" name="Google Shape;4085;p4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6" name="Google Shape;4086;p4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087" name="Google Shape;4087;p4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8" name="Google Shape;4088;p4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9" name="Google Shape;4089;p4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0" name="Google Shape;4090;p4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1" name="Google Shape;4091;p4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2" name="Google Shape;4092;p4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3" name="Google Shape;4093;p4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4" name="Google Shape;4094;p4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5" name="Google Shape;4095;p4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6" name="Google Shape;4096;p4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97" name="Google Shape;4097;p4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098" name="Google Shape;4098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9" name="Google Shape;4099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0" name="Google Shape;4100;p4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01" name="Google Shape;4101;p4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02" name="Google Shape;4102;p4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103" name="Google Shape;4103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4" name="Google Shape;4104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5" name="Google Shape;4105;p4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C00000"/>
        </a:solidFill>
        <a:effectLst/>
      </p:bgPr>
    </p:bg>
    <p:spTree>
      <p:nvGrpSpPr>
        <p:cNvPr id="1" name="Shape 4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7" name="Google Shape;4107;p4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108" name="Google Shape;4108;p4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09" name="Google Shape;4109;p4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10" name="Google Shape;4110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1" name="Google Shape;4111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12" name="Google Shape;4112;p4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13" name="Google Shape;4113;p4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14" name="Google Shape;4114;p4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5" name="Google Shape;4115;p4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6" name="Google Shape;4116;p4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117" name="Google Shape;4117;p4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8" name="Google Shape;4118;p4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9" name="Google Shape;4119;p4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120" name="Google Shape;4120;p4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1" name="Google Shape;4121;p4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2" name="Google Shape;4122;p4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123" name="Google Shape;4123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4" name="Google Shape;4124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5" name="Google Shape;4125;p4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126" name="Google Shape;4126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7" name="Google Shape;4127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28" name="Google Shape;4128;p4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9" name="Google Shape;4129;p4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30" name="Google Shape;4130;p4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1" name="Google Shape;4131;p4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2" name="Google Shape;4132;p4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3" name="Google Shape;4133;p4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4" name="Google Shape;4134;p4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5" name="Google Shape;4135;p4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6" name="Google Shape;4136;p4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7" name="Google Shape;4137;p4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8" name="Google Shape;4138;p4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9" name="Google Shape;4139;p4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0" name="Google Shape;4140;p4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1" name="Google Shape;4141;p4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2" name="Google Shape;4142;p4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3" name="Google Shape;4143;p4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4" name="Google Shape;4144;p4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5" name="Google Shape;4145;p4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6" name="Google Shape;4146;p4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7" name="Google Shape;4147;p4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8" name="Google Shape;4148;p4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9" name="Google Shape;4149;p4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0" name="Google Shape;4150;p4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1" name="Google Shape;4151;p4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2" name="Google Shape;4152;p4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3" name="Google Shape;4153;p4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4" name="Google Shape;4154;p4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5" name="Google Shape;4155;p4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6" name="Google Shape;4156;p4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7" name="Google Shape;4157;p4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8" name="Google Shape;4158;p4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9" name="Google Shape;4159;p4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0" name="Google Shape;4160;p4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1" name="Google Shape;4161;p4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2" name="Google Shape;4162;p4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3" name="Google Shape;4163;p4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4" name="Google Shape;4164;p4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5" name="Google Shape;4165;p4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6" name="Google Shape;4166;p4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7" name="Google Shape;4167;p4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8" name="Google Shape;4168;p4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9" name="Google Shape;4169;p4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0" name="Google Shape;4170;p4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1" name="Google Shape;4171;p4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2" name="Google Shape;4172;p4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3" name="Google Shape;4173;p4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4" name="Google Shape;4174;p4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5" name="Google Shape;4175;p4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6" name="Google Shape;4176;p4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7" name="Google Shape;4177;p4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78" name="Google Shape;4178;p4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4179" name="Google Shape;4179;p4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0" name="Google Shape;4180;p4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1" name="Google Shape;4181;p4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2" name="Google Shape;4182;p4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3" name="Google Shape;4183;p4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4" name="Google Shape;4184;p4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5" name="Google Shape;4185;p4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6" name="Google Shape;4186;p4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7" name="Google Shape;4187;p4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8" name="Google Shape;4188;p4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9" name="Google Shape;4189;p4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0" name="Google Shape;4190;p4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1" name="Google Shape;4191;p4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2" name="Google Shape;4192;p4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3" name="Google Shape;4193;p4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4" name="Google Shape;4194;p4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5" name="Google Shape;4195;p4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6" name="Google Shape;4196;p4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7" name="Google Shape;4197;p4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8" name="Google Shape;4198;p4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9" name="Google Shape;4199;p4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0" name="Google Shape;4200;p4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1" name="Google Shape;4201;p4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2" name="Google Shape;4202;p4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3" name="Google Shape;4203;p4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4" name="Google Shape;4204;p4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5" name="Google Shape;4205;p4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6" name="Google Shape;4206;p4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7" name="Google Shape;4207;p4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8" name="Google Shape;4208;p4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9" name="Google Shape;4209;p4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0" name="Google Shape;4210;p4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1" name="Google Shape;4211;p4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2" name="Google Shape;4212;p4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3" name="Google Shape;4213;p4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4" name="Google Shape;4214;p4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5" name="Google Shape;4215;p4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6" name="Google Shape;4216;p4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7" name="Google Shape;4217;p4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8" name="Google Shape;4218;p4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9" name="Google Shape;4219;p4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0" name="Google Shape;4220;p4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1" name="Google Shape;4221;p4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2" name="Google Shape;4222;p4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3" name="Google Shape;4223;p4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4" name="Google Shape;4224;p4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5" name="Google Shape;4225;p4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6" name="Google Shape;4226;p4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7" name="Google Shape;4227;p4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8" name="Google Shape;4228;p4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9" name="Google Shape;4229;p4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0" name="Google Shape;4230;p4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1" name="Google Shape;4231;p4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2" name="Google Shape;4232;p4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3" name="Google Shape;4233;p4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4" name="Google Shape;4234;p4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5" name="Google Shape;4235;p4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6" name="Google Shape;4236;p4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7" name="Google Shape;4237;p4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8" name="Google Shape;4238;p4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9" name="Google Shape;4239;p4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0" name="Google Shape;4240;p4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1" name="Google Shape;4241;p4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2" name="Google Shape;4242;p4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243" name="Google Shape;4243;p4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4" name="Google Shape;4244;p4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5" name="Google Shape;4245;p4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246" name="Google Shape;4246;p4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7" name="Google Shape;4247;p4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8" name="Google Shape;4248;p4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9" name="Google Shape;4249;p4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0" name="Google Shape;4250;p4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1" name="Google Shape;4251;p4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2" name="Google Shape;4252;p4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3" name="Google Shape;4253;p4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4" name="Google Shape;4254;p4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5" name="Google Shape;4255;p4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56" name="Google Shape;4256;p4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257" name="Google Shape;4257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8" name="Google Shape;4258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59" name="Google Shape;4259;p4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60" name="Google Shape;4260;p4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61" name="Google Shape;4261;p4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262" name="Google Shape;4262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3" name="Google Shape;4263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64" name="Google Shape;4264;p48"/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bg>
      <p:bgPr>
        <a:solidFill>
          <a:srgbClr val="C00000"/>
        </a:solidFill>
        <a:effectLst/>
      </p:bgPr>
    </p:bg>
    <p:spTree>
      <p:nvGrpSpPr>
        <p:cNvPr id="1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6" name="Google Shape;4266;p4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267" name="Google Shape;4267;p4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68" name="Google Shape;4268;p4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69" name="Google Shape;4269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0" name="Google Shape;4270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71" name="Google Shape;4271;p4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72" name="Google Shape;4272;p4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73" name="Google Shape;4273;p4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4" name="Google Shape;4274;p4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5" name="Google Shape;4275;p4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76" name="Google Shape;4276;p4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7" name="Google Shape;4277;p4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8" name="Google Shape;4278;p4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79" name="Google Shape;4279;p4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0" name="Google Shape;4280;p4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1" name="Google Shape;4281;p4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82" name="Google Shape;4282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3" name="Google Shape;4283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4" name="Google Shape;4284;p4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85" name="Google Shape;4285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6" name="Google Shape;4286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87" name="Google Shape;4287;p4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8" name="Google Shape;4288;p4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89" name="Google Shape;4289;p4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0" name="Google Shape;4290;p4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1" name="Google Shape;4291;p4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2" name="Google Shape;4292;p4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3" name="Google Shape;4293;p4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4" name="Google Shape;4294;p4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5" name="Google Shape;4295;p4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6" name="Google Shape;4296;p4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7" name="Google Shape;4297;p4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8" name="Google Shape;4298;p4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9" name="Google Shape;4299;p4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0" name="Google Shape;4300;p4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1" name="Google Shape;4301;p4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2" name="Google Shape;4302;p4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3" name="Google Shape;4303;p4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4" name="Google Shape;4304;p4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5" name="Google Shape;4305;p4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6" name="Google Shape;4306;p4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7" name="Google Shape;4307;p4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8" name="Google Shape;4308;p4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9" name="Google Shape;4309;p4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0" name="Google Shape;4310;p4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1" name="Google Shape;4311;p4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2" name="Google Shape;4312;p4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3" name="Google Shape;4313;p4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4" name="Google Shape;4314;p4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5" name="Google Shape;4315;p4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6" name="Google Shape;4316;p4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7" name="Google Shape;4317;p4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8" name="Google Shape;4318;p4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9" name="Google Shape;4319;p4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0" name="Google Shape;4320;p4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1" name="Google Shape;4321;p4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2" name="Google Shape;4322;p4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3" name="Google Shape;4323;p4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4" name="Google Shape;4324;p4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5" name="Google Shape;4325;p4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6" name="Google Shape;4326;p4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7" name="Google Shape;4327;p4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8" name="Google Shape;4328;p4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9" name="Google Shape;4329;p4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0" name="Google Shape;4330;p4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1" name="Google Shape;4331;p4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2" name="Google Shape;4332;p4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3" name="Google Shape;4333;p4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081101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E36C09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2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60" name="Google Shape;460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1" name="Google Shape;461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62" name="Google Shape;462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3" name="Google Shape;463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64" name="Google Shape;464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5" name="Google Shape;465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6" name="Google Shape;466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7" name="Google Shape;467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68" name="Google Shape;468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9" name="Google Shape;469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0" name="Google Shape;470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1" name="Google Shape;471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72" name="Google Shape;472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3" name="Google Shape;473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4" name="Google Shape;474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5" name="Google Shape;475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6" name="Google Shape;476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7" name="Google Shape;477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8" name="Google Shape;478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9" name="Google Shape;479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80" name="Google Shape;480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2" name="Google Shape;482;p2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2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4" name="Google Shape;484;p2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5" name="Google Shape;485;p2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2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2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2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2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0" name="Google Shape;490;p2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1" name="Google Shape;491;p2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2" name="Google Shape;492;p2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3" name="Google Shape;493;p2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4" name="Google Shape;494;p2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5" name="Google Shape;495;p2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6" name="Google Shape;496;p2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7" name="Google Shape;497;p2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8" name="Google Shape;498;p2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2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0" name="Google Shape;500;p2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1" name="Google Shape;501;p2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3" name="Google Shape;503;p2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4" name="Google Shape;504;p2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2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6" name="Google Shape;506;p2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7" name="Google Shape;507;p2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2" name="Google Shape;512;p2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3" name="Google Shape;513;p2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4" name="Google Shape;514;p2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5" name="Google Shape;515;p2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6" name="Google Shape;516;p2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2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2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2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2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2" name="Google Shape;522;p2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3" name="Google Shape;523;p2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4" name="Google Shape;524;p2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5" name="Google Shape;525;p2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6" name="Google Shape;526;p2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27" name="Google Shape;527;p2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E36C09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2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30" name="Google Shape;530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31" name="Google Shape;531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32" name="Google Shape;532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3" name="Google Shape;533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34" name="Google Shape;534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35" name="Google Shape;535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6" name="Google Shape;536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7" name="Google Shape;537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38" name="Google Shape;538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9" name="Google Shape;539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0" name="Google Shape;540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1" name="Google Shape;541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42" name="Google Shape;542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3" name="Google Shape;543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4" name="Google Shape;544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5" name="Google Shape;545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6" name="Google Shape;546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7" name="Google Shape;547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8" name="Google Shape;548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9" name="Google Shape;549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0" name="Google Shape;550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2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3" name="Google Shape;553;p2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4" name="Google Shape;554;p2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5" name="Google Shape;555;p2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6" name="Google Shape;556;p2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7" name="Google Shape;557;p2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8" name="Google Shape;558;p2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9" name="Google Shape;559;p2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0" name="Google Shape;560;p2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1" name="Google Shape;561;p2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2" name="Google Shape;562;p2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3" name="Google Shape;563;p2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4" name="Google Shape;564;p2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5" name="Google Shape;565;p2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6" name="Google Shape;566;p2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7" name="Google Shape;567;p2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8" name="Google Shape;568;p2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9" name="Google Shape;569;p2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0" name="Google Shape;570;p2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1" name="Google Shape;571;p2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2" name="Google Shape;572;p2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3" name="Google Shape;573;p2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4" name="Google Shape;574;p2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5" name="Google Shape;575;p2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6" name="Google Shape;576;p2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7" name="Google Shape;577;p2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8" name="Google Shape;578;p2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9" name="Google Shape;579;p2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0" name="Google Shape;580;p2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1" name="Google Shape;581;p2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2" name="Google Shape;582;p2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3" name="Google Shape;583;p2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4" name="Google Shape;584;p2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5" name="Google Shape;585;p2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2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7" name="Google Shape;587;p2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8" name="Google Shape;588;p2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9" name="Google Shape;589;p2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0" name="Google Shape;590;p2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1" name="Google Shape;591;p2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2" name="Google Shape;592;p2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3" name="Google Shape;593;p2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4" name="Google Shape;594;p2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5" name="Google Shape;595;p2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6" name="Google Shape;596;p2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7" name="Google Shape;597;p2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8" name="Google Shape;598;p2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9" name="Google Shape;599;p2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0" name="Google Shape;600;p26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  <p:grpSp>
        <p:nvGrpSpPr>
          <p:cNvPr id="601" name="Google Shape;601;p26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602" name="Google Shape;602;p26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26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26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6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26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6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6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" name="Google Shape;612;p26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6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" name="Google Shape;616;p26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26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6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6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" name="Google Shape;620;p26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" name="Google Shape;621;p26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" name="Google Shape;622;p26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" name="Google Shape;623;p26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6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6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6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7" name="Google Shape;627;p26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8" name="Google Shape;628;p26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9" name="Google Shape;629;p26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0" name="Google Shape;630;p26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1" name="Google Shape;631;p26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2" name="Google Shape;632;p26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3" name="Google Shape;633;p26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6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6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6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6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6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9" name="Google Shape;639;p26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6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6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6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3" name="Google Shape;643;p2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644" name="Google Shape;644;p2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6" name="Google Shape;646;p2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647" name="Google Shape;647;p2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2" name="Google Shape;652;p2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658" name="Google Shape;658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0" name="Google Shape;660;p2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1" name="Google Shape;661;p2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62" name="Google Shape;662;p2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663" name="Google Shape;663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rgbClr val="E36C09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oogle Shape;735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36" name="Google Shape;736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37" name="Google Shape;737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8" name="Google Shape;738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9" name="Google Shape;739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40" name="Google Shape;740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41" name="Google Shape;741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42" name="Google Shape;742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4" name="Google Shape;744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45" name="Google Shape;745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7" name="Google Shape;747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8" name="Google Shape;748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9" name="Google Shape;749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0" name="Google Shape;750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51" name="Google Shape;751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2" name="Google Shape;752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3" name="Google Shape;753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54" name="Google Shape;754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5" name="Google Shape;755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56" name="Google Shape;756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0" name="Google Shape;760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1" name="Google Shape;761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2" name="Google Shape;762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3" name="Google Shape;763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4" name="Google Shape;764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5" name="Google Shape;765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6" name="Google Shape;766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1" name="Google Shape;771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2" name="Google Shape;772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3" name="Google Shape;773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4" name="Google Shape;774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" name="Google Shape;778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" name="Google Shape;779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0" name="Google Shape;780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1" name="Google Shape;781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2" name="Google Shape;782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3" name="Google Shape;783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4" name="Google Shape;784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5" name="Google Shape;785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6" name="Google Shape;786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8" name="Google Shape;788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9" name="Google Shape;789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0" name="Google Shape;790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1" name="Google Shape;791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2" name="Google Shape;792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4" name="Google Shape;794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5" name="Google Shape;795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6" name="Google Shape;796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7" name="Google Shape;797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8" name="Google Shape;798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9" name="Google Shape;799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2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2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2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28"/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  <p:grpSp>
        <p:nvGrpSpPr>
          <p:cNvPr id="807" name="Google Shape;807;p2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808" name="Google Shape;808;p2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1" name="Google Shape;871;p2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872" name="Google Shape;872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4" name="Google Shape;874;p2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875" name="Google Shape;875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5" name="Google Shape;885;p2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886" name="Google Shape;886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8" name="Google Shape;888;p2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9" name="Google Shape;889;p2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90" name="Google Shape;890;p2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891" name="Google Shape;891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E36C09"/>
        </a:solidFill>
        <a:effectLst/>
      </p:bgPr>
    </p:bg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95" name="Google Shape;895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896" name="Google Shape;896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97" name="Google Shape;897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8" name="Google Shape;898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99" name="Google Shape;899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00" name="Google Shape;900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01" name="Google Shape;901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2" name="Google Shape;902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3" name="Google Shape;903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04" name="Google Shape;904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5" name="Google Shape;905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6" name="Google Shape;906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07" name="Google Shape;907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8" name="Google Shape;908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9" name="Google Shape;909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10" name="Google Shape;91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1" name="Google Shape;91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12" name="Google Shape;912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13" name="Google Shape;913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4" name="Google Shape;914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15" name="Google Shape;915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7" name="Google Shape;917;p2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8" name="Google Shape;918;p2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9" name="Google Shape;919;p2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0" name="Google Shape;920;p2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1" name="Google Shape;921;p2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2" name="Google Shape;922;p2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3" name="Google Shape;923;p2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4" name="Google Shape;924;p2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5" name="Google Shape;925;p2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6" name="Google Shape;926;p2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7" name="Google Shape;927;p2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8" name="Google Shape;928;p2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9" name="Google Shape;929;p2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0" name="Google Shape;930;p2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1" name="Google Shape;931;p2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2" name="Google Shape;932;p2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3" name="Google Shape;933;p2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4" name="Google Shape;934;p2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5" name="Google Shape;935;p2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6" name="Google Shape;936;p2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7" name="Google Shape;937;p2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8" name="Google Shape;938;p2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9" name="Google Shape;939;p2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1" name="Google Shape;941;p2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2" name="Google Shape;942;p2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3" name="Google Shape;943;p2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4" name="Google Shape;944;p2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5" name="Google Shape;945;p2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6" name="Google Shape;946;p2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7" name="Google Shape;947;p2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8" name="Google Shape;948;p2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9" name="Google Shape;949;p2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0" name="Google Shape;950;p2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1" name="Google Shape;951;p2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2" name="Google Shape;952;p2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3" name="Google Shape;953;p2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4" name="Google Shape;954;p2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5" name="Google Shape;955;p2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6" name="Google Shape;956;p2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7" name="Google Shape;957;p2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8" name="Google Shape;958;p2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9" name="Google Shape;959;p2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2" name="Google Shape;962;p29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3" name="Google Shape;963;p29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4" name="Google Shape;964;p29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5" name="Google Shape;965;p29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TRÒ CHƠI</a:t>
            </a:r>
          </a:p>
        </p:txBody>
      </p:sp>
      <p:grpSp>
        <p:nvGrpSpPr>
          <p:cNvPr id="966" name="Google Shape;966;p29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967" name="Google Shape;96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9" name="Google Shape;969;p29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970" name="Google Shape;97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0" name="Google Shape;980;p29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981" name="Google Shape;98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3" name="Google Shape;983;p29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4" name="Google Shape;984;p29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5" name="Google Shape;985;p29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986" name="Google Shape;98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7" name="Google Shape;98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8" name="Google Shape;988;p29"/>
          <p:cNvGrpSpPr/>
          <p:nvPr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989" name="Google Shape;989;p29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7" name="Google Shape;1007;p29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9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9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9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9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9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4" name="Google Shape;1014;p29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7" name="Google Shape;1017;p29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8" name="Google Shape;1018;p29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9" name="Google Shape;1019;p29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0" name="Google Shape;1020;p29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1" name="Google Shape;1021;p29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2" name="Google Shape;1022;p29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3" name="Google Shape;1023;p29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4" name="Google Shape;1024;p29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5" name="Google Shape;1025;p29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6" name="Google Shape;1026;p29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" name="Google Shape;1027;p29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8" name="Google Shape;1028;p29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9" name="Google Shape;1029;p29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0" name="Google Shape;1030;p29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1" name="Google Shape;1031;p29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2" name="Google Shape;1032;p29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3" name="Google Shape;1033;p29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9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5" name="Google Shape;1035;p29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6" name="Google Shape;1036;p29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7" name="Google Shape;1037;p29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8" name="Google Shape;1038;p29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9" name="Google Shape;1039;p29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0" name="Google Shape;1040;p29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9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9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9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9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9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9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9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9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2" name="Google Shape;1052;p29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053" name="Google Shape;1053;p29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29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96" name="Google Shape;109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00" name="Google Shape;110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01" name="Google Shape;110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02" name="Google Shape;110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4" name="Google Shape;110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05" name="Google Shape;110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6" name="Google Shape;110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7" name="Google Shape;110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8" name="Google Shape;110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0" name="Google Shape;111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3" name="Google Shape;111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14" name="Google Shape;111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16" name="Google Shape;111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8" name="Google Shape;1118;p3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119" name="Google Shape;1119;p3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1" name="Google Shape;1121;p3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122" name="Google Shape;1122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5" name="Google Shape;1125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2" name="Google Shape;1132;p3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133" name="Google Shape;1133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35" name="Google Shape;1135;p3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36" name="Google Shape;1136;p3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37" name="Google Shape;1137;p3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138" name="Google Shape;1138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0" name="Google Shape;1140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1" name="Google Shape;1141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2" name="Google Shape;1142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3" name="Google Shape;1143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7" name="Google Shape;1147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8" name="Google Shape;1148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9" name="Google Shape;1149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0" name="Google Shape;1150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1" name="Google Shape;1151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2" name="Google Shape;1152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3" name="Google Shape;1153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4" name="Google Shape;1154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5" name="Google Shape;1155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6" name="Google Shape;1156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7" name="Google Shape;1157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8" name="Google Shape;1158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9" name="Google Shape;1159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0" name="Google Shape;1160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1" name="Google Shape;1161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2" name="Google Shape;1162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3" name="Google Shape;1163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4" name="Google Shape;1164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5" name="Google Shape;1165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6" name="Google Shape;1166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7" name="Google Shape;1167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8" name="Google Shape;1168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9" name="Google Shape;1169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0" name="Google Shape;1170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1" name="Google Shape;1171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2" name="Google Shape;1172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3" name="Google Shape;1173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4" name="Google Shape;1174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5" name="Google Shape;1175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6" name="Google Shape;1176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7" name="Google Shape;1177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8" name="Google Shape;1178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9" name="Google Shape;1179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0" name="Google Shape;1180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1" name="Google Shape;1181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2" name="Google Shape;1182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3" name="Google Shape;1183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4" name="Google Shape;1184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85" name="Google Shape;1185;p3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186" name="Google Shape;1186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87" name="Google Shape;1187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188" name="Google Shape;1188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9" name="Google Shape;1189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0" name="Google Shape;1190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91" name="Google Shape;1191;p3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92" name="Google Shape;1192;p3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5" name="Google Shape;1195;p3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6" name="Google Shape;1196;p3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7" name="Google Shape;1197;p3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8" name="Google Shape;1198;p3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9" name="Google Shape;1199;p3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0" name="Google Shape;1200;p3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1" name="Google Shape;1201;p3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2" name="Google Shape;1202;p3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3" name="Google Shape;1203;p3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4" name="Google Shape;1204;p3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5" name="Google Shape;1205;p3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6" name="Google Shape;1206;p3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7" name="Google Shape;1207;p3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4" name="Google Shape;1214;p3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7" name="Google Shape;1217;p3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0" name="Google Shape;1220;p3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1" name="Google Shape;1221;p3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2" name="Google Shape;1222;p3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3" name="Google Shape;1223;p3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4" name="Google Shape;1224;p3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5" name="Google Shape;1225;p3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6" name="Google Shape;1226;p3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7" name="Google Shape;1227;p3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8" name="Google Shape;1228;p3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9" name="Google Shape;1229;p3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0" name="Google Shape;1230;p3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1" name="Google Shape;1231;p3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2" name="Google Shape;1232;p3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3" name="Google Shape;1233;p3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5" name="Google Shape;1235;p3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6" name="Google Shape;1236;p3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7" name="Google Shape;1237;p3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8" name="Google Shape;1238;p3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9" name="Google Shape;1239;p3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0" name="Google Shape;1240;p3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1" name="Google Shape;1241;p3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2" name="Google Shape;1242;p3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3" name="Google Shape;1243;p3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4" name="Google Shape;1244;p3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5" name="Google Shape;1245;p3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6" name="Google Shape;1246;p3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7" name="Google Shape;1247;p3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48" name="Google Shape;1248;p3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249" name="Google Shape;1249;p3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250" name="Google Shape;1250;p3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251" name="Google Shape;1251;p3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252" name="Google Shape;1252;p3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3" name="Google Shape;1253;p3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4" name="Google Shape;1254;p3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5" name="Google Shape;1255;p3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6" name="Google Shape;1256;p3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7" name="Google Shape;1257;p3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8" name="Google Shape;1258;p3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9" name="Google Shape;1259;p3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0" name="Google Shape;1260;p3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1" name="Google Shape;1261;p3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2" name="Google Shape;1262;p3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3" name="Google Shape;1263;p3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4" name="Google Shape;1264;p3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5" name="Google Shape;1265;p3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6" name="Google Shape;1266;p3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7" name="Google Shape;1267;p3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8" name="Google Shape;1268;p3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9" name="Google Shape;1269;p3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0" name="Google Shape;1270;p3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1" name="Google Shape;1271;p3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2" name="Google Shape;1272;p3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3" name="Google Shape;1273;p3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4" name="Google Shape;1274;p3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5" name="Google Shape;1275;p3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276" name="Google Shape;1276;p3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3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16" name="Google Shape;1316;p3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317" name="Google Shape;1317;p3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8" name="Google Shape;1318;p3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9" name="Google Shape;1319;p3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20" name="Google Shape;1320;p3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21" name="Google Shape;1321;p3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22" name="Google Shape;1322;p3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323" name="Google Shape;1323;p3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24" name="Google Shape;1324;p3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325" name="Google Shape;1325;p3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6" name="Google Shape;1326;p3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7" name="Google Shape;1327;p3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8" name="Google Shape;1328;p3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9" name="Google Shape;1329;p3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0" name="Google Shape;1330;p3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33" name="Google Shape;1333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4" name="Google Shape;1334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35" name="Google Shape;133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6" name="Google Shape;133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37" name="Google Shape;1337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8" name="Google Shape;1338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39" name="Google Shape;1339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0" name="Google Shape;1340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1" name="Google Shape;1341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42" name="Google Shape;1342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3" name="Google Shape;1343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4" name="Google Shape;1344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45" name="Google Shape;1345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6" name="Google Shape;1346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7" name="Google Shape;1347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48" name="Google Shape;134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9" name="Google Shape;134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50" name="Google Shape;1350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51" name="Google Shape;1351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2" name="Google Shape;1352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53" name="Google Shape;1353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55" name="Google Shape;1355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6" name="Google Shape;1356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7" name="Google Shape;1357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8" name="Google Shape;1358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9" name="Google Shape;1359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0" name="Google Shape;1360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1" name="Google Shape;1361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2" name="Google Shape;1362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3" name="Google Shape;1363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4" name="Google Shape;1364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5" name="Google Shape;1365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6" name="Google Shape;1366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7" name="Google Shape;1367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8" name="Google Shape;1368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9" name="Google Shape;1369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0" name="Google Shape;1370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1" name="Google Shape;1371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2" name="Google Shape;1372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3" name="Google Shape;1373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4" name="Google Shape;1374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5" name="Google Shape;1375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6" name="Google Shape;1376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7" name="Google Shape;1377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8" name="Google Shape;1378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9" name="Google Shape;1379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0" name="Google Shape;1380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1" name="Google Shape;1381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2" name="Google Shape;1382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3" name="Google Shape;1383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4" name="Google Shape;1384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5" name="Google Shape;1385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6" name="Google Shape;1386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7" name="Google Shape;1387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8" name="Google Shape;1388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9" name="Google Shape;1389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0" name="Google Shape;1390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1" name="Google Shape;1391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2" name="Google Shape;1392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3" name="Google Shape;1393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4" name="Google Shape;1394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5" name="Google Shape;1395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6" name="Google Shape;1396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7" name="Google Shape;1397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8" name="Google Shape;1398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9" name="Google Shape;1399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0" name="Google Shape;1400;p3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1" name="Google Shape;1401;p3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2" name="Google Shape;1402;p3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03" name="Google Shape;1403;p3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404" name="Google Shape;140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5" name="Google Shape;140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6" name="Google Shape;1406;p3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407" name="Google Shape;140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8" name="Google Shape;140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9" name="Google Shape;140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0" name="Google Shape;141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1" name="Google Shape;141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2" name="Google Shape;141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3" name="Google Shape;141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4" name="Google Shape;141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5" name="Google Shape;141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6" name="Google Shape;141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7" name="Google Shape;1417;p3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418" name="Google Shape;141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9" name="Google Shape;141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20" name="Google Shape;1420;p3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1" name="Google Shape;1421;p3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22" name="Google Shape;1422;p3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423" name="Google Shape;142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4" name="Google Shape;142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5" name="Google Shape;1425;p3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426" name="Google Shape;1426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27" name="Google Shape;1427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428" name="Google Shape;1428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9" name="Google Shape;1429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0" name="Google Shape;1430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1" name="Google Shape;1431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2" name="Google Shape;1432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3" name="Google Shape;1433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4" name="Google Shape;1434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5" name="Google Shape;1435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6" name="Google Shape;1436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7" name="Google Shape;1437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8" name="Google Shape;1438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9" name="Google Shape;1439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0" name="Google Shape;1440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1" name="Google Shape;1441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2" name="Google Shape;1442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3" name="Google Shape;1443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4" name="Google Shape;1444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5" name="Google Shape;1445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2" name="Google Shape;1452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3" name="Google Shape;1453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4" name="Google Shape;1454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5" name="Google Shape;1455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6" name="Google Shape;1456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7" name="Google Shape;1457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8" name="Google Shape;1458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9" name="Google Shape;1459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0" name="Google Shape;1460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1" name="Google Shape;1461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2" name="Google Shape;1462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3" name="Google Shape;1463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4" name="Google Shape;1474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5" name="Google Shape;1475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484" name="Google Shape;1484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5" name="Google Shape;1535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6" name="Google Shape;1536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7" name="Google Shape;1537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38" name="Google Shape;1538;p3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 panose="02000000000000000000"/>
              <a:buNone/>
              <a:defRPr sz="4400" b="0" i="0" u="none" strike="noStrike" cap="none">
                <a:solidFill>
                  <a:schemeClr val="dk1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2.jpeg"/><Relationship Id="rId9" Type="http://schemas.openxmlformats.org/officeDocument/2006/relationships/image" Target="../media/image9.png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2.jpeg"/><Relationship Id="rId9" Type="http://schemas.openxmlformats.org/officeDocument/2006/relationships/image" Target="../media/image13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openxmlformats.org/officeDocument/2006/relationships/image" Target="../media/image2.jpeg"/><Relationship Id="rId9" Type="http://schemas.openxmlformats.org/officeDocument/2006/relationships/image" Target="../media/image15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8" name="Google Shape;4338;p1"/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4339" name="Google Shape;4339;p1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4340" name="Google Shape;4340;p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E36C09"/>
              </a:solidFill>
              <a:ln w="12700" cap="flat" cmpd="sng">
                <a:solidFill>
                  <a:srgbClr val="E36C09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41" name="Google Shape;4341;p1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E36C09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342" name="Google Shape;4342;p1"/>
            <p:cNvSpPr txBox="1"/>
            <p:nvPr/>
          </p:nvSpPr>
          <p:spPr>
            <a:xfrm>
              <a:off x="1677724" y="206880"/>
              <a:ext cx="197208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E36C09"/>
                  </a:solidFill>
                  <a:latin typeface="Cookie" panose="02000000000000000000"/>
                  <a:ea typeface="Cookie" panose="02000000000000000000"/>
                  <a:cs typeface="Cookie" panose="02000000000000000000"/>
                  <a:sym typeface="Cookie" panose="02000000000000000000"/>
                </a:rPr>
                <a:t>CHỦ ĐỀ 11</a:t>
              </a:r>
            </a:p>
          </p:txBody>
        </p:sp>
      </p:grpSp>
      <p:sp>
        <p:nvSpPr>
          <p:cNvPr id="4343" name="Google Shape;4343;p1"/>
          <p:cNvSpPr txBox="1"/>
          <p:nvPr/>
        </p:nvSpPr>
        <p:spPr>
          <a:xfrm>
            <a:off x="3073400" y="231775"/>
            <a:ext cx="7739380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E36C09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ĐỘ DÀI VÀ ĐƠN VỊ ĐO ĐỘ DÀI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E36C09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TIỀN VIỆT NAM</a:t>
            </a:r>
          </a:p>
        </p:txBody>
      </p:sp>
      <p:sp>
        <p:nvSpPr>
          <p:cNvPr id="4344" name="Google Shape;4344;p1"/>
          <p:cNvSpPr txBox="1"/>
          <p:nvPr/>
        </p:nvSpPr>
        <p:spPr>
          <a:xfrm>
            <a:off x="2693670" y="1916430"/>
            <a:ext cx="6804660" cy="341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BÀI 55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ĐỀ- XI- MÉT. MÉT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KI-LÔ-MÉT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2" name="Google Shape;4542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  <a:noFill/>
          <a:ln>
            <a:noFill/>
          </a:ln>
        </p:spPr>
      </p:pic>
      <p:sp>
        <p:nvSpPr>
          <p:cNvPr id="4543" name="Google Shape;4543;p19"/>
          <p:cNvSpPr/>
          <p:nvPr/>
        </p:nvSpPr>
        <p:spPr>
          <a:xfrm>
            <a:off x="2334842" y="1333714"/>
            <a:ext cx="1034386" cy="523220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44" name="Google Shape;4544;p19"/>
          <p:cNvGrpSpPr/>
          <p:nvPr/>
        </p:nvGrpSpPr>
        <p:grpSpPr>
          <a:xfrm>
            <a:off x="1171197" y="1308346"/>
            <a:ext cx="2633886" cy="570588"/>
            <a:chOff x="1183343" y="1493800"/>
            <a:chExt cx="2633886" cy="570588"/>
          </a:xfrm>
        </p:grpSpPr>
        <p:sp>
          <p:nvSpPr>
            <p:cNvPr id="4545" name="Google Shape;4545;p19"/>
            <p:cNvSpPr txBox="1"/>
            <p:nvPr/>
          </p:nvSpPr>
          <p:spPr>
            <a:xfrm>
              <a:off x="1834335" y="1541167"/>
              <a:ext cx="1982894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a)   Số ?</a:t>
              </a:r>
            </a:p>
          </p:txBody>
        </p:sp>
        <p:sp>
          <p:nvSpPr>
            <p:cNvPr id="4546" name="Google Shape;4546;p19"/>
            <p:cNvSpPr/>
            <p:nvPr/>
          </p:nvSpPr>
          <p:spPr>
            <a:xfrm>
              <a:off x="1183343" y="1493800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</a:t>
              </a:r>
            </a:p>
          </p:txBody>
        </p:sp>
      </p:grpSp>
      <p:grpSp>
        <p:nvGrpSpPr>
          <p:cNvPr id="4547" name="Google Shape;4547;p19"/>
          <p:cNvGrpSpPr/>
          <p:nvPr/>
        </p:nvGrpSpPr>
        <p:grpSpPr>
          <a:xfrm>
            <a:off x="1822189" y="2043406"/>
            <a:ext cx="9180576" cy="3270684"/>
            <a:chOff x="1822189" y="2043406"/>
            <a:chExt cx="9180576" cy="3270684"/>
          </a:xfrm>
        </p:grpSpPr>
        <p:grpSp>
          <p:nvGrpSpPr>
            <p:cNvPr id="4548" name="Google Shape;4548;p19"/>
            <p:cNvGrpSpPr/>
            <p:nvPr/>
          </p:nvGrpSpPr>
          <p:grpSpPr>
            <a:xfrm>
              <a:off x="1822189" y="2043406"/>
              <a:ext cx="9180576" cy="820353"/>
              <a:chOff x="2087589" y="2019849"/>
              <a:chExt cx="9180576" cy="820353"/>
            </a:xfrm>
          </p:grpSpPr>
          <p:sp>
            <p:nvSpPr>
              <p:cNvPr id="4549" name="Google Shape;4549;p19"/>
              <p:cNvSpPr txBox="1"/>
              <p:nvPr/>
            </p:nvSpPr>
            <p:spPr>
              <a:xfrm>
                <a:off x="2087589" y="2019849"/>
                <a:ext cx="9180576" cy="8203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1 km =               m 	                     m = 1 km.		</a:t>
                </a:r>
                <a:endParaRPr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50" name="Google Shape;4550;p19"/>
              <p:cNvSpPr/>
              <p:nvPr/>
            </p:nvSpPr>
            <p:spPr>
              <a:xfrm>
                <a:off x="3441120" y="2231281"/>
                <a:ext cx="1044956" cy="58688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8575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?</a:t>
                </a:r>
              </a:p>
            </p:txBody>
          </p:sp>
          <p:sp>
            <p:nvSpPr>
              <p:cNvPr id="4551" name="Google Shape;4551;p19"/>
              <p:cNvSpPr/>
              <p:nvPr/>
            </p:nvSpPr>
            <p:spPr>
              <a:xfrm>
                <a:off x="6691349" y="2231281"/>
                <a:ext cx="1044956" cy="58688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8575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?</a:t>
                </a:r>
              </a:p>
            </p:txBody>
          </p:sp>
        </p:grpSp>
        <p:sp>
          <p:nvSpPr>
            <p:cNvPr id="4552" name="Google Shape;4552;p19"/>
            <p:cNvSpPr txBox="1"/>
            <p:nvPr/>
          </p:nvSpPr>
          <p:spPr>
            <a:xfrm>
              <a:off x="1860587" y="3167390"/>
              <a:ext cx="8935231" cy="1305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b) Chọn câu trả lời thích hợp</a:t>
              </a: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Quãng đường từ nhà Mai đến trường dài khoảng:</a:t>
              </a:r>
            </a:p>
          </p:txBody>
        </p:sp>
        <p:sp>
          <p:nvSpPr>
            <p:cNvPr id="4553" name="Google Shape;4553;p19"/>
            <p:cNvSpPr txBox="1"/>
            <p:nvPr/>
          </p:nvSpPr>
          <p:spPr>
            <a:xfrm>
              <a:off x="1860587" y="4790870"/>
              <a:ext cx="706154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DF3C7E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A. </a:t>
              </a: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 dm		</a:t>
              </a:r>
              <a:r>
                <a:rPr lang="en-US" sz="2800">
                  <a:solidFill>
                    <a:srgbClr val="DF3C7E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B. </a:t>
              </a: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 m		</a:t>
              </a:r>
              <a:r>
                <a:rPr lang="en-US" sz="2800">
                  <a:solidFill>
                    <a:srgbClr val="DF3C7E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C. </a:t>
              </a: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 km </a:t>
              </a:r>
            </a:p>
          </p:txBody>
        </p:sp>
      </p:grpSp>
      <p:sp>
        <p:nvSpPr>
          <p:cNvPr id="4554" name="Google Shape;4554;p19"/>
          <p:cNvSpPr txBox="1"/>
          <p:nvPr/>
        </p:nvSpPr>
        <p:spPr>
          <a:xfrm>
            <a:off x="3173754" y="2297942"/>
            <a:ext cx="126265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1000</a:t>
            </a:r>
            <a:endParaRPr lang="en-US" sz="2800" dirty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55" name="Google Shape;4555;p19"/>
          <p:cNvSpPr txBox="1"/>
          <p:nvPr/>
        </p:nvSpPr>
        <p:spPr>
          <a:xfrm>
            <a:off x="6425949" y="2286690"/>
            <a:ext cx="1331970" cy="5231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1000</a:t>
            </a:r>
            <a:endParaRPr lang="en-US" sz="2800" dirty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56" name="Google Shape;4556;p19"/>
          <p:cNvSpPr/>
          <p:nvPr/>
        </p:nvSpPr>
        <p:spPr>
          <a:xfrm>
            <a:off x="7172293" y="4694876"/>
            <a:ext cx="715207" cy="71520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1" name="Google Shape;4561;p20"/>
          <p:cNvGrpSpPr/>
          <p:nvPr/>
        </p:nvGrpSpPr>
        <p:grpSpPr>
          <a:xfrm>
            <a:off x="790219" y="343912"/>
            <a:ext cx="1630997" cy="570588"/>
            <a:chOff x="1183343" y="1493800"/>
            <a:chExt cx="1630997" cy="570588"/>
          </a:xfrm>
        </p:grpSpPr>
        <p:sp>
          <p:nvSpPr>
            <p:cNvPr id="4562" name="Google Shape;4562;p20"/>
            <p:cNvSpPr/>
            <p:nvPr/>
          </p:nvSpPr>
          <p:spPr>
            <a:xfrm>
              <a:off x="1834335" y="1541167"/>
              <a:ext cx="980005" cy="510778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Số ?</a:t>
              </a:r>
            </a:p>
          </p:txBody>
        </p:sp>
        <p:sp>
          <p:nvSpPr>
            <p:cNvPr id="4563" name="Google Shape;4563;p20"/>
            <p:cNvSpPr/>
            <p:nvPr/>
          </p:nvSpPr>
          <p:spPr>
            <a:xfrm>
              <a:off x="1183343" y="1493800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</a:t>
              </a:r>
            </a:p>
          </p:txBody>
        </p:sp>
      </p:grpSp>
      <p:sp>
        <p:nvSpPr>
          <p:cNvPr id="4564" name="Google Shape;4564;p20"/>
          <p:cNvSpPr txBox="1"/>
          <p:nvPr/>
        </p:nvSpPr>
        <p:spPr>
          <a:xfrm>
            <a:off x="790219" y="933156"/>
            <a:ext cx="8602035" cy="577850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Mẫu: 	      4 km + 3 km = 7 km	      25 km – 10 km = 15 km </a:t>
            </a:r>
            <a:endParaRPr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65" name="Google Shape;4565;p20"/>
          <p:cNvGrpSpPr/>
          <p:nvPr/>
        </p:nvGrpSpPr>
        <p:grpSpPr>
          <a:xfrm>
            <a:off x="2270700" y="1488916"/>
            <a:ext cx="10693773" cy="716350"/>
            <a:chOff x="3356585" y="996189"/>
            <a:chExt cx="10693773" cy="716350"/>
          </a:xfrm>
        </p:grpSpPr>
        <p:sp>
          <p:nvSpPr>
            <p:cNvPr id="4566" name="Google Shape;4566;p20"/>
            <p:cNvSpPr txBox="1"/>
            <p:nvPr/>
          </p:nvSpPr>
          <p:spPr>
            <a:xfrm>
              <a:off x="3356585" y="996189"/>
              <a:ext cx="10693773" cy="716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8 km + 9 km =           km	32 km – 14 km =          km</a:t>
              </a:r>
            </a:p>
          </p:txBody>
        </p:sp>
        <p:sp>
          <p:nvSpPr>
            <p:cNvPr id="4567" name="Google Shape;4567;p20"/>
            <p:cNvSpPr/>
            <p:nvPr/>
          </p:nvSpPr>
          <p:spPr>
            <a:xfrm>
              <a:off x="5470275" y="1102156"/>
              <a:ext cx="78509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568" name="Google Shape;4568;p20"/>
            <p:cNvSpPr/>
            <p:nvPr/>
          </p:nvSpPr>
          <p:spPr>
            <a:xfrm>
              <a:off x="9382518" y="1102155"/>
              <a:ext cx="78509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sp>
        <p:nvSpPr>
          <p:cNvPr id="4569" name="Google Shape;4569;p20"/>
          <p:cNvSpPr txBox="1"/>
          <p:nvPr/>
        </p:nvSpPr>
        <p:spPr>
          <a:xfrm>
            <a:off x="4507009" y="1653400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17</a:t>
            </a:r>
          </a:p>
        </p:txBody>
      </p:sp>
      <p:sp>
        <p:nvSpPr>
          <p:cNvPr id="4570" name="Google Shape;4570;p20"/>
          <p:cNvSpPr txBox="1"/>
          <p:nvPr/>
        </p:nvSpPr>
        <p:spPr>
          <a:xfrm>
            <a:off x="8396469" y="1641462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18</a:t>
            </a:r>
          </a:p>
        </p:txBody>
      </p:sp>
      <p:grpSp>
        <p:nvGrpSpPr>
          <p:cNvPr id="4571" name="Google Shape;4571;p20"/>
          <p:cNvGrpSpPr/>
          <p:nvPr/>
        </p:nvGrpSpPr>
        <p:grpSpPr>
          <a:xfrm>
            <a:off x="790219" y="2338305"/>
            <a:ext cx="10166566" cy="570588"/>
            <a:chOff x="1183343" y="1400495"/>
            <a:chExt cx="10166566" cy="570588"/>
          </a:xfrm>
        </p:grpSpPr>
        <p:sp>
          <p:nvSpPr>
            <p:cNvPr id="4572" name="Google Shape;4572;p20"/>
            <p:cNvSpPr/>
            <p:nvPr/>
          </p:nvSpPr>
          <p:spPr>
            <a:xfrm>
              <a:off x="1834335" y="1422279"/>
              <a:ext cx="9515574" cy="51077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Biết chiều dài đoạn đường bộ từ Hà Nội đến một số tỉnh như sau:</a:t>
              </a:r>
            </a:p>
          </p:txBody>
        </p:sp>
        <p:sp>
          <p:nvSpPr>
            <p:cNvPr id="4573" name="Google Shape;4573;p20"/>
            <p:cNvSpPr/>
            <p:nvPr/>
          </p:nvSpPr>
          <p:spPr>
            <a:xfrm>
              <a:off x="1183343" y="1400495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</a:t>
              </a:r>
            </a:p>
          </p:txBody>
        </p:sp>
      </p:grpSp>
      <p:graphicFrame>
        <p:nvGraphicFramePr>
          <p:cNvPr id="4574" name="Google Shape;4574;p20"/>
          <p:cNvGraphicFramePr/>
          <p:nvPr/>
        </p:nvGraphicFramePr>
        <p:xfrm>
          <a:off x="679865" y="3001495"/>
          <a:ext cx="5438025" cy="3369800"/>
        </p:xfrm>
        <a:graphic>
          <a:graphicData uri="http://schemas.openxmlformats.org/drawingml/2006/table">
            <a:tbl>
              <a:tblPr firstRow="1" bandRow="1">
                <a:noFill/>
                <a:tableStyleId>{BEDFA83A-7691-473D-971F-F73FD2BF0A40}</a:tableStyleId>
              </a:tblPr>
              <a:tblGrid>
                <a:gridCol w="327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8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5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Đoạn đường bộ</a:t>
                      </a: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Chiều dài</a:t>
                      </a: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Hà Nội – Hà Nam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54 km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Hà Nội – Thái Bình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106 km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Hà Nội – Cao Bằng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240 km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Hà Nội – Lạng Sơn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155 km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575" name="Google Shape;4575;p20"/>
          <p:cNvSpPr/>
          <p:nvPr/>
        </p:nvSpPr>
        <p:spPr>
          <a:xfrm>
            <a:off x="6117875" y="2862782"/>
            <a:ext cx="5228152" cy="89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a) Trong các tỉnh trên, tỉnh nào xa Hà Nội nhất, tỉnh nào gần Hà Nội nhất? </a:t>
            </a:r>
          </a:p>
        </p:txBody>
      </p:sp>
      <p:sp>
        <p:nvSpPr>
          <p:cNvPr id="4576" name="Google Shape;4576;p20"/>
          <p:cNvSpPr txBox="1"/>
          <p:nvPr/>
        </p:nvSpPr>
        <p:spPr>
          <a:xfrm>
            <a:off x="6117875" y="3736862"/>
            <a:ext cx="4148893" cy="89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Cao Bằng xa Hà Nội nhất.</a:t>
            </a: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  Hà Nam gần Hà Nội nhất.</a:t>
            </a:r>
            <a:endParaRPr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77" name="Google Shape;4577;p20"/>
          <p:cNvSpPr/>
          <p:nvPr/>
        </p:nvSpPr>
        <p:spPr>
          <a:xfrm>
            <a:off x="6117875" y="4627152"/>
            <a:ext cx="5228152" cy="1320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b) Trong các tỉnh trên, đường bộ từ Hà Nội đến những tỉnh nào dài hơn 100 km? </a:t>
            </a:r>
            <a:endParaRPr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78" name="Google Shape;4578;p20"/>
          <p:cNvSpPr txBox="1"/>
          <p:nvPr/>
        </p:nvSpPr>
        <p:spPr>
          <a:xfrm>
            <a:off x="7376066" y="5458149"/>
            <a:ext cx="33370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Hà Nội – Thái Bình;</a:t>
            </a:r>
            <a:endParaRPr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79" name="Google Shape;4579;p20"/>
          <p:cNvSpPr txBox="1"/>
          <p:nvPr/>
        </p:nvSpPr>
        <p:spPr>
          <a:xfrm>
            <a:off x="6220181" y="5855719"/>
            <a:ext cx="24272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HN – Cao Bằng;</a:t>
            </a:r>
            <a:endParaRPr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80" name="Google Shape;4580;p20"/>
          <p:cNvSpPr txBox="1"/>
          <p:nvPr/>
        </p:nvSpPr>
        <p:spPr>
          <a:xfrm>
            <a:off x="8608962" y="5855718"/>
            <a:ext cx="24064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HN – Lạng Sơn.</a:t>
            </a:r>
            <a:endParaRPr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6" name="Google Shape;4586;p21"/>
          <p:cNvGrpSpPr/>
          <p:nvPr/>
        </p:nvGrpSpPr>
        <p:grpSpPr>
          <a:xfrm>
            <a:off x="790219" y="270033"/>
            <a:ext cx="10245210" cy="2010621"/>
            <a:chOff x="1183343" y="1254328"/>
            <a:chExt cx="10245210" cy="2010621"/>
          </a:xfrm>
        </p:grpSpPr>
        <p:sp>
          <p:nvSpPr>
            <p:cNvPr id="4587" name="Google Shape;4587;p21"/>
            <p:cNvSpPr/>
            <p:nvPr/>
          </p:nvSpPr>
          <p:spPr>
            <a:xfrm>
              <a:off x="1753930" y="1254328"/>
              <a:ext cx="9674623" cy="201062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Hành trình cóc lên Thiên Đình kiện Trời làm mưa cứu muôn lại được cho như sau:</a:t>
              </a:r>
            </a:p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Cóc đi 28 km thì gặp cua. Cóc và cua đi thêm 36 km nữa thì gặp hổ và gấu. </a:t>
              </a:r>
            </a:p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Cóc, cua, hổ và gấu đi thêm 46 km nữa thì gặp ong mật và cáo. Hỏi:</a:t>
              </a:r>
            </a:p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a) Cóc đi bao nhiêu ki-lô-mét thì gặp hổ và gấu?</a:t>
              </a:r>
              <a:endParaRPr sz="20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b) Tính từ chỗ gặp cua, cóc đi bao nhiêu ki-lô-mét thì gặp ong mật và cáo?</a:t>
              </a:r>
              <a:endParaRPr sz="20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88" name="Google Shape;4588;p21"/>
            <p:cNvSpPr/>
            <p:nvPr/>
          </p:nvSpPr>
          <p:spPr>
            <a:xfrm>
              <a:off x="1183343" y="1400495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4</a:t>
              </a:r>
            </a:p>
          </p:txBody>
        </p:sp>
      </p:grpSp>
      <p:pic>
        <p:nvPicPr>
          <p:cNvPr id="4589" name="Google Shape;4589;p21"/>
          <p:cNvPicPr preferRelativeResize="0"/>
          <p:nvPr/>
        </p:nvPicPr>
        <p:blipFill rotWithShape="1">
          <a:blip r:embed="rId3"/>
          <a:srcRect b="20816"/>
          <a:stretch>
            <a:fillRect/>
          </a:stretch>
        </p:blipFill>
        <p:spPr>
          <a:xfrm>
            <a:off x="395570" y="3366370"/>
            <a:ext cx="5312469" cy="3093365"/>
          </a:xfrm>
          <a:prstGeom prst="rect">
            <a:avLst/>
          </a:prstGeom>
          <a:noFill/>
          <a:ln>
            <a:noFill/>
          </a:ln>
        </p:spPr>
      </p:pic>
      <p:sp>
        <p:nvSpPr>
          <p:cNvPr id="4590" name="Google Shape;4590;p21"/>
          <p:cNvSpPr txBox="1"/>
          <p:nvPr/>
        </p:nvSpPr>
        <p:spPr>
          <a:xfrm>
            <a:off x="4922729" y="2105290"/>
            <a:ext cx="6485394" cy="42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giải</a:t>
            </a:r>
            <a:endParaRPr lang="en-US" sz="2300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a)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Cóc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cần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số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ki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-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lô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-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mét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gặp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hổ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và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gấu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là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28 + 36 = 64 (km)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b)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Tính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từ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chỗ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gặp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cua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cóc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số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ki-lô-mét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thì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gặp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ong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mật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và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cáo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là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36 + 46 = 82 (km)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Đáp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số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a) </a:t>
            </a:r>
            <a:r>
              <a:rPr lang="en-US" sz="2300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64 km.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		   </a:t>
            </a:r>
            <a:r>
              <a:rPr lang="en-US" sz="23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b) </a:t>
            </a:r>
            <a:r>
              <a:rPr lang="en-US" sz="2300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82 km.</a:t>
            </a:r>
            <a:endParaRPr sz="2300" dirty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92680" y="302872"/>
            <a:ext cx="10417465" cy="58358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234933" y="65314"/>
            <a:ext cx="1750423" cy="211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9766" y="1095422"/>
            <a:ext cx="2218419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 smtClean="0">
                <a:latin typeface="HP001 4 hàng" pitchFamily="34" charset="0"/>
              </a:rPr>
              <a:t>Bài</a:t>
            </a:r>
            <a:r>
              <a:rPr lang="en-US" sz="3039" b="1" dirty="0" smtClean="0">
                <a:latin typeface="HP001 4 hàng" pitchFamily="34" charset="0"/>
              </a:rPr>
              <a:t> 4: 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55746" y="1669133"/>
            <a:ext cx="2218419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 smtClean="0">
                <a:latin typeface="HP001 4 hàng" pitchFamily="34" charset="0"/>
              </a:rPr>
              <a:t>Bài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giải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2565" y="2251658"/>
            <a:ext cx="9248671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smtClean="0">
                <a:latin typeface="HP001 4 hàng" pitchFamily="34" charset="0"/>
              </a:rPr>
              <a:t>a) </a:t>
            </a:r>
            <a:r>
              <a:rPr lang="en-US" sz="3039" b="1" dirty="0" err="1" smtClean="0">
                <a:latin typeface="HP001 4 hàng" pitchFamily="34" charset="0"/>
              </a:rPr>
              <a:t>Cóc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cần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đi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số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ki</a:t>
            </a:r>
            <a:r>
              <a:rPr lang="en-US" sz="3039" b="1" dirty="0" smtClean="0">
                <a:latin typeface="HP001 4 hàng" pitchFamily="34" charset="0"/>
              </a:rPr>
              <a:t> – </a:t>
            </a:r>
            <a:r>
              <a:rPr lang="en-US" sz="3039" b="1" dirty="0" err="1" smtClean="0">
                <a:latin typeface="HP001 4 hàng" pitchFamily="34" charset="0"/>
              </a:rPr>
              <a:t>lô</a:t>
            </a:r>
            <a:r>
              <a:rPr lang="en-US" sz="3039" b="1" dirty="0" smtClean="0">
                <a:latin typeface="HP001 4 hàng" pitchFamily="34" charset="0"/>
              </a:rPr>
              <a:t> – </a:t>
            </a:r>
            <a:r>
              <a:rPr lang="en-US" sz="3039" b="1" dirty="0" err="1" smtClean="0">
                <a:latin typeface="HP001 4 hàng" pitchFamily="34" charset="0"/>
              </a:rPr>
              <a:t>mét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để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gặp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hổ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và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gấu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là</a:t>
            </a:r>
            <a:r>
              <a:rPr lang="en-US" sz="3039" b="1" dirty="0" smtClean="0">
                <a:latin typeface="HP001 4 hàng" pitchFamily="34" charset="0"/>
              </a:rPr>
              <a:t>: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9766" y="2834352"/>
            <a:ext cx="6196089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smtClean="0">
                <a:latin typeface="HP001 4 hàng" pitchFamily="34" charset="0"/>
              </a:rPr>
              <a:t>……………………………………… 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8709" y="3417046"/>
            <a:ext cx="9248671" cy="1726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900"/>
              </a:spcAft>
            </a:pPr>
            <a:r>
              <a:rPr lang="en-US" sz="3039" b="1" dirty="0">
                <a:latin typeface="HP001 4 hàng" pitchFamily="34" charset="0"/>
              </a:rPr>
              <a:t>b</a:t>
            </a:r>
            <a:r>
              <a:rPr lang="en-US" sz="3039" b="1" dirty="0" smtClean="0">
                <a:latin typeface="HP001 4 hàng" pitchFamily="34" charset="0"/>
              </a:rPr>
              <a:t>) </a:t>
            </a:r>
            <a:r>
              <a:rPr lang="en-US" sz="304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Tính</a:t>
            </a:r>
            <a:r>
              <a:rPr lang="en-US" sz="304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4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từ</a:t>
            </a:r>
            <a:r>
              <a:rPr lang="en-US" sz="304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4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chỗ</a:t>
            </a:r>
            <a:r>
              <a:rPr lang="en-US" sz="304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4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gặp</a:t>
            </a:r>
            <a:r>
              <a:rPr lang="en-US" sz="304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4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cua</a:t>
            </a:r>
            <a:r>
              <a:rPr lang="en-US" sz="3040" b="1" dirty="0">
                <a:solidFill>
                  <a:schemeClr val="dk1"/>
                </a:solidFill>
                <a:latin typeface="HP001 4 hàng" panose="020B0603050302020204" pitchFamily="34" charset="0"/>
              </a:rPr>
              <a:t>, </a:t>
            </a:r>
            <a:r>
              <a:rPr lang="en-US" sz="304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cóc</a:t>
            </a:r>
            <a:r>
              <a:rPr lang="en-US" sz="304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4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đi</a:t>
            </a:r>
            <a:r>
              <a:rPr lang="en-US" sz="304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4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số</a:t>
            </a:r>
            <a:r>
              <a:rPr lang="en-US" sz="304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4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ki-lô-mét</a:t>
            </a:r>
            <a:r>
              <a:rPr lang="en-US" sz="304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4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thì</a:t>
            </a:r>
            <a:r>
              <a:rPr lang="en-US" sz="304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4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gặp</a:t>
            </a:r>
            <a:r>
              <a:rPr lang="en-US" sz="304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40" b="1" dirty="0" err="1" smtClean="0">
                <a:solidFill>
                  <a:schemeClr val="dk1"/>
                </a:solidFill>
                <a:latin typeface="HP001 4 hàng" panose="020B0603050302020204" pitchFamily="34" charset="0"/>
              </a:rPr>
              <a:t>ong</a:t>
            </a:r>
            <a:endParaRPr lang="en-US" sz="3040" b="1" dirty="0" smtClean="0">
              <a:solidFill>
                <a:schemeClr val="dk1"/>
              </a:solidFill>
              <a:latin typeface="HP001 4 hàng" panose="020B0603050302020204" pitchFamily="34" charset="0"/>
            </a:endParaRPr>
          </a:p>
          <a:p>
            <a:pPr lvl="0">
              <a:spcAft>
                <a:spcPts val="900"/>
              </a:spcAft>
            </a:pPr>
            <a:r>
              <a:rPr lang="en-US" sz="3040" b="1" dirty="0" err="1" smtClean="0">
                <a:solidFill>
                  <a:schemeClr val="dk1"/>
                </a:solidFill>
                <a:latin typeface="HP001 4 hàng" panose="020B0603050302020204" pitchFamily="34" charset="0"/>
              </a:rPr>
              <a:t>mật</a:t>
            </a:r>
            <a:r>
              <a:rPr lang="en-US" sz="3040" b="1" dirty="0" smtClean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4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và</a:t>
            </a:r>
            <a:r>
              <a:rPr lang="en-US" sz="304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4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cáo</a:t>
            </a:r>
            <a:r>
              <a:rPr lang="en-US" sz="304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4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là</a:t>
            </a:r>
            <a:r>
              <a:rPr lang="en-US" sz="3040" b="1" dirty="0">
                <a:solidFill>
                  <a:schemeClr val="dk1"/>
                </a:solidFill>
                <a:latin typeface="HP001 4 hàng" panose="020B0603050302020204" pitchFamily="34" charset="0"/>
              </a:rPr>
              <a:t>:</a:t>
            </a:r>
          </a:p>
          <a:p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99766" y="4583519"/>
            <a:ext cx="6196089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smtClean="0">
                <a:latin typeface="HP001 4 hàng" pitchFamily="34" charset="0"/>
              </a:rPr>
              <a:t>……………………………………… 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05108" y="5171254"/>
            <a:ext cx="6196089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 smtClean="0">
                <a:latin typeface="HP001 4 hàng" pitchFamily="34" charset="0"/>
              </a:rPr>
              <a:t>Đáp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số</a:t>
            </a:r>
            <a:r>
              <a:rPr lang="en-US" sz="3039" b="1" dirty="0" smtClean="0">
                <a:latin typeface="HP001 4 hàng" pitchFamily="34" charset="0"/>
              </a:rPr>
              <a:t>: a) </a:t>
            </a:r>
            <a:r>
              <a:rPr lang="en-US" sz="3039" b="1" dirty="0" smtClean="0">
                <a:latin typeface="HP001 4 hàng" pitchFamily="34" charset="0"/>
              </a:rPr>
              <a:t>…………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43365" y="5774020"/>
            <a:ext cx="6196089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smtClean="0">
                <a:latin typeface="HP001 4 hàng" pitchFamily="34" charset="0"/>
              </a:rPr>
              <a:t>b) </a:t>
            </a:r>
            <a:r>
              <a:rPr lang="en-US" sz="3039" b="1" dirty="0" smtClean="0">
                <a:latin typeface="HP001 4 hàng" pitchFamily="34" charset="0"/>
              </a:rPr>
              <a:t>…………</a:t>
            </a:r>
            <a:endParaRPr lang="en-US" sz="3039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71166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0" y="3927079"/>
            <a:ext cx="7038975" cy="912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</a:t>
            </a:r>
            <a:r>
              <a:rPr lang="en-US" altLang="en-US" sz="4135" dirty="0">
                <a:latin typeface="Arial" panose="020B0604020202020204" pitchFamily="34" charset="0"/>
              </a:rPr>
              <a:t>. </a:t>
            </a:r>
            <a:r>
              <a:rPr lang="en-US" altLang="en-US" sz="4400" dirty="0" err="1">
                <a:latin typeface="Arial" panose="020B0604020202020204" pitchFamily="34" charset="0"/>
              </a:rPr>
              <a:t>59m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B</a:t>
            </a:r>
            <a:r>
              <a:rPr lang="en-US" altLang="en-US" sz="2400" dirty="0">
                <a:latin typeface="Arial" panose="020B0604020202020204" pitchFamily="34" charset="0"/>
              </a:rPr>
              <a:t>. </a:t>
            </a:r>
            <a:r>
              <a:rPr lang="en-US" altLang="en-US" sz="4400" dirty="0" err="1">
                <a:latin typeface="Arial" panose="020B0604020202020204" pitchFamily="34" charset="0"/>
              </a:rPr>
              <a:t>69m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4867" y="4233545"/>
            <a:ext cx="39458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41m + 18m = 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8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69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3" grpId="0" bldLvl="0" animBg="1"/>
      <p:bldP spid="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B. </a:t>
            </a:r>
            <a:r>
              <a:rPr lang="en-US" altLang="en-US" sz="4400" dirty="0" err="1">
                <a:latin typeface="Arial" panose="020B0604020202020204" pitchFamily="34" charset="0"/>
              </a:rPr>
              <a:t>90m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latin typeface="Arial" panose="020B0604020202020204" pitchFamily="34" charset="0"/>
              </a:rPr>
              <a:t>A. 100m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94412" y="4170680"/>
            <a:ext cx="36068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82m + 8m = 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B. </a:t>
            </a:r>
            <a:r>
              <a:rPr lang="en-US" altLang="en-US" sz="4400" dirty="0" err="1">
                <a:latin typeface="Arial" panose="020B0604020202020204" pitchFamily="34" charset="0"/>
              </a:rPr>
              <a:t>51dm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A. </a:t>
            </a:r>
            <a:r>
              <a:rPr lang="en-US" altLang="en-US" sz="4000" dirty="0" err="1">
                <a:latin typeface="Arial" panose="020B0604020202020204" pitchFamily="34" charset="0"/>
              </a:rPr>
              <a:t>61dm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9777" y="4347210"/>
            <a:ext cx="411543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44dm + 7dm =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5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92680" y="302872"/>
            <a:ext cx="10417465" cy="58358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766" y="1073377"/>
            <a:ext cx="8404970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 smtClean="0">
                <a:latin typeface="HP001 4 hàng" pitchFamily="34" charset="0"/>
              </a:rPr>
              <a:t>Thứ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tư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>
                <a:latin typeface="HP001 4 hàng" pitchFamily="34" charset="0"/>
              </a:rPr>
              <a:t>ngày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smtClean="0">
                <a:latin typeface="HP001 4 hàng" pitchFamily="34" charset="0"/>
              </a:rPr>
              <a:t>23 </a:t>
            </a:r>
            <a:r>
              <a:rPr lang="en-US" sz="3039" b="1" dirty="0" err="1">
                <a:latin typeface="HP001 4 hàng" pitchFamily="34" charset="0"/>
              </a:rPr>
              <a:t>tháng</a:t>
            </a:r>
            <a:r>
              <a:rPr lang="en-US" sz="3039" b="1" dirty="0">
                <a:latin typeface="HP001 4 hàng" pitchFamily="34" charset="0"/>
              </a:rPr>
              <a:t> 3 </a:t>
            </a:r>
            <a:r>
              <a:rPr lang="en-US" sz="3039" b="1" dirty="0" err="1">
                <a:latin typeface="HP001 4 hàng" pitchFamily="34" charset="0"/>
              </a:rPr>
              <a:t>năm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vi-VN" sz="3039" b="1" dirty="0">
                <a:latin typeface="HP001 4 hàng" pitchFamily="34" charset="0"/>
              </a:rPr>
              <a:t>2022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3365" y="1671172"/>
            <a:ext cx="2218419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 smtClean="0">
                <a:latin typeface="HP001 4 hàng" pitchFamily="34" charset="0"/>
              </a:rPr>
              <a:t>Toán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5510" y="2229444"/>
            <a:ext cx="5600343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55: Ki –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lô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–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mét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endParaRPr lang="en-US" sz="3039" dirty="0"/>
          </a:p>
        </p:txBody>
      </p:sp>
      <p:sp>
        <p:nvSpPr>
          <p:cNvPr id="6" name="Rectangle 5"/>
          <p:cNvSpPr/>
          <p:nvPr/>
        </p:nvSpPr>
        <p:spPr>
          <a:xfrm>
            <a:off x="10234933" y="65314"/>
            <a:ext cx="1750423" cy="211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2254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1" name="Google Shape;4531;p17"/>
          <p:cNvSpPr txBox="1"/>
          <p:nvPr/>
        </p:nvSpPr>
        <p:spPr>
          <a:xfrm>
            <a:off x="5184532" y="364806"/>
            <a:ext cx="18229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Ki- lô- mét</a:t>
            </a:r>
          </a:p>
        </p:txBody>
      </p:sp>
      <p:pic>
        <p:nvPicPr>
          <p:cNvPr id="4532" name="Google Shape;4532;p17"/>
          <p:cNvPicPr preferRelativeResize="0"/>
          <p:nvPr/>
        </p:nvPicPr>
        <p:blipFill rotWithShape="1">
          <a:blip r:embed="rId3"/>
          <a:srcRect t="2038"/>
          <a:stretch>
            <a:fillRect/>
          </a:stretch>
        </p:blipFill>
        <p:spPr>
          <a:xfrm>
            <a:off x="1057983" y="900049"/>
            <a:ext cx="10076033" cy="3273745"/>
          </a:xfrm>
          <a:prstGeom prst="rect">
            <a:avLst/>
          </a:prstGeom>
          <a:noFill/>
          <a:ln>
            <a:noFill/>
          </a:ln>
        </p:spPr>
      </p:pic>
      <p:sp>
        <p:nvSpPr>
          <p:cNvPr id="4533" name="Google Shape;4533;p17"/>
          <p:cNvSpPr/>
          <p:nvPr/>
        </p:nvSpPr>
        <p:spPr>
          <a:xfrm>
            <a:off x="1296411" y="4173794"/>
            <a:ext cx="9599177" cy="222021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Ki- lô- mét là một đơn vị đo độ dài.</a:t>
            </a: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Ki- lô- mét viết là km.</a:t>
            </a: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 km = 1000 m; 1000 m = 1 km </a:t>
            </a: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Từ một cột cây số đến cây cột cây số tiếp theo là dài 1 km.</a:t>
            </a: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539</Words>
  <Application>Microsoft Office PowerPoint</Application>
  <PresentationFormat>Widescreen</PresentationFormat>
  <Paragraphs>97</Paragraphs>
  <Slides>14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Times New Roman</vt:lpstr>
      <vt:lpstr>Calibri</vt:lpstr>
      <vt:lpstr>HP001 4 hàng</vt:lpstr>
      <vt:lpstr>Arial</vt:lpstr>
      <vt:lpstr>Noto Sans Symbols</vt:lpstr>
      <vt:lpstr>Cookie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Trang</cp:lastModifiedBy>
  <cp:revision>8</cp:revision>
  <dcterms:created xsi:type="dcterms:W3CDTF">2021-08-04T02:58:00Z</dcterms:created>
  <dcterms:modified xsi:type="dcterms:W3CDTF">2022-03-23T05:35:01Z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70F7D3B2351147E4983AB7610E0EDD81</vt:lpwstr>
  </property>
</Properties>
</file>