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</p:sldMasterIdLst>
  <p:notesMasterIdLst>
    <p:notesMasterId r:id="rId19"/>
  </p:notesMasterIdLst>
  <p:sldIdLst>
    <p:sldId id="257" r:id="rId5"/>
    <p:sldId id="256" r:id="rId6"/>
    <p:sldId id="258" r:id="rId7"/>
    <p:sldId id="259" r:id="rId8"/>
    <p:sldId id="260" r:id="rId9"/>
    <p:sldId id="261" r:id="rId10"/>
    <p:sldId id="268" r:id="rId11"/>
    <p:sldId id="339" r:id="rId12"/>
    <p:sldId id="302" r:id="rId13"/>
    <p:sldId id="338" r:id="rId14"/>
    <p:sldId id="300" r:id="rId15"/>
    <p:sldId id="308" r:id="rId16"/>
    <p:sldId id="305" r:id="rId17"/>
    <p:sldId id="30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A7062-7E32-49D0-BCEA-D30DDF30ACF1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39EA-E88B-4B7F-8E34-F8D322F7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6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5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7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3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97" grpId="3" animBg="1"/>
      <p:bldP spid="97" grpId="4" animBg="1"/>
      <p:bldP spid="98" grpId="0" animBg="1"/>
      <p:bldP spid="98" grpId="1" animBg="1"/>
      <p:bldP spid="98" grpId="2" animBg="1"/>
      <p:bldP spid="98" grpId="3" animBg="1"/>
      <p:bldP spid="98" grpId="4" animBg="1"/>
      <p:bldP spid="99" grpId="0" animBg="1"/>
      <p:bldP spid="99" grpId="1" animBg="1"/>
      <p:bldP spid="99" grpId="2" animBg="1"/>
      <p:bldP spid="99" grpId="3" animBg="1"/>
      <p:bldP spid="99" grpId="4" animBg="1"/>
      <p:bldP spid="224" grpId="0"/>
      <p:bldP spid="224" grpId="1"/>
      <p:bldP spid="224" grpId="2"/>
      <p:bldP spid="224" grpId="3"/>
      <p:bldP spid="224" grpId="4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4338"/>
      </p:ext>
    </p:extLst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84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281091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8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slide" Target="slide11.xml"/><Relationship Id="rId26" Type="http://schemas.openxmlformats.org/officeDocument/2006/relationships/image" Target="../media/image25.png"/><Relationship Id="rId3" Type="http://schemas.microsoft.com/office/2007/relationships/hdphoto" Target="../media/hdphoto3.wdp"/><Relationship Id="rId21" Type="http://schemas.openxmlformats.org/officeDocument/2006/relationships/image" Target="../media/image22.png"/><Relationship Id="rId7" Type="http://schemas.openxmlformats.org/officeDocument/2006/relationships/slide" Target="slide4.xml"/><Relationship Id="rId12" Type="http://schemas.openxmlformats.org/officeDocument/2006/relationships/slide" Target="slide6.xml"/><Relationship Id="rId17" Type="http://schemas.openxmlformats.org/officeDocument/2006/relationships/image" Target="../media/image20.png"/><Relationship Id="rId25" Type="http://schemas.microsoft.com/office/2007/relationships/hdphoto" Target="../media/hdphoto6.wdp"/><Relationship Id="rId2" Type="http://schemas.openxmlformats.org/officeDocument/2006/relationships/image" Target="../media/image13.png"/><Relationship Id="rId16" Type="http://schemas.openxmlformats.org/officeDocument/2006/relationships/slide" Target="slide9.xml"/><Relationship Id="rId20" Type="http://schemas.openxmlformats.org/officeDocument/2006/relationships/slide" Target="slide12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microsoft.com/office/2007/relationships/hdphoto" Target="../media/hdphoto4.wdp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microsoft.com/office/2007/relationships/hdphoto" Target="../media/hdphoto5.wdp"/><Relationship Id="rId14" Type="http://schemas.openxmlformats.org/officeDocument/2006/relationships/slide" Target="slide7.xml"/><Relationship Id="rId22" Type="http://schemas.openxmlformats.org/officeDocument/2006/relationships/slide" Target="slide13.xml"/><Relationship Id="rId27" Type="http://schemas.openxmlformats.org/officeDocument/2006/relationships/image" Target="../media/image26.png"/><Relationship Id="rId30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\Desktop\Tai nguyen thiet ke tro choi\Bảng gỗ\Huong dan 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02870"/>
            <a:ext cx="1641959" cy="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Bảng gỗ\cho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36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117273" y="2889080"/>
            <a:ext cx="834969" cy="726123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44698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898250" y="2990806"/>
            <a:ext cx="4157379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98250" y="3902298"/>
            <a:ext cx="4049396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88371" y="3806944"/>
            <a:ext cx="768836" cy="726123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82950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89452" y="2349161"/>
            <a:ext cx="1890261" cy="553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701600" y="533400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129540" y="246288"/>
            <a:ext cx="7127491" cy="10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 </a:t>
            </a:r>
            <a:r>
              <a:rPr lang="en-US" sz="2100" dirty="0" err="1"/>
              <a:t>Tìm</a:t>
            </a:r>
            <a:r>
              <a:rPr lang="en-US" sz="2100" dirty="0"/>
              <a:t> </a:t>
            </a:r>
            <a:r>
              <a:rPr lang="en-US" sz="2100" dirty="0" err="1"/>
              <a:t>đường</a:t>
            </a:r>
            <a:r>
              <a:rPr lang="en-US" sz="2100" dirty="0"/>
              <a:t> </a:t>
            </a:r>
            <a:r>
              <a:rPr lang="en-US" sz="2100" dirty="0" err="1"/>
              <a:t>đưa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miếng</a:t>
            </a:r>
            <a:r>
              <a:rPr lang="en-US" sz="2100" dirty="0"/>
              <a:t> pho </a:t>
            </a:r>
            <a:r>
              <a:rPr lang="en-US" sz="2100" dirty="0" err="1"/>
              <a:t>mát</a:t>
            </a:r>
            <a:r>
              <a:rPr lang="en-US" sz="2100" dirty="0"/>
              <a:t>, </a:t>
            </a:r>
            <a:r>
              <a:rPr lang="en-US" sz="2100" dirty="0" err="1"/>
              <a:t>bằng</a:t>
            </a:r>
            <a:r>
              <a:rPr lang="en-US" sz="2100" dirty="0"/>
              <a:t> </a:t>
            </a:r>
            <a:r>
              <a:rPr lang="en-US" sz="2100" dirty="0" err="1"/>
              <a:t>cách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</a:t>
            </a:r>
            <a:r>
              <a:rPr lang="en-US" sz="2100" dirty="0" err="1"/>
              <a:t>theo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chỉ</a:t>
            </a:r>
            <a:r>
              <a:rPr lang="en-US" sz="2100" dirty="0"/>
              <a:t> </a:t>
            </a:r>
            <a:r>
              <a:rPr lang="en-US" sz="2100" dirty="0" err="1"/>
              <a:t>dẫn</a:t>
            </a:r>
            <a:r>
              <a:rPr lang="en-US" sz="2100" dirty="0"/>
              <a:t> </a:t>
            </a:r>
            <a:r>
              <a:rPr lang="en-US" sz="2100" dirty="0" err="1"/>
              <a:t>cho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mỗi</a:t>
            </a:r>
            <a:r>
              <a:rPr lang="en-US" sz="2100" dirty="0"/>
              <a:t> </a:t>
            </a:r>
            <a:r>
              <a:rPr lang="en-US" sz="2100" dirty="0" err="1"/>
              <a:t>ô</a:t>
            </a:r>
            <a:r>
              <a:rPr lang="en-US" sz="2100" dirty="0"/>
              <a:t> </a:t>
            </a:r>
            <a:r>
              <a:rPr lang="en-US" sz="2100" dirty="0" err="1"/>
              <a:t>mà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qua.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82109F-92B8-834E-A81C-04AD84CD96AA}"/>
              </a:ext>
            </a:extLst>
          </p:cNvPr>
          <p:cNvGrpSpPr/>
          <p:nvPr/>
        </p:nvGrpSpPr>
        <p:grpSpPr>
          <a:xfrm>
            <a:off x="762000" y="1248452"/>
            <a:ext cx="6967538" cy="5076147"/>
            <a:chOff x="1506053" y="1545840"/>
            <a:chExt cx="8799997" cy="49445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2724ED-FC5A-DA4B-9A8C-FB23E4913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C8C0E0A-17AC-B244-A32B-F5FD903795B6}"/>
                </a:ext>
              </a:extLst>
            </p:cNvPr>
            <p:cNvGrpSpPr/>
            <p:nvPr/>
          </p:nvGrpSpPr>
          <p:grpSpPr>
            <a:xfrm>
              <a:off x="5276850" y="3695701"/>
              <a:ext cx="1667607" cy="971550"/>
              <a:chOff x="5276850" y="3695701"/>
              <a:chExt cx="1667607" cy="971550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63E8C75-275D-724E-8312-5A2EA82ABB63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789AFD-1E7C-4E4C-A585-158398A83624}"/>
                  </a:ext>
                </a:extLst>
              </p:cNvPr>
              <p:cNvSpPr txBox="1"/>
              <p:nvPr/>
            </p:nvSpPr>
            <p:spPr>
              <a:xfrm>
                <a:off x="5304691" y="3844082"/>
                <a:ext cx="1639766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trước </a:t>
                </a:r>
              </a:p>
              <a:p>
                <a:pPr algn="ctr"/>
                <a:r>
                  <a:rPr lang="en-VN" sz="1500" dirty="0"/>
                  <a:t>của 700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A118D81-42F9-1042-8847-F6F4B0B7F601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D711478D-0861-C645-B2DB-DA91DB299D0D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E0E9533-84F5-7840-9A9F-C4F7A27FB8AE}"/>
                  </a:ext>
                </a:extLst>
              </p:cNvPr>
              <p:cNvSpPr txBox="1"/>
              <p:nvPr/>
            </p:nvSpPr>
            <p:spPr>
              <a:xfrm>
                <a:off x="5483588" y="3844082"/>
                <a:ext cx="1281971" cy="539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sau</a:t>
                </a:r>
              </a:p>
              <a:p>
                <a:pPr algn="ctr"/>
                <a:r>
                  <a:rPr lang="en-US" sz="1500" dirty="0"/>
                  <a:t>c</a:t>
                </a:r>
                <a:r>
                  <a:rPr lang="en-VN" sz="1500" dirty="0"/>
                  <a:t>ủa </a:t>
                </a:r>
                <a:r>
                  <a:rPr lang="en-VN" sz="1500" dirty="0" smtClean="0"/>
                  <a:t>9</a:t>
                </a:r>
                <a:r>
                  <a:rPr lang="en-US" sz="1500" smtClean="0"/>
                  <a:t>99</a:t>
                </a:r>
                <a:endParaRPr lang="en-VN" sz="1500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0216EA7-2A64-E24C-AC97-5AC08874D881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90690"/>
              <a:chOff x="5276850" y="3695701"/>
              <a:chExt cx="1657351" cy="990690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5E748ED8-E18E-4643-B036-06839596D149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7D5D1B5-F749-0544-9C06-85946347D0FF}"/>
                  </a:ext>
                </a:extLst>
              </p:cNvPr>
              <p:cNvSpPr txBox="1"/>
              <p:nvPr/>
            </p:nvSpPr>
            <p:spPr>
              <a:xfrm>
                <a:off x="5276851" y="3732282"/>
                <a:ext cx="1657350" cy="95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350" dirty="0"/>
                  <a:t>Số gồm 7 trăm, 0 chục, 1 đơn vị</a:t>
                </a:r>
                <a:endParaRPr lang="en-VN" sz="1350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2FC855-7494-4F4F-9C76-E4D27187E237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F0396FFE-35B2-444B-B5F4-4983EBF23B3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2B21709-539D-E54C-AEB4-B9E9F2FF3F7F}"/>
                  </a:ext>
                </a:extLst>
              </p:cNvPr>
              <p:cNvSpPr txBox="1"/>
              <p:nvPr/>
            </p:nvSpPr>
            <p:spPr>
              <a:xfrm>
                <a:off x="5276851" y="3846582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lớn hơn 310</a:t>
                </a:r>
                <a:endParaRPr lang="en-VN" sz="1500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2D8C8CB-9298-E849-9B37-9DCCEA6271AE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24DD168B-FAB4-DD40-9238-5DCB5CFA80F5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C1B9F6D-B69C-2B42-8F4B-F0170592C4FA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trăm</a:t>
                </a:r>
                <a:endParaRPr lang="en-VN" sz="15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F5482DD-B31A-B34A-9E9C-08B4FAF27682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1041947"/>
              <a:chOff x="5276850" y="3695701"/>
              <a:chExt cx="1657351" cy="1041947"/>
            </a:xfrm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F5A4E5FB-8E25-CE47-9DE8-77B1FD742F0A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868458-018F-6D4D-820F-E63B88AC25D6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chục</a:t>
                </a:r>
                <a:endParaRPr lang="en-VN" sz="15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FF04942-CEBA-6749-A71C-D2DDCC19609F}"/>
              </a:ext>
            </a:extLst>
          </p:cNvPr>
          <p:cNvGrpSpPr/>
          <p:nvPr/>
        </p:nvGrpSpPr>
        <p:grpSpPr>
          <a:xfrm>
            <a:off x="612001" y="533400"/>
            <a:ext cx="2890610" cy="533400"/>
            <a:chOff x="816002" y="-8468"/>
            <a:chExt cx="3854146" cy="108418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6A6B7B1-A84F-E34D-9CFC-A1E01024DB4F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E6789D3-4954-234F-B77E-E95C762682AF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E92C59-6D24-0941-A530-46FFC1F2FEB8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6FC098E-D56C-1C49-992E-C33FE6811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964785"/>
              </p:ext>
            </p:extLst>
          </p:nvPr>
        </p:nvGraphicFramePr>
        <p:xfrm>
          <a:off x="1129810" y="1583106"/>
          <a:ext cx="6299120" cy="4240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780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1574780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164539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7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97083" y="3499731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312358" y="3429000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097491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52734" y="4269002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299401" y="4269001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4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3205111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9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4752734" y="51808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</a:t>
            </a:r>
            <a:endParaRPr lang="en-VN" sz="27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88F934-9452-C04E-B479-48AF41317E41}"/>
              </a:ext>
            </a:extLst>
          </p:cNvPr>
          <p:cNvSpPr/>
          <p:nvPr/>
        </p:nvSpPr>
        <p:spPr>
          <a:xfrm>
            <a:off x="6299401" y="5104615"/>
            <a:ext cx="604889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0</a:t>
            </a:r>
            <a:endParaRPr lang="en-VN" sz="2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46" y="803880"/>
            <a:ext cx="1105969" cy="8102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35A8DD-62F0-8641-9D69-B650F91F8CDF}"/>
              </a:ext>
            </a:extLst>
          </p:cNvPr>
          <p:cNvGrpSpPr/>
          <p:nvPr/>
        </p:nvGrpSpPr>
        <p:grpSpPr>
          <a:xfrm>
            <a:off x="-186773" y="6114749"/>
            <a:ext cx="295691" cy="295061"/>
            <a:chOff x="3199641" y="-1649896"/>
            <a:chExt cx="577229" cy="5772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A3EEAE4-288F-004B-9C86-BD526992F2B5}"/>
                </a:ext>
              </a:extLst>
            </p:cNvPr>
            <p:cNvSpPr/>
            <p:nvPr/>
          </p:nvSpPr>
          <p:spPr>
            <a:xfrm>
              <a:off x="3199641" y="-1649896"/>
              <a:ext cx="577229" cy="577229"/>
            </a:xfrm>
            <a:prstGeom prst="roundRect">
              <a:avLst/>
            </a:prstGeom>
            <a:solidFill>
              <a:srgbClr val="BFE9F3">
                <a:alpha val="69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F6DC4E-85A3-674F-A6FC-083476C1BA56}"/>
                </a:ext>
              </a:extLst>
            </p:cNvPr>
            <p:cNvSpPr/>
            <p:nvPr/>
          </p:nvSpPr>
          <p:spPr>
            <a:xfrm>
              <a:off x="3397801" y="-1447114"/>
              <a:ext cx="180909" cy="1809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79C8348-F5BC-4532-AB38-E3A41F26F8FE}"/>
              </a:ext>
            </a:extLst>
          </p:cNvPr>
          <p:cNvSpPr/>
          <p:nvPr/>
        </p:nvSpPr>
        <p:spPr>
          <a:xfrm>
            <a:off x="2697481" y="1905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A80F4-2D7A-46B2-AFD1-8DC275082C10}"/>
              </a:ext>
            </a:extLst>
          </p:cNvPr>
          <p:cNvSpPr/>
          <p:nvPr/>
        </p:nvSpPr>
        <p:spPr>
          <a:xfrm>
            <a:off x="685800" y="602196"/>
            <a:ext cx="7772400" cy="5512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3A59-3EE4-9C45-8BAE-F2A15E2D8A3D}"/>
              </a:ext>
            </a:extLst>
          </p:cNvPr>
          <p:cNvSpPr txBox="1"/>
          <p:nvPr/>
        </p:nvSpPr>
        <p:spPr>
          <a:xfrm>
            <a:off x="750870" y="883676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79" y="1640042"/>
            <a:ext cx="4714876" cy="464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9F6023-5415-4B6B-944F-E51D09A48CD0}"/>
              </a:ext>
            </a:extLst>
          </p:cNvPr>
          <p:cNvSpPr txBox="1"/>
          <p:nvPr/>
        </p:nvSpPr>
        <p:spPr>
          <a:xfrm>
            <a:off x="587955" y="2092983"/>
            <a:ext cx="3611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ChuẩN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bị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:</a:t>
            </a:r>
            <a:r>
              <a:rPr lang="en-VN" dirty="0"/>
              <a:t> 1 xúc xắc, 5 quân cờ.</a:t>
            </a:r>
          </a:p>
          <a:p>
            <a:pPr algn="just"/>
            <a:r>
              <a:rPr lang="en-VN" dirty="0"/>
              <a:t>Cách chơi: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Chơi theo nhóm.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Khi đến lượt, người chơi gieo xúc xắc và đọc số chấm ở mặt trên. Tìm số thích hợp vơi mặt xúc xắc ở trong bảng (ví dụ số thích hợp với mặt            </a:t>
            </a:r>
            <a:r>
              <a:rPr lang="en-VN" dirty="0">
                <a:solidFill>
                  <a:schemeClr val="bg1"/>
                </a:solidFill>
              </a:rPr>
              <a:t>với</a:t>
            </a:r>
            <a:r>
              <a:rPr lang="en-VN" dirty="0"/>
              <a:t> là 356). Đặt một quân cờ vào con chim cánh cụt ghi số vừa tìm được.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Trò chơi kết thúc khi đặt được hết 5 quân cờ.</a:t>
            </a:r>
            <a:endParaRPr lang="en-VN" b="1" dirty="0">
              <a:ln w="28575">
                <a:solidFill>
                  <a:srgbClr val="F18585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021" y="981901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440380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438400"/>
            <a:ext cx="5257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Những chậu hoa đang rất cần được tưới nước để có thể phát triển.Các con hãy tưới nước cho chúng bằng cách cùng nhau trả lời những câu hỏi nhé.</a:t>
            </a: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35527" y="1582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Quay lại</a:t>
            </a:r>
          </a:p>
        </p:txBody>
      </p:sp>
    </p:spTree>
    <p:extLst>
      <p:ext uri="{BB962C8B-B14F-4D97-AF65-F5344CB8AC3E}">
        <p14:creationId xmlns:p14="http://schemas.microsoft.com/office/powerpoint/2010/main" val="38443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630382" y="169718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581891" y="441960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22564" y="290079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08709" y="556260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117764" y="-25284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2133600" y="138545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3733800" y="140986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5312228" y="153851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858000" y="164885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/>
        </p:blipFill>
        <p:spPr>
          <a:xfrm>
            <a:off x="2121477" y="422902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/>
        </p:blipFill>
        <p:spPr>
          <a:xfrm>
            <a:off x="3688772" y="427082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/>
        </p:blipFill>
        <p:spPr>
          <a:xfrm>
            <a:off x="5258460" y="412865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/>
        </p:blipFill>
        <p:spPr>
          <a:xfrm>
            <a:off x="6788727" y="421361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1873991" y="299272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3360057" y="310187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4953000" y="309329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6455888" y="307239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730666" y="30955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2137723" y="38548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323609" y="45588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813303" y="38548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44" y="-15174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57" y="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8" y="3165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13" y="256523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68" y="253538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259952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89" y="2599527"/>
            <a:ext cx="1404340" cy="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501" y="838200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359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81455" y="4468118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5" y="957405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957404"/>
            <a:ext cx="69203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406518"/>
            <a:ext cx="57149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152" y="2503172"/>
            <a:ext cx="597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53202" y="1024937"/>
            <a:ext cx="2004299" cy="735496"/>
            <a:chOff x="1523998" y="0"/>
            <a:chExt cx="2672399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6074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30566" y="1074801"/>
            <a:ext cx="5066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7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27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1" y="3680416"/>
            <a:ext cx="381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3 –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luyện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509459" y="1078588"/>
            <a:ext cx="7832476" cy="4387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2578" y="1657901"/>
            <a:ext cx="6319361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85" b="1" dirty="0" err="1">
                <a:latin typeface="HP001 4 hàng" pitchFamily="34" charset="0"/>
              </a:rPr>
              <a:t>Thứ</a:t>
            </a:r>
            <a:r>
              <a:rPr lang="en-US" sz="2285" b="1" dirty="0">
                <a:latin typeface="HP001 4 hàng" pitchFamily="34" charset="0"/>
              </a:rPr>
              <a:t> </a:t>
            </a:r>
            <a:r>
              <a:rPr lang="en-US" sz="2285" b="1" dirty="0" err="1" smtClean="0">
                <a:latin typeface="HP001 4 hàng" pitchFamily="34" charset="0"/>
              </a:rPr>
              <a:t>năm</a:t>
            </a:r>
            <a:r>
              <a:rPr lang="en-US" sz="2285" b="1" dirty="0" smtClean="0">
                <a:latin typeface="HP001 4 hàng" pitchFamily="34" charset="0"/>
              </a:rPr>
              <a:t> </a:t>
            </a:r>
            <a:r>
              <a:rPr lang="en-US" sz="2285" b="1" dirty="0" err="1">
                <a:latin typeface="HP001 4 hàng" pitchFamily="34" charset="0"/>
              </a:rPr>
              <a:t>ngày</a:t>
            </a:r>
            <a:r>
              <a:rPr lang="en-US" sz="2285" b="1" dirty="0">
                <a:latin typeface="HP001 4 hàng" pitchFamily="34" charset="0"/>
              </a:rPr>
              <a:t> </a:t>
            </a:r>
            <a:r>
              <a:rPr lang="en-US" sz="2285" b="1" dirty="0" smtClean="0">
                <a:latin typeface="HP001 4 hàng" pitchFamily="34" charset="0"/>
              </a:rPr>
              <a:t>10 </a:t>
            </a:r>
            <a:r>
              <a:rPr lang="en-US" sz="2285" b="1" dirty="0" err="1">
                <a:latin typeface="HP001 4 hàng" pitchFamily="34" charset="0"/>
              </a:rPr>
              <a:t>tháng</a:t>
            </a:r>
            <a:r>
              <a:rPr lang="en-US" sz="2285" b="1" dirty="0">
                <a:latin typeface="HP001 4 hàng" pitchFamily="34" charset="0"/>
              </a:rPr>
              <a:t> 3 </a:t>
            </a:r>
            <a:r>
              <a:rPr lang="en-US" sz="2285" b="1" dirty="0" err="1">
                <a:latin typeface="HP001 4 hàng" pitchFamily="34" charset="0"/>
              </a:rPr>
              <a:t>năm</a:t>
            </a:r>
            <a:r>
              <a:rPr lang="en-US" sz="2285" b="1" dirty="0">
                <a:latin typeface="HP001 4 hàng" pitchFamily="34" charset="0"/>
              </a:rPr>
              <a:t> </a:t>
            </a:r>
            <a:r>
              <a:rPr lang="vi-VN" sz="2285" b="1" dirty="0">
                <a:latin typeface="HP001 4 hàng" pitchFamily="34" charset="0"/>
              </a:rPr>
              <a:t>2022</a:t>
            </a:r>
            <a:endParaRPr lang="en-US" sz="2285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6075" y="2107360"/>
            <a:ext cx="1667941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85" b="1" dirty="0">
                <a:latin typeface="HP001 4 hàng" pitchFamily="34" charset="0"/>
              </a:rPr>
              <a:t>T</a:t>
            </a:r>
            <a:r>
              <a:rPr lang="en-US" sz="2285" b="1" dirty="0" err="1">
                <a:latin typeface="HP001 4 hàng" pitchFamily="34" charset="0"/>
              </a:rPr>
              <a:t>oán</a:t>
            </a:r>
            <a:endParaRPr lang="en-US" sz="2285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034" y="2528293"/>
            <a:ext cx="5545856" cy="443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85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285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2285" b="1" dirty="0">
                <a:latin typeface="HP001 4 hàng" pitchFamily="34" charset="0"/>
                <a:cs typeface="Times New Roman" pitchFamily="18" charset="0"/>
              </a:rPr>
              <a:t> 51: </a:t>
            </a:r>
            <a:r>
              <a:rPr lang="en-US" sz="2285" b="1" dirty="0" err="1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2285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285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285" b="1" dirty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2285" b="1" dirty="0" err="1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2285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285" b="1" dirty="0" smtClean="0">
                <a:latin typeface="HP001 4 hàng" pitchFamily="34" charset="0"/>
                <a:cs typeface="Times New Roman" pitchFamily="18" charset="0"/>
              </a:rPr>
              <a:t>53, 54)</a:t>
            </a:r>
            <a:endParaRPr lang="en-US" sz="2285" dirty="0"/>
          </a:p>
        </p:txBody>
      </p:sp>
    </p:spTree>
    <p:extLst>
      <p:ext uri="{BB962C8B-B14F-4D97-AF65-F5344CB8AC3E}">
        <p14:creationId xmlns:p14="http://schemas.microsoft.com/office/powerpoint/2010/main" val="14171832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802324-1BA0-4C35-8EAC-2C407805BBA4}"/>
              </a:ext>
            </a:extLst>
          </p:cNvPr>
          <p:cNvSpPr/>
          <p:nvPr/>
        </p:nvSpPr>
        <p:spPr>
          <a:xfrm>
            <a:off x="2514600" y="1752600"/>
            <a:ext cx="3657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11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352</Words>
  <Application>Microsoft Office PowerPoint</Application>
  <PresentationFormat>On-screen Show (4:3)</PresentationFormat>
  <Paragraphs>72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宋体</vt:lpstr>
      <vt:lpstr>Arial</vt:lpstr>
      <vt:lpstr>Calibri</vt:lpstr>
      <vt:lpstr>等线</vt:lpstr>
      <vt:lpstr>HP001 4 hàng</vt:lpstr>
      <vt:lpstr>Times New Roman</vt:lpstr>
      <vt:lpstr>UTM Cooper Black</vt:lpstr>
      <vt:lpstr>UTM Zebrawood</vt:lpstr>
      <vt:lpstr>Office Theme</vt:lpstr>
      <vt:lpstr>1_Office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</cp:lastModifiedBy>
  <cp:revision>41</cp:revision>
  <dcterms:created xsi:type="dcterms:W3CDTF">2020-04-15T08:42:43Z</dcterms:created>
  <dcterms:modified xsi:type="dcterms:W3CDTF">2022-03-10T02:48:43Z</dcterms:modified>
</cp:coreProperties>
</file>