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0" r:id="rId2"/>
    <p:sldId id="292" r:id="rId3"/>
    <p:sldId id="339" r:id="rId4"/>
    <p:sldId id="338" r:id="rId5"/>
    <p:sldId id="286" r:id="rId6"/>
    <p:sldId id="288" r:id="rId7"/>
    <p:sldId id="287" r:id="rId8"/>
    <p:sldId id="293" r:id="rId9"/>
    <p:sldId id="301" r:id="rId10"/>
    <p:sldId id="340" r:id="rId11"/>
    <p:sldId id="304" r:id="rId12"/>
    <p:sldId id="305" r:id="rId13"/>
    <p:sldId id="306" r:id="rId14"/>
    <p:sldId id="307" r:id="rId15"/>
    <p:sldId id="308" r:id="rId16"/>
    <p:sldId id="303" r:id="rId17"/>
  </p:sldIdLst>
  <p:sldSz cx="12192000" cy="6858000"/>
  <p:notesSz cx="6858000" cy="9144000"/>
  <p:custDataLst>
    <p:tags r:id="rId19"/>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9F3"/>
    <a:srgbClr val="8B6442"/>
    <a:srgbClr val="F18585"/>
    <a:srgbClr val="9CEDFC"/>
    <a:srgbClr val="F0C444"/>
    <a:srgbClr val="A0D36C"/>
    <a:srgbClr val="EF5F5F"/>
    <a:srgbClr val="F2863B"/>
    <a:srgbClr val="7FC438"/>
    <a:srgbClr val="F9CA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894" autoAdjust="0"/>
    <p:restoredTop sz="94660"/>
  </p:normalViewPr>
  <p:slideViewPr>
    <p:cSldViewPr snapToGrid="0">
      <p:cViewPr varScale="1">
        <p:scale>
          <a:sx n="71" d="100"/>
          <a:sy n="71" d="100"/>
        </p:scale>
        <p:origin x="9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B77F8-5D13-4276-9DEB-571D1C8F5234}" type="datetimeFigureOut">
              <a:rPr lang="en-US" smtClean="0"/>
              <a:t>3/9/2022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0CD9B-1216-4710-B90A-2C55374FB1D9}" type="slidenum">
              <a:rPr lang="en-US" smtClean="0"/>
              <a:t>‹#›</a:t>
            </a:fld>
            <a:endParaRPr lang="en-US"/>
          </a:p>
        </p:txBody>
      </p:sp>
    </p:spTree>
    <p:extLst>
      <p:ext uri="{BB962C8B-B14F-4D97-AF65-F5344CB8AC3E}">
        <p14:creationId xmlns:p14="http://schemas.microsoft.com/office/powerpoint/2010/main" val="1569643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4</a:t>
            </a:fld>
            <a:endParaRPr lang="zh-CN" altLang="en-US"/>
          </a:p>
        </p:txBody>
      </p:sp>
    </p:spTree>
    <p:extLst>
      <p:ext uri="{BB962C8B-B14F-4D97-AF65-F5344CB8AC3E}">
        <p14:creationId xmlns:p14="http://schemas.microsoft.com/office/powerpoint/2010/main" val="1436038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26"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27"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2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22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TextBox 291">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93" name="Google Shape;631;p30">
            <a:extLst>
              <a:ext uri="{FF2B5EF4-FFF2-40B4-BE49-F238E27FC236}">
                <a16:creationId xmlns:a16="http://schemas.microsoft.com/office/drawing/2014/main" id="{CD1EBE97-8F9B-460E-9BC5-FD02CD5043DA}"/>
              </a:ext>
            </a:extLst>
          </p:cNvPr>
          <p:cNvGrpSpPr/>
          <p:nvPr userDrawn="1"/>
        </p:nvGrpSpPr>
        <p:grpSpPr>
          <a:xfrm flipH="1">
            <a:off x="7919467" y="3656003"/>
            <a:ext cx="1245605" cy="2486166"/>
            <a:chOff x="961250" y="234750"/>
            <a:chExt cx="1222525" cy="2320700"/>
          </a:xfrm>
        </p:grpSpPr>
        <p:sp>
          <p:nvSpPr>
            <p:cNvPr id="294"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3117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barn(inVertical)">
                                      <p:cBhvr>
                                        <p:cTn id="10" dur="500"/>
                                        <p:tgtEl>
                                          <p:spTgt spid="2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barn(inVertical)">
                                      <p:cBhvr>
                                        <p:cTn id="13" dur="500"/>
                                        <p:tgtEl>
                                          <p:spTgt spid="227"/>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28"/>
                                        </p:tgtEl>
                                        <p:attrNameLst>
                                          <p:attrName>style.visibility</p:attrName>
                                        </p:attrNameLst>
                                      </p:cBhvr>
                                      <p:to>
                                        <p:strVal val="visible"/>
                                      </p:to>
                                    </p:set>
                                    <p:anim calcmode="lin" valueType="num">
                                      <p:cBhvr>
                                        <p:cTn id="17" dur="1000" fill="hold"/>
                                        <p:tgtEl>
                                          <p:spTgt spid="228"/>
                                        </p:tgtEl>
                                        <p:attrNameLst>
                                          <p:attrName>ppt_w</p:attrName>
                                        </p:attrNameLst>
                                      </p:cBhvr>
                                      <p:tavLst>
                                        <p:tav tm="0">
                                          <p:val>
                                            <p:fltVal val="0"/>
                                          </p:val>
                                        </p:tav>
                                        <p:tav tm="100000">
                                          <p:val>
                                            <p:strVal val="#ppt_w"/>
                                          </p:val>
                                        </p:tav>
                                      </p:tavLst>
                                    </p:anim>
                                    <p:anim calcmode="lin" valueType="num">
                                      <p:cBhvr>
                                        <p:cTn id="18" dur="1000" fill="hold"/>
                                        <p:tgtEl>
                                          <p:spTgt spid="228"/>
                                        </p:tgtEl>
                                        <p:attrNameLst>
                                          <p:attrName>ppt_h</p:attrName>
                                        </p:attrNameLst>
                                      </p:cBhvr>
                                      <p:tavLst>
                                        <p:tav tm="0">
                                          <p:val>
                                            <p:fltVal val="0"/>
                                          </p:val>
                                        </p:tav>
                                        <p:tav tm="100000">
                                          <p:val>
                                            <p:strVal val="#ppt_h"/>
                                          </p:val>
                                        </p:tav>
                                      </p:tavLst>
                                    </p:anim>
                                    <p:anim calcmode="lin" valueType="num">
                                      <p:cBhvr>
                                        <p:cTn id="19" dur="1000" fill="hold"/>
                                        <p:tgtEl>
                                          <p:spTgt spid="228"/>
                                        </p:tgtEl>
                                        <p:attrNameLst>
                                          <p:attrName>style.rotation</p:attrName>
                                        </p:attrNameLst>
                                      </p:cBhvr>
                                      <p:tavLst>
                                        <p:tav tm="0">
                                          <p:val>
                                            <p:fltVal val="90"/>
                                          </p:val>
                                        </p:tav>
                                        <p:tav tm="100000">
                                          <p:val>
                                            <p:fltVal val="0"/>
                                          </p:val>
                                        </p:tav>
                                      </p:tavLst>
                                    </p:anim>
                                    <p:animEffect transition="in" filter="fade">
                                      <p:cBhvr>
                                        <p:cTn id="20" dur="1000"/>
                                        <p:tgtEl>
                                          <p:spTgt spid="22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92"/>
                                        </p:tgtEl>
                                        <p:attrNameLst>
                                          <p:attrName>style.visibility</p:attrName>
                                        </p:attrNameLst>
                                      </p:cBhvr>
                                      <p:to>
                                        <p:strVal val="visible"/>
                                      </p:to>
                                    </p:set>
                                    <p:animEffect transition="in" filter="randombar(horizontal)">
                                      <p:cBhvr>
                                        <p:cTn id="24" dur="500"/>
                                        <p:tgtEl>
                                          <p:spTgt spid="292"/>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93"/>
                                        </p:tgtEl>
                                        <p:attrNameLst>
                                          <p:attrName>style.visibility</p:attrName>
                                        </p:attrNameLst>
                                      </p:cBhvr>
                                      <p:to>
                                        <p:strVal val="visible"/>
                                      </p:to>
                                    </p:set>
                                    <p:anim calcmode="lin" valueType="num">
                                      <p:cBhvr>
                                        <p:cTn id="28" dur="1000" fill="hold"/>
                                        <p:tgtEl>
                                          <p:spTgt spid="293"/>
                                        </p:tgtEl>
                                        <p:attrNameLst>
                                          <p:attrName>ppt_w</p:attrName>
                                        </p:attrNameLst>
                                      </p:cBhvr>
                                      <p:tavLst>
                                        <p:tav tm="0">
                                          <p:val>
                                            <p:fltVal val="0"/>
                                          </p:val>
                                        </p:tav>
                                        <p:tav tm="100000">
                                          <p:val>
                                            <p:strVal val="#ppt_w"/>
                                          </p:val>
                                        </p:tav>
                                      </p:tavLst>
                                    </p:anim>
                                    <p:anim calcmode="lin" valueType="num">
                                      <p:cBhvr>
                                        <p:cTn id="29" dur="1000" fill="hold"/>
                                        <p:tgtEl>
                                          <p:spTgt spid="293"/>
                                        </p:tgtEl>
                                        <p:attrNameLst>
                                          <p:attrName>ppt_h</p:attrName>
                                        </p:attrNameLst>
                                      </p:cBhvr>
                                      <p:tavLst>
                                        <p:tav tm="0">
                                          <p:val>
                                            <p:fltVal val="0"/>
                                          </p:val>
                                        </p:tav>
                                        <p:tav tm="100000">
                                          <p:val>
                                            <p:strVal val="#ppt_h"/>
                                          </p:val>
                                        </p:tav>
                                      </p:tavLst>
                                    </p:anim>
                                    <p:anim calcmode="lin" valueType="num">
                                      <p:cBhvr>
                                        <p:cTn id="30" dur="1000" fill="hold"/>
                                        <p:tgtEl>
                                          <p:spTgt spid="293"/>
                                        </p:tgtEl>
                                        <p:attrNameLst>
                                          <p:attrName>style.rotation</p:attrName>
                                        </p:attrNameLst>
                                      </p:cBhvr>
                                      <p:tavLst>
                                        <p:tav tm="0">
                                          <p:val>
                                            <p:fltVal val="90"/>
                                          </p:val>
                                        </p:tav>
                                        <p:tav tm="100000">
                                          <p:val>
                                            <p:fltVal val="0"/>
                                          </p:val>
                                        </p:tav>
                                      </p:tavLst>
                                    </p:anim>
                                    <p:animEffect transition="in" filter="fade">
                                      <p:cBhvr>
                                        <p:cTn id="31"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9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485852"/>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541160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741122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083553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5"/>
          <p:cNvSpPr/>
          <p:nvPr userDrawn="1"/>
        </p:nvSpPr>
        <p:spPr>
          <a:xfrm>
            <a:off x="0" y="1"/>
            <a:ext cx="12192000" cy="5758149"/>
          </a:xfrm>
          <a:prstGeom prst="rect">
            <a:avLst/>
          </a:prstGeom>
          <a:solidFill>
            <a:srgbClr val="B1D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7" name="矩形 6"/>
          <p:cNvSpPr/>
          <p:nvPr userDrawn="1"/>
        </p:nvSpPr>
        <p:spPr>
          <a:xfrm>
            <a:off x="0" y="3349128"/>
            <a:ext cx="12192000" cy="2305624"/>
          </a:xfrm>
          <a:prstGeom prst="rect">
            <a:avLst/>
          </a:prstGeom>
          <a:solidFill>
            <a:srgbClr val="7FC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8" name="图片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08641" y="3676180"/>
            <a:ext cx="1367967" cy="818475"/>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528827" y="2907955"/>
            <a:ext cx="2435276" cy="1457061"/>
          </a:xfrm>
          <a:prstGeom prst="rect">
            <a:avLst/>
          </a:prstGeom>
        </p:spPr>
      </p:pic>
      <p:sp>
        <p:nvSpPr>
          <p:cNvPr id="10" name="矩形 9"/>
          <p:cNvSpPr/>
          <p:nvPr userDrawn="1"/>
        </p:nvSpPr>
        <p:spPr>
          <a:xfrm>
            <a:off x="0" y="5654752"/>
            <a:ext cx="12192000" cy="1203248"/>
          </a:xfrm>
          <a:prstGeom prst="rect">
            <a:avLst/>
          </a:prstGeom>
          <a:solidFill>
            <a:srgbClr val="C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11" name="矩形 10"/>
          <p:cNvSpPr/>
          <p:nvPr userDrawn="1"/>
        </p:nvSpPr>
        <p:spPr>
          <a:xfrm>
            <a:off x="0" y="5372101"/>
            <a:ext cx="12192000" cy="532941"/>
          </a:xfrm>
          <a:prstGeom prst="rect">
            <a:avLst/>
          </a:prstGeom>
          <a:solidFill>
            <a:srgbClr val="80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92626" y="220338"/>
            <a:ext cx="7725907" cy="6037244"/>
          </a:xfrm>
          <a:prstGeom prst="rect">
            <a:avLst/>
          </a:prstGeom>
        </p:spPr>
      </p:pic>
      <p:pic>
        <p:nvPicPr>
          <p:cNvPr id="13" name="图片 1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28800" y="5654755"/>
            <a:ext cx="3727652" cy="719113"/>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170361" y="5654754"/>
            <a:ext cx="3727652" cy="719113"/>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3145" y="448795"/>
            <a:ext cx="2665930" cy="1595064"/>
          </a:xfrm>
          <a:prstGeom prst="rect">
            <a:avLst/>
          </a:prstGeom>
        </p:spPr>
      </p:pic>
      <p:pic>
        <p:nvPicPr>
          <p:cNvPr id="16" name="图片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40400" y="5377066"/>
            <a:ext cx="1977089" cy="1327611"/>
          </a:xfrm>
          <a:prstGeom prst="rect">
            <a:avLst/>
          </a:prstGeom>
        </p:spPr>
      </p:pic>
      <p:pic>
        <p:nvPicPr>
          <p:cNvPr id="17" name="图片 1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464050" y="4648051"/>
            <a:ext cx="932800" cy="1916023"/>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374631" y="4523516"/>
            <a:ext cx="1533823" cy="2175240"/>
          </a:xfrm>
          <a:prstGeom prst="rect">
            <a:avLst/>
          </a:prstGeom>
        </p:spPr>
      </p:pic>
      <p:sp>
        <p:nvSpPr>
          <p:cNvPr id="3" name="Date Placeholder 2"/>
          <p:cNvSpPr>
            <a:spLocks noGrp="1"/>
          </p:cNvSpPr>
          <p:nvPr>
            <p:ph type="dt" sz="half" idx="10"/>
          </p:nvPr>
        </p:nvSpPr>
        <p:spPr/>
        <p:txBody>
          <a:bodyPr/>
          <a:lstStyle/>
          <a:p>
            <a:fld id="{652BF15E-3D69-4198-ACBA-4CF21DCC890D}" type="datetimeFigureOut">
              <a:rPr lang="zh-CN" altLang="en-US" smtClean="0"/>
              <a:t>2022/3/9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F4F8E3B-1BA1-4539-B149-7B70547C67F1}" type="slidenum">
              <a:rPr lang="zh-CN" altLang="en-US" smtClean="0"/>
              <a:t>‹#›</a:t>
            </a:fld>
            <a:endParaRPr lang="zh-CN" altLang="en-US"/>
          </a:p>
        </p:txBody>
      </p:sp>
    </p:spTree>
    <p:extLst>
      <p:ext uri="{BB962C8B-B14F-4D97-AF65-F5344CB8AC3E}">
        <p14:creationId xmlns:p14="http://schemas.microsoft.com/office/powerpoint/2010/main" val="3878062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479951"/>
      </p:ext>
    </p:extLst>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418963"/>
            <a:chOff x="395894" y="219519"/>
            <a:chExt cx="8518865" cy="4925505"/>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92550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5685" y="98227"/>
            <a:ext cx="2069886" cy="1034943"/>
          </a:xfrm>
          <a:prstGeom prst="rect">
            <a:avLst/>
          </a:prstGeom>
        </p:spPr>
      </p:pic>
    </p:spTree>
    <p:extLst>
      <p:ext uri="{BB962C8B-B14F-4D97-AF65-F5344CB8AC3E}">
        <p14:creationId xmlns:p14="http://schemas.microsoft.com/office/powerpoint/2010/main" val="1506746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6625" y="228629"/>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665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4736" y="127898"/>
            <a:ext cx="2325467" cy="1162735"/>
          </a:xfrm>
          <a:prstGeom prst="rect">
            <a:avLst/>
          </a:prstGeom>
        </p:spPr>
      </p:pic>
    </p:spTree>
    <p:extLst>
      <p:ext uri="{BB962C8B-B14F-4D97-AF65-F5344CB8AC3E}">
        <p14:creationId xmlns:p14="http://schemas.microsoft.com/office/powerpoint/2010/main" val="292693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127900"/>
            <a:ext cx="11613234" cy="6602204"/>
            <a:chOff x="395894" y="149216"/>
            <a:chExt cx="8518865" cy="5066113"/>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149216"/>
              <a:ext cx="8053438" cy="5066113"/>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040" y="19041"/>
            <a:ext cx="2325467" cy="1162735"/>
          </a:xfrm>
          <a:prstGeom prst="rect">
            <a:avLst/>
          </a:prstGeom>
        </p:spPr>
      </p:pic>
    </p:spTree>
    <p:extLst>
      <p:ext uri="{BB962C8B-B14F-4D97-AF65-F5344CB8AC3E}">
        <p14:creationId xmlns:p14="http://schemas.microsoft.com/office/powerpoint/2010/main" val="1224152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01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01" r:id="rId4"/>
    <p:sldLayoutId id="2147483694" r:id="rId5"/>
    <p:sldLayoutId id="2147483693" r:id="rId6"/>
    <p:sldLayoutId id="2147483703" r:id="rId7"/>
    <p:sldLayoutId id="2147483691" r:id="rId8"/>
    <p:sldLayoutId id="2147483679" r:id="rId9"/>
    <p:sldLayoutId id="2147483700" r:id="rId10"/>
    <p:sldLayoutId id="2147483704" r:id="rId11"/>
    <p:sldLayoutId id="2147483705" r:id="rId12"/>
    <p:sldLayoutId id="2147483706" r:id="rId13"/>
    <p:sldLayoutId id="2147483707" r:id="rId14"/>
    <p:sldLayoutId id="2147483708" r:id="rId15"/>
    <p:sldLayoutId id="2147483709" r:id="rId16"/>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8.wdp"/><Relationship Id="rId5" Type="http://schemas.openxmlformats.org/officeDocument/2006/relationships/image" Target="../media/image18.png"/><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8.png"/><Relationship Id="rId3" Type="http://schemas.microsoft.com/office/2007/relationships/media" Target="../media/media3.mp3"/><Relationship Id="rId7" Type="http://schemas.microsoft.com/office/2007/relationships/hdphoto" Target="../media/hdphoto9.wdp"/><Relationship Id="rId12" Type="http://schemas.openxmlformats.org/officeDocument/2006/relationships/slide" Target="slide1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slideLayout" Target="../slideLayouts/slideLayout13.xml"/><Relationship Id="rId10" Type="http://schemas.microsoft.com/office/2007/relationships/hdphoto" Target="../media/hdphoto10.wdp"/><Relationship Id="rId4" Type="http://schemas.openxmlformats.org/officeDocument/2006/relationships/audio" Target="../media/media3.mp3"/><Relationship Id="rId9" Type="http://schemas.openxmlformats.org/officeDocument/2006/relationships/image" Target="../media/image22.png"/><Relationship Id="rId14" Type="http://schemas.microsoft.com/office/2007/relationships/hdphoto" Target="../media/hdphoto8.wdp"/></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8.png"/><Relationship Id="rId3" Type="http://schemas.microsoft.com/office/2007/relationships/media" Target="../media/media3.mp3"/><Relationship Id="rId7" Type="http://schemas.microsoft.com/office/2007/relationships/hdphoto" Target="../media/hdphoto9.wdp"/><Relationship Id="rId12" Type="http://schemas.openxmlformats.org/officeDocument/2006/relationships/slide" Target="slide1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slideLayout" Target="../slideLayouts/slideLayout13.xml"/><Relationship Id="rId10" Type="http://schemas.microsoft.com/office/2007/relationships/hdphoto" Target="../media/hdphoto10.wdp"/><Relationship Id="rId4" Type="http://schemas.openxmlformats.org/officeDocument/2006/relationships/audio" Target="../media/media3.mp3"/><Relationship Id="rId9" Type="http://schemas.openxmlformats.org/officeDocument/2006/relationships/image" Target="../media/image22.png"/><Relationship Id="rId14" Type="http://schemas.microsoft.com/office/2007/relationships/hdphoto" Target="../media/hdphoto8.wdp"/></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8.png"/><Relationship Id="rId3" Type="http://schemas.microsoft.com/office/2007/relationships/media" Target="../media/media3.mp3"/><Relationship Id="rId7" Type="http://schemas.microsoft.com/office/2007/relationships/hdphoto" Target="../media/hdphoto9.wdp"/><Relationship Id="rId12" Type="http://schemas.openxmlformats.org/officeDocument/2006/relationships/slide" Target="slid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slideLayout" Target="../slideLayouts/slideLayout13.xml"/><Relationship Id="rId10" Type="http://schemas.microsoft.com/office/2007/relationships/hdphoto" Target="../media/hdphoto10.wdp"/><Relationship Id="rId4" Type="http://schemas.openxmlformats.org/officeDocument/2006/relationships/audio" Target="../media/media3.mp3"/><Relationship Id="rId9" Type="http://schemas.openxmlformats.org/officeDocument/2006/relationships/image" Target="../media/image22.png"/><Relationship Id="rId1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8.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8.xml"/><Relationship Id="rId5" Type="http://schemas.microsoft.com/office/2007/relationships/hdphoto" Target="../media/hdphoto6.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0868" y="2194562"/>
            <a:ext cx="7972363" cy="1569660"/>
          </a:xfrm>
          <a:prstGeom prst="rect">
            <a:avLst/>
          </a:prstGeom>
          <a:noFill/>
        </p:spPr>
        <p:txBody>
          <a:bodyPr wrap="square" rtlCol="0">
            <a:spAutoFit/>
          </a:bodyPr>
          <a:lstStyle/>
          <a:p>
            <a:pPr algn="ctr"/>
            <a:r>
              <a:rPr lang="en-US" sz="4800" dirty="0">
                <a:ln>
                  <a:solidFill>
                    <a:schemeClr val="accent1">
                      <a:lumMod val="50000"/>
                    </a:schemeClr>
                  </a:solidFill>
                </a:ln>
                <a:solidFill>
                  <a:schemeClr val="bg1"/>
                </a:solidFill>
                <a:latin typeface="+mj-lt"/>
              </a:rPr>
              <a:t>BÀI 51:</a:t>
            </a:r>
          </a:p>
          <a:p>
            <a:pPr algn="ctr"/>
            <a:r>
              <a:rPr lang="en-US" sz="4800" dirty="0">
                <a:ln>
                  <a:solidFill>
                    <a:schemeClr val="accent1">
                      <a:lumMod val="50000"/>
                    </a:schemeClr>
                  </a:solidFill>
                </a:ln>
                <a:solidFill>
                  <a:schemeClr val="bg1"/>
                </a:solidFill>
                <a:latin typeface="+mj-lt"/>
              </a:rPr>
              <a:t>SỐ CÓ BA CHỮ SỐ</a:t>
            </a:r>
          </a:p>
        </p:txBody>
      </p:sp>
      <p:grpSp>
        <p:nvGrpSpPr>
          <p:cNvPr id="4" name="Group 3">
            <a:extLst>
              <a:ext uri="{FF2B5EF4-FFF2-40B4-BE49-F238E27FC236}">
                <a16:creationId xmlns:a16="http://schemas.microsoft.com/office/drawing/2014/main" id="{B5044254-DE52-4029-B43E-ACD26C567FBA}"/>
              </a:ext>
            </a:extLst>
          </p:cNvPr>
          <p:cNvGrpSpPr/>
          <p:nvPr/>
        </p:nvGrpSpPr>
        <p:grpSpPr>
          <a:xfrm>
            <a:off x="747639" y="223582"/>
            <a:ext cx="2560339"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7"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1">
                  <a:lumMod val="75000"/>
                </a:schemeClr>
              </a:solidFill>
              <a:ln>
                <a:solidFill>
                  <a:schemeClr val="accent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endParaRPr>
              </a:p>
            </p:txBody>
          </p:sp>
          <p:sp>
            <p:nvSpPr>
              <p:cNvPr id="8"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1">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endParaRPr>
              </a:p>
            </p:txBody>
          </p:sp>
        </p:grpSp>
        <p:sp>
          <p:nvSpPr>
            <p:cNvPr id="6" name="TextBox 5">
              <a:extLst>
                <a:ext uri="{FF2B5EF4-FFF2-40B4-BE49-F238E27FC236}">
                  <a16:creationId xmlns:a16="http://schemas.microsoft.com/office/drawing/2014/main" id="{46C80A5A-72BA-45B9-A254-2A8D09624ECF}"/>
                </a:ext>
              </a:extLst>
            </p:cNvPr>
            <p:cNvSpPr txBox="1"/>
            <p:nvPr/>
          </p:nvSpPr>
          <p:spPr>
            <a:xfrm>
              <a:off x="1588934" y="197943"/>
              <a:ext cx="2125815" cy="584775"/>
            </a:xfrm>
            <a:prstGeom prst="rect">
              <a:avLst/>
            </a:prstGeom>
            <a:noFill/>
          </p:spPr>
          <p:txBody>
            <a:bodyPr wrap="square" rtlCol="0">
              <a:spAutoFit/>
            </a:bodyPr>
            <a:lstStyle/>
            <a:p>
              <a:pPr algn="ctr"/>
              <a:r>
                <a:rPr lang="vi-VN" sz="3200" dirty="0">
                  <a:solidFill>
                    <a:srgbClr val="002060"/>
                  </a:solidFill>
                  <a:latin typeface="+mj-lt"/>
                </a:rPr>
                <a:t>CHỦ ĐỀ </a:t>
              </a:r>
              <a:r>
                <a:rPr lang="en-US" sz="3200" dirty="0">
                  <a:solidFill>
                    <a:srgbClr val="002060"/>
                  </a:solidFill>
                  <a:latin typeface="+mj-lt"/>
                </a:rPr>
                <a:t>10</a:t>
              </a:r>
              <a:endParaRPr lang="vi-VN" sz="3200" dirty="0">
                <a:solidFill>
                  <a:srgbClr val="002060"/>
                </a:solidFill>
                <a:latin typeface="+mj-lt"/>
              </a:endParaRPr>
            </a:p>
          </p:txBody>
        </p:sp>
      </p:grpSp>
      <p:sp>
        <p:nvSpPr>
          <p:cNvPr id="9" name="TextBox 8">
            <a:extLst>
              <a:ext uri="{FF2B5EF4-FFF2-40B4-BE49-F238E27FC236}">
                <a16:creationId xmlns:a16="http://schemas.microsoft.com/office/drawing/2014/main" id="{D049F577-F92A-4405-A19E-48EB947980F5}"/>
              </a:ext>
            </a:extLst>
          </p:cNvPr>
          <p:cNvSpPr txBox="1"/>
          <p:nvPr/>
        </p:nvSpPr>
        <p:spPr>
          <a:xfrm>
            <a:off x="2757799" y="359969"/>
            <a:ext cx="7596438" cy="646331"/>
          </a:xfrm>
          <a:prstGeom prst="rect">
            <a:avLst/>
          </a:prstGeom>
          <a:noFill/>
        </p:spPr>
        <p:txBody>
          <a:bodyPr wrap="square" rtlCol="0">
            <a:spAutoFit/>
          </a:bodyPr>
          <a:lstStyle/>
          <a:p>
            <a:pPr lvl="1" algn="ctr"/>
            <a:r>
              <a:rPr lang="en-US" sz="3600" dirty="0">
                <a:solidFill>
                  <a:srgbClr val="002060"/>
                </a:solidFill>
                <a:latin typeface="+mj-lt"/>
              </a:rPr>
              <a:t>CÁC SỐ TRONG PHẠM VI 1000</a:t>
            </a:r>
            <a:endParaRPr lang="vi-VN" sz="3600" dirty="0">
              <a:solidFill>
                <a:srgbClr val="002060"/>
              </a:solidFill>
              <a:latin typeface="+mj-lt"/>
            </a:endParaRPr>
          </a:p>
        </p:txBody>
      </p:sp>
      <p:sp>
        <p:nvSpPr>
          <p:cNvPr id="2" name="TextBox 1"/>
          <p:cNvSpPr txBox="1"/>
          <p:nvPr/>
        </p:nvSpPr>
        <p:spPr>
          <a:xfrm>
            <a:off x="3814128" y="3764222"/>
            <a:ext cx="5844222" cy="707886"/>
          </a:xfrm>
          <a:prstGeom prst="rect">
            <a:avLst/>
          </a:prstGeom>
          <a:noFill/>
        </p:spPr>
        <p:txBody>
          <a:bodyPr wrap="square" rtlCol="0">
            <a:spAutoFit/>
          </a:bodyPr>
          <a:lstStyle/>
          <a:p>
            <a:r>
              <a:rPr lang="en-US" sz="4000" dirty="0" err="1">
                <a:solidFill>
                  <a:schemeClr val="bg1"/>
                </a:solidFill>
                <a:latin typeface="+mj-lt"/>
              </a:rPr>
              <a:t>Tiết</a:t>
            </a:r>
            <a:r>
              <a:rPr lang="en-US" sz="4000" dirty="0">
                <a:solidFill>
                  <a:schemeClr val="bg1"/>
                </a:solidFill>
                <a:latin typeface="+mj-lt"/>
              </a:rPr>
              <a:t> 2- </a:t>
            </a:r>
            <a:r>
              <a:rPr lang="en-US" sz="4000" dirty="0" err="1">
                <a:solidFill>
                  <a:schemeClr val="bg1"/>
                </a:solidFill>
                <a:latin typeface="+mj-lt"/>
              </a:rPr>
              <a:t>Luyện</a:t>
            </a:r>
            <a:r>
              <a:rPr lang="en-US" sz="4000" dirty="0">
                <a:solidFill>
                  <a:schemeClr val="bg1"/>
                </a:solidFill>
                <a:latin typeface="+mj-lt"/>
              </a:rPr>
              <a:t> </a:t>
            </a:r>
            <a:r>
              <a:rPr lang="en-US" sz="4000" dirty="0" err="1">
                <a:solidFill>
                  <a:schemeClr val="bg1"/>
                </a:solidFill>
                <a:latin typeface="+mj-lt"/>
              </a:rPr>
              <a:t>tập</a:t>
            </a:r>
            <a:r>
              <a:rPr lang="en-US" sz="4000" dirty="0">
                <a:solidFill>
                  <a:schemeClr val="bg1"/>
                </a:solidFill>
                <a:latin typeface="+mj-lt"/>
              </a:rPr>
              <a:t> </a:t>
            </a:r>
          </a:p>
        </p:txBody>
      </p:sp>
    </p:spTree>
    <p:extLst>
      <p:ext uri="{BB962C8B-B14F-4D97-AF65-F5344CB8AC3E}">
        <p14:creationId xmlns:p14="http://schemas.microsoft.com/office/powerpoint/2010/main" val="425292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b="55681"/>
          <a:stretch/>
        </p:blipFill>
        <p:spPr>
          <a:xfrm>
            <a:off x="679278" y="295117"/>
            <a:ext cx="10443301" cy="5850343"/>
          </a:xfrm>
          <a:prstGeom prst="rect">
            <a:avLst/>
          </a:prstGeom>
        </p:spPr>
      </p:pic>
      <p:sp>
        <p:nvSpPr>
          <p:cNvPr id="3" name="TextBox 2"/>
          <p:cNvSpPr txBox="1"/>
          <p:nvPr/>
        </p:nvSpPr>
        <p:spPr>
          <a:xfrm>
            <a:off x="2190103" y="1067535"/>
            <a:ext cx="8425815" cy="561244"/>
          </a:xfrm>
          <a:prstGeom prst="rect">
            <a:avLst/>
          </a:prstGeom>
          <a:noFill/>
        </p:spPr>
        <p:txBody>
          <a:bodyPr wrap="square" rtlCol="0">
            <a:spAutoFit/>
          </a:bodyPr>
          <a:lstStyle/>
          <a:p>
            <a:r>
              <a:rPr lang="en-US" sz="3047" b="1" dirty="0" err="1" smtClean="0">
                <a:latin typeface="HP001 4 hàng" pitchFamily="34" charset="0"/>
              </a:rPr>
              <a:t>Thứ</a:t>
            </a:r>
            <a:r>
              <a:rPr lang="en-US" sz="3047" b="1" dirty="0" smtClean="0">
                <a:latin typeface="HP001 4 hàng" pitchFamily="34" charset="0"/>
              </a:rPr>
              <a:t> </a:t>
            </a:r>
            <a:r>
              <a:rPr lang="en-US" sz="3047" b="1" dirty="0" err="1" smtClean="0">
                <a:latin typeface="HP001 4 hàng" pitchFamily="34" charset="0"/>
              </a:rPr>
              <a:t>tư</a:t>
            </a:r>
            <a:r>
              <a:rPr lang="en-US" sz="3047" b="1" dirty="0" smtClean="0">
                <a:latin typeface="HP001 4 hàng" pitchFamily="34" charset="0"/>
              </a:rPr>
              <a:t> </a:t>
            </a:r>
            <a:r>
              <a:rPr lang="en-US" sz="3047" b="1" dirty="0" err="1" smtClean="0">
                <a:latin typeface="HP001 4 hàng" pitchFamily="34" charset="0"/>
              </a:rPr>
              <a:t>ngày</a:t>
            </a:r>
            <a:r>
              <a:rPr lang="en-US" sz="3047" b="1" dirty="0" smtClean="0">
                <a:latin typeface="HP001 4 hàng" pitchFamily="34" charset="0"/>
              </a:rPr>
              <a:t> 9 </a:t>
            </a:r>
            <a:r>
              <a:rPr lang="en-US" sz="3047" b="1" dirty="0" err="1" smtClean="0">
                <a:latin typeface="HP001 4 hàng" pitchFamily="34" charset="0"/>
              </a:rPr>
              <a:t>tháng</a:t>
            </a:r>
            <a:r>
              <a:rPr lang="en-US" sz="3047" b="1" dirty="0" smtClean="0">
                <a:latin typeface="HP001 4 hàng" pitchFamily="34" charset="0"/>
              </a:rPr>
              <a:t> 3 </a:t>
            </a:r>
            <a:r>
              <a:rPr lang="en-US" sz="3047" b="1" dirty="0" err="1" smtClean="0">
                <a:latin typeface="HP001 4 hàng" pitchFamily="34" charset="0"/>
              </a:rPr>
              <a:t>năm</a:t>
            </a:r>
            <a:r>
              <a:rPr lang="en-US" sz="3047" b="1" dirty="0" smtClean="0">
                <a:latin typeface="HP001 4 hàng" pitchFamily="34" charset="0"/>
              </a:rPr>
              <a:t> </a:t>
            </a:r>
            <a:r>
              <a:rPr lang="vi-VN" sz="3047" b="1" dirty="0">
                <a:latin typeface="HP001 4 hàng" pitchFamily="34" charset="0"/>
              </a:rPr>
              <a:t>2022</a:t>
            </a:r>
            <a:endParaRPr lang="en-US" sz="3047" b="1" dirty="0">
              <a:latin typeface="HP001 4 hàng" pitchFamily="34" charset="0"/>
            </a:endParaRPr>
          </a:p>
        </p:txBody>
      </p:sp>
      <p:sp>
        <p:nvSpPr>
          <p:cNvPr id="4" name="TextBox 3"/>
          <p:cNvSpPr txBox="1"/>
          <p:nvPr/>
        </p:nvSpPr>
        <p:spPr>
          <a:xfrm>
            <a:off x="3968099" y="1666813"/>
            <a:ext cx="2223921" cy="561244"/>
          </a:xfrm>
          <a:prstGeom prst="rect">
            <a:avLst/>
          </a:prstGeom>
          <a:noFill/>
        </p:spPr>
        <p:txBody>
          <a:bodyPr wrap="square" rtlCol="0">
            <a:spAutoFit/>
          </a:bodyPr>
          <a:lstStyle/>
          <a:p>
            <a:r>
              <a:rPr lang="vi-VN" sz="3047" b="1" dirty="0" smtClean="0">
                <a:latin typeface="HP001 4 hàng" pitchFamily="34" charset="0"/>
              </a:rPr>
              <a:t>T</a:t>
            </a:r>
            <a:r>
              <a:rPr lang="en-US" sz="3047" b="1" dirty="0" err="1" smtClean="0">
                <a:latin typeface="HP001 4 hàng" pitchFamily="34" charset="0"/>
              </a:rPr>
              <a:t>oán</a:t>
            </a:r>
            <a:endParaRPr lang="en-US" sz="3047" b="1" dirty="0">
              <a:latin typeface="HP001 4 hàng" pitchFamily="34" charset="0"/>
            </a:endParaRPr>
          </a:p>
        </p:txBody>
      </p:sp>
      <p:sp>
        <p:nvSpPr>
          <p:cNvPr id="5" name="TextBox 4"/>
          <p:cNvSpPr txBox="1"/>
          <p:nvPr/>
        </p:nvSpPr>
        <p:spPr>
          <a:xfrm>
            <a:off x="2056045" y="2228057"/>
            <a:ext cx="7394475" cy="561244"/>
          </a:xfrm>
          <a:prstGeom prst="rect">
            <a:avLst/>
          </a:prstGeom>
          <a:noFill/>
        </p:spPr>
        <p:txBody>
          <a:bodyPr wrap="square" rtlCol="0">
            <a:spAutoFit/>
          </a:bodyPr>
          <a:lstStyle/>
          <a:p>
            <a:pPr lvl="0"/>
            <a:r>
              <a:rPr lang="en-US" sz="3047" b="1" dirty="0">
                <a:latin typeface="HP001 4 hàng" pitchFamily="34" charset="0"/>
                <a:cs typeface="Times New Roman" pitchFamily="18" charset="0"/>
              </a:rPr>
              <a:t> </a:t>
            </a:r>
            <a:r>
              <a:rPr lang="en-US" sz="3047" b="1" dirty="0" err="1" smtClean="0">
                <a:latin typeface="HP001 4 hàng" pitchFamily="34" charset="0"/>
                <a:cs typeface="Times New Roman" pitchFamily="18" charset="0"/>
              </a:rPr>
              <a:t>Bài</a:t>
            </a:r>
            <a:r>
              <a:rPr lang="en-US" sz="3047" b="1" dirty="0" smtClean="0">
                <a:latin typeface="HP001 4 hàng" pitchFamily="34" charset="0"/>
                <a:cs typeface="Times New Roman" pitchFamily="18" charset="0"/>
              </a:rPr>
              <a:t> 51: </a:t>
            </a:r>
            <a:r>
              <a:rPr lang="en-US" sz="3047" b="1" dirty="0" err="1" smtClean="0">
                <a:latin typeface="HP001 4 hàng" pitchFamily="34" charset="0"/>
                <a:cs typeface="Times New Roman" pitchFamily="18" charset="0"/>
              </a:rPr>
              <a:t>Luyện</a:t>
            </a:r>
            <a:r>
              <a:rPr lang="en-US" sz="3047" b="1" dirty="0" smtClean="0">
                <a:latin typeface="HP001 4 hàng" pitchFamily="34" charset="0"/>
                <a:cs typeface="Times New Roman" pitchFamily="18" charset="0"/>
              </a:rPr>
              <a:t> </a:t>
            </a:r>
            <a:r>
              <a:rPr lang="en-US" sz="3047" b="1" dirty="0" err="1" smtClean="0">
                <a:latin typeface="HP001 4 hàng" pitchFamily="34" charset="0"/>
                <a:cs typeface="Times New Roman" pitchFamily="18" charset="0"/>
              </a:rPr>
              <a:t>tập</a:t>
            </a:r>
            <a:r>
              <a:rPr lang="en-US" sz="3047" b="1" dirty="0" smtClean="0">
                <a:latin typeface="HP001 4 hàng" pitchFamily="34" charset="0"/>
                <a:cs typeface="Times New Roman" pitchFamily="18" charset="0"/>
              </a:rPr>
              <a:t> (</a:t>
            </a:r>
            <a:r>
              <a:rPr lang="en-US" sz="3047" b="1" dirty="0" err="1" smtClean="0">
                <a:latin typeface="HP001 4 hàng" pitchFamily="34" charset="0"/>
                <a:cs typeface="Times New Roman" pitchFamily="18" charset="0"/>
              </a:rPr>
              <a:t>tr</a:t>
            </a:r>
            <a:r>
              <a:rPr lang="en-US" sz="3047" b="1" dirty="0" smtClean="0">
                <a:latin typeface="HP001 4 hàng" pitchFamily="34" charset="0"/>
                <a:cs typeface="Times New Roman" pitchFamily="18" charset="0"/>
              </a:rPr>
              <a:t> 51, 52)</a:t>
            </a:r>
            <a:endParaRPr lang="en-US" sz="3047" dirty="0"/>
          </a:p>
        </p:txBody>
      </p:sp>
      <p:sp>
        <p:nvSpPr>
          <p:cNvPr id="6" name="TextBox 5"/>
          <p:cNvSpPr txBox="1"/>
          <p:nvPr/>
        </p:nvSpPr>
        <p:spPr>
          <a:xfrm>
            <a:off x="2190103" y="2841849"/>
            <a:ext cx="2223921" cy="561244"/>
          </a:xfrm>
          <a:prstGeom prst="rect">
            <a:avLst/>
          </a:prstGeom>
          <a:noFill/>
        </p:spPr>
        <p:txBody>
          <a:bodyPr wrap="square" rtlCol="0">
            <a:spAutoFit/>
          </a:bodyPr>
          <a:lstStyle/>
          <a:p>
            <a:r>
              <a:rPr lang="en-US" sz="3047" b="1" dirty="0" err="1" smtClean="0">
                <a:solidFill>
                  <a:srgbClr val="7030A0"/>
                </a:solidFill>
                <a:latin typeface="HP001 4 hàng" pitchFamily="34" charset="0"/>
              </a:rPr>
              <a:t>Bài</a:t>
            </a:r>
            <a:r>
              <a:rPr lang="en-US" sz="3047" b="1" dirty="0" smtClean="0">
                <a:solidFill>
                  <a:srgbClr val="7030A0"/>
                </a:solidFill>
                <a:latin typeface="HP001 4 hàng" pitchFamily="34" charset="0"/>
              </a:rPr>
              <a:t> 4: </a:t>
            </a:r>
            <a:endParaRPr lang="en-US" sz="3047" b="1" dirty="0">
              <a:solidFill>
                <a:srgbClr val="7030A0"/>
              </a:solidFill>
              <a:latin typeface="HP001 4 hàng" pitchFamily="34" charset="0"/>
            </a:endParaRPr>
          </a:p>
        </p:txBody>
      </p:sp>
      <p:sp>
        <p:nvSpPr>
          <p:cNvPr id="7" name="TextBox 6"/>
          <p:cNvSpPr txBox="1"/>
          <p:nvPr/>
        </p:nvSpPr>
        <p:spPr>
          <a:xfrm>
            <a:off x="1629964" y="3427680"/>
            <a:ext cx="8425816" cy="561244"/>
          </a:xfrm>
          <a:prstGeom prst="rect">
            <a:avLst/>
          </a:prstGeom>
          <a:noFill/>
        </p:spPr>
        <p:txBody>
          <a:bodyPr wrap="square" rtlCol="0">
            <a:spAutoFit/>
          </a:bodyPr>
          <a:lstStyle/>
          <a:p>
            <a:r>
              <a:rPr lang="en-US" sz="3047" b="1" dirty="0" smtClean="0">
                <a:solidFill>
                  <a:srgbClr val="7030A0"/>
                </a:solidFill>
                <a:latin typeface="HP001 4 hàng" pitchFamily="34" charset="0"/>
              </a:rPr>
              <a:t>a) </a:t>
            </a:r>
            <a:r>
              <a:rPr lang="en-US" sz="3047" b="1" dirty="0" err="1" smtClean="0">
                <a:solidFill>
                  <a:srgbClr val="7030A0"/>
                </a:solidFill>
                <a:latin typeface="HP001 4 hàng" pitchFamily="34" charset="0"/>
              </a:rPr>
              <a:t>Số</a:t>
            </a:r>
            <a:r>
              <a:rPr lang="en-US" sz="3047" b="1" dirty="0" smtClean="0">
                <a:solidFill>
                  <a:srgbClr val="7030A0"/>
                </a:solidFill>
                <a:latin typeface="HP001 4 hàng" pitchFamily="34" charset="0"/>
              </a:rPr>
              <a:t> </a:t>
            </a:r>
            <a:r>
              <a:rPr lang="en-US" sz="3047" b="1" dirty="0" err="1" smtClean="0">
                <a:solidFill>
                  <a:srgbClr val="7030A0"/>
                </a:solidFill>
                <a:latin typeface="HP001 4 hàng" pitchFamily="34" charset="0"/>
              </a:rPr>
              <a:t>liền</a:t>
            </a:r>
            <a:r>
              <a:rPr lang="en-US" sz="3047" b="1" dirty="0" smtClean="0">
                <a:solidFill>
                  <a:srgbClr val="7030A0"/>
                </a:solidFill>
                <a:latin typeface="HP001 4 hàng" pitchFamily="34" charset="0"/>
              </a:rPr>
              <a:t> </a:t>
            </a:r>
            <a:r>
              <a:rPr lang="en-US" sz="3047" b="1" dirty="0" err="1" smtClean="0">
                <a:solidFill>
                  <a:srgbClr val="7030A0"/>
                </a:solidFill>
                <a:latin typeface="HP001 4 hàng" pitchFamily="34" charset="0"/>
              </a:rPr>
              <a:t>trước</a:t>
            </a:r>
            <a:r>
              <a:rPr lang="en-US" sz="3047" b="1" dirty="0" smtClean="0">
                <a:solidFill>
                  <a:srgbClr val="7030A0"/>
                </a:solidFill>
                <a:latin typeface="HP001 4 hàng" pitchFamily="34" charset="0"/>
              </a:rPr>
              <a:t> </a:t>
            </a:r>
            <a:r>
              <a:rPr lang="en-US" sz="3047" b="1" dirty="0" err="1" smtClean="0">
                <a:solidFill>
                  <a:srgbClr val="7030A0"/>
                </a:solidFill>
                <a:latin typeface="HP001 4 hàng" pitchFamily="34" charset="0"/>
              </a:rPr>
              <a:t>của</a:t>
            </a:r>
            <a:r>
              <a:rPr lang="en-US" sz="3047" b="1" dirty="0" smtClean="0">
                <a:solidFill>
                  <a:srgbClr val="7030A0"/>
                </a:solidFill>
                <a:latin typeface="HP001 4 hàng" pitchFamily="34" charset="0"/>
              </a:rPr>
              <a:t> 300 </a:t>
            </a:r>
            <a:r>
              <a:rPr lang="en-US" sz="3047" b="1" dirty="0" err="1" smtClean="0">
                <a:solidFill>
                  <a:srgbClr val="7030A0"/>
                </a:solidFill>
                <a:latin typeface="HP001 4 hàng" pitchFamily="34" charset="0"/>
              </a:rPr>
              <a:t>là</a:t>
            </a:r>
            <a:r>
              <a:rPr lang="en-US" sz="3047" b="1" dirty="0" smtClean="0">
                <a:solidFill>
                  <a:srgbClr val="7030A0"/>
                </a:solidFill>
                <a:latin typeface="HP001 4 hàng" pitchFamily="34" charset="0"/>
              </a:rPr>
              <a:t>: …….</a:t>
            </a:r>
            <a:endParaRPr lang="en-US" sz="3047" b="1" dirty="0">
              <a:solidFill>
                <a:srgbClr val="7030A0"/>
              </a:solidFill>
              <a:latin typeface="HP001 4 hàng" pitchFamily="34" charset="0"/>
            </a:endParaRPr>
          </a:p>
        </p:txBody>
      </p:sp>
      <p:sp>
        <p:nvSpPr>
          <p:cNvPr id="8" name="TextBox 7"/>
          <p:cNvSpPr txBox="1"/>
          <p:nvPr/>
        </p:nvSpPr>
        <p:spPr>
          <a:xfrm>
            <a:off x="1616375" y="4016885"/>
            <a:ext cx="8425816" cy="561244"/>
          </a:xfrm>
          <a:prstGeom prst="rect">
            <a:avLst/>
          </a:prstGeom>
          <a:noFill/>
        </p:spPr>
        <p:txBody>
          <a:bodyPr wrap="square" rtlCol="0">
            <a:spAutoFit/>
          </a:bodyPr>
          <a:lstStyle/>
          <a:p>
            <a:r>
              <a:rPr lang="en-US" sz="3047" b="1" dirty="0">
                <a:solidFill>
                  <a:srgbClr val="7030A0"/>
                </a:solidFill>
                <a:latin typeface="HP001 4 hàng" pitchFamily="34" charset="0"/>
              </a:rPr>
              <a:t>b</a:t>
            </a:r>
            <a:r>
              <a:rPr lang="en-US" sz="3047" b="1" dirty="0" smtClean="0">
                <a:solidFill>
                  <a:srgbClr val="7030A0"/>
                </a:solidFill>
                <a:latin typeface="HP001 4 hàng" pitchFamily="34" charset="0"/>
              </a:rPr>
              <a:t>) </a:t>
            </a:r>
            <a:r>
              <a:rPr lang="en-US" sz="3047" b="1" dirty="0" err="1">
                <a:solidFill>
                  <a:srgbClr val="7030A0"/>
                </a:solidFill>
                <a:latin typeface="HP001 4 hàng" pitchFamily="34" charset="0"/>
              </a:rPr>
              <a:t>Số</a:t>
            </a:r>
            <a:r>
              <a:rPr lang="en-US" sz="3047" b="1" dirty="0">
                <a:solidFill>
                  <a:srgbClr val="7030A0"/>
                </a:solidFill>
                <a:latin typeface="HP001 4 hàng" pitchFamily="34" charset="0"/>
              </a:rPr>
              <a:t> </a:t>
            </a:r>
            <a:r>
              <a:rPr lang="en-US" sz="3047" b="1" dirty="0" err="1">
                <a:solidFill>
                  <a:srgbClr val="7030A0"/>
                </a:solidFill>
                <a:latin typeface="HP001 4 hàng" pitchFamily="34" charset="0"/>
              </a:rPr>
              <a:t>liền</a:t>
            </a:r>
            <a:r>
              <a:rPr lang="en-US" sz="3047" b="1" dirty="0">
                <a:solidFill>
                  <a:srgbClr val="7030A0"/>
                </a:solidFill>
                <a:latin typeface="HP001 4 hàng" pitchFamily="34" charset="0"/>
              </a:rPr>
              <a:t> </a:t>
            </a:r>
            <a:r>
              <a:rPr lang="en-US" sz="3047" b="1" dirty="0" err="1">
                <a:solidFill>
                  <a:srgbClr val="7030A0"/>
                </a:solidFill>
                <a:latin typeface="HP001 4 hàng" pitchFamily="34" charset="0"/>
              </a:rPr>
              <a:t>trước</a:t>
            </a:r>
            <a:r>
              <a:rPr lang="en-US" sz="3047" b="1" dirty="0">
                <a:solidFill>
                  <a:srgbClr val="7030A0"/>
                </a:solidFill>
                <a:latin typeface="HP001 4 hàng" pitchFamily="34" charset="0"/>
              </a:rPr>
              <a:t> </a:t>
            </a:r>
            <a:r>
              <a:rPr lang="en-US" sz="3047" b="1" dirty="0" err="1">
                <a:solidFill>
                  <a:srgbClr val="7030A0"/>
                </a:solidFill>
                <a:latin typeface="HP001 4 hàng" pitchFamily="34" charset="0"/>
              </a:rPr>
              <a:t>của</a:t>
            </a:r>
            <a:r>
              <a:rPr lang="en-US" sz="3047" b="1" dirty="0">
                <a:solidFill>
                  <a:srgbClr val="7030A0"/>
                </a:solidFill>
                <a:latin typeface="HP001 4 hàng" pitchFamily="34" charset="0"/>
              </a:rPr>
              <a:t> </a:t>
            </a:r>
            <a:r>
              <a:rPr lang="en-US" sz="3047" b="1" dirty="0" smtClean="0">
                <a:solidFill>
                  <a:srgbClr val="7030A0"/>
                </a:solidFill>
                <a:latin typeface="HP001 4 hàng" pitchFamily="34" charset="0"/>
              </a:rPr>
              <a:t>999 </a:t>
            </a:r>
            <a:r>
              <a:rPr lang="en-US" sz="3047" b="1" dirty="0" err="1">
                <a:solidFill>
                  <a:srgbClr val="7030A0"/>
                </a:solidFill>
                <a:latin typeface="HP001 4 hàng" pitchFamily="34" charset="0"/>
              </a:rPr>
              <a:t>là</a:t>
            </a:r>
            <a:r>
              <a:rPr lang="en-US" sz="3047" b="1" dirty="0">
                <a:solidFill>
                  <a:srgbClr val="7030A0"/>
                </a:solidFill>
                <a:latin typeface="HP001 4 hàng" pitchFamily="34" charset="0"/>
              </a:rPr>
              <a:t>: …….</a:t>
            </a:r>
          </a:p>
        </p:txBody>
      </p:sp>
      <p:sp>
        <p:nvSpPr>
          <p:cNvPr id="9" name="TextBox 8"/>
          <p:cNvSpPr txBox="1"/>
          <p:nvPr/>
        </p:nvSpPr>
        <p:spPr>
          <a:xfrm>
            <a:off x="1629964" y="4601649"/>
            <a:ext cx="8425816" cy="561244"/>
          </a:xfrm>
          <a:prstGeom prst="rect">
            <a:avLst/>
          </a:prstGeom>
          <a:noFill/>
        </p:spPr>
        <p:txBody>
          <a:bodyPr wrap="square" rtlCol="0">
            <a:spAutoFit/>
          </a:bodyPr>
          <a:lstStyle/>
          <a:p>
            <a:r>
              <a:rPr lang="en-US" sz="3047" b="1" dirty="0" smtClean="0">
                <a:solidFill>
                  <a:srgbClr val="7030A0"/>
                </a:solidFill>
                <a:latin typeface="HP001 4 hàng" pitchFamily="34" charset="0"/>
              </a:rPr>
              <a:t>c) </a:t>
            </a:r>
            <a:r>
              <a:rPr lang="en-US" sz="3047" b="1" dirty="0" err="1">
                <a:solidFill>
                  <a:srgbClr val="7030A0"/>
                </a:solidFill>
                <a:latin typeface="HP001 4 hàng" pitchFamily="34" charset="0"/>
              </a:rPr>
              <a:t>Số</a:t>
            </a:r>
            <a:r>
              <a:rPr lang="en-US" sz="3047" b="1" dirty="0">
                <a:solidFill>
                  <a:srgbClr val="7030A0"/>
                </a:solidFill>
                <a:latin typeface="HP001 4 hàng" pitchFamily="34" charset="0"/>
              </a:rPr>
              <a:t> </a:t>
            </a:r>
            <a:r>
              <a:rPr lang="en-US" sz="3047" b="1" dirty="0" err="1">
                <a:solidFill>
                  <a:srgbClr val="7030A0"/>
                </a:solidFill>
                <a:latin typeface="HP001 4 hàng" pitchFamily="34" charset="0"/>
              </a:rPr>
              <a:t>liền</a:t>
            </a:r>
            <a:r>
              <a:rPr lang="en-US" sz="3047" b="1" dirty="0">
                <a:solidFill>
                  <a:srgbClr val="7030A0"/>
                </a:solidFill>
                <a:latin typeface="HP001 4 hàng" pitchFamily="34" charset="0"/>
              </a:rPr>
              <a:t> </a:t>
            </a:r>
            <a:r>
              <a:rPr lang="en-US" sz="3047" b="1" dirty="0" err="1" smtClean="0">
                <a:solidFill>
                  <a:srgbClr val="7030A0"/>
                </a:solidFill>
                <a:latin typeface="HP001 4 hàng" pitchFamily="34" charset="0"/>
              </a:rPr>
              <a:t>sau</a:t>
            </a:r>
            <a:r>
              <a:rPr lang="en-US" sz="3047" b="1" dirty="0" smtClean="0">
                <a:solidFill>
                  <a:srgbClr val="7030A0"/>
                </a:solidFill>
                <a:latin typeface="HP001 4 hàng" pitchFamily="34" charset="0"/>
              </a:rPr>
              <a:t> </a:t>
            </a:r>
            <a:r>
              <a:rPr lang="en-US" sz="3047" b="1" dirty="0" err="1">
                <a:solidFill>
                  <a:srgbClr val="7030A0"/>
                </a:solidFill>
                <a:latin typeface="HP001 4 hàng" pitchFamily="34" charset="0"/>
              </a:rPr>
              <a:t>của</a:t>
            </a:r>
            <a:r>
              <a:rPr lang="en-US" sz="3047" b="1">
                <a:solidFill>
                  <a:srgbClr val="7030A0"/>
                </a:solidFill>
                <a:latin typeface="HP001 4 hàng" pitchFamily="34" charset="0"/>
              </a:rPr>
              <a:t> </a:t>
            </a:r>
            <a:r>
              <a:rPr lang="en-US" sz="3047" b="1" smtClean="0">
                <a:solidFill>
                  <a:srgbClr val="7030A0"/>
                </a:solidFill>
                <a:latin typeface="HP001 4 hàng" pitchFamily="34" charset="0"/>
              </a:rPr>
              <a:t>999 </a:t>
            </a:r>
            <a:r>
              <a:rPr lang="en-US" sz="3047" b="1" dirty="0" err="1">
                <a:solidFill>
                  <a:srgbClr val="7030A0"/>
                </a:solidFill>
                <a:latin typeface="HP001 4 hàng" pitchFamily="34" charset="0"/>
              </a:rPr>
              <a:t>là</a:t>
            </a:r>
            <a:r>
              <a:rPr lang="en-US" sz="3047" b="1" dirty="0">
                <a:solidFill>
                  <a:srgbClr val="7030A0"/>
                </a:solidFill>
                <a:latin typeface="HP001 4 hàng" pitchFamily="34" charset="0"/>
              </a:rPr>
              <a:t>: …….</a:t>
            </a:r>
          </a:p>
        </p:txBody>
      </p:sp>
    </p:spTree>
    <p:extLst>
      <p:ext uri="{BB962C8B-B14F-4D97-AF65-F5344CB8AC3E}">
        <p14:creationId xmlns:p14="http://schemas.microsoft.com/office/powerpoint/2010/main" val="1209018897"/>
      </p:ext>
    </p:extLst>
  </p:cSld>
  <p:clrMapOvr>
    <a:masterClrMapping/>
  </p:clrMapOvr>
  <p:transition spd="med">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FEF76E3-00E6-CB4F-891F-2BF8A08DC9C0}"/>
              </a:ext>
            </a:extLst>
          </p:cNvPr>
          <p:cNvSpPr/>
          <p:nvPr/>
        </p:nvSpPr>
        <p:spPr>
          <a:xfrm>
            <a:off x="1506053" y="2032534"/>
            <a:ext cx="8714271" cy="2476500"/>
          </a:xfrm>
          <a:solidFill>
            <a:srgbClr val="EF5F5F">
              <a:alpha val="7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400" dirty="0"/>
          </a:p>
        </p:txBody>
      </p:sp>
      <p:sp>
        <p:nvSpPr>
          <p:cNvPr id="2" name="TextBox 1"/>
          <p:cNvSpPr txBox="1"/>
          <p:nvPr/>
        </p:nvSpPr>
        <p:spPr>
          <a:xfrm>
            <a:off x="3076575" y="2609064"/>
            <a:ext cx="6515100" cy="1323439"/>
          </a:xfrm>
          <a:prstGeom prst="rect">
            <a:avLst/>
          </a:prstGeom>
          <a:noFill/>
        </p:spPr>
        <p:txBody>
          <a:bodyPr wrap="square" rtlCol="0">
            <a:spAutoFit/>
          </a:bodyPr>
          <a:lstStyle/>
          <a:p>
            <a:r>
              <a:rPr lang="en-US" sz="8000" dirty="0"/>
              <a:t>CỦNG CỐ</a:t>
            </a:r>
          </a:p>
        </p:txBody>
      </p:sp>
    </p:spTree>
    <p:extLst>
      <p:ext uri="{BB962C8B-B14F-4D97-AF65-F5344CB8AC3E}">
        <p14:creationId xmlns:p14="http://schemas.microsoft.com/office/powerpoint/2010/main" val="211981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85801"/>
            <a:ext cx="3505200" cy="3170099"/>
          </a:xfrm>
          <a:prstGeom prst="rect">
            <a:avLst/>
          </a:prstGeom>
          <a:noFill/>
        </p:spPr>
        <p:txBody>
          <a:bodyPr wrap="square" rtlCol="0">
            <a:spAutoFit/>
          </a:bodyPr>
          <a:lstStyle/>
          <a:p>
            <a:r>
              <a:rPr lang="en-US" sz="4000" b="1">
                <a:solidFill>
                  <a:srgbClr val="FF0000"/>
                </a:solidFill>
                <a:latin typeface="Times New Roman" pitchFamily="18" charset="0"/>
                <a:cs typeface="Times New Roman" pitchFamily="18" charset="0"/>
              </a:rPr>
              <a:t>DORAEMON</a:t>
            </a:r>
          </a:p>
          <a:p>
            <a:endParaRPr lang="en-US" sz="4000" b="1">
              <a:solidFill>
                <a:srgbClr val="FF0000"/>
              </a:solidFill>
              <a:latin typeface="Times New Roman" pitchFamily="18" charset="0"/>
              <a:cs typeface="Times New Roman" pitchFamily="18" charset="0"/>
            </a:endParaRPr>
          </a:p>
          <a:p>
            <a:r>
              <a:rPr lang="en-US" sz="4000" b="1">
                <a:solidFill>
                  <a:srgbClr val="FF0000"/>
                </a:solidFill>
                <a:latin typeface="Times New Roman" pitchFamily="18" charset="0"/>
                <a:cs typeface="Times New Roman" pitchFamily="18" charset="0"/>
              </a:rPr>
              <a:t>VÀ CHIẾC</a:t>
            </a:r>
          </a:p>
          <a:p>
            <a:endParaRPr lang="en-US" sz="4000" b="1">
              <a:solidFill>
                <a:srgbClr val="FF0000"/>
              </a:solidFill>
              <a:latin typeface="Times New Roman" pitchFamily="18" charset="0"/>
              <a:cs typeface="Times New Roman" pitchFamily="18" charset="0"/>
            </a:endParaRPr>
          </a:p>
          <a:p>
            <a:r>
              <a:rPr lang="en-US" sz="4000" b="1">
                <a:solidFill>
                  <a:srgbClr val="FF0000"/>
                </a:solidFill>
                <a:latin typeface="Times New Roman" pitchFamily="18" charset="0"/>
                <a:cs typeface="Times New Roman" pitchFamily="18" charset="0"/>
              </a:rPr>
              <a:t>BÁNH RÁN</a:t>
            </a:r>
          </a:p>
        </p:txBody>
      </p:sp>
      <p:sp>
        <p:nvSpPr>
          <p:cNvPr id="5" name="Rounded Rectangle 4"/>
          <p:cNvSpPr/>
          <p:nvPr/>
        </p:nvSpPr>
        <p:spPr>
          <a:xfrm>
            <a:off x="4648200" y="2221825"/>
            <a:ext cx="5867400" cy="3886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p:cNvSpPr txBox="1"/>
          <p:nvPr/>
        </p:nvSpPr>
        <p:spPr>
          <a:xfrm>
            <a:off x="5039590" y="2641431"/>
            <a:ext cx="5476010" cy="3046988"/>
          </a:xfrm>
          <a:prstGeom prst="rect">
            <a:avLst/>
          </a:prstGeom>
          <a:noFill/>
        </p:spPr>
        <p:txBody>
          <a:bodyPr wrap="square" rtlCol="0">
            <a:spAutoFit/>
          </a:bodyPr>
          <a:lstStyle/>
          <a:p>
            <a:r>
              <a:rPr lang="en-US" sz="3200">
                <a:latin typeface="Times New Roman" pitchFamily="18" charset="0"/>
                <a:cs typeface="Times New Roman" pitchFamily="18" charset="0"/>
              </a:rPr>
              <a:t>Những con chuột đáng ghét đang tìm cách ăn vụng bánh rán của chú mèo máy Doraemon. Các em hãy ngăn cản chúng bằng cách trả lời các câu hỏi nhé.</a:t>
            </a:r>
          </a:p>
        </p:txBody>
      </p:sp>
      <p:pic>
        <p:nvPicPr>
          <p:cNvPr id="8" name="Picture 7">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pic>
        <p:nvPicPr>
          <p:cNvPr id="9"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0" y="25400"/>
            <a:ext cx="609600" cy="609600"/>
          </a:xfrm>
          <a:prstGeom prst="rect">
            <a:avLst/>
          </a:prstGeom>
        </p:spPr>
      </p:pic>
    </p:spTree>
    <p:extLst>
      <p:ext uri="{BB962C8B-B14F-4D97-AF65-F5344CB8AC3E}">
        <p14:creationId xmlns:p14="http://schemas.microsoft.com/office/powerpoint/2010/main" val="406551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1" fill="hold" display="0">
                  <p:stCondLst>
                    <p:cond delay="indefinite"/>
                  </p:stCondLst>
                  <p:endCondLst>
                    <p:cond evt="onStopAudio" delay="0">
                      <p:tgtEl>
                        <p:sldTgt/>
                      </p:tgtEl>
                    </p:cond>
                  </p:endCondLst>
                </p:cTn>
                <p:tgtEl>
                  <p:spTgt spid="9"/>
                </p:tgtEl>
              </p:cMediaNode>
            </p:audi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9"/>
                                        </p:tgtEl>
                                      </p:cBhvr>
                                    </p:cmd>
                                  </p:childTnLst>
                                </p:cTn>
                              </p:par>
                            </p:childTnLst>
                          </p:cTn>
                        </p:par>
                      </p:childTnLst>
                    </p:cTn>
                  </p:par>
                </p:childTnLst>
              </p:cTn>
              <p:nextCondLst>
                <p:cond evt="onClick" delay="0">
                  <p:tgtEl>
                    <p:spTgt spid="9"/>
                  </p:tgtEl>
                </p:cond>
              </p:nextCondLst>
            </p:seq>
          </p:childTnLst>
        </p:cTn>
      </p:par>
    </p:tnLst>
    <p:bldLst>
      <p:bldP spid="5"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TextBox 2"/>
          <p:cNvSpPr txBox="1"/>
          <p:nvPr/>
        </p:nvSpPr>
        <p:spPr>
          <a:xfrm>
            <a:off x="2971800" y="838201"/>
            <a:ext cx="5410200"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100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endParaRPr lang="en-US" sz="3200" dirty="0">
              <a:latin typeface="Times New Roman" pitchFamily="18" charset="0"/>
              <a:cs typeface="Times New Roman" pitchFamily="18" charset="0"/>
            </a:endParaRP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latin typeface="Times New Roman" pitchFamily="18" charset="0"/>
                <a:cs typeface="Times New Roman" pitchFamily="18" charset="0"/>
              </a:rPr>
              <a:t>A: 99</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B: 98</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D: 102</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C: 101</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65027" y="1502065"/>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755082" y="3242674"/>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872403" y="3388531"/>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740294" y="1884989"/>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2" name="Picture 21">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190663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Rounded Rectangle 3"/>
          <p:cNvSpPr/>
          <p:nvPr/>
        </p:nvSpPr>
        <p:spPr>
          <a:xfrm>
            <a:off x="2452254" y="4390097"/>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493817" y="2615046"/>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90800" y="4470113"/>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700</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697</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701</a:t>
            </a:r>
          </a:p>
        </p:txBody>
      </p:sp>
      <p:sp>
        <p:nvSpPr>
          <p:cNvPr id="11" name="TextBox 10"/>
          <p:cNvSpPr txBox="1"/>
          <p:nvPr/>
        </p:nvSpPr>
        <p:spPr>
          <a:xfrm>
            <a:off x="2757054" y="2864659"/>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698</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64992" y="1443500"/>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828607" y="3327276"/>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163984" y="1440069"/>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909543" y="21336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
        <p:nvSpPr>
          <p:cNvPr id="22" name="TextBox 21"/>
          <p:cNvSpPr txBox="1"/>
          <p:nvPr/>
        </p:nvSpPr>
        <p:spPr>
          <a:xfrm>
            <a:off x="2971800" y="838201"/>
            <a:ext cx="5410200"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699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10977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500"/>
                                        <p:tgtEl>
                                          <p:spTgt spid="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500"/>
                                        <p:tgtEl>
                                          <p:spTgt spid="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500"/>
                                        <p:tgtEl>
                                          <p:spTgt spid="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500"/>
                                        <p:tgtEl>
                                          <p:spTgt spid="1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4" grpId="0" animBg="1"/>
      <p:bldP spid="5" grpId="0" animBg="1"/>
      <p:bldP spid="6" grpId="0" animBg="1"/>
      <p:bldP spid="7" grpId="0" animBg="1"/>
      <p:bldP spid="8" grpId="0"/>
      <p:bldP spid="9" grpId="0"/>
      <p:bldP spid="10" grpId="0"/>
      <p:bldP spid="1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971800" y="838201"/>
            <a:ext cx="5410200" cy="1077218"/>
          </a:xfrm>
          <a:prstGeom prst="rect">
            <a:avLst/>
          </a:prstGeom>
          <a:noFill/>
        </p:spPr>
        <p:txBody>
          <a:bodyPr wrap="square" rtlCol="0">
            <a:spAutoFit/>
          </a:bodyPr>
          <a:lstStyle/>
          <a:p>
            <a:r>
              <a:rPr lang="en-US" sz="3200" dirty="0" err="1">
                <a:solidFill>
                  <a:prstClr val="black"/>
                </a:solidFill>
                <a:latin typeface="Times New Roman" pitchFamily="18" charset="0"/>
                <a:cs typeface="Times New Roman" pitchFamily="18" charset="0"/>
              </a:rPr>
              <a:t>Số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gồm</a:t>
            </a:r>
            <a:r>
              <a:rPr lang="en-US" sz="3200" dirty="0">
                <a:solidFill>
                  <a:prstClr val="black"/>
                </a:solidFill>
                <a:latin typeface="Times New Roman" pitchFamily="18" charset="0"/>
                <a:cs typeface="Times New Roman" pitchFamily="18" charset="0"/>
              </a:rPr>
              <a:t> 2 </a:t>
            </a:r>
            <a:r>
              <a:rPr lang="en-US" sz="3200" dirty="0" err="1">
                <a:solidFill>
                  <a:prstClr val="black"/>
                </a:solidFill>
                <a:latin typeface="Times New Roman" pitchFamily="18" charset="0"/>
                <a:cs typeface="Times New Roman" pitchFamily="18" charset="0"/>
              </a:rPr>
              <a:t>chục</a:t>
            </a:r>
            <a:r>
              <a:rPr lang="en-US" sz="3200" dirty="0">
                <a:solidFill>
                  <a:prstClr val="black"/>
                </a:solidFill>
                <a:latin typeface="Times New Roman" pitchFamily="18" charset="0"/>
                <a:cs typeface="Times New Roman" pitchFamily="18" charset="0"/>
              </a:rPr>
              <a:t>, 8 </a:t>
            </a:r>
            <a:r>
              <a:rPr lang="en-US" sz="3200" dirty="0" err="1">
                <a:solidFill>
                  <a:prstClr val="black"/>
                </a:solidFill>
                <a:latin typeface="Times New Roman" pitchFamily="18" charset="0"/>
                <a:cs typeface="Times New Roman" pitchFamily="18" charset="0"/>
              </a:rPr>
              <a:t>trăm</a:t>
            </a:r>
            <a:r>
              <a:rPr lang="en-US" sz="3200" dirty="0">
                <a:solidFill>
                  <a:prstClr val="black"/>
                </a:solidFill>
                <a:latin typeface="Times New Roman" pitchFamily="18" charset="0"/>
                <a:cs typeface="Times New Roman" pitchFamily="18" charset="0"/>
              </a:rPr>
              <a:t>, 3 </a:t>
            </a:r>
            <a:r>
              <a:rPr lang="en-US" sz="3200" dirty="0" err="1">
                <a:solidFill>
                  <a:prstClr val="black"/>
                </a:solidFill>
                <a:latin typeface="Times New Roman" pitchFamily="18" charset="0"/>
                <a:cs typeface="Times New Roman" pitchFamily="18" charset="0"/>
              </a:rPr>
              <a:t>đơn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vị</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a:t>
            </a: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A:823</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283</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a:t>
            </a:r>
            <a:r>
              <a:rPr lang="en-US" sz="3200">
                <a:solidFill>
                  <a:prstClr val="black"/>
                </a:solidFill>
                <a:latin typeface="Times New Roman" pitchFamily="18" charset="0"/>
                <a:cs typeface="Times New Roman" pitchFamily="18" charset="0"/>
              </a:rPr>
              <a:t>: 382</a:t>
            </a:r>
            <a:endParaRPr lang="en-US" sz="3200" dirty="0">
              <a:solidFill>
                <a:prstClr val="black"/>
              </a:solidFill>
              <a:latin typeface="Times New Roman" pitchFamily="18" charset="0"/>
              <a:cs typeface="Times New Roman" pitchFamily="18" charset="0"/>
            </a:endParaRP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328</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83213" y="1402054"/>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727206" y="3341832"/>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025099" y="3341831"/>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9442740" y="3035502"/>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107422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2"/>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249389292"/>
      </p:ext>
    </p:extLst>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1157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b="55681"/>
          <a:stretch/>
        </p:blipFill>
        <p:spPr>
          <a:xfrm>
            <a:off x="679278" y="295117"/>
            <a:ext cx="10443301" cy="5850343"/>
          </a:xfrm>
          <a:prstGeom prst="rect">
            <a:avLst/>
          </a:prstGeom>
        </p:spPr>
      </p:pic>
      <p:sp>
        <p:nvSpPr>
          <p:cNvPr id="3" name="TextBox 2"/>
          <p:cNvSpPr txBox="1"/>
          <p:nvPr/>
        </p:nvSpPr>
        <p:spPr>
          <a:xfrm>
            <a:off x="2190103" y="1067535"/>
            <a:ext cx="8425815" cy="561244"/>
          </a:xfrm>
          <a:prstGeom prst="rect">
            <a:avLst/>
          </a:prstGeom>
          <a:noFill/>
        </p:spPr>
        <p:txBody>
          <a:bodyPr wrap="square" rtlCol="0">
            <a:spAutoFit/>
          </a:bodyPr>
          <a:lstStyle/>
          <a:p>
            <a:r>
              <a:rPr lang="en-US" sz="3047" b="1" dirty="0" err="1" smtClean="0">
                <a:latin typeface="HP001 4 hàng" pitchFamily="34" charset="0"/>
              </a:rPr>
              <a:t>Thứ</a:t>
            </a:r>
            <a:r>
              <a:rPr lang="en-US" sz="3047" b="1" dirty="0" smtClean="0">
                <a:latin typeface="HP001 4 hàng" pitchFamily="34" charset="0"/>
              </a:rPr>
              <a:t> </a:t>
            </a:r>
            <a:r>
              <a:rPr lang="en-US" sz="3047" b="1" dirty="0" err="1" smtClean="0">
                <a:latin typeface="HP001 4 hàng" pitchFamily="34" charset="0"/>
              </a:rPr>
              <a:t>tư</a:t>
            </a:r>
            <a:r>
              <a:rPr lang="en-US" sz="3047" b="1" dirty="0" smtClean="0">
                <a:latin typeface="HP001 4 hàng" pitchFamily="34" charset="0"/>
              </a:rPr>
              <a:t> </a:t>
            </a:r>
            <a:r>
              <a:rPr lang="en-US" sz="3047" b="1" dirty="0" err="1" smtClean="0">
                <a:latin typeface="HP001 4 hàng" pitchFamily="34" charset="0"/>
              </a:rPr>
              <a:t>ngày</a:t>
            </a:r>
            <a:r>
              <a:rPr lang="en-US" sz="3047" b="1" dirty="0" smtClean="0">
                <a:latin typeface="HP001 4 hàng" pitchFamily="34" charset="0"/>
              </a:rPr>
              <a:t> 9 </a:t>
            </a:r>
            <a:r>
              <a:rPr lang="en-US" sz="3047" b="1" dirty="0" err="1" smtClean="0">
                <a:latin typeface="HP001 4 hàng" pitchFamily="34" charset="0"/>
              </a:rPr>
              <a:t>tháng</a:t>
            </a:r>
            <a:r>
              <a:rPr lang="en-US" sz="3047" b="1" dirty="0" smtClean="0">
                <a:latin typeface="HP001 4 hàng" pitchFamily="34" charset="0"/>
              </a:rPr>
              <a:t> 3 </a:t>
            </a:r>
            <a:r>
              <a:rPr lang="en-US" sz="3047" b="1" dirty="0" err="1" smtClean="0">
                <a:latin typeface="HP001 4 hàng" pitchFamily="34" charset="0"/>
              </a:rPr>
              <a:t>năm</a:t>
            </a:r>
            <a:r>
              <a:rPr lang="en-US" sz="3047" b="1" dirty="0" smtClean="0">
                <a:latin typeface="HP001 4 hàng" pitchFamily="34" charset="0"/>
              </a:rPr>
              <a:t> </a:t>
            </a:r>
            <a:r>
              <a:rPr lang="vi-VN" sz="3047" b="1" dirty="0">
                <a:latin typeface="HP001 4 hàng" pitchFamily="34" charset="0"/>
              </a:rPr>
              <a:t>2022</a:t>
            </a:r>
            <a:endParaRPr lang="en-US" sz="3047" b="1" dirty="0">
              <a:latin typeface="HP001 4 hàng" pitchFamily="34" charset="0"/>
            </a:endParaRPr>
          </a:p>
        </p:txBody>
      </p:sp>
      <p:sp>
        <p:nvSpPr>
          <p:cNvPr id="4" name="TextBox 3"/>
          <p:cNvSpPr txBox="1"/>
          <p:nvPr/>
        </p:nvSpPr>
        <p:spPr>
          <a:xfrm>
            <a:off x="3968099" y="1666813"/>
            <a:ext cx="2223921" cy="561244"/>
          </a:xfrm>
          <a:prstGeom prst="rect">
            <a:avLst/>
          </a:prstGeom>
          <a:noFill/>
        </p:spPr>
        <p:txBody>
          <a:bodyPr wrap="square" rtlCol="0">
            <a:spAutoFit/>
          </a:bodyPr>
          <a:lstStyle/>
          <a:p>
            <a:r>
              <a:rPr lang="vi-VN" sz="3047" b="1" dirty="0" smtClean="0">
                <a:latin typeface="HP001 4 hàng" pitchFamily="34" charset="0"/>
              </a:rPr>
              <a:t>T</a:t>
            </a:r>
            <a:r>
              <a:rPr lang="en-US" sz="3047" b="1" dirty="0" err="1" smtClean="0">
                <a:latin typeface="HP001 4 hàng" pitchFamily="34" charset="0"/>
              </a:rPr>
              <a:t>oán</a:t>
            </a:r>
            <a:endParaRPr lang="en-US" sz="3047" b="1" dirty="0">
              <a:latin typeface="HP001 4 hàng" pitchFamily="34" charset="0"/>
            </a:endParaRPr>
          </a:p>
        </p:txBody>
      </p:sp>
      <p:sp>
        <p:nvSpPr>
          <p:cNvPr id="5" name="TextBox 4"/>
          <p:cNvSpPr txBox="1"/>
          <p:nvPr/>
        </p:nvSpPr>
        <p:spPr>
          <a:xfrm>
            <a:off x="2056045" y="2228057"/>
            <a:ext cx="7394475" cy="561244"/>
          </a:xfrm>
          <a:prstGeom prst="rect">
            <a:avLst/>
          </a:prstGeom>
          <a:noFill/>
        </p:spPr>
        <p:txBody>
          <a:bodyPr wrap="square" rtlCol="0">
            <a:spAutoFit/>
          </a:bodyPr>
          <a:lstStyle/>
          <a:p>
            <a:pPr lvl="0"/>
            <a:r>
              <a:rPr lang="en-US" sz="3047" b="1" dirty="0">
                <a:latin typeface="HP001 4 hàng" pitchFamily="34" charset="0"/>
                <a:cs typeface="Times New Roman" pitchFamily="18" charset="0"/>
              </a:rPr>
              <a:t> </a:t>
            </a:r>
            <a:r>
              <a:rPr lang="en-US" sz="3047" b="1" dirty="0" err="1" smtClean="0">
                <a:latin typeface="HP001 4 hàng" pitchFamily="34" charset="0"/>
                <a:cs typeface="Times New Roman" pitchFamily="18" charset="0"/>
              </a:rPr>
              <a:t>Bài</a:t>
            </a:r>
            <a:r>
              <a:rPr lang="en-US" sz="3047" b="1" dirty="0" smtClean="0">
                <a:latin typeface="HP001 4 hàng" pitchFamily="34" charset="0"/>
                <a:cs typeface="Times New Roman" pitchFamily="18" charset="0"/>
              </a:rPr>
              <a:t> 51: </a:t>
            </a:r>
            <a:r>
              <a:rPr lang="en-US" sz="3047" b="1" dirty="0" err="1" smtClean="0">
                <a:latin typeface="HP001 4 hàng" pitchFamily="34" charset="0"/>
                <a:cs typeface="Times New Roman" pitchFamily="18" charset="0"/>
              </a:rPr>
              <a:t>Luyện</a:t>
            </a:r>
            <a:r>
              <a:rPr lang="en-US" sz="3047" b="1" dirty="0" smtClean="0">
                <a:latin typeface="HP001 4 hàng" pitchFamily="34" charset="0"/>
                <a:cs typeface="Times New Roman" pitchFamily="18" charset="0"/>
              </a:rPr>
              <a:t> </a:t>
            </a:r>
            <a:r>
              <a:rPr lang="en-US" sz="3047" b="1" dirty="0" err="1" smtClean="0">
                <a:latin typeface="HP001 4 hàng" pitchFamily="34" charset="0"/>
                <a:cs typeface="Times New Roman" pitchFamily="18" charset="0"/>
              </a:rPr>
              <a:t>tập</a:t>
            </a:r>
            <a:r>
              <a:rPr lang="en-US" sz="3047" b="1" dirty="0" smtClean="0">
                <a:latin typeface="HP001 4 hàng" pitchFamily="34" charset="0"/>
                <a:cs typeface="Times New Roman" pitchFamily="18" charset="0"/>
              </a:rPr>
              <a:t> (</a:t>
            </a:r>
            <a:r>
              <a:rPr lang="en-US" sz="3047" b="1" dirty="0" err="1" smtClean="0">
                <a:latin typeface="HP001 4 hàng" pitchFamily="34" charset="0"/>
                <a:cs typeface="Times New Roman" pitchFamily="18" charset="0"/>
              </a:rPr>
              <a:t>tr</a:t>
            </a:r>
            <a:r>
              <a:rPr lang="en-US" sz="3047" b="1" dirty="0" smtClean="0">
                <a:latin typeface="HP001 4 hàng" pitchFamily="34" charset="0"/>
                <a:cs typeface="Times New Roman" pitchFamily="18" charset="0"/>
              </a:rPr>
              <a:t> 51, 52)</a:t>
            </a:r>
            <a:endParaRPr lang="en-US" sz="3047" dirty="0"/>
          </a:p>
        </p:txBody>
      </p:sp>
    </p:spTree>
    <p:extLst>
      <p:ext uri="{BB962C8B-B14F-4D97-AF65-F5344CB8AC3E}">
        <p14:creationId xmlns:p14="http://schemas.microsoft.com/office/powerpoint/2010/main" val="3971268528"/>
      </p:ext>
    </p:extLst>
  </p:cSld>
  <p:clrMapOvr>
    <a:masterClrMapping/>
  </p:clrMapOvr>
  <p:transition spd="med">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2823030" y="2709107"/>
            <a:ext cx="1113292" cy="968164"/>
            <a:chOff x="3128671" y="1872384"/>
            <a:chExt cx="769036" cy="726312"/>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28671" y="1872384"/>
              <a:ext cx="769036" cy="726312"/>
            </a:xfrm>
            <a:prstGeom prst="rect">
              <a:avLst/>
            </a:prstGeom>
          </p:spPr>
        </p:pic>
        <p:sp>
          <p:nvSpPr>
            <p:cNvPr id="19" name="文本框 18"/>
            <p:cNvSpPr txBox="1"/>
            <p:nvPr/>
          </p:nvSpPr>
          <p:spPr>
            <a:xfrm>
              <a:off x="3279154" y="2021833"/>
              <a:ext cx="404287" cy="392415"/>
            </a:xfrm>
            <a:prstGeom prst="rect">
              <a:avLst/>
            </a:prstGeom>
            <a:noFill/>
          </p:spPr>
          <p:txBody>
            <a:bodyPr wrap="none" rtlCol="0">
              <a:spAutoFit/>
            </a:bodyPr>
            <a:lstStyle/>
            <a:p>
              <a:r>
                <a:rPr lang="en-US" altLang="zh-CN" sz="2799" b="1" dirty="0">
                  <a:solidFill>
                    <a:srgbClr val="E13810"/>
                  </a:solidFill>
                  <a:latin typeface="Arial" panose="020B0604020202020204" pitchFamily="34" charset="0"/>
                  <a:cs typeface="Arial" panose="020B0604020202020204" pitchFamily="34" charset="0"/>
                </a:rPr>
                <a:t>01</a:t>
              </a:r>
              <a:endParaRPr lang="zh-CN" altLang="en-US" sz="2799" b="1" dirty="0">
                <a:solidFill>
                  <a:srgbClr val="E13810"/>
                </a:solidFill>
                <a:latin typeface="Arial" panose="020B0604020202020204" pitchFamily="34" charset="0"/>
                <a:cs typeface="Arial" panose="020B0604020202020204" pitchFamily="34" charset="0"/>
              </a:endParaRPr>
            </a:p>
          </p:txBody>
        </p:sp>
      </p:grpSp>
      <p:sp>
        <p:nvSpPr>
          <p:cNvPr id="20" name="文本框 19"/>
          <p:cNvSpPr txBox="1"/>
          <p:nvPr/>
        </p:nvSpPr>
        <p:spPr>
          <a:xfrm>
            <a:off x="3864333" y="2844740"/>
            <a:ext cx="5543172" cy="892296"/>
          </a:xfrm>
          <a:prstGeom prst="rect">
            <a:avLst/>
          </a:prstGeom>
          <a:noFill/>
        </p:spPr>
        <p:txBody>
          <a:bodyPr wrap="square" rtlCol="0">
            <a:spAutoFit/>
          </a:bodyPr>
          <a:lstStyle/>
          <a:p>
            <a:pPr algn="just"/>
            <a:r>
              <a:rPr lang="en-US" altLang="zh-CN" sz="2599" b="1" dirty="0" err="1">
                <a:solidFill>
                  <a:srgbClr val="DC6925"/>
                </a:solidFill>
                <a:latin typeface="Arial" panose="020B0604020202020204" pitchFamily="34" charset="0"/>
                <a:cs typeface="Arial" panose="020B0604020202020204" pitchFamily="34" charset="0"/>
              </a:rPr>
              <a:t>Đọc</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viết</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được</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các</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số</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có</a:t>
            </a:r>
            <a:r>
              <a:rPr lang="en-US" altLang="zh-CN" sz="2599" b="1" dirty="0">
                <a:solidFill>
                  <a:srgbClr val="DC6925"/>
                </a:solidFill>
                <a:latin typeface="Arial" panose="020B0604020202020204" pitchFamily="34" charset="0"/>
                <a:cs typeface="Arial" panose="020B0604020202020204" pitchFamily="34" charset="0"/>
              </a:rPr>
              <a:t> 3 </a:t>
            </a:r>
            <a:r>
              <a:rPr lang="en-US" altLang="zh-CN" sz="2599" b="1" dirty="0" err="1">
                <a:solidFill>
                  <a:srgbClr val="DC6925"/>
                </a:solidFill>
                <a:latin typeface="Arial" panose="020B0604020202020204" pitchFamily="34" charset="0"/>
                <a:cs typeface="Arial" panose="020B0604020202020204" pitchFamily="34" charset="0"/>
              </a:rPr>
              <a:t>chữ</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số</a:t>
            </a:r>
            <a:r>
              <a:rPr lang="en-US" altLang="zh-CN" sz="2599" b="1" dirty="0">
                <a:solidFill>
                  <a:srgbClr val="DC6925"/>
                </a:solidFill>
                <a:latin typeface="Arial" panose="020B0604020202020204" pitchFamily="34" charset="0"/>
                <a:cs typeface="Arial" panose="020B0604020202020204" pitchFamily="34" charset="0"/>
              </a:rPr>
              <a:t>.</a:t>
            </a:r>
            <a:endParaRPr lang="zh-CN" altLang="en-US" sz="2599" b="1" dirty="0">
              <a:solidFill>
                <a:srgbClr val="DC6925"/>
              </a:solidFill>
              <a:latin typeface="Arial" panose="020B0604020202020204" pitchFamily="34" charset="0"/>
              <a:cs typeface="Arial" panose="020B0604020202020204" pitchFamily="34" charset="0"/>
            </a:endParaRPr>
          </a:p>
        </p:txBody>
      </p:sp>
      <p:sp>
        <p:nvSpPr>
          <p:cNvPr id="21" name="文本框 20"/>
          <p:cNvSpPr txBox="1"/>
          <p:nvPr/>
        </p:nvSpPr>
        <p:spPr>
          <a:xfrm>
            <a:off x="3864333" y="4060064"/>
            <a:ext cx="5399194" cy="892296"/>
          </a:xfrm>
          <a:prstGeom prst="rect">
            <a:avLst/>
          </a:prstGeom>
          <a:noFill/>
        </p:spPr>
        <p:txBody>
          <a:bodyPr wrap="square" rtlCol="0">
            <a:spAutoFit/>
          </a:bodyPr>
          <a:lstStyle>
            <a:defPPr>
              <a:defRPr lang="zh-CN"/>
            </a:defPPr>
            <a:lvl1pPr>
              <a:defRPr sz="1600" b="1">
                <a:solidFill>
                  <a:srgbClr val="DC6925"/>
                </a:solidFill>
              </a:defRPr>
            </a:lvl1pPr>
          </a:lstStyle>
          <a:p>
            <a:pPr algn="just"/>
            <a:r>
              <a:rPr lang="en-US" altLang="zh-CN" sz="2599" dirty="0" err="1">
                <a:latin typeface="Arial" panose="020B0604020202020204" pitchFamily="34" charset="0"/>
                <a:cs typeface="Arial" panose="020B0604020202020204" pitchFamily="34" charset="0"/>
              </a:rPr>
              <a:t>Củng</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cố</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về</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cấu</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tạo</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số</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của</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các</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số</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có</a:t>
            </a:r>
            <a:r>
              <a:rPr lang="en-US" altLang="zh-CN" sz="2599" dirty="0">
                <a:latin typeface="Arial" panose="020B0604020202020204" pitchFamily="34" charset="0"/>
                <a:cs typeface="Arial" panose="020B0604020202020204" pitchFamily="34" charset="0"/>
              </a:rPr>
              <a:t> 3 </a:t>
            </a:r>
            <a:r>
              <a:rPr lang="en-US" altLang="zh-CN" sz="2599" dirty="0" err="1">
                <a:latin typeface="Arial" panose="020B0604020202020204" pitchFamily="34" charset="0"/>
                <a:cs typeface="Arial" panose="020B0604020202020204" pitchFamily="34" charset="0"/>
              </a:rPr>
              <a:t>chữ</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số</a:t>
            </a:r>
            <a:r>
              <a:rPr lang="en-US" altLang="zh-CN" sz="2599" dirty="0">
                <a:latin typeface="Arial" panose="020B0604020202020204" pitchFamily="34" charset="0"/>
                <a:cs typeface="Arial" panose="020B0604020202020204" pitchFamily="34" charset="0"/>
              </a:rPr>
              <a:t>.</a:t>
            </a:r>
            <a:endParaRPr lang="zh-CN" altLang="en-US" sz="2599" dirty="0">
              <a:latin typeface="Arial" panose="020B0604020202020204" pitchFamily="34" charset="0"/>
              <a:cs typeface="Arial" panose="020B0604020202020204" pitchFamily="34" charset="0"/>
            </a:endParaRPr>
          </a:p>
        </p:txBody>
      </p:sp>
      <p:grpSp>
        <p:nvGrpSpPr>
          <p:cNvPr id="24" name="组合 23"/>
          <p:cNvGrpSpPr/>
          <p:nvPr/>
        </p:nvGrpSpPr>
        <p:grpSpPr>
          <a:xfrm>
            <a:off x="2784495" y="3932925"/>
            <a:ext cx="1025114" cy="968164"/>
            <a:chOff x="5192698" y="1872384"/>
            <a:chExt cx="769036" cy="726312"/>
          </a:xfrm>
        </p:grpSpPr>
        <p:pic>
          <p:nvPicPr>
            <p:cNvPr id="25" name="图片 2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92698" y="1872384"/>
              <a:ext cx="769036" cy="726312"/>
            </a:xfrm>
            <a:prstGeom prst="rect">
              <a:avLst/>
            </a:prstGeom>
          </p:spPr>
        </p:pic>
        <p:sp>
          <p:nvSpPr>
            <p:cNvPr id="26" name="文本框 25"/>
            <p:cNvSpPr txBox="1"/>
            <p:nvPr/>
          </p:nvSpPr>
          <p:spPr>
            <a:xfrm>
              <a:off x="5343181" y="2021833"/>
              <a:ext cx="439063" cy="392415"/>
            </a:xfrm>
            <a:prstGeom prst="rect">
              <a:avLst/>
            </a:prstGeom>
            <a:noFill/>
          </p:spPr>
          <p:txBody>
            <a:bodyPr wrap="none" rtlCol="0">
              <a:spAutoFit/>
            </a:bodyPr>
            <a:lstStyle/>
            <a:p>
              <a:r>
                <a:rPr lang="en-US" altLang="zh-CN" sz="2799" b="1" dirty="0">
                  <a:solidFill>
                    <a:srgbClr val="E13810"/>
                  </a:solidFill>
                  <a:latin typeface="Arial" panose="020B0604020202020204" pitchFamily="34" charset="0"/>
                  <a:cs typeface="Arial" panose="020B0604020202020204" pitchFamily="34" charset="0"/>
                </a:rPr>
                <a:t>02</a:t>
              </a:r>
              <a:endParaRPr lang="zh-CN" altLang="en-US" sz="2799" b="1" dirty="0">
                <a:solidFill>
                  <a:srgbClr val="E13810"/>
                </a:solidFill>
                <a:latin typeface="Arial" panose="020B0604020202020204" pitchFamily="34" charset="0"/>
                <a:cs typeface="Arial" panose="020B0604020202020204" pitchFamily="34" charset="0"/>
              </a:endParaRPr>
            </a:p>
          </p:txBody>
        </p:sp>
      </p:grpSp>
      <p:sp>
        <p:nvSpPr>
          <p:cNvPr id="2" name="TextBox 1"/>
          <p:cNvSpPr txBox="1"/>
          <p:nvPr/>
        </p:nvSpPr>
        <p:spPr>
          <a:xfrm>
            <a:off x="4785935" y="1989215"/>
            <a:ext cx="2461893" cy="707702"/>
          </a:xfrm>
          <a:prstGeom prst="rect">
            <a:avLst/>
          </a:prstGeom>
          <a:noFill/>
        </p:spPr>
        <p:txBody>
          <a:bodyPr wrap="none" rtlCol="0">
            <a:spAutoFit/>
          </a:bodyPr>
          <a:lstStyle/>
          <a:p>
            <a:r>
              <a:rPr lang="en-US" sz="3999" dirty="0">
                <a:solidFill>
                  <a:srgbClr val="00B0F0"/>
                </a:solidFill>
                <a:latin typeface="UTM Zebrawood" panose="02040603050506020204" pitchFamily="18" charset="0"/>
              </a:rPr>
              <a:t>MỤC TIÊU</a:t>
            </a:r>
          </a:p>
        </p:txBody>
      </p:sp>
    </p:spTree>
    <p:extLst>
      <p:ext uri="{BB962C8B-B14F-4D97-AF65-F5344CB8AC3E}">
        <p14:creationId xmlns:p14="http://schemas.microsoft.com/office/powerpoint/2010/main" val="9938936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style.rotation</p:attrName>
                                        </p:attrNameLst>
                                      </p:cBhvr>
                                      <p:tavLst>
                                        <p:tav tm="0">
                                          <p:val>
                                            <p:fltVal val="360"/>
                                          </p:val>
                                        </p:tav>
                                        <p:tav tm="100000">
                                          <p:val>
                                            <p:fltVal val="0"/>
                                          </p:val>
                                        </p:tav>
                                      </p:tavLst>
                                    </p:anim>
                                    <p:animEffect transition="in" filter="fade">
                                      <p:cBhvr>
                                        <p:cTn id="10" dur="500"/>
                                        <p:tgtEl>
                                          <p:spTgt spid="17"/>
                                        </p:tgtEl>
                                      </p:cBhvr>
                                    </p:animEffect>
                                  </p:childTnLst>
                                </p:cTn>
                              </p:par>
                            </p:childTnLst>
                          </p:cTn>
                        </p:par>
                        <p:par>
                          <p:cTn id="11" fill="hold">
                            <p:stCondLst>
                              <p:cond delay="500"/>
                            </p:stCondLst>
                            <p:childTnLst>
                              <p:par>
                                <p:cTn id="12" presetID="12" presetClass="entr" presetSubtype="8"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p:tgtEl>
                                          <p:spTgt spid="20"/>
                                        </p:tgtEl>
                                        <p:attrNameLst>
                                          <p:attrName>ppt_x</p:attrName>
                                        </p:attrNameLst>
                                      </p:cBhvr>
                                      <p:tavLst>
                                        <p:tav tm="0">
                                          <p:val>
                                            <p:strVal val="#ppt_x-#ppt_w*1.125000"/>
                                          </p:val>
                                        </p:tav>
                                        <p:tav tm="100000">
                                          <p:val>
                                            <p:strVal val="#ppt_x"/>
                                          </p:val>
                                        </p:tav>
                                      </p:tavLst>
                                    </p:anim>
                                    <p:animEffect transition="in" filter="wipe(right)">
                                      <p:cBhvr>
                                        <p:cTn id="15" dur="500"/>
                                        <p:tgtEl>
                                          <p:spTgt spid="20"/>
                                        </p:tgtEl>
                                      </p:cBhvr>
                                    </p:animEffect>
                                  </p:childTnLst>
                                </p:cTn>
                              </p:par>
                            </p:childTnLst>
                          </p:cTn>
                        </p:par>
                        <p:par>
                          <p:cTn id="16" fill="hold">
                            <p:stCondLst>
                              <p:cond delay="1000"/>
                            </p:stCondLst>
                            <p:childTnLst>
                              <p:par>
                                <p:cTn id="17" presetID="49" presetClass="entr" presetSubtype="0" decel="10000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 calcmode="lin" valueType="num">
                                      <p:cBhvr>
                                        <p:cTn id="21" dur="500" fill="hold"/>
                                        <p:tgtEl>
                                          <p:spTgt spid="24"/>
                                        </p:tgtEl>
                                        <p:attrNameLst>
                                          <p:attrName>style.rotation</p:attrName>
                                        </p:attrNameLst>
                                      </p:cBhvr>
                                      <p:tavLst>
                                        <p:tav tm="0">
                                          <p:val>
                                            <p:fltVal val="360"/>
                                          </p:val>
                                        </p:tav>
                                        <p:tav tm="100000">
                                          <p:val>
                                            <p:fltVal val="0"/>
                                          </p:val>
                                        </p:tav>
                                      </p:tavLst>
                                    </p:anim>
                                    <p:animEffect transition="in" filter="fade">
                                      <p:cBhvr>
                                        <p:cTn id="22" dur="500"/>
                                        <p:tgtEl>
                                          <p:spTgt spid="24"/>
                                        </p:tgtEl>
                                      </p:cBhvr>
                                    </p:animEffect>
                                  </p:childTnLst>
                                </p:cTn>
                              </p:par>
                            </p:childTnLst>
                          </p:cTn>
                        </p:par>
                        <p:par>
                          <p:cTn id="23" fill="hold">
                            <p:stCondLst>
                              <p:cond delay="1500"/>
                            </p:stCondLst>
                            <p:childTnLst>
                              <p:par>
                                <p:cTn id="24" presetID="12" presetClass="entr" presetSubtype="8"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p:tgtEl>
                                          <p:spTgt spid="21"/>
                                        </p:tgtEl>
                                        <p:attrNameLst>
                                          <p:attrName>ppt_x</p:attrName>
                                        </p:attrNameLst>
                                      </p:cBhvr>
                                      <p:tavLst>
                                        <p:tav tm="0">
                                          <p:val>
                                            <p:strVal val="#ppt_x-#ppt_w*1.125000"/>
                                          </p:val>
                                        </p:tav>
                                        <p:tav tm="100000">
                                          <p:val>
                                            <p:strVal val="#ppt_x"/>
                                          </p:val>
                                        </p:tav>
                                      </p:tavLst>
                                    </p:anim>
                                    <p:animEffect transition="in" filter="wipe(righ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D255D7-C7E1-6C4C-AD5A-A42D6F8203A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Layer>
                </a14:imgProps>
              </a:ext>
              <a:ext uri="{28A0092B-C50C-407E-A947-70E740481C1C}">
                <a14:useLocalDpi xmlns:a14="http://schemas.microsoft.com/office/drawing/2010/main" val="0"/>
              </a:ext>
            </a:extLst>
          </a:blip>
          <a:srcRect l="3056" t="9986" b="59188"/>
          <a:stretch/>
        </p:blipFill>
        <p:spPr>
          <a:xfrm>
            <a:off x="649832" y="982357"/>
            <a:ext cx="10689140" cy="2040245"/>
          </a:xfrm>
          <a:prstGeom prst="rect">
            <a:avLst/>
          </a:prstGeom>
        </p:spPr>
      </p:pic>
      <p:pic>
        <p:nvPicPr>
          <p:cNvPr id="28" name="Picture 27">
            <a:extLst>
              <a:ext uri="{FF2B5EF4-FFF2-40B4-BE49-F238E27FC236}">
                <a16:creationId xmlns:a16="http://schemas.microsoft.com/office/drawing/2014/main" id="{C84BE804-D727-9145-A8DD-D358622BB674}"/>
              </a:ext>
            </a:extLst>
          </p:cNvPr>
          <p:cNvPicPr>
            <a:picLocks noChangeAspect="1"/>
          </p:cNvPicPr>
          <p:nvPr/>
        </p:nvPicPr>
        <p:blipFill rotWithShape="1">
          <a:blip r:embed="rId2">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l="3056" t="38509" b="26828"/>
          <a:stretch/>
        </p:blipFill>
        <p:spPr>
          <a:xfrm>
            <a:off x="649832" y="3306580"/>
            <a:ext cx="10689140" cy="2294243"/>
          </a:xfrm>
          <a:prstGeom prst="rect">
            <a:avLst/>
          </a:prstGeom>
        </p:spPr>
      </p:pic>
      <p:grpSp>
        <p:nvGrpSpPr>
          <p:cNvPr id="25" name="Group 24">
            <a:extLst>
              <a:ext uri="{FF2B5EF4-FFF2-40B4-BE49-F238E27FC236}">
                <a16:creationId xmlns:a16="http://schemas.microsoft.com/office/drawing/2014/main" id="{238149E3-7924-AD4A-A535-CD9354405613}"/>
              </a:ext>
            </a:extLst>
          </p:cNvPr>
          <p:cNvGrpSpPr/>
          <p:nvPr/>
        </p:nvGrpSpPr>
        <p:grpSpPr>
          <a:xfrm>
            <a:off x="7719878" y="2918751"/>
            <a:ext cx="1367252" cy="739974"/>
            <a:chOff x="7921929" y="4098709"/>
            <a:chExt cx="1819813" cy="895368"/>
          </a:xfrm>
        </p:grpSpPr>
        <p:sp>
          <p:nvSpPr>
            <p:cNvPr id="26" name="TextBox 25">
              <a:extLst>
                <a:ext uri="{FF2B5EF4-FFF2-40B4-BE49-F238E27FC236}">
                  <a16:creationId xmlns:a16="http://schemas.microsoft.com/office/drawing/2014/main" id="{19513908-8F2D-804A-84FF-B7F6A4E1B6E0}"/>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rPr>
                <a:t>752</a:t>
              </a:r>
            </a:p>
          </p:txBody>
        </p:sp>
        <p:sp>
          <p:nvSpPr>
            <p:cNvPr id="27" name="Rounded Rectangle 26">
              <a:extLst>
                <a:ext uri="{FF2B5EF4-FFF2-40B4-BE49-F238E27FC236}">
                  <a16:creationId xmlns:a16="http://schemas.microsoft.com/office/drawing/2014/main" id="{81F90D73-2BC6-6248-BA63-8EDDAAA94052}"/>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0" name="Group 9">
            <a:extLst>
              <a:ext uri="{FF2B5EF4-FFF2-40B4-BE49-F238E27FC236}">
                <a16:creationId xmlns:a16="http://schemas.microsoft.com/office/drawing/2014/main" id="{27662222-A96B-E841-8A36-B48AC7D23500}"/>
              </a:ext>
            </a:extLst>
          </p:cNvPr>
          <p:cNvGrpSpPr/>
          <p:nvPr/>
        </p:nvGrpSpPr>
        <p:grpSpPr>
          <a:xfrm>
            <a:off x="816002" y="284168"/>
            <a:ext cx="3854146" cy="832864"/>
            <a:chOff x="816002" y="707500"/>
            <a:chExt cx="3854146" cy="832864"/>
          </a:xfrm>
        </p:grpSpPr>
        <p:sp>
          <p:nvSpPr>
            <p:cNvPr id="8" name="Rounded Rectangle 7"/>
            <p:cNvSpPr/>
            <p:nvPr/>
          </p:nvSpPr>
          <p:spPr>
            <a:xfrm>
              <a:off x="1653371" y="860223"/>
              <a:ext cx="1401557" cy="66788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816002" y="849952"/>
              <a:ext cx="690412" cy="690412"/>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6" name="TextBox 5"/>
            <p:cNvSpPr txBox="1"/>
            <p:nvPr/>
          </p:nvSpPr>
          <p:spPr>
            <a:xfrm>
              <a:off x="1799853" y="707500"/>
              <a:ext cx="2870295" cy="820609"/>
            </a:xfrm>
            <a:prstGeom prst="rect">
              <a:avLst/>
            </a:prstGeom>
            <a:noFill/>
          </p:spPr>
          <p:txBody>
            <a:bodyPr wrap="square" rtlCol="0">
              <a:spAutoFit/>
            </a:bodyPr>
            <a:lstStyle/>
            <a:p>
              <a:pPr>
                <a:lnSpc>
                  <a:spcPct val="150000"/>
                </a:lnSpc>
              </a:pPr>
              <a:r>
                <a:rPr lang="en-US" sz="3600" dirty="0" err="1"/>
                <a:t>Số</a:t>
              </a:r>
              <a:r>
                <a:rPr lang="en-US" sz="3600" dirty="0"/>
                <a:t> ?</a:t>
              </a:r>
            </a:p>
          </p:txBody>
        </p:sp>
      </p:grpSp>
      <p:grpSp>
        <p:nvGrpSpPr>
          <p:cNvPr id="29" name="Group 28">
            <a:extLst>
              <a:ext uri="{FF2B5EF4-FFF2-40B4-BE49-F238E27FC236}">
                <a16:creationId xmlns:a16="http://schemas.microsoft.com/office/drawing/2014/main" id="{503FFB79-229F-1D4B-AF89-B63D4448BEF7}"/>
              </a:ext>
            </a:extLst>
          </p:cNvPr>
          <p:cNvGrpSpPr/>
          <p:nvPr/>
        </p:nvGrpSpPr>
        <p:grpSpPr>
          <a:xfrm>
            <a:off x="2030278" y="5505656"/>
            <a:ext cx="1367252" cy="739974"/>
            <a:chOff x="7921929" y="4098709"/>
            <a:chExt cx="1819813" cy="895368"/>
          </a:xfrm>
        </p:grpSpPr>
        <p:sp>
          <p:nvSpPr>
            <p:cNvPr id="31" name="TextBox 30">
              <a:extLst>
                <a:ext uri="{FF2B5EF4-FFF2-40B4-BE49-F238E27FC236}">
                  <a16:creationId xmlns:a16="http://schemas.microsoft.com/office/drawing/2014/main" id="{7FE233B1-2675-DE48-A90A-5D1054533FAA}"/>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rPr>
                <a:t>641</a:t>
              </a:r>
            </a:p>
          </p:txBody>
        </p:sp>
        <p:sp>
          <p:nvSpPr>
            <p:cNvPr id="32" name="Rounded Rectangle 31">
              <a:extLst>
                <a:ext uri="{FF2B5EF4-FFF2-40B4-BE49-F238E27FC236}">
                  <a16:creationId xmlns:a16="http://schemas.microsoft.com/office/drawing/2014/main" id="{81D78770-8FA6-2442-BAEC-0A66898BBC9E}"/>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33" name="Group 32">
            <a:extLst>
              <a:ext uri="{FF2B5EF4-FFF2-40B4-BE49-F238E27FC236}">
                <a16:creationId xmlns:a16="http://schemas.microsoft.com/office/drawing/2014/main" id="{578F16A8-19F0-F441-88CF-A588F5D8ED4A}"/>
              </a:ext>
            </a:extLst>
          </p:cNvPr>
          <p:cNvGrpSpPr/>
          <p:nvPr/>
        </p:nvGrpSpPr>
        <p:grpSpPr>
          <a:xfrm>
            <a:off x="7742126" y="5505656"/>
            <a:ext cx="1367252" cy="739974"/>
            <a:chOff x="7921929" y="4098709"/>
            <a:chExt cx="1819813" cy="895368"/>
          </a:xfrm>
        </p:grpSpPr>
        <p:sp>
          <p:nvSpPr>
            <p:cNvPr id="35" name="TextBox 34">
              <a:extLst>
                <a:ext uri="{FF2B5EF4-FFF2-40B4-BE49-F238E27FC236}">
                  <a16:creationId xmlns:a16="http://schemas.microsoft.com/office/drawing/2014/main" id="{C116685E-66D6-6642-A279-AD3D6A807A7D}"/>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rPr>
                <a:t>475</a:t>
              </a:r>
            </a:p>
          </p:txBody>
        </p:sp>
        <p:sp>
          <p:nvSpPr>
            <p:cNvPr id="36" name="Rounded Rectangle 35">
              <a:extLst>
                <a:ext uri="{FF2B5EF4-FFF2-40B4-BE49-F238E27FC236}">
                  <a16:creationId xmlns:a16="http://schemas.microsoft.com/office/drawing/2014/main" id="{85840D62-66B0-4846-ADA7-5B33D4F1DDB9}"/>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237536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C7C8E020-3831-1948-A36C-6DE158156858}"/>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16" name="TextBox 15">
            <a:extLst>
              <a:ext uri="{FF2B5EF4-FFF2-40B4-BE49-F238E27FC236}">
                <a16:creationId xmlns:a16="http://schemas.microsoft.com/office/drawing/2014/main" id="{23429152-A037-A543-AE6D-99BB235C8846}"/>
              </a:ext>
            </a:extLst>
          </p:cNvPr>
          <p:cNvSpPr txBox="1"/>
          <p:nvPr/>
        </p:nvSpPr>
        <p:spPr>
          <a:xfrm>
            <a:off x="1506055" y="285058"/>
            <a:ext cx="9750478" cy="658770"/>
          </a:xfrm>
          <a:prstGeom prst="rect">
            <a:avLst/>
          </a:prstGeom>
          <a:noFill/>
        </p:spPr>
        <p:txBody>
          <a:bodyPr wrap="square" rtlCol="0">
            <a:spAutoFit/>
          </a:bodyPr>
          <a:lstStyle/>
          <a:p>
            <a:pPr>
              <a:lnSpc>
                <a:spcPct val="150000"/>
              </a:lnSpc>
            </a:pPr>
            <a:r>
              <a:rPr lang="en-US" sz="2800" dirty="0"/>
              <a:t> </a:t>
            </a:r>
            <a:r>
              <a:rPr lang="en-US" sz="2800" dirty="0" err="1"/>
              <a:t>Mỗi</a:t>
            </a:r>
            <a:r>
              <a:rPr lang="en-US" sz="2800" dirty="0"/>
              <a:t> </a:t>
            </a:r>
            <a:r>
              <a:rPr lang="en-US" sz="2800" dirty="0" err="1"/>
              <a:t>chú</a:t>
            </a:r>
            <a:r>
              <a:rPr lang="en-US" sz="2800" dirty="0"/>
              <a:t> </a:t>
            </a:r>
            <a:r>
              <a:rPr lang="en-US" sz="2800" dirty="0" err="1"/>
              <a:t>ong</a:t>
            </a:r>
            <a:r>
              <a:rPr lang="en-US" sz="2800" dirty="0"/>
              <a:t> </a:t>
            </a:r>
            <a:r>
              <a:rPr lang="en-US" sz="2800" dirty="0" err="1"/>
              <a:t>đến</a:t>
            </a:r>
            <a:r>
              <a:rPr lang="en-US" sz="2800" dirty="0"/>
              <a:t> </a:t>
            </a:r>
            <a:r>
              <a:rPr lang="en-US" sz="2800" dirty="0" err="1"/>
              <a:t>từ</a:t>
            </a:r>
            <a:r>
              <a:rPr lang="en-US" sz="2800" dirty="0"/>
              <a:t> </a:t>
            </a:r>
            <a:r>
              <a:rPr lang="en-US" sz="2800" dirty="0" err="1"/>
              <a:t>tổ</a:t>
            </a:r>
            <a:r>
              <a:rPr lang="en-US" sz="2800" dirty="0"/>
              <a:t> </a:t>
            </a:r>
            <a:r>
              <a:rPr lang="en-US" sz="2800" dirty="0" err="1"/>
              <a:t>nào</a:t>
            </a:r>
            <a:r>
              <a:rPr lang="en-US" sz="2800" dirty="0"/>
              <a:t>? </a:t>
            </a:r>
          </a:p>
        </p:txBody>
      </p:sp>
      <p:pic>
        <p:nvPicPr>
          <p:cNvPr id="9" name="Picture 8">
            <a:extLst>
              <a:ext uri="{FF2B5EF4-FFF2-40B4-BE49-F238E27FC236}">
                <a16:creationId xmlns:a16="http://schemas.microsoft.com/office/drawing/2014/main" id="{54669A8C-5646-E541-9CA3-C18A6B39D71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6000"/>
                    </a14:imgEffect>
                  </a14:imgLayer>
                </a14:imgProps>
              </a:ext>
              <a:ext uri="{28A0092B-C50C-407E-A947-70E740481C1C}">
                <a14:useLocalDpi xmlns:a14="http://schemas.microsoft.com/office/drawing/2010/main" val="0"/>
              </a:ext>
            </a:extLst>
          </a:blip>
          <a:srcRect r="3611" b="17658"/>
          <a:stretch/>
        </p:blipFill>
        <p:spPr>
          <a:xfrm>
            <a:off x="1179549" y="1269998"/>
            <a:ext cx="9832902" cy="4707467"/>
          </a:xfrm>
          <a:prstGeom prst="rect">
            <a:avLst/>
          </a:prstGeom>
        </p:spPr>
      </p:pic>
      <p:sp>
        <p:nvSpPr>
          <p:cNvPr id="10" name="Freeform 9">
            <a:extLst>
              <a:ext uri="{FF2B5EF4-FFF2-40B4-BE49-F238E27FC236}">
                <a16:creationId xmlns:a16="http://schemas.microsoft.com/office/drawing/2014/main" id="{4FB9B73F-1491-9847-8323-56C521A1F793}"/>
              </a:ext>
            </a:extLst>
          </p:cNvPr>
          <p:cNvSpPr/>
          <p:nvPr/>
        </p:nvSpPr>
        <p:spPr>
          <a:xfrm>
            <a:off x="4150153" y="2218267"/>
            <a:ext cx="5586514" cy="2015066"/>
          </a:xfrm>
          <a:custGeom>
            <a:avLst/>
            <a:gdLst>
              <a:gd name="connsiteX0" fmla="*/ 18523 w 5504923"/>
              <a:gd name="connsiteY0" fmla="*/ 0 h 2015066"/>
              <a:gd name="connsiteX1" fmla="*/ 35456 w 5504923"/>
              <a:gd name="connsiteY1" fmla="*/ 338666 h 2015066"/>
              <a:gd name="connsiteX2" fmla="*/ 340256 w 5504923"/>
              <a:gd name="connsiteY2" fmla="*/ 795866 h 2015066"/>
              <a:gd name="connsiteX3" fmla="*/ 1525589 w 5504923"/>
              <a:gd name="connsiteY3" fmla="*/ 1016000 h 2015066"/>
              <a:gd name="connsiteX4" fmla="*/ 3303589 w 5504923"/>
              <a:gd name="connsiteY4" fmla="*/ 1202266 h 2015066"/>
              <a:gd name="connsiteX5" fmla="*/ 4387323 w 5504923"/>
              <a:gd name="connsiteY5" fmla="*/ 1456266 h 2015066"/>
              <a:gd name="connsiteX6" fmla="*/ 5250923 w 5504923"/>
              <a:gd name="connsiteY6" fmla="*/ 1693333 h 2015066"/>
              <a:gd name="connsiteX7" fmla="*/ 5504923 w 5504923"/>
              <a:gd name="connsiteY7" fmla="*/ 2015066 h 2015066"/>
              <a:gd name="connsiteX0" fmla="*/ 37943 w 5524343"/>
              <a:gd name="connsiteY0" fmla="*/ 0 h 2015066"/>
              <a:gd name="connsiteX1" fmla="*/ 24396 w 5524343"/>
              <a:gd name="connsiteY1" fmla="*/ 414866 h 2015066"/>
              <a:gd name="connsiteX2" fmla="*/ 359676 w 5524343"/>
              <a:gd name="connsiteY2" fmla="*/ 795866 h 2015066"/>
              <a:gd name="connsiteX3" fmla="*/ 1545009 w 5524343"/>
              <a:gd name="connsiteY3" fmla="*/ 1016000 h 2015066"/>
              <a:gd name="connsiteX4" fmla="*/ 3323009 w 5524343"/>
              <a:gd name="connsiteY4" fmla="*/ 1202266 h 2015066"/>
              <a:gd name="connsiteX5" fmla="*/ 4406743 w 5524343"/>
              <a:gd name="connsiteY5" fmla="*/ 1456266 h 2015066"/>
              <a:gd name="connsiteX6" fmla="*/ 5270343 w 5524343"/>
              <a:gd name="connsiteY6" fmla="*/ 1693333 h 2015066"/>
              <a:gd name="connsiteX7" fmla="*/ 5524343 w 5524343"/>
              <a:gd name="connsiteY7" fmla="*/ 2015066 h 2015066"/>
              <a:gd name="connsiteX0" fmla="*/ 62353 w 5548753"/>
              <a:gd name="connsiteY0" fmla="*/ 0 h 2015066"/>
              <a:gd name="connsiteX1" fmla="*/ 18326 w 5548753"/>
              <a:gd name="connsiteY1" fmla="*/ 437726 h 2015066"/>
              <a:gd name="connsiteX2" fmla="*/ 384086 w 5548753"/>
              <a:gd name="connsiteY2" fmla="*/ 795866 h 2015066"/>
              <a:gd name="connsiteX3" fmla="*/ 1569419 w 5548753"/>
              <a:gd name="connsiteY3" fmla="*/ 1016000 h 2015066"/>
              <a:gd name="connsiteX4" fmla="*/ 3347419 w 5548753"/>
              <a:gd name="connsiteY4" fmla="*/ 1202266 h 2015066"/>
              <a:gd name="connsiteX5" fmla="*/ 4431153 w 5548753"/>
              <a:gd name="connsiteY5" fmla="*/ 1456266 h 2015066"/>
              <a:gd name="connsiteX6" fmla="*/ 5294753 w 5548753"/>
              <a:gd name="connsiteY6" fmla="*/ 1693333 h 2015066"/>
              <a:gd name="connsiteX7" fmla="*/ 5548753 w 5548753"/>
              <a:gd name="connsiteY7" fmla="*/ 2015066 h 2015066"/>
              <a:gd name="connsiteX0" fmla="*/ 89126 w 5575526"/>
              <a:gd name="connsiteY0" fmla="*/ 0 h 2015066"/>
              <a:gd name="connsiteX1" fmla="*/ 14619 w 5575526"/>
              <a:gd name="connsiteY1" fmla="*/ 498686 h 2015066"/>
              <a:gd name="connsiteX2" fmla="*/ 410859 w 5575526"/>
              <a:gd name="connsiteY2" fmla="*/ 795866 h 2015066"/>
              <a:gd name="connsiteX3" fmla="*/ 1596192 w 5575526"/>
              <a:gd name="connsiteY3" fmla="*/ 1016000 h 2015066"/>
              <a:gd name="connsiteX4" fmla="*/ 3374192 w 5575526"/>
              <a:gd name="connsiteY4" fmla="*/ 1202266 h 2015066"/>
              <a:gd name="connsiteX5" fmla="*/ 4457926 w 5575526"/>
              <a:gd name="connsiteY5" fmla="*/ 1456266 h 2015066"/>
              <a:gd name="connsiteX6" fmla="*/ 5321526 w 5575526"/>
              <a:gd name="connsiteY6" fmla="*/ 1693333 h 2015066"/>
              <a:gd name="connsiteX7" fmla="*/ 5575526 w 5575526"/>
              <a:gd name="connsiteY7" fmla="*/ 2015066 h 2015066"/>
              <a:gd name="connsiteX0" fmla="*/ 78703 w 5565103"/>
              <a:gd name="connsiteY0" fmla="*/ 0 h 2015066"/>
              <a:gd name="connsiteX1" fmla="*/ 4196 w 5565103"/>
              <a:gd name="connsiteY1" fmla="*/ 498686 h 2015066"/>
              <a:gd name="connsiteX2" fmla="*/ 400436 w 5565103"/>
              <a:gd name="connsiteY2" fmla="*/ 795866 h 2015066"/>
              <a:gd name="connsiteX3" fmla="*/ 1585769 w 5565103"/>
              <a:gd name="connsiteY3" fmla="*/ 1016000 h 2015066"/>
              <a:gd name="connsiteX4" fmla="*/ 3363769 w 5565103"/>
              <a:gd name="connsiteY4" fmla="*/ 1202266 h 2015066"/>
              <a:gd name="connsiteX5" fmla="*/ 4447503 w 5565103"/>
              <a:gd name="connsiteY5" fmla="*/ 1456266 h 2015066"/>
              <a:gd name="connsiteX6" fmla="*/ 5311103 w 5565103"/>
              <a:gd name="connsiteY6" fmla="*/ 1693333 h 2015066"/>
              <a:gd name="connsiteX7" fmla="*/ 5565103 w 5565103"/>
              <a:gd name="connsiteY7" fmla="*/ 2015066 h 2015066"/>
              <a:gd name="connsiteX0" fmla="*/ 100114 w 5586514"/>
              <a:gd name="connsiteY0" fmla="*/ 0 h 2015066"/>
              <a:gd name="connsiteX1" fmla="*/ 25607 w 5586514"/>
              <a:gd name="connsiteY1" fmla="*/ 498686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56266 h 2015066"/>
              <a:gd name="connsiteX6" fmla="*/ 5332514 w 5586514"/>
              <a:gd name="connsiteY6" fmla="*/ 1693333 h 2015066"/>
              <a:gd name="connsiteX7" fmla="*/ 5586514 w 5586514"/>
              <a:gd name="connsiteY7" fmla="*/ 2015066 h 2015066"/>
              <a:gd name="connsiteX0" fmla="*/ 100114 w 5586514"/>
              <a:gd name="connsiteY0" fmla="*/ 0 h 2015066"/>
              <a:gd name="connsiteX1" fmla="*/ 25607 w 5586514"/>
              <a:gd name="connsiteY1" fmla="*/ 498686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18166 h 2015066"/>
              <a:gd name="connsiteX6" fmla="*/ 5332514 w 5586514"/>
              <a:gd name="connsiteY6" fmla="*/ 1693333 h 2015066"/>
              <a:gd name="connsiteX7" fmla="*/ 5586514 w 5586514"/>
              <a:gd name="connsiteY7" fmla="*/ 2015066 h 2015066"/>
              <a:gd name="connsiteX0" fmla="*/ 100114 w 5586514"/>
              <a:gd name="connsiteY0" fmla="*/ 0 h 2015066"/>
              <a:gd name="connsiteX1" fmla="*/ 25607 w 5586514"/>
              <a:gd name="connsiteY1" fmla="*/ 533520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18166 h 2015066"/>
              <a:gd name="connsiteX6" fmla="*/ 5332514 w 5586514"/>
              <a:gd name="connsiteY6" fmla="*/ 1693333 h 2015066"/>
              <a:gd name="connsiteX7" fmla="*/ 5586514 w 5586514"/>
              <a:gd name="connsiteY7" fmla="*/ 2015066 h 201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6514" h="2015066">
                <a:moveTo>
                  <a:pt x="100114" y="0"/>
                </a:moveTo>
                <a:cubicBezTo>
                  <a:pt x="81769" y="103011"/>
                  <a:pt x="-55955" y="391986"/>
                  <a:pt x="25607" y="533520"/>
                </a:cubicBezTo>
                <a:cubicBezTo>
                  <a:pt x="107169" y="675054"/>
                  <a:pt x="325892" y="768793"/>
                  <a:pt x="589487" y="849206"/>
                </a:cubicBezTo>
                <a:cubicBezTo>
                  <a:pt x="853082" y="929619"/>
                  <a:pt x="1141231" y="957157"/>
                  <a:pt x="1607180" y="1016000"/>
                </a:cubicBezTo>
                <a:cubicBezTo>
                  <a:pt x="2073129" y="1074843"/>
                  <a:pt x="2908224" y="1135238"/>
                  <a:pt x="3385180" y="1202266"/>
                </a:cubicBezTo>
                <a:cubicBezTo>
                  <a:pt x="3862136" y="1269294"/>
                  <a:pt x="4144358" y="1336322"/>
                  <a:pt x="4468914" y="1418166"/>
                </a:cubicBezTo>
                <a:cubicBezTo>
                  <a:pt x="4793470" y="1500010"/>
                  <a:pt x="5146247" y="1600200"/>
                  <a:pt x="5332514" y="1693333"/>
                </a:cubicBezTo>
                <a:cubicBezTo>
                  <a:pt x="5518781" y="1786466"/>
                  <a:pt x="5552647" y="1900766"/>
                  <a:pt x="5586514" y="2015066"/>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Freeform 10">
            <a:extLst>
              <a:ext uri="{FF2B5EF4-FFF2-40B4-BE49-F238E27FC236}">
                <a16:creationId xmlns:a16="http://schemas.microsoft.com/office/drawing/2014/main" id="{DF8D40B6-C5CF-2743-AFDB-C94B7EE1C9B5}"/>
              </a:ext>
            </a:extLst>
          </p:cNvPr>
          <p:cNvSpPr/>
          <p:nvPr/>
        </p:nvSpPr>
        <p:spPr>
          <a:xfrm>
            <a:off x="2420816" y="2400300"/>
            <a:ext cx="4990301" cy="1828800"/>
          </a:xfrm>
          <a:custGeom>
            <a:avLst/>
            <a:gdLst>
              <a:gd name="connsiteX0" fmla="*/ 4822948 w 4990301"/>
              <a:gd name="connsiteY0" fmla="*/ 0 h 1828800"/>
              <a:gd name="connsiteX1" fmla="*/ 4980111 w 4990301"/>
              <a:gd name="connsiteY1" fmla="*/ 314325 h 1828800"/>
              <a:gd name="connsiteX2" fmla="*/ 4565773 w 4990301"/>
              <a:gd name="connsiteY2" fmla="*/ 557213 h 1828800"/>
              <a:gd name="connsiteX3" fmla="*/ 3522786 w 4990301"/>
              <a:gd name="connsiteY3" fmla="*/ 685800 h 1828800"/>
              <a:gd name="connsiteX4" fmla="*/ 1936873 w 4990301"/>
              <a:gd name="connsiteY4" fmla="*/ 714375 h 1828800"/>
              <a:gd name="connsiteX5" fmla="*/ 851023 w 4990301"/>
              <a:gd name="connsiteY5" fmla="*/ 785813 h 1828800"/>
              <a:gd name="connsiteX6" fmla="*/ 193798 w 4990301"/>
              <a:gd name="connsiteY6" fmla="*/ 1042988 h 1828800"/>
              <a:gd name="connsiteX7" fmla="*/ 8061 w 4990301"/>
              <a:gd name="connsiteY7" fmla="*/ 1528763 h 1828800"/>
              <a:gd name="connsiteX8" fmla="*/ 50923 w 4990301"/>
              <a:gd name="connsiteY8"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0301" h="1828800">
                <a:moveTo>
                  <a:pt x="4822948" y="0"/>
                </a:moveTo>
                <a:cubicBezTo>
                  <a:pt x="4922960" y="110728"/>
                  <a:pt x="5022973" y="221456"/>
                  <a:pt x="4980111" y="314325"/>
                </a:cubicBezTo>
                <a:cubicBezTo>
                  <a:pt x="4937249" y="407194"/>
                  <a:pt x="4808660" y="495301"/>
                  <a:pt x="4565773" y="557213"/>
                </a:cubicBezTo>
                <a:cubicBezTo>
                  <a:pt x="4322886" y="619125"/>
                  <a:pt x="3960936" y="659606"/>
                  <a:pt x="3522786" y="685800"/>
                </a:cubicBezTo>
                <a:cubicBezTo>
                  <a:pt x="3084636" y="711994"/>
                  <a:pt x="2382167" y="697706"/>
                  <a:pt x="1936873" y="714375"/>
                </a:cubicBezTo>
                <a:cubicBezTo>
                  <a:pt x="1491579" y="731044"/>
                  <a:pt x="1141535" y="731044"/>
                  <a:pt x="851023" y="785813"/>
                </a:cubicBezTo>
                <a:cubicBezTo>
                  <a:pt x="560510" y="840582"/>
                  <a:pt x="334292" y="919163"/>
                  <a:pt x="193798" y="1042988"/>
                </a:cubicBezTo>
                <a:cubicBezTo>
                  <a:pt x="53304" y="1166813"/>
                  <a:pt x="31873" y="1397794"/>
                  <a:pt x="8061" y="1528763"/>
                </a:cubicBezTo>
                <a:cubicBezTo>
                  <a:pt x="-15751" y="1659732"/>
                  <a:pt x="17586" y="1744266"/>
                  <a:pt x="50923" y="1828800"/>
                </a:cubicBez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Freeform 11">
            <a:extLst>
              <a:ext uri="{FF2B5EF4-FFF2-40B4-BE49-F238E27FC236}">
                <a16:creationId xmlns:a16="http://schemas.microsoft.com/office/drawing/2014/main" id="{2342CAD4-2DCA-F44D-861F-2A3CA2C1A576}"/>
              </a:ext>
            </a:extLst>
          </p:cNvPr>
          <p:cNvSpPr/>
          <p:nvPr/>
        </p:nvSpPr>
        <p:spPr>
          <a:xfrm>
            <a:off x="7272338" y="2671763"/>
            <a:ext cx="1757362" cy="1514475"/>
          </a:xfrm>
          <a:custGeom>
            <a:avLst/>
            <a:gdLst>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28587 w 1757362"/>
              <a:gd name="connsiteY4" fmla="*/ 657225 h 1514475"/>
              <a:gd name="connsiteX5" fmla="*/ 57150 w 1757362"/>
              <a:gd name="connsiteY5" fmla="*/ 900112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28587 w 1757362"/>
              <a:gd name="connsiteY4" fmla="*/ 657225 h 1514475"/>
              <a:gd name="connsiteX5" fmla="*/ 28575 w 1757362"/>
              <a:gd name="connsiteY5" fmla="*/ 978694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64305 w 1757362"/>
              <a:gd name="connsiteY4" fmla="*/ 635794 h 1514475"/>
              <a:gd name="connsiteX5" fmla="*/ 28575 w 1757362"/>
              <a:gd name="connsiteY5" fmla="*/ 978694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28612 h 1514475"/>
              <a:gd name="connsiteX3" fmla="*/ 471487 w 1757362"/>
              <a:gd name="connsiteY3" fmla="*/ 442912 h 1514475"/>
              <a:gd name="connsiteX4" fmla="*/ 164305 w 1757362"/>
              <a:gd name="connsiteY4" fmla="*/ 635794 h 1514475"/>
              <a:gd name="connsiteX5" fmla="*/ 28575 w 1757362"/>
              <a:gd name="connsiteY5" fmla="*/ 978694 h 1514475"/>
              <a:gd name="connsiteX6" fmla="*/ 0 w 1757362"/>
              <a:gd name="connsiteY6" fmla="*/ 1514475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362" h="1514475">
                <a:moveTo>
                  <a:pt x="1757362" y="0"/>
                </a:moveTo>
                <a:cubicBezTo>
                  <a:pt x="1685924" y="75009"/>
                  <a:pt x="1614488" y="145256"/>
                  <a:pt x="1485900" y="200025"/>
                </a:cubicBezTo>
                <a:cubicBezTo>
                  <a:pt x="1357313" y="254794"/>
                  <a:pt x="1154906" y="288131"/>
                  <a:pt x="985837" y="328612"/>
                </a:cubicBezTo>
                <a:cubicBezTo>
                  <a:pt x="816768" y="369093"/>
                  <a:pt x="608409" y="391715"/>
                  <a:pt x="471487" y="442912"/>
                </a:cubicBezTo>
                <a:cubicBezTo>
                  <a:pt x="334565" y="494109"/>
                  <a:pt x="238124" y="546497"/>
                  <a:pt x="164305" y="635794"/>
                </a:cubicBezTo>
                <a:cubicBezTo>
                  <a:pt x="90486" y="725091"/>
                  <a:pt x="50006" y="835819"/>
                  <a:pt x="28575" y="978694"/>
                </a:cubicBezTo>
                <a:cubicBezTo>
                  <a:pt x="7144" y="1121569"/>
                  <a:pt x="17859" y="1278731"/>
                  <a:pt x="0" y="151447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93553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559F"/>
        </a:solidFill>
        <a:effectLst/>
      </p:bgPr>
    </p:bg>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7BB83903-9C12-A347-84DD-EFB3031928FE}"/>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p>
        </p:txBody>
      </p:sp>
      <p:sp>
        <p:nvSpPr>
          <p:cNvPr id="20" name="TextBox 19">
            <a:extLst>
              <a:ext uri="{FF2B5EF4-FFF2-40B4-BE49-F238E27FC236}">
                <a16:creationId xmlns:a16="http://schemas.microsoft.com/office/drawing/2014/main" id="{1110E70E-4ACF-9745-9F53-75F27D6DB422}"/>
              </a:ext>
            </a:extLst>
          </p:cNvPr>
          <p:cNvSpPr txBox="1"/>
          <p:nvPr/>
        </p:nvSpPr>
        <p:spPr>
          <a:xfrm>
            <a:off x="1506055" y="278839"/>
            <a:ext cx="9549872" cy="1131848"/>
          </a:xfrm>
          <a:prstGeom prst="rect">
            <a:avLst/>
          </a:prstGeom>
          <a:noFill/>
        </p:spPr>
        <p:txBody>
          <a:bodyPr wrap="square" rtlCol="0">
            <a:spAutoFit/>
          </a:bodyPr>
          <a:lstStyle/>
          <a:p>
            <a:pPr>
              <a:lnSpc>
                <a:spcPct val="150000"/>
              </a:lnSpc>
            </a:pPr>
            <a:r>
              <a:rPr lang="en-US" sz="2400" dirty="0"/>
              <a:t> </a:t>
            </a:r>
            <a:r>
              <a:rPr lang="en-US" sz="2400" dirty="0" err="1"/>
              <a:t>Mỗi</a:t>
            </a:r>
            <a:r>
              <a:rPr lang="en-US" sz="2400" dirty="0"/>
              <a:t> </a:t>
            </a:r>
            <a:r>
              <a:rPr lang="en-US" sz="2400" dirty="0" err="1"/>
              <a:t>thanh</a:t>
            </a:r>
            <a:r>
              <a:rPr lang="en-US" sz="2400" dirty="0"/>
              <a:t> </a:t>
            </a:r>
            <a:r>
              <a:rPr lang="en-US" sz="2400" dirty="0" err="1"/>
              <a:t>gỗ</a:t>
            </a:r>
            <a:r>
              <a:rPr lang="en-US" sz="2400" dirty="0"/>
              <a:t> </a:t>
            </a:r>
            <a:r>
              <a:rPr lang="en-US" sz="2400" dirty="0" err="1"/>
              <a:t>được</a:t>
            </a:r>
            <a:r>
              <a:rPr lang="en-US" sz="2400" dirty="0"/>
              <a:t> </a:t>
            </a:r>
            <a:r>
              <a:rPr lang="en-US" sz="2400" dirty="0" err="1"/>
              <a:t>sơn</a:t>
            </a:r>
            <a:r>
              <a:rPr lang="en-US" sz="2400" dirty="0"/>
              <a:t> </a:t>
            </a:r>
            <a:r>
              <a:rPr lang="en-US" sz="2400" dirty="0" err="1"/>
              <a:t>bởi</a:t>
            </a:r>
            <a:r>
              <a:rPr lang="en-US" sz="2400" dirty="0"/>
              <a:t> </a:t>
            </a:r>
            <a:r>
              <a:rPr lang="en-US" sz="2400" dirty="0" err="1"/>
              <a:t>màu</a:t>
            </a:r>
            <a:r>
              <a:rPr lang="en-US" sz="2400" dirty="0"/>
              <a:t> </a:t>
            </a:r>
            <a:r>
              <a:rPr lang="en-US" sz="2400" dirty="0" err="1"/>
              <a:t>ở</a:t>
            </a:r>
            <a:r>
              <a:rPr lang="en-US" sz="2400" dirty="0"/>
              <a:t> </a:t>
            </a:r>
            <a:r>
              <a:rPr lang="en-US" sz="2400" dirty="0" err="1"/>
              <a:t>thùng</a:t>
            </a:r>
            <a:r>
              <a:rPr lang="en-US" sz="2400" dirty="0"/>
              <a:t> </a:t>
            </a:r>
            <a:r>
              <a:rPr lang="en-US" sz="2400" dirty="0" err="1"/>
              <a:t>ghi</a:t>
            </a:r>
            <a:r>
              <a:rPr lang="en-US" sz="2400" dirty="0"/>
              <a:t> </a:t>
            </a:r>
            <a:r>
              <a:rPr lang="en-US" sz="2400" dirty="0" err="1"/>
              <a:t>cách</a:t>
            </a:r>
            <a:r>
              <a:rPr lang="en-US" sz="2400" dirty="0"/>
              <a:t> </a:t>
            </a:r>
            <a:r>
              <a:rPr lang="en-US" sz="2400" dirty="0" err="1"/>
              <a:t>đọc</a:t>
            </a:r>
            <a:r>
              <a:rPr lang="en-US" sz="2400" dirty="0"/>
              <a:t> </a:t>
            </a:r>
            <a:r>
              <a:rPr lang="en-US" sz="2400" dirty="0" err="1"/>
              <a:t>số</a:t>
            </a:r>
            <a:r>
              <a:rPr lang="en-US" sz="2400" dirty="0"/>
              <a:t> </a:t>
            </a:r>
            <a:r>
              <a:rPr lang="en-US" sz="2400" dirty="0" err="1"/>
              <a:t>trên</a:t>
            </a:r>
            <a:r>
              <a:rPr lang="en-US" sz="2400" dirty="0"/>
              <a:t> </a:t>
            </a:r>
            <a:r>
              <a:rPr lang="en-US" sz="2400" dirty="0" err="1"/>
              <a:t>thanh</a:t>
            </a:r>
            <a:r>
              <a:rPr lang="en-US" sz="2400" dirty="0"/>
              <a:t> </a:t>
            </a:r>
            <a:r>
              <a:rPr lang="en-US" sz="2400" dirty="0" err="1"/>
              <a:t>gỗ</a:t>
            </a:r>
            <a:r>
              <a:rPr lang="en-US" sz="2400" dirty="0"/>
              <a:t>. </a:t>
            </a:r>
            <a:r>
              <a:rPr lang="en-US" sz="2400" dirty="0" err="1"/>
              <a:t>Hỏi</a:t>
            </a:r>
            <a:r>
              <a:rPr lang="en-US" sz="2400" dirty="0"/>
              <a:t> </a:t>
            </a:r>
            <a:r>
              <a:rPr lang="en-US" sz="2400" dirty="0" err="1"/>
              <a:t>mỗi</a:t>
            </a:r>
            <a:r>
              <a:rPr lang="en-US" sz="2400" dirty="0"/>
              <a:t> </a:t>
            </a:r>
            <a:r>
              <a:rPr lang="en-US" sz="2400" dirty="0" err="1"/>
              <a:t>thanh</a:t>
            </a:r>
            <a:r>
              <a:rPr lang="en-US" sz="2400" dirty="0"/>
              <a:t> </a:t>
            </a:r>
            <a:r>
              <a:rPr lang="en-US" sz="2400" dirty="0" err="1"/>
              <a:t>gỗ</a:t>
            </a:r>
            <a:r>
              <a:rPr lang="en-US" sz="2400" dirty="0"/>
              <a:t> </a:t>
            </a:r>
            <a:r>
              <a:rPr lang="en-US" sz="2400" dirty="0" err="1"/>
              <a:t>được</a:t>
            </a:r>
            <a:r>
              <a:rPr lang="en-US" sz="2400" dirty="0"/>
              <a:t> </a:t>
            </a:r>
            <a:r>
              <a:rPr lang="en-US" sz="2400" dirty="0" err="1"/>
              <a:t>sơn</a:t>
            </a:r>
            <a:r>
              <a:rPr lang="en-US" sz="2400" dirty="0"/>
              <a:t> </a:t>
            </a:r>
            <a:r>
              <a:rPr lang="en-US" sz="2400" dirty="0" err="1"/>
              <a:t>màu</a:t>
            </a:r>
            <a:r>
              <a:rPr lang="en-US" sz="2400" dirty="0"/>
              <a:t> </a:t>
            </a:r>
            <a:r>
              <a:rPr lang="en-US" sz="2400" dirty="0" err="1"/>
              <a:t>gì</a:t>
            </a:r>
            <a:r>
              <a:rPr lang="en-US" sz="2400" dirty="0"/>
              <a:t>?</a:t>
            </a:r>
          </a:p>
        </p:txBody>
      </p:sp>
      <p:sp>
        <p:nvSpPr>
          <p:cNvPr id="2" name="Rounded Rectangle 1">
            <a:extLst>
              <a:ext uri="{FF2B5EF4-FFF2-40B4-BE49-F238E27FC236}">
                <a16:creationId xmlns:a16="http://schemas.microsoft.com/office/drawing/2014/main" id="{857AACE6-AE2B-2C43-96DC-EECF61139B1A}"/>
              </a:ext>
            </a:extLst>
          </p:cNvPr>
          <p:cNvSpPr/>
          <p:nvPr/>
        </p:nvSpPr>
        <p:spPr>
          <a:xfrm>
            <a:off x="1619034" y="2410384"/>
            <a:ext cx="6672559" cy="723883"/>
          </a:xfrm>
          <a:prstGeom prst="roundRect">
            <a:avLst/>
          </a:pr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6" name="Up Arrow 5">
            <a:extLst>
              <a:ext uri="{FF2B5EF4-FFF2-40B4-BE49-F238E27FC236}">
                <a16:creationId xmlns:a16="http://schemas.microsoft.com/office/drawing/2014/main" id="{E94838F3-6453-6B4C-81F7-0D3840CF2839}"/>
              </a:ext>
            </a:extLst>
          </p:cNvPr>
          <p:cNvSpPr/>
          <p:nvPr/>
        </p:nvSpPr>
        <p:spPr>
          <a:xfrm>
            <a:off x="1978586"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2" name="Up Arrow 5">
            <a:extLst>
              <a:ext uri="{FF2B5EF4-FFF2-40B4-BE49-F238E27FC236}">
                <a16:creationId xmlns:a16="http://schemas.microsoft.com/office/drawing/2014/main" id="{A1948FFF-750F-FB4F-B8F0-519965461D1D}"/>
              </a:ext>
            </a:extLst>
          </p:cNvPr>
          <p:cNvSpPr/>
          <p:nvPr/>
        </p:nvSpPr>
        <p:spPr>
          <a:xfrm>
            <a:off x="2816693"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3" name="Up Arrow 5">
            <a:extLst>
              <a:ext uri="{FF2B5EF4-FFF2-40B4-BE49-F238E27FC236}">
                <a16:creationId xmlns:a16="http://schemas.microsoft.com/office/drawing/2014/main" id="{269722FA-3435-7149-9C88-B4244089EE17}"/>
              </a:ext>
            </a:extLst>
          </p:cNvPr>
          <p:cNvSpPr/>
          <p:nvPr/>
        </p:nvSpPr>
        <p:spPr>
          <a:xfrm>
            <a:off x="3691358"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4" name="Up Arrow 5">
            <a:extLst>
              <a:ext uri="{FF2B5EF4-FFF2-40B4-BE49-F238E27FC236}">
                <a16:creationId xmlns:a16="http://schemas.microsoft.com/office/drawing/2014/main" id="{3F3A1348-0BBE-DC48-B196-1E2C059CAB11}"/>
              </a:ext>
            </a:extLst>
          </p:cNvPr>
          <p:cNvSpPr/>
          <p:nvPr/>
        </p:nvSpPr>
        <p:spPr>
          <a:xfrm>
            <a:off x="4529465"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5" name="Up Arrow 5">
            <a:extLst>
              <a:ext uri="{FF2B5EF4-FFF2-40B4-BE49-F238E27FC236}">
                <a16:creationId xmlns:a16="http://schemas.microsoft.com/office/drawing/2014/main" id="{36078433-6976-C143-8AEC-F9C63A7C4291}"/>
              </a:ext>
            </a:extLst>
          </p:cNvPr>
          <p:cNvSpPr/>
          <p:nvPr/>
        </p:nvSpPr>
        <p:spPr>
          <a:xfrm>
            <a:off x="5334742"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6" name="Up Arrow 5">
            <a:extLst>
              <a:ext uri="{FF2B5EF4-FFF2-40B4-BE49-F238E27FC236}">
                <a16:creationId xmlns:a16="http://schemas.microsoft.com/office/drawing/2014/main" id="{9BE7CA9F-10E3-9F4D-8EDE-52BF830EF2BF}"/>
              </a:ext>
            </a:extLst>
          </p:cNvPr>
          <p:cNvSpPr/>
          <p:nvPr/>
        </p:nvSpPr>
        <p:spPr>
          <a:xfrm>
            <a:off x="6172849"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7" name="Up Arrow 5">
            <a:extLst>
              <a:ext uri="{FF2B5EF4-FFF2-40B4-BE49-F238E27FC236}">
                <a16:creationId xmlns:a16="http://schemas.microsoft.com/office/drawing/2014/main" id="{12611FC9-5BB2-C243-972F-F468A9ACCCDF}"/>
              </a:ext>
            </a:extLst>
          </p:cNvPr>
          <p:cNvSpPr/>
          <p:nvPr/>
        </p:nvSpPr>
        <p:spPr>
          <a:xfrm>
            <a:off x="7047515"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7" name="Oval 6">
            <a:extLst>
              <a:ext uri="{FF2B5EF4-FFF2-40B4-BE49-F238E27FC236}">
                <a16:creationId xmlns:a16="http://schemas.microsoft.com/office/drawing/2014/main" id="{15341507-3282-AA4F-99B3-0FE2EE4F1010}"/>
              </a:ext>
            </a:extLst>
          </p:cNvPr>
          <p:cNvSpPr/>
          <p:nvPr/>
        </p:nvSpPr>
        <p:spPr>
          <a:xfrm>
            <a:off x="2247377" y="2693880"/>
            <a:ext cx="102845" cy="934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1" name="Oval 20">
            <a:extLst>
              <a:ext uri="{FF2B5EF4-FFF2-40B4-BE49-F238E27FC236}">
                <a16:creationId xmlns:a16="http://schemas.microsoft.com/office/drawing/2014/main" id="{21E8EB62-CF6F-6745-AB53-138C362AA139}"/>
              </a:ext>
            </a:extLst>
          </p:cNvPr>
          <p:cNvSpPr/>
          <p:nvPr/>
        </p:nvSpPr>
        <p:spPr>
          <a:xfrm>
            <a:off x="3135197" y="2718753"/>
            <a:ext cx="102845" cy="934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2" name="Oval 21">
            <a:extLst>
              <a:ext uri="{FF2B5EF4-FFF2-40B4-BE49-F238E27FC236}">
                <a16:creationId xmlns:a16="http://schemas.microsoft.com/office/drawing/2014/main" id="{B032F355-3ACB-DE43-9FE8-B12FE4BCF833}"/>
              </a:ext>
            </a:extLst>
          </p:cNvPr>
          <p:cNvSpPr/>
          <p:nvPr/>
        </p:nvSpPr>
        <p:spPr>
          <a:xfrm>
            <a:off x="3997600" y="2704349"/>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3" name="Oval 22">
            <a:extLst>
              <a:ext uri="{FF2B5EF4-FFF2-40B4-BE49-F238E27FC236}">
                <a16:creationId xmlns:a16="http://schemas.microsoft.com/office/drawing/2014/main" id="{2702AB9F-93FB-5248-BB5A-F51154EF1DAF}"/>
              </a:ext>
            </a:extLst>
          </p:cNvPr>
          <p:cNvSpPr/>
          <p:nvPr/>
        </p:nvSpPr>
        <p:spPr>
          <a:xfrm>
            <a:off x="4659375" y="2714430"/>
            <a:ext cx="84997" cy="77270"/>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4" name="Oval 23">
            <a:extLst>
              <a:ext uri="{FF2B5EF4-FFF2-40B4-BE49-F238E27FC236}">
                <a16:creationId xmlns:a16="http://schemas.microsoft.com/office/drawing/2014/main" id="{7D8661A4-A891-5C4C-9253-4A54A4A88881}"/>
              </a:ext>
            </a:extLst>
          </p:cNvPr>
          <p:cNvSpPr/>
          <p:nvPr/>
        </p:nvSpPr>
        <p:spPr>
          <a:xfrm>
            <a:off x="5006097" y="2701995"/>
            <a:ext cx="93496" cy="77270"/>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5" name="Oval 24">
            <a:extLst>
              <a:ext uri="{FF2B5EF4-FFF2-40B4-BE49-F238E27FC236}">
                <a16:creationId xmlns:a16="http://schemas.microsoft.com/office/drawing/2014/main" id="{AA4CA6EE-4A36-DB4E-939A-F42DFE5542B9}"/>
              </a:ext>
            </a:extLst>
          </p:cNvPr>
          <p:cNvSpPr/>
          <p:nvPr/>
        </p:nvSpPr>
        <p:spPr>
          <a:xfrm>
            <a:off x="5622761" y="2713557"/>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6" name="Oval 25">
            <a:extLst>
              <a:ext uri="{FF2B5EF4-FFF2-40B4-BE49-F238E27FC236}">
                <a16:creationId xmlns:a16="http://schemas.microsoft.com/office/drawing/2014/main" id="{254BC4CD-CF1F-FE47-A812-D7187AF4A66C}"/>
              </a:ext>
            </a:extLst>
          </p:cNvPr>
          <p:cNvSpPr/>
          <p:nvPr/>
        </p:nvSpPr>
        <p:spPr>
          <a:xfrm>
            <a:off x="6465435" y="2766532"/>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7" name="Oval 26">
            <a:extLst>
              <a:ext uri="{FF2B5EF4-FFF2-40B4-BE49-F238E27FC236}">
                <a16:creationId xmlns:a16="http://schemas.microsoft.com/office/drawing/2014/main" id="{79A18F0F-6DAD-7640-8CF1-65691D476E20}"/>
              </a:ext>
            </a:extLst>
          </p:cNvPr>
          <p:cNvSpPr/>
          <p:nvPr/>
        </p:nvSpPr>
        <p:spPr>
          <a:xfrm>
            <a:off x="7329373" y="2761395"/>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9" name="TextBox 8">
            <a:extLst>
              <a:ext uri="{FF2B5EF4-FFF2-40B4-BE49-F238E27FC236}">
                <a16:creationId xmlns:a16="http://schemas.microsoft.com/office/drawing/2014/main" id="{8E26BAB4-638A-5B40-BA95-DA30D55C107F}"/>
              </a:ext>
            </a:extLst>
          </p:cNvPr>
          <p:cNvSpPr txBox="1"/>
          <p:nvPr/>
        </p:nvSpPr>
        <p:spPr>
          <a:xfrm>
            <a:off x="1942413" y="3095222"/>
            <a:ext cx="699230" cy="461665"/>
          </a:xfrm>
          <a:prstGeom prst="rect">
            <a:avLst/>
          </a:prstGeom>
          <a:noFill/>
        </p:spPr>
        <p:txBody>
          <a:bodyPr wrap="none" rtlCol="0">
            <a:spAutoFit/>
          </a:bodyPr>
          <a:lstStyle/>
          <a:p>
            <a:r>
              <a:rPr lang="en-VN" sz="2400" dirty="0"/>
              <a:t>125</a:t>
            </a:r>
          </a:p>
        </p:txBody>
      </p:sp>
      <p:sp>
        <p:nvSpPr>
          <p:cNvPr id="28" name="TextBox 27">
            <a:extLst>
              <a:ext uri="{FF2B5EF4-FFF2-40B4-BE49-F238E27FC236}">
                <a16:creationId xmlns:a16="http://schemas.microsoft.com/office/drawing/2014/main" id="{C3053938-535D-D049-A9F0-55D424898971}"/>
              </a:ext>
            </a:extLst>
          </p:cNvPr>
          <p:cNvSpPr txBox="1"/>
          <p:nvPr/>
        </p:nvSpPr>
        <p:spPr>
          <a:xfrm>
            <a:off x="2808583" y="3095223"/>
            <a:ext cx="699230" cy="461665"/>
          </a:xfrm>
          <a:prstGeom prst="rect">
            <a:avLst/>
          </a:prstGeom>
          <a:noFill/>
        </p:spPr>
        <p:txBody>
          <a:bodyPr wrap="none" rtlCol="0">
            <a:spAutoFit/>
          </a:bodyPr>
          <a:lstStyle/>
          <a:p>
            <a:r>
              <a:rPr lang="en-VN" sz="2400" dirty="0"/>
              <a:t>234</a:t>
            </a:r>
          </a:p>
        </p:txBody>
      </p:sp>
      <p:sp>
        <p:nvSpPr>
          <p:cNvPr id="29" name="TextBox 28">
            <a:extLst>
              <a:ext uri="{FF2B5EF4-FFF2-40B4-BE49-F238E27FC236}">
                <a16:creationId xmlns:a16="http://schemas.microsoft.com/office/drawing/2014/main" id="{C610C4F2-693A-7D4E-B4B6-AFEBD2AB713A}"/>
              </a:ext>
            </a:extLst>
          </p:cNvPr>
          <p:cNvSpPr txBox="1"/>
          <p:nvPr/>
        </p:nvSpPr>
        <p:spPr>
          <a:xfrm>
            <a:off x="3697656" y="3095224"/>
            <a:ext cx="699230" cy="461665"/>
          </a:xfrm>
          <a:prstGeom prst="rect">
            <a:avLst/>
          </a:prstGeom>
          <a:noFill/>
        </p:spPr>
        <p:txBody>
          <a:bodyPr wrap="none" rtlCol="0">
            <a:spAutoFit/>
          </a:bodyPr>
          <a:lstStyle/>
          <a:p>
            <a:r>
              <a:rPr lang="en-VN" sz="2400" dirty="0"/>
              <a:t>342</a:t>
            </a:r>
          </a:p>
        </p:txBody>
      </p:sp>
      <p:sp>
        <p:nvSpPr>
          <p:cNvPr id="30" name="TextBox 29">
            <a:extLst>
              <a:ext uri="{FF2B5EF4-FFF2-40B4-BE49-F238E27FC236}">
                <a16:creationId xmlns:a16="http://schemas.microsoft.com/office/drawing/2014/main" id="{572863AC-2069-7646-AD11-514DF43D7817}"/>
              </a:ext>
            </a:extLst>
          </p:cNvPr>
          <p:cNvSpPr txBox="1"/>
          <p:nvPr/>
        </p:nvSpPr>
        <p:spPr>
          <a:xfrm>
            <a:off x="4528873" y="3095436"/>
            <a:ext cx="699230" cy="461665"/>
          </a:xfrm>
          <a:prstGeom prst="rect">
            <a:avLst/>
          </a:prstGeom>
          <a:noFill/>
        </p:spPr>
        <p:txBody>
          <a:bodyPr wrap="none" rtlCol="0">
            <a:spAutoFit/>
          </a:bodyPr>
          <a:lstStyle/>
          <a:p>
            <a:r>
              <a:rPr lang="en-VN" sz="2400" dirty="0"/>
              <a:t>423</a:t>
            </a:r>
          </a:p>
        </p:txBody>
      </p:sp>
      <p:sp>
        <p:nvSpPr>
          <p:cNvPr id="31" name="TextBox 30">
            <a:extLst>
              <a:ext uri="{FF2B5EF4-FFF2-40B4-BE49-F238E27FC236}">
                <a16:creationId xmlns:a16="http://schemas.microsoft.com/office/drawing/2014/main" id="{16CCDC47-5BAE-544A-9A04-8C17AD6085EC}"/>
              </a:ext>
            </a:extLst>
          </p:cNvPr>
          <p:cNvSpPr txBox="1"/>
          <p:nvPr/>
        </p:nvSpPr>
        <p:spPr>
          <a:xfrm>
            <a:off x="5359384" y="3072512"/>
            <a:ext cx="699230" cy="461665"/>
          </a:xfrm>
          <a:prstGeom prst="rect">
            <a:avLst/>
          </a:prstGeom>
          <a:noFill/>
        </p:spPr>
        <p:txBody>
          <a:bodyPr wrap="none" rtlCol="0">
            <a:spAutoFit/>
          </a:bodyPr>
          <a:lstStyle/>
          <a:p>
            <a:r>
              <a:rPr lang="en-VN" sz="2400" dirty="0" smtClean="0"/>
              <a:t>5</a:t>
            </a:r>
            <a:r>
              <a:rPr lang="en-US" sz="2400" dirty="0" smtClean="0"/>
              <a:t>12</a:t>
            </a:r>
            <a:endParaRPr lang="en-VN" sz="2400" dirty="0"/>
          </a:p>
        </p:txBody>
      </p:sp>
      <p:sp>
        <p:nvSpPr>
          <p:cNvPr id="32" name="TextBox 31">
            <a:extLst>
              <a:ext uri="{FF2B5EF4-FFF2-40B4-BE49-F238E27FC236}">
                <a16:creationId xmlns:a16="http://schemas.microsoft.com/office/drawing/2014/main" id="{CA2D45CB-A5BF-8240-A8BB-C477805BD103}"/>
              </a:ext>
            </a:extLst>
          </p:cNvPr>
          <p:cNvSpPr txBox="1"/>
          <p:nvPr/>
        </p:nvSpPr>
        <p:spPr>
          <a:xfrm>
            <a:off x="6172536" y="3072511"/>
            <a:ext cx="699230" cy="461665"/>
          </a:xfrm>
          <a:prstGeom prst="rect">
            <a:avLst/>
          </a:prstGeom>
          <a:noFill/>
        </p:spPr>
        <p:txBody>
          <a:bodyPr wrap="none" rtlCol="0">
            <a:spAutoFit/>
          </a:bodyPr>
          <a:lstStyle/>
          <a:p>
            <a:r>
              <a:rPr lang="en-VN" sz="2400" dirty="0"/>
              <a:t>652</a:t>
            </a:r>
          </a:p>
        </p:txBody>
      </p:sp>
      <p:sp>
        <p:nvSpPr>
          <p:cNvPr id="33" name="TextBox 32">
            <a:extLst>
              <a:ext uri="{FF2B5EF4-FFF2-40B4-BE49-F238E27FC236}">
                <a16:creationId xmlns:a16="http://schemas.microsoft.com/office/drawing/2014/main" id="{FA51575D-08AF-DD47-97CA-C2420B6109A7}"/>
              </a:ext>
            </a:extLst>
          </p:cNvPr>
          <p:cNvSpPr txBox="1"/>
          <p:nvPr/>
        </p:nvSpPr>
        <p:spPr>
          <a:xfrm>
            <a:off x="7033024" y="3072510"/>
            <a:ext cx="699230" cy="461665"/>
          </a:xfrm>
          <a:prstGeom prst="rect">
            <a:avLst/>
          </a:prstGeom>
          <a:noFill/>
        </p:spPr>
        <p:txBody>
          <a:bodyPr wrap="none" rtlCol="0">
            <a:spAutoFit/>
          </a:bodyPr>
          <a:lstStyle/>
          <a:p>
            <a:r>
              <a:rPr lang="en-VN" sz="2400" dirty="0"/>
              <a:t>706</a:t>
            </a:r>
          </a:p>
        </p:txBody>
      </p:sp>
      <p:pic>
        <p:nvPicPr>
          <p:cNvPr id="5" name="Picture 4">
            <a:extLst>
              <a:ext uri="{FF2B5EF4-FFF2-40B4-BE49-F238E27FC236}">
                <a16:creationId xmlns:a16="http://schemas.microsoft.com/office/drawing/2014/main" id="{2C1C173E-DD08-9F4C-B432-EDE07C95197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72" b="90554" l="9901" r="96163">
                        <a14:foregroundMark x1="77970" y1="17264" x2="84530" y2="54072"/>
                        <a14:foregroundMark x1="84530" y1="54072" x2="85891" y2="71336"/>
                        <a14:foregroundMark x1="67822" y1="47883" x2="67822" y2="47883"/>
                        <a14:foregroundMark x1="93812" y1="62541" x2="93812" y2="62541"/>
                        <a14:foregroundMark x1="94802" y1="71987" x2="89975" y2="86645"/>
                        <a14:foregroundMark x1="89975" y1="85993" x2="93441" y2="86645"/>
                        <a14:foregroundMark x1="87995" y1="90554" x2="87995" y2="90554"/>
                        <a14:foregroundMark x1="95050" y1="65147" x2="96163" y2="70684"/>
                        <a14:foregroundMark x1="82797" y1="30945" x2="83540" y2="45603"/>
                        <a14:foregroundMark x1="83540" y1="45603" x2="87500" y2="47231"/>
                        <a14:foregroundMark x1="87500" y1="46906" x2="87500" y2="37785"/>
                        <a14:foregroundMark x1="79703" y1="43974" x2="75000" y2="44951"/>
                        <a14:foregroundMark x1="75000" y1="44951" x2="74629" y2="45277"/>
                        <a14:foregroundMark x1="81436" y1="76873" x2="84406" y2="67752"/>
                        <a14:foregroundMark x1="75371" y1="33550" x2="75371" y2="27036"/>
                        <a14:backgroundMark x1="10272" y1="59283" x2="45792" y2="59609"/>
                        <a14:backgroundMark x1="45792" y1="59609" x2="52104" y2="64821"/>
                        <a14:backgroundMark x1="52847" y1="67101" x2="65223" y2="70033"/>
                        <a14:backgroundMark x1="65223" y1="70033" x2="67079" y2="72313"/>
                        <a14:backgroundMark x1="67079" y1="72313" x2="51856" y2="46254"/>
                        <a14:backgroundMark x1="51856" y1="45928" x2="57054" y2="43648"/>
                        <a14:backgroundMark x1="57054" y1="43648" x2="61139" y2="36808"/>
                        <a14:backgroundMark x1="61139" y1="36808" x2="62624" y2="31596"/>
                        <a14:backgroundMark x1="62624" y1="31270" x2="65965" y2="29316"/>
                        <a14:backgroundMark x1="50619" y1="28013" x2="1609" y2="60586"/>
                      </a14:backgroundRemoval>
                    </a14:imgEffect>
                    <a14:imgEffect>
                      <a14:sharpenSoften amount="45000"/>
                    </a14:imgEffect>
                  </a14:imgLayer>
                </a14:imgProps>
              </a:ext>
              <a:ext uri="{28A0092B-C50C-407E-A947-70E740481C1C}">
                <a14:useLocalDpi xmlns:a14="http://schemas.microsoft.com/office/drawing/2010/main" val="0"/>
              </a:ext>
            </a:extLst>
          </a:blip>
          <a:srcRect l="61747"/>
          <a:stretch/>
        </p:blipFill>
        <p:spPr>
          <a:xfrm>
            <a:off x="7164352" y="1181606"/>
            <a:ext cx="2756733" cy="2738126"/>
          </a:xfrm>
          <a:prstGeom prst="rect">
            <a:avLst/>
          </a:prstGeom>
        </p:spPr>
      </p:pic>
      <p:pic>
        <p:nvPicPr>
          <p:cNvPr id="18" name="Picture 17">
            <a:extLst>
              <a:ext uri="{FF2B5EF4-FFF2-40B4-BE49-F238E27FC236}">
                <a16:creationId xmlns:a16="http://schemas.microsoft.com/office/drawing/2014/main" id="{C626C764-4543-F742-9E59-B7D325760331}"/>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13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52762" y="4127485"/>
            <a:ext cx="7633494" cy="2322188"/>
          </a:xfrm>
          <a:prstGeom prst="rect">
            <a:avLst/>
          </a:prstGeom>
        </p:spPr>
      </p:pic>
      <p:grpSp>
        <p:nvGrpSpPr>
          <p:cNvPr id="35" name="Group 34">
            <a:extLst>
              <a:ext uri="{FF2B5EF4-FFF2-40B4-BE49-F238E27FC236}">
                <a16:creationId xmlns:a16="http://schemas.microsoft.com/office/drawing/2014/main" id="{D65C07E0-A92E-5A44-82B9-46A7C21C7253}"/>
              </a:ext>
            </a:extLst>
          </p:cNvPr>
          <p:cNvGrpSpPr/>
          <p:nvPr/>
        </p:nvGrpSpPr>
        <p:grpSpPr>
          <a:xfrm>
            <a:off x="8794063" y="3059184"/>
            <a:ext cx="1010290" cy="468417"/>
            <a:chOff x="8817722" y="3103287"/>
            <a:chExt cx="1010290" cy="468417"/>
          </a:xfrm>
        </p:grpSpPr>
        <p:sp>
          <p:nvSpPr>
            <p:cNvPr id="34" name="TextBox 33">
              <a:extLst>
                <a:ext uri="{FF2B5EF4-FFF2-40B4-BE49-F238E27FC236}">
                  <a16:creationId xmlns:a16="http://schemas.microsoft.com/office/drawing/2014/main" id="{876FC885-9613-214D-82E3-69CCDDBCB2D8}"/>
                </a:ext>
              </a:extLst>
            </p:cNvPr>
            <p:cNvSpPr txBox="1"/>
            <p:nvPr/>
          </p:nvSpPr>
          <p:spPr>
            <a:xfrm rot="177314">
              <a:off x="8886555" y="3103287"/>
              <a:ext cx="883575" cy="461665"/>
            </a:xfrm>
            <a:prstGeom prst="rect">
              <a:avLst/>
            </a:prstGeom>
            <a:solidFill>
              <a:srgbClr val="FF0000"/>
            </a:solidFill>
            <a:effectLst>
              <a:softEdge rad="127000"/>
            </a:effectLst>
          </p:spPr>
          <p:txBody>
            <a:bodyPr wrap="none" rtlCol="0">
              <a:spAutoFit/>
            </a:bodyPr>
            <a:lstStyle/>
            <a:p>
              <a:pPr algn="ctr"/>
              <a:r>
                <a:rPr lang="en-VN" sz="1200" b="1" dirty="0">
                  <a:ln w="9525">
                    <a:solidFill>
                      <a:schemeClr val="bg1"/>
                    </a:solidFill>
                  </a:ln>
                  <a:solidFill>
                    <a:schemeClr val="bg1"/>
                  </a:solidFill>
                </a:rPr>
                <a:t>Bảy trăm </a:t>
              </a:r>
            </a:p>
            <a:p>
              <a:pPr algn="ctr"/>
              <a:r>
                <a:rPr lang="en-VN" sz="1200" b="1" dirty="0">
                  <a:ln w="9525">
                    <a:solidFill>
                      <a:schemeClr val="bg1"/>
                    </a:solidFill>
                  </a:ln>
                  <a:solidFill>
                    <a:schemeClr val="bg1"/>
                  </a:solidFill>
                </a:rPr>
                <a:t>linh sáu</a:t>
              </a:r>
            </a:p>
          </p:txBody>
        </p:sp>
        <p:sp>
          <p:nvSpPr>
            <p:cNvPr id="37" name="TextBox 36">
              <a:extLst>
                <a:ext uri="{FF2B5EF4-FFF2-40B4-BE49-F238E27FC236}">
                  <a16:creationId xmlns:a16="http://schemas.microsoft.com/office/drawing/2014/main" id="{E3DCEC3A-0539-A548-B1BD-A1188A53CF6F}"/>
                </a:ext>
              </a:extLst>
            </p:cNvPr>
            <p:cNvSpPr txBox="1"/>
            <p:nvPr/>
          </p:nvSpPr>
          <p:spPr>
            <a:xfrm rot="177314">
              <a:off x="8817722" y="3110039"/>
              <a:ext cx="1010290" cy="461665"/>
            </a:xfrm>
            <a:prstGeom prst="rect">
              <a:avLst/>
            </a:prstGeom>
            <a:noFill/>
            <a:effectLst>
              <a:softEdge rad="127000"/>
            </a:effectLst>
          </p:spPr>
          <p:txBody>
            <a:bodyPr wrap="square" rtlCol="0">
              <a:spAutoFit/>
            </a:bodyPr>
            <a:lstStyle/>
            <a:p>
              <a:pPr algn="ctr"/>
              <a:r>
                <a:rPr lang="en-VN" sz="1200" b="1" dirty="0">
                  <a:ln w="9525">
                    <a:noFill/>
                  </a:ln>
                </a:rPr>
                <a:t>Bảy trăm </a:t>
              </a:r>
            </a:p>
            <a:p>
              <a:pPr algn="ctr"/>
              <a:r>
                <a:rPr lang="en-VN" sz="1200" b="1" dirty="0">
                  <a:ln w="9525">
                    <a:noFill/>
                  </a:ln>
                </a:rPr>
                <a:t>linh sáu</a:t>
              </a:r>
            </a:p>
          </p:txBody>
        </p:sp>
      </p:grpSp>
      <p:sp>
        <p:nvSpPr>
          <p:cNvPr id="36" name="Freeform 35">
            <a:extLst>
              <a:ext uri="{FF2B5EF4-FFF2-40B4-BE49-F238E27FC236}">
                <a16:creationId xmlns:a16="http://schemas.microsoft.com/office/drawing/2014/main" id="{0268C973-5A7A-314B-9FB7-CB4EF7CEF777}"/>
              </a:ext>
            </a:extLst>
          </p:cNvPr>
          <p:cNvSpPr/>
          <p:nvPr/>
        </p:nvSpPr>
        <p:spPr>
          <a:xfrm>
            <a:off x="2695870" y="3701144"/>
            <a:ext cx="3845558" cy="1547390"/>
          </a:xfrm>
          <a:custGeom>
            <a:avLst/>
            <a:gdLst>
              <a:gd name="connsiteX0" fmla="*/ 0 w 3874429"/>
              <a:gd name="connsiteY0" fmla="*/ 1426028 h 1426028"/>
              <a:gd name="connsiteX1" fmla="*/ 87085 w 3874429"/>
              <a:gd name="connsiteY1" fmla="*/ 1088571 h 1426028"/>
              <a:gd name="connsiteX2" fmla="*/ 522514 w 3874429"/>
              <a:gd name="connsiteY2" fmla="*/ 533400 h 1426028"/>
              <a:gd name="connsiteX3" fmla="*/ 1807028 w 3874429"/>
              <a:gd name="connsiteY3" fmla="*/ 446314 h 1426028"/>
              <a:gd name="connsiteX4" fmla="*/ 3581400 w 3874429"/>
              <a:gd name="connsiteY4" fmla="*/ 424543 h 1426028"/>
              <a:gd name="connsiteX5" fmla="*/ 3853542 w 3874429"/>
              <a:gd name="connsiteY5" fmla="*/ 0 h 1426028"/>
              <a:gd name="connsiteX0" fmla="*/ 435 w 3874864"/>
              <a:gd name="connsiteY0" fmla="*/ 1426028 h 1426028"/>
              <a:gd name="connsiteX1" fmla="*/ 76634 w 3874864"/>
              <a:gd name="connsiteY1" fmla="*/ 990599 h 1426028"/>
              <a:gd name="connsiteX2" fmla="*/ 522949 w 3874864"/>
              <a:gd name="connsiteY2" fmla="*/ 533400 h 1426028"/>
              <a:gd name="connsiteX3" fmla="*/ 1807463 w 3874864"/>
              <a:gd name="connsiteY3" fmla="*/ 446314 h 1426028"/>
              <a:gd name="connsiteX4" fmla="*/ 3581835 w 3874864"/>
              <a:gd name="connsiteY4" fmla="*/ 424543 h 1426028"/>
              <a:gd name="connsiteX5" fmla="*/ 3853977 w 3874864"/>
              <a:gd name="connsiteY5" fmla="*/ 0 h 1426028"/>
              <a:gd name="connsiteX0" fmla="*/ 0 w 3874429"/>
              <a:gd name="connsiteY0" fmla="*/ 1426028 h 1426028"/>
              <a:gd name="connsiteX1" fmla="*/ 522514 w 3874429"/>
              <a:gd name="connsiteY1" fmla="*/ 533400 h 1426028"/>
              <a:gd name="connsiteX2" fmla="*/ 1807028 w 3874429"/>
              <a:gd name="connsiteY2" fmla="*/ 446314 h 1426028"/>
              <a:gd name="connsiteX3" fmla="*/ 3581400 w 3874429"/>
              <a:gd name="connsiteY3" fmla="*/ 424543 h 1426028"/>
              <a:gd name="connsiteX4" fmla="*/ 3853542 w 3874429"/>
              <a:gd name="connsiteY4" fmla="*/ 0 h 1426028"/>
              <a:gd name="connsiteX0" fmla="*/ 0 w 3874429"/>
              <a:gd name="connsiteY0" fmla="*/ 1426028 h 1426028"/>
              <a:gd name="connsiteX1" fmla="*/ 391885 w 3874429"/>
              <a:gd name="connsiteY1" fmla="*/ 620486 h 1426028"/>
              <a:gd name="connsiteX2" fmla="*/ 1807028 w 3874429"/>
              <a:gd name="connsiteY2" fmla="*/ 446314 h 1426028"/>
              <a:gd name="connsiteX3" fmla="*/ 3581400 w 3874429"/>
              <a:gd name="connsiteY3" fmla="*/ 424543 h 1426028"/>
              <a:gd name="connsiteX4" fmla="*/ 3853542 w 3874429"/>
              <a:gd name="connsiteY4" fmla="*/ 0 h 1426028"/>
              <a:gd name="connsiteX0" fmla="*/ 0 w 3874429"/>
              <a:gd name="connsiteY0" fmla="*/ 1426028 h 1426028"/>
              <a:gd name="connsiteX1" fmla="*/ 391885 w 3874429"/>
              <a:gd name="connsiteY1" fmla="*/ 620486 h 1426028"/>
              <a:gd name="connsiteX2" fmla="*/ 1807028 w 3874429"/>
              <a:gd name="connsiteY2" fmla="*/ 446314 h 1426028"/>
              <a:gd name="connsiteX3" fmla="*/ 3581400 w 3874429"/>
              <a:gd name="connsiteY3" fmla="*/ 424543 h 1426028"/>
              <a:gd name="connsiteX4" fmla="*/ 3853542 w 3874429"/>
              <a:gd name="connsiteY4" fmla="*/ 0 h 1426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4429" h="1426028">
                <a:moveTo>
                  <a:pt x="0" y="1426028"/>
                </a:moveTo>
                <a:cubicBezTo>
                  <a:pt x="108857" y="1240064"/>
                  <a:pt x="123371" y="870858"/>
                  <a:pt x="391885" y="620486"/>
                </a:cubicBezTo>
                <a:cubicBezTo>
                  <a:pt x="660399" y="370114"/>
                  <a:pt x="1275442" y="478971"/>
                  <a:pt x="1807028" y="446314"/>
                </a:cubicBezTo>
                <a:cubicBezTo>
                  <a:pt x="2338614" y="413657"/>
                  <a:pt x="3240315" y="498929"/>
                  <a:pt x="3581400" y="424543"/>
                </a:cubicBezTo>
                <a:cubicBezTo>
                  <a:pt x="3922485" y="350157"/>
                  <a:pt x="3888013" y="175078"/>
                  <a:pt x="3853542" y="0"/>
                </a:cubicBezTo>
              </a:path>
            </a:pathLst>
          </a:custGeom>
          <a:noFill/>
          <a:ln w="28575">
            <a:solidFill>
              <a:srgbClr val="3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8" name="Freeform 37">
            <a:extLst>
              <a:ext uri="{FF2B5EF4-FFF2-40B4-BE49-F238E27FC236}">
                <a16:creationId xmlns:a16="http://schemas.microsoft.com/office/drawing/2014/main" id="{556484C5-C229-6B4E-94CD-111EBE25AB1F}"/>
              </a:ext>
            </a:extLst>
          </p:cNvPr>
          <p:cNvSpPr/>
          <p:nvPr/>
        </p:nvSpPr>
        <p:spPr>
          <a:xfrm>
            <a:off x="2091690" y="3714750"/>
            <a:ext cx="1874520" cy="800100"/>
          </a:xfrm>
          <a:custGeom>
            <a:avLst/>
            <a:gdLst>
              <a:gd name="connsiteX0" fmla="*/ 1874520 w 1874520"/>
              <a:gd name="connsiteY0" fmla="*/ 800100 h 800100"/>
              <a:gd name="connsiteX1" fmla="*/ 1748790 w 1874520"/>
              <a:gd name="connsiteY1" fmla="*/ 525780 h 800100"/>
              <a:gd name="connsiteX2" fmla="*/ 1303020 w 1874520"/>
              <a:gd name="connsiteY2" fmla="*/ 388620 h 800100"/>
              <a:gd name="connsiteX3" fmla="*/ 137160 w 1874520"/>
              <a:gd name="connsiteY3" fmla="*/ 388620 h 800100"/>
              <a:gd name="connsiteX4" fmla="*/ 68580 w 187452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0" h="800100">
                <a:moveTo>
                  <a:pt x="1874520" y="800100"/>
                </a:moveTo>
                <a:cubicBezTo>
                  <a:pt x="1859280" y="697230"/>
                  <a:pt x="1844040" y="594360"/>
                  <a:pt x="1748790" y="525780"/>
                </a:cubicBezTo>
                <a:cubicBezTo>
                  <a:pt x="1653540" y="457200"/>
                  <a:pt x="1571625" y="411480"/>
                  <a:pt x="1303020" y="388620"/>
                </a:cubicBezTo>
                <a:cubicBezTo>
                  <a:pt x="1034415" y="365760"/>
                  <a:pt x="342900" y="453390"/>
                  <a:pt x="137160" y="388620"/>
                </a:cubicBezTo>
                <a:cubicBezTo>
                  <a:pt x="-68580" y="323850"/>
                  <a:pt x="0" y="161925"/>
                  <a:pt x="68580" y="0"/>
                </a:cubicBezTo>
              </a:path>
            </a:pathLst>
          </a:custGeom>
          <a:noFill/>
          <a:ln w="28575">
            <a:solidFill>
              <a:srgbClr val="895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1" name="Freeform 40">
            <a:extLst>
              <a:ext uri="{FF2B5EF4-FFF2-40B4-BE49-F238E27FC236}">
                <a16:creationId xmlns:a16="http://schemas.microsoft.com/office/drawing/2014/main" id="{1408D422-C4E7-774E-B0CF-B03F5ACAEF42}"/>
              </a:ext>
            </a:extLst>
          </p:cNvPr>
          <p:cNvSpPr/>
          <p:nvPr/>
        </p:nvSpPr>
        <p:spPr>
          <a:xfrm>
            <a:off x="3177540" y="3726180"/>
            <a:ext cx="1863090" cy="1497330"/>
          </a:xfrm>
          <a:custGeom>
            <a:avLst/>
            <a:gdLst>
              <a:gd name="connsiteX0" fmla="*/ 1863090 w 1872295"/>
              <a:gd name="connsiteY0" fmla="*/ 1497330 h 1497330"/>
              <a:gd name="connsiteX1" fmla="*/ 1840230 w 1872295"/>
              <a:gd name="connsiteY1" fmla="*/ 1200150 h 1497330"/>
              <a:gd name="connsiteX2" fmla="*/ 1600200 w 1872295"/>
              <a:gd name="connsiteY2" fmla="*/ 617220 h 1497330"/>
              <a:gd name="connsiteX3" fmla="*/ 948690 w 1872295"/>
              <a:gd name="connsiteY3" fmla="*/ 377190 h 1497330"/>
              <a:gd name="connsiteX4" fmla="*/ 0 w 1872295"/>
              <a:gd name="connsiteY4" fmla="*/ 0 h 1497330"/>
              <a:gd name="connsiteX0" fmla="*/ 1863090 w 1872295"/>
              <a:gd name="connsiteY0" fmla="*/ 1497330 h 1497330"/>
              <a:gd name="connsiteX1" fmla="*/ 1840230 w 1872295"/>
              <a:gd name="connsiteY1" fmla="*/ 1200150 h 1497330"/>
              <a:gd name="connsiteX2" fmla="*/ 1600200 w 1872295"/>
              <a:gd name="connsiteY2" fmla="*/ 617220 h 1497330"/>
              <a:gd name="connsiteX3" fmla="*/ 960120 w 1872295"/>
              <a:gd name="connsiteY3" fmla="*/ 308610 h 1497330"/>
              <a:gd name="connsiteX4" fmla="*/ 0 w 1872295"/>
              <a:gd name="connsiteY4" fmla="*/ 0 h 1497330"/>
              <a:gd name="connsiteX0" fmla="*/ 1863090 w 1866594"/>
              <a:gd name="connsiteY0" fmla="*/ 1497330 h 1497330"/>
              <a:gd name="connsiteX1" fmla="*/ 1817370 w 1866594"/>
              <a:gd name="connsiteY1" fmla="*/ 1120140 h 1497330"/>
              <a:gd name="connsiteX2" fmla="*/ 1600200 w 1866594"/>
              <a:gd name="connsiteY2" fmla="*/ 617220 h 1497330"/>
              <a:gd name="connsiteX3" fmla="*/ 960120 w 1866594"/>
              <a:gd name="connsiteY3" fmla="*/ 308610 h 1497330"/>
              <a:gd name="connsiteX4" fmla="*/ 0 w 1866594"/>
              <a:gd name="connsiteY4" fmla="*/ 0 h 1497330"/>
              <a:gd name="connsiteX0" fmla="*/ 1863090 w 1863090"/>
              <a:gd name="connsiteY0" fmla="*/ 1497330 h 1497330"/>
              <a:gd name="connsiteX1" fmla="*/ 1600200 w 1863090"/>
              <a:gd name="connsiteY1" fmla="*/ 617220 h 1497330"/>
              <a:gd name="connsiteX2" fmla="*/ 960120 w 1863090"/>
              <a:gd name="connsiteY2" fmla="*/ 308610 h 1497330"/>
              <a:gd name="connsiteX3" fmla="*/ 0 w 1863090"/>
              <a:gd name="connsiteY3" fmla="*/ 0 h 1497330"/>
              <a:gd name="connsiteX0" fmla="*/ 1863090 w 1863090"/>
              <a:gd name="connsiteY0" fmla="*/ 1497330 h 1497330"/>
              <a:gd name="connsiteX1" fmla="*/ 1657350 w 1863090"/>
              <a:gd name="connsiteY1" fmla="*/ 754380 h 1497330"/>
              <a:gd name="connsiteX2" fmla="*/ 960120 w 1863090"/>
              <a:gd name="connsiteY2" fmla="*/ 308610 h 1497330"/>
              <a:gd name="connsiteX3" fmla="*/ 0 w 1863090"/>
              <a:gd name="connsiteY3" fmla="*/ 0 h 1497330"/>
              <a:gd name="connsiteX0" fmla="*/ 1863090 w 1863090"/>
              <a:gd name="connsiteY0" fmla="*/ 1497330 h 1497330"/>
              <a:gd name="connsiteX1" fmla="*/ 1657350 w 1863090"/>
              <a:gd name="connsiteY1" fmla="*/ 754380 h 1497330"/>
              <a:gd name="connsiteX2" fmla="*/ 937260 w 1863090"/>
              <a:gd name="connsiteY2" fmla="*/ 377190 h 1497330"/>
              <a:gd name="connsiteX3" fmla="*/ 0 w 1863090"/>
              <a:gd name="connsiteY3" fmla="*/ 0 h 1497330"/>
            </a:gdLst>
            <a:ahLst/>
            <a:cxnLst>
              <a:cxn ang="0">
                <a:pos x="connsiteX0" y="connsiteY0"/>
              </a:cxn>
              <a:cxn ang="0">
                <a:pos x="connsiteX1" y="connsiteY1"/>
              </a:cxn>
              <a:cxn ang="0">
                <a:pos x="connsiteX2" y="connsiteY2"/>
              </a:cxn>
              <a:cxn ang="0">
                <a:pos x="connsiteX3" y="connsiteY3"/>
              </a:cxn>
            </a:cxnLst>
            <a:rect l="l" t="t" r="r" b="b"/>
            <a:pathLst>
              <a:path w="1863090" h="1497330">
                <a:moveTo>
                  <a:pt x="1863090" y="1497330"/>
                </a:moveTo>
                <a:cubicBezTo>
                  <a:pt x="1808321" y="1313974"/>
                  <a:pt x="1811655" y="941070"/>
                  <a:pt x="1657350" y="754380"/>
                </a:cubicBezTo>
                <a:cubicBezTo>
                  <a:pt x="1503045" y="567690"/>
                  <a:pt x="1203960" y="480060"/>
                  <a:pt x="937260" y="377190"/>
                </a:cubicBezTo>
                <a:cubicBezTo>
                  <a:pt x="670560" y="274320"/>
                  <a:pt x="340995" y="137160"/>
                  <a:pt x="0" y="0"/>
                </a:cubicBezTo>
              </a:path>
            </a:pathLst>
          </a:custGeom>
          <a:noFill/>
          <a:ln w="28575">
            <a:solidFill>
              <a:srgbClr val="F286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2" name="Freeform 41">
            <a:extLst>
              <a:ext uri="{FF2B5EF4-FFF2-40B4-BE49-F238E27FC236}">
                <a16:creationId xmlns:a16="http://schemas.microsoft.com/office/drawing/2014/main" id="{1B2FA035-9130-C641-A48F-7CF0651A18A2}"/>
              </a:ext>
            </a:extLst>
          </p:cNvPr>
          <p:cNvSpPr/>
          <p:nvPr/>
        </p:nvSpPr>
        <p:spPr>
          <a:xfrm>
            <a:off x="4091940" y="3714750"/>
            <a:ext cx="2171700" cy="822960"/>
          </a:xfrm>
          <a:custGeom>
            <a:avLst/>
            <a:gdLst>
              <a:gd name="connsiteX0" fmla="*/ 2171700 w 2199878"/>
              <a:gd name="connsiteY0" fmla="*/ 822960 h 822960"/>
              <a:gd name="connsiteX1" fmla="*/ 1988820 w 2199878"/>
              <a:gd name="connsiteY1" fmla="*/ 251460 h 822960"/>
              <a:gd name="connsiteX2" fmla="*/ 605790 w 2199878"/>
              <a:gd name="connsiteY2" fmla="*/ 228600 h 822960"/>
              <a:gd name="connsiteX3" fmla="*/ 0 w 2199878"/>
              <a:gd name="connsiteY3" fmla="*/ 0 h 822960"/>
              <a:gd name="connsiteX0" fmla="*/ 2171700 w 2171700"/>
              <a:gd name="connsiteY0" fmla="*/ 822960 h 822960"/>
              <a:gd name="connsiteX1" fmla="*/ 605790 w 2171700"/>
              <a:gd name="connsiteY1" fmla="*/ 228600 h 822960"/>
              <a:gd name="connsiteX2" fmla="*/ 0 w 2171700"/>
              <a:gd name="connsiteY2" fmla="*/ 0 h 822960"/>
              <a:gd name="connsiteX0" fmla="*/ 2171700 w 2171700"/>
              <a:gd name="connsiteY0" fmla="*/ 822960 h 822960"/>
              <a:gd name="connsiteX1" fmla="*/ 0 w 2171700"/>
              <a:gd name="connsiteY1" fmla="*/ 0 h 822960"/>
            </a:gdLst>
            <a:ahLst/>
            <a:cxnLst>
              <a:cxn ang="0">
                <a:pos x="connsiteX0" y="connsiteY0"/>
              </a:cxn>
              <a:cxn ang="0">
                <a:pos x="connsiteX1" y="connsiteY1"/>
              </a:cxn>
            </a:cxnLst>
            <a:rect l="l" t="t" r="r" b="b"/>
            <a:pathLst>
              <a:path w="2171700" h="822960">
                <a:moveTo>
                  <a:pt x="2171700" y="822960"/>
                </a:moveTo>
                <a:lnTo>
                  <a:pt x="0" y="0"/>
                </a:lnTo>
              </a:path>
            </a:pathLst>
          </a:custGeom>
          <a:noFill/>
          <a:ln w="28575">
            <a:solidFill>
              <a:srgbClr val="F9C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3" name="Freeform 42">
            <a:extLst>
              <a:ext uri="{FF2B5EF4-FFF2-40B4-BE49-F238E27FC236}">
                <a16:creationId xmlns:a16="http://schemas.microsoft.com/office/drawing/2014/main" id="{DC727746-29CF-B643-B1E1-BDFE69865EAF}"/>
              </a:ext>
            </a:extLst>
          </p:cNvPr>
          <p:cNvSpPr/>
          <p:nvPr/>
        </p:nvSpPr>
        <p:spPr>
          <a:xfrm>
            <a:off x="4812032" y="3714750"/>
            <a:ext cx="2543366" cy="1645920"/>
          </a:xfrm>
          <a:custGeom>
            <a:avLst/>
            <a:gdLst>
              <a:gd name="connsiteX0" fmla="*/ 2607109 w 2647848"/>
              <a:gd name="connsiteY0" fmla="*/ 1645920 h 1645920"/>
              <a:gd name="connsiteX1" fmla="*/ 2641399 w 2647848"/>
              <a:gd name="connsiteY1" fmla="*/ 1177290 h 1645920"/>
              <a:gd name="connsiteX2" fmla="*/ 2492809 w 2647848"/>
              <a:gd name="connsiteY2" fmla="*/ 560070 h 1645920"/>
              <a:gd name="connsiteX3" fmla="*/ 1772719 w 2647848"/>
              <a:gd name="connsiteY3" fmla="*/ 228600 h 1645920"/>
              <a:gd name="connsiteX4" fmla="*/ 972619 w 2647848"/>
              <a:gd name="connsiteY4" fmla="*/ 102870 h 1645920"/>
              <a:gd name="connsiteX5" fmla="*/ 92509 w 2647848"/>
              <a:gd name="connsiteY5" fmla="*/ 91440 h 1645920"/>
              <a:gd name="connsiteX6" fmla="*/ 69649 w 2647848"/>
              <a:gd name="connsiteY6" fmla="*/ 0 h 1645920"/>
              <a:gd name="connsiteX0" fmla="*/ 2607109 w 2700439"/>
              <a:gd name="connsiteY0" fmla="*/ 1645920 h 1645920"/>
              <a:gd name="connsiteX1" fmla="*/ 2641399 w 2700439"/>
              <a:gd name="connsiteY1" fmla="*/ 1177290 h 1645920"/>
              <a:gd name="connsiteX2" fmla="*/ 1772719 w 2700439"/>
              <a:gd name="connsiteY2" fmla="*/ 228600 h 1645920"/>
              <a:gd name="connsiteX3" fmla="*/ 972619 w 2700439"/>
              <a:gd name="connsiteY3" fmla="*/ 102870 h 1645920"/>
              <a:gd name="connsiteX4" fmla="*/ 92509 w 2700439"/>
              <a:gd name="connsiteY4" fmla="*/ 91440 h 1645920"/>
              <a:gd name="connsiteX5" fmla="*/ 69649 w 2700439"/>
              <a:gd name="connsiteY5" fmla="*/ 0 h 1645920"/>
              <a:gd name="connsiteX0" fmla="*/ 2607109 w 2759614"/>
              <a:gd name="connsiteY0" fmla="*/ 1645920 h 1645920"/>
              <a:gd name="connsiteX1" fmla="*/ 2641399 w 2759614"/>
              <a:gd name="connsiteY1" fmla="*/ 1177290 h 1645920"/>
              <a:gd name="connsiteX2" fmla="*/ 972619 w 2759614"/>
              <a:gd name="connsiteY2" fmla="*/ 102870 h 1645920"/>
              <a:gd name="connsiteX3" fmla="*/ 92509 w 2759614"/>
              <a:gd name="connsiteY3" fmla="*/ 91440 h 1645920"/>
              <a:gd name="connsiteX4" fmla="*/ 69649 w 2759614"/>
              <a:gd name="connsiteY4" fmla="*/ 0 h 1645920"/>
              <a:gd name="connsiteX0" fmla="*/ 2607109 w 2824772"/>
              <a:gd name="connsiteY0" fmla="*/ 1645920 h 1645920"/>
              <a:gd name="connsiteX1" fmla="*/ 2641399 w 2824772"/>
              <a:gd name="connsiteY1" fmla="*/ 1177290 h 1645920"/>
              <a:gd name="connsiteX2" fmla="*/ 92509 w 2824772"/>
              <a:gd name="connsiteY2" fmla="*/ 91440 h 1645920"/>
              <a:gd name="connsiteX3" fmla="*/ 69649 w 2824772"/>
              <a:gd name="connsiteY3" fmla="*/ 0 h 1645920"/>
              <a:gd name="connsiteX0" fmla="*/ 2607109 w 2612832"/>
              <a:gd name="connsiteY0" fmla="*/ 1645920 h 1645920"/>
              <a:gd name="connsiteX1" fmla="*/ 2161339 w 2612832"/>
              <a:gd name="connsiteY1" fmla="*/ 697230 h 1645920"/>
              <a:gd name="connsiteX2" fmla="*/ 92509 w 2612832"/>
              <a:gd name="connsiteY2" fmla="*/ 91440 h 1645920"/>
              <a:gd name="connsiteX3" fmla="*/ 69649 w 2612832"/>
              <a:gd name="connsiteY3" fmla="*/ 0 h 1645920"/>
              <a:gd name="connsiteX0" fmla="*/ 2537460 w 2543366"/>
              <a:gd name="connsiteY0" fmla="*/ 1645920 h 1645920"/>
              <a:gd name="connsiteX1" fmla="*/ 2091690 w 2543366"/>
              <a:gd name="connsiteY1" fmla="*/ 697230 h 1645920"/>
              <a:gd name="connsiteX2" fmla="*/ 0 w 2543366"/>
              <a:gd name="connsiteY2" fmla="*/ 0 h 1645920"/>
            </a:gdLst>
            <a:ahLst/>
            <a:cxnLst>
              <a:cxn ang="0">
                <a:pos x="connsiteX0" y="connsiteY0"/>
              </a:cxn>
              <a:cxn ang="0">
                <a:pos x="connsiteX1" y="connsiteY1"/>
              </a:cxn>
              <a:cxn ang="0">
                <a:pos x="connsiteX2" y="connsiteY2"/>
              </a:cxn>
            </a:cxnLst>
            <a:rect l="l" t="t" r="r" b="b"/>
            <a:pathLst>
              <a:path w="2543366" h="1645920">
                <a:moveTo>
                  <a:pt x="2537460" y="1645920"/>
                </a:moveTo>
                <a:cubicBezTo>
                  <a:pt x="2564130" y="1502092"/>
                  <a:pt x="2514600" y="971550"/>
                  <a:pt x="2091690" y="697230"/>
                </a:cubicBezTo>
                <a:cubicBezTo>
                  <a:pt x="1668780" y="422910"/>
                  <a:pt x="435769" y="145256"/>
                  <a:pt x="0" y="0"/>
                </a:cubicBezTo>
              </a:path>
            </a:pathLst>
          </a:custGeom>
          <a:noFill/>
          <a:ln w="28575">
            <a:solidFill>
              <a:srgbClr val="7FC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4" name="Freeform 43">
            <a:extLst>
              <a:ext uri="{FF2B5EF4-FFF2-40B4-BE49-F238E27FC236}">
                <a16:creationId xmlns:a16="http://schemas.microsoft.com/office/drawing/2014/main" id="{6A465EF6-CA36-B34D-9999-B86F824B7809}"/>
              </a:ext>
            </a:extLst>
          </p:cNvPr>
          <p:cNvSpPr/>
          <p:nvPr/>
        </p:nvSpPr>
        <p:spPr>
          <a:xfrm>
            <a:off x="5692140" y="3714750"/>
            <a:ext cx="2857500" cy="891540"/>
          </a:xfrm>
          <a:custGeom>
            <a:avLst/>
            <a:gdLst>
              <a:gd name="connsiteX0" fmla="*/ 2857500 w 2857500"/>
              <a:gd name="connsiteY0" fmla="*/ 891540 h 891540"/>
              <a:gd name="connsiteX1" fmla="*/ 2583180 w 2857500"/>
              <a:gd name="connsiteY1" fmla="*/ 617220 h 891540"/>
              <a:gd name="connsiteX2" fmla="*/ 1954530 w 2857500"/>
              <a:gd name="connsiteY2" fmla="*/ 537210 h 891540"/>
              <a:gd name="connsiteX3" fmla="*/ 1268730 w 2857500"/>
              <a:gd name="connsiteY3" fmla="*/ 354330 h 891540"/>
              <a:gd name="connsiteX4" fmla="*/ 434340 w 2857500"/>
              <a:gd name="connsiteY4" fmla="*/ 160020 h 891540"/>
              <a:gd name="connsiteX5" fmla="*/ 0 w 2857500"/>
              <a:gd name="connsiteY5" fmla="*/ 0 h 891540"/>
              <a:gd name="connsiteX0" fmla="*/ 2857500 w 2857500"/>
              <a:gd name="connsiteY0" fmla="*/ 891540 h 891540"/>
              <a:gd name="connsiteX1" fmla="*/ 2583180 w 2857500"/>
              <a:gd name="connsiteY1" fmla="*/ 617220 h 891540"/>
              <a:gd name="connsiteX2" fmla="*/ 1954530 w 2857500"/>
              <a:gd name="connsiteY2" fmla="*/ 480060 h 891540"/>
              <a:gd name="connsiteX3" fmla="*/ 1268730 w 2857500"/>
              <a:gd name="connsiteY3" fmla="*/ 354330 h 891540"/>
              <a:gd name="connsiteX4" fmla="*/ 434340 w 2857500"/>
              <a:gd name="connsiteY4" fmla="*/ 160020 h 891540"/>
              <a:gd name="connsiteX5" fmla="*/ 0 w 2857500"/>
              <a:gd name="connsiteY5" fmla="*/ 0 h 891540"/>
              <a:gd name="connsiteX0" fmla="*/ 2857500 w 2857500"/>
              <a:gd name="connsiteY0" fmla="*/ 891540 h 891540"/>
              <a:gd name="connsiteX1" fmla="*/ 2583180 w 2857500"/>
              <a:gd name="connsiteY1" fmla="*/ 617220 h 891540"/>
              <a:gd name="connsiteX2" fmla="*/ 1268730 w 2857500"/>
              <a:gd name="connsiteY2" fmla="*/ 354330 h 891540"/>
              <a:gd name="connsiteX3" fmla="*/ 434340 w 2857500"/>
              <a:gd name="connsiteY3" fmla="*/ 160020 h 891540"/>
              <a:gd name="connsiteX4" fmla="*/ 0 w 2857500"/>
              <a:gd name="connsiteY4" fmla="*/ 0 h 891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891540">
                <a:moveTo>
                  <a:pt x="2857500" y="891540"/>
                </a:moveTo>
                <a:cubicBezTo>
                  <a:pt x="2795587" y="783907"/>
                  <a:pt x="2847975" y="706755"/>
                  <a:pt x="2583180" y="617220"/>
                </a:cubicBezTo>
                <a:cubicBezTo>
                  <a:pt x="2318385" y="527685"/>
                  <a:pt x="1626870" y="430530"/>
                  <a:pt x="1268730" y="354330"/>
                </a:cubicBezTo>
                <a:cubicBezTo>
                  <a:pt x="1015365" y="300990"/>
                  <a:pt x="645795" y="219075"/>
                  <a:pt x="434340" y="160020"/>
                </a:cubicBezTo>
                <a:cubicBezTo>
                  <a:pt x="222885" y="100965"/>
                  <a:pt x="111442" y="50482"/>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6993293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14:presetBounceEnd="50000">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14:bounceEnd="50000">
                                          <p:cBhvr additive="base">
                                            <p:cTn id="86"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87" dur="10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7"/>
                                            </p:tgtEl>
                                            <p:attrNameLst>
                                              <p:attrName>fillcolor</p:attrName>
                                            </p:attrNameLst>
                                          </p:cBhvr>
                                          <p:to>
                                            <a:srgbClr val="F07680"/>
                                          </p:to>
                                        </p:animClr>
                                        <p:set>
                                          <p:cBhvr>
                                            <p:cTn id="95" dur="2000" fill="hold"/>
                                            <p:tgtEl>
                                              <p:spTgt spid="17"/>
                                            </p:tgtEl>
                                            <p:attrNameLst>
                                              <p:attrName>fill.type</p:attrName>
                                            </p:attrNameLst>
                                          </p:cBhvr>
                                          <p:to>
                                            <p:strVal val="solid"/>
                                          </p:to>
                                        </p:set>
                                        <p:set>
                                          <p:cBhvr>
                                            <p:cTn id="96" dur="2000" fill="hold"/>
                                            <p:tgtEl>
                                              <p:spTgt spid="17"/>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down)">
                                          <p:cBhvr>
                                            <p:cTn id="101" dur="500"/>
                                            <p:tgtEl>
                                              <p:spTgt spid="36"/>
                                            </p:tgtEl>
                                          </p:cBhvr>
                                        </p:animEffect>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16"/>
                                            </p:tgtEl>
                                            <p:attrNameLst>
                                              <p:attrName>fillcolor</p:attrName>
                                            </p:attrNameLst>
                                          </p:cBhvr>
                                          <p:to>
                                            <a:srgbClr val="8395D1"/>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down)">
                                          <p:cBhvr>
                                            <p:cTn id="111" dur="500"/>
                                            <p:tgtEl>
                                              <p:spTgt spid="38"/>
                                            </p:tgtEl>
                                          </p:cBhvr>
                                        </p:animEffect>
                                      </p:childTnLst>
                                    </p:cTn>
                                  </p:par>
                                </p:childTnLst>
                              </p:cTn>
                            </p:par>
                            <p:par>
                              <p:cTn id="112" fill="hold">
                                <p:stCondLst>
                                  <p:cond delay="500"/>
                                </p:stCondLst>
                                <p:childTnLst>
                                  <p:par>
                                    <p:cTn id="113" presetID="1" presetClass="emph" presetSubtype="2" fill="hold" nodeType="afterEffect">
                                      <p:stCondLst>
                                        <p:cond delay="0"/>
                                      </p:stCondLst>
                                      <p:childTnLst>
                                        <p:animClr clrSpc="rgb" dir="cw">
                                          <p:cBhvr>
                                            <p:cTn id="114" dur="500" fill="hold"/>
                                            <p:tgtEl>
                                              <p:spTgt spid="6"/>
                                            </p:tgtEl>
                                            <p:attrNameLst>
                                              <p:attrName>fillcolor</p:attrName>
                                            </p:attrNameLst>
                                          </p:cBhvr>
                                          <p:to>
                                            <a:srgbClr val="F7D7F1"/>
                                          </p:to>
                                        </p:animClr>
                                        <p:set>
                                          <p:cBhvr>
                                            <p:cTn id="115" dur="500" fill="hold"/>
                                            <p:tgtEl>
                                              <p:spTgt spid="6"/>
                                            </p:tgtEl>
                                            <p:attrNameLst>
                                              <p:attrName>fill.type</p:attrName>
                                            </p:attrNameLst>
                                          </p:cBhvr>
                                          <p:to>
                                            <p:strVal val="solid"/>
                                          </p:to>
                                        </p:set>
                                        <p:set>
                                          <p:cBhvr>
                                            <p:cTn id="116" dur="500" fill="hold"/>
                                            <p:tgtEl>
                                              <p:spTgt spid="6"/>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wipe(down)">
                                          <p:cBhvr>
                                            <p:cTn id="121" dur="500"/>
                                            <p:tgtEl>
                                              <p:spTgt spid="41"/>
                                            </p:tgtEl>
                                          </p:cBhvr>
                                        </p:animEffect>
                                      </p:childTnLst>
                                    </p:cTn>
                                  </p:par>
                                </p:childTnLst>
                              </p:cTn>
                            </p:par>
                            <p:par>
                              <p:cTn id="122" fill="hold">
                                <p:stCondLst>
                                  <p:cond delay="500"/>
                                </p:stCondLst>
                                <p:childTnLst>
                                  <p:par>
                                    <p:cTn id="123" presetID="1" presetClass="emph" presetSubtype="2" fill="hold" nodeType="afterEffect">
                                      <p:stCondLst>
                                        <p:cond delay="0"/>
                                      </p:stCondLst>
                                      <p:childTnLst>
                                        <p:animClr clrSpc="rgb" dir="cw">
                                          <p:cBhvr>
                                            <p:cTn id="124" dur="500" fill="hold"/>
                                            <p:tgtEl>
                                              <p:spTgt spid="12"/>
                                            </p:tgtEl>
                                            <p:attrNameLst>
                                              <p:attrName>fillcolor</p:attrName>
                                            </p:attrNameLst>
                                          </p:cBhvr>
                                          <p:to>
                                            <a:srgbClr val="F8BE85"/>
                                          </p:to>
                                        </p:animClr>
                                        <p:set>
                                          <p:cBhvr>
                                            <p:cTn id="125" dur="500" fill="hold"/>
                                            <p:tgtEl>
                                              <p:spTgt spid="12"/>
                                            </p:tgtEl>
                                            <p:attrNameLst>
                                              <p:attrName>fill.type</p:attrName>
                                            </p:attrNameLst>
                                          </p:cBhvr>
                                          <p:to>
                                            <p:strVal val="solid"/>
                                          </p:to>
                                        </p:set>
                                        <p:set>
                                          <p:cBhvr>
                                            <p:cTn id="126" dur="500" fill="hold"/>
                                            <p:tgtEl>
                                              <p:spTgt spid="12"/>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wipe(down)">
                                          <p:cBhvr>
                                            <p:cTn id="131" dur="500"/>
                                            <p:tgtEl>
                                              <p:spTgt spid="42"/>
                                            </p:tgtEl>
                                          </p:cBhvr>
                                        </p:animEffect>
                                      </p:childTnLst>
                                    </p:cTn>
                                  </p:par>
                                </p:childTnLst>
                              </p:cTn>
                            </p:par>
                            <p:par>
                              <p:cTn id="132" fill="hold">
                                <p:stCondLst>
                                  <p:cond delay="500"/>
                                </p:stCondLst>
                                <p:childTnLst>
                                  <p:par>
                                    <p:cTn id="133" presetID="1" presetClass="emph" presetSubtype="2" fill="hold" nodeType="afterEffect">
                                      <p:stCondLst>
                                        <p:cond delay="0"/>
                                      </p:stCondLst>
                                      <p:childTnLst>
                                        <p:animClr clrSpc="rgb" dir="cw">
                                          <p:cBhvr>
                                            <p:cTn id="134" dur="500" fill="hold"/>
                                            <p:tgtEl>
                                              <p:spTgt spid="13"/>
                                            </p:tgtEl>
                                            <p:attrNameLst>
                                              <p:attrName>fillcolor</p:attrName>
                                            </p:attrNameLst>
                                          </p:cBhvr>
                                          <p:to>
                                            <a:srgbClr val="F9DB73"/>
                                          </p:to>
                                        </p:animClr>
                                        <p:set>
                                          <p:cBhvr>
                                            <p:cTn id="135" dur="500" fill="hold"/>
                                            <p:tgtEl>
                                              <p:spTgt spid="13"/>
                                            </p:tgtEl>
                                            <p:attrNameLst>
                                              <p:attrName>fill.type</p:attrName>
                                            </p:attrNameLst>
                                          </p:cBhvr>
                                          <p:to>
                                            <p:strVal val="solid"/>
                                          </p:to>
                                        </p:set>
                                        <p:set>
                                          <p:cBhvr>
                                            <p:cTn id="136" dur="500" fill="hold"/>
                                            <p:tgtEl>
                                              <p:spTgt spid="13"/>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wipe(down)">
                                          <p:cBhvr>
                                            <p:cTn id="141" dur="500"/>
                                            <p:tgtEl>
                                              <p:spTgt spid="43"/>
                                            </p:tgtEl>
                                          </p:cBhvr>
                                        </p:animEffect>
                                      </p:childTnLst>
                                    </p:cTn>
                                  </p:par>
                                </p:childTnLst>
                              </p:cTn>
                            </p:par>
                            <p:par>
                              <p:cTn id="142" fill="hold">
                                <p:stCondLst>
                                  <p:cond delay="500"/>
                                </p:stCondLst>
                                <p:childTnLst>
                                  <p:par>
                                    <p:cTn id="143" presetID="1" presetClass="emph" presetSubtype="2" fill="hold" nodeType="afterEffect">
                                      <p:stCondLst>
                                        <p:cond delay="0"/>
                                      </p:stCondLst>
                                      <p:childTnLst>
                                        <p:animClr clrSpc="rgb" dir="cw">
                                          <p:cBhvr>
                                            <p:cTn id="144" dur="500" fill="hold"/>
                                            <p:tgtEl>
                                              <p:spTgt spid="14"/>
                                            </p:tgtEl>
                                            <p:attrNameLst>
                                              <p:attrName>fillcolor</p:attrName>
                                            </p:attrNameLst>
                                          </p:cBhvr>
                                          <p:to>
                                            <a:srgbClr val="BBE784"/>
                                          </p:to>
                                        </p:animClr>
                                        <p:set>
                                          <p:cBhvr>
                                            <p:cTn id="145" dur="500" fill="hold"/>
                                            <p:tgtEl>
                                              <p:spTgt spid="14"/>
                                            </p:tgtEl>
                                            <p:attrNameLst>
                                              <p:attrName>fill.type</p:attrName>
                                            </p:attrNameLst>
                                          </p:cBhvr>
                                          <p:to>
                                            <p:strVal val="solid"/>
                                          </p:to>
                                        </p:set>
                                        <p:set>
                                          <p:cBhvr>
                                            <p:cTn id="146" dur="500" fill="hold"/>
                                            <p:tgtEl>
                                              <p:spTgt spid="14"/>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wipe(down)">
                                          <p:cBhvr>
                                            <p:cTn id="151" dur="500"/>
                                            <p:tgtEl>
                                              <p:spTgt spid="44"/>
                                            </p:tgtEl>
                                          </p:cBhvr>
                                        </p:animEffect>
                                      </p:childTnLst>
                                    </p:cTn>
                                  </p:par>
                                </p:childTnLst>
                              </p:cTn>
                            </p:par>
                            <p:par>
                              <p:cTn id="152" fill="hold">
                                <p:stCondLst>
                                  <p:cond delay="500"/>
                                </p:stCondLst>
                                <p:childTnLst>
                                  <p:par>
                                    <p:cTn id="153" presetID="1" presetClass="emph" presetSubtype="2" fill="hold" nodeType="afterEffect">
                                      <p:stCondLst>
                                        <p:cond delay="0"/>
                                      </p:stCondLst>
                                      <p:childTnLst>
                                        <p:animClr clrSpc="rgb" dir="cw">
                                          <p:cBhvr>
                                            <p:cTn id="154" dur="500" fill="hold"/>
                                            <p:tgtEl>
                                              <p:spTgt spid="15"/>
                                            </p:tgtEl>
                                            <p:attrNameLst>
                                              <p:attrName>fillcolor</p:attrName>
                                            </p:attrNameLst>
                                          </p:cBhvr>
                                          <p:to>
                                            <a:srgbClr val="89DCEA"/>
                                          </p:to>
                                        </p:animClr>
                                        <p:set>
                                          <p:cBhvr>
                                            <p:cTn id="155" dur="500" fill="hold"/>
                                            <p:tgtEl>
                                              <p:spTgt spid="15"/>
                                            </p:tgtEl>
                                            <p:attrNameLst>
                                              <p:attrName>fill.type</p:attrName>
                                            </p:attrNameLst>
                                          </p:cBhvr>
                                          <p:to>
                                            <p:strVal val="solid"/>
                                          </p:to>
                                        </p:set>
                                        <p:set>
                                          <p:cBhvr>
                                            <p:cTn id="156" dur="5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 grpId="0" animBg="1"/>
          <p:bldP spid="6" grpId="0" animBg="1"/>
          <p:bldP spid="12" grpId="0" animBg="1"/>
          <p:bldP spid="13" grpId="0" animBg="1"/>
          <p:bldP spid="14" grpId="0" animBg="1"/>
          <p:bldP spid="15" grpId="0" animBg="1"/>
          <p:bldP spid="16" grpId="0" animBg="1"/>
          <p:bldP spid="17" grpId="0" animBg="1"/>
          <p:bldP spid="7" grpId="0" animBg="1"/>
          <p:bldP spid="21" grpId="0" animBg="1"/>
          <p:bldP spid="22" grpId="0" animBg="1"/>
          <p:bldP spid="23" grpId="0" animBg="1"/>
          <p:bldP spid="24" grpId="0" animBg="1"/>
          <p:bldP spid="25" grpId="0" animBg="1"/>
          <p:bldP spid="26" grpId="0" animBg="1"/>
          <p:bldP spid="27" grpId="0" animBg="1"/>
          <p:bldP spid="9" grpId="0"/>
          <p:bldP spid="28" grpId="0"/>
          <p:bldP spid="29" grpId="0"/>
          <p:bldP spid="30" grpId="0"/>
          <p:bldP spid="31" grpId="0"/>
          <p:bldP spid="32" grpId="0"/>
          <p:bldP spid="33" grpId="0"/>
          <p:bldP spid="36" grpId="0" animBg="1"/>
          <p:bldP spid="38" grpId="0" animBg="1"/>
          <p:bldP spid="41" grpId="0" animBg="1"/>
          <p:bldP spid="42" grpId="0" animBg="1"/>
          <p:bldP spid="43" grpId="0" animBg="1"/>
          <p:bldP spid="4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cBhvr additive="base">
                                            <p:cTn id="86" dur="1000" fill="hold"/>
                                            <p:tgtEl>
                                              <p:spTgt spid="5"/>
                                            </p:tgtEl>
                                            <p:attrNameLst>
                                              <p:attrName>ppt_x</p:attrName>
                                            </p:attrNameLst>
                                          </p:cBhvr>
                                          <p:tavLst>
                                            <p:tav tm="0">
                                              <p:val>
                                                <p:strVal val="1+#ppt_w/2"/>
                                              </p:val>
                                            </p:tav>
                                            <p:tav tm="100000">
                                              <p:val>
                                                <p:strVal val="#ppt_x"/>
                                              </p:val>
                                            </p:tav>
                                          </p:tavLst>
                                        </p:anim>
                                        <p:anim calcmode="lin" valueType="num">
                                          <p:cBhvr additive="base">
                                            <p:cTn id="87" dur="10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7"/>
                                            </p:tgtEl>
                                            <p:attrNameLst>
                                              <p:attrName>fillcolor</p:attrName>
                                            </p:attrNameLst>
                                          </p:cBhvr>
                                          <p:to>
                                            <a:srgbClr val="F07680"/>
                                          </p:to>
                                        </p:animClr>
                                        <p:set>
                                          <p:cBhvr>
                                            <p:cTn id="95" dur="2000" fill="hold"/>
                                            <p:tgtEl>
                                              <p:spTgt spid="17"/>
                                            </p:tgtEl>
                                            <p:attrNameLst>
                                              <p:attrName>fill.type</p:attrName>
                                            </p:attrNameLst>
                                          </p:cBhvr>
                                          <p:to>
                                            <p:strVal val="solid"/>
                                          </p:to>
                                        </p:set>
                                        <p:set>
                                          <p:cBhvr>
                                            <p:cTn id="96" dur="2000" fill="hold"/>
                                            <p:tgtEl>
                                              <p:spTgt spid="17"/>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down)">
                                          <p:cBhvr>
                                            <p:cTn id="101" dur="500"/>
                                            <p:tgtEl>
                                              <p:spTgt spid="36"/>
                                            </p:tgtEl>
                                          </p:cBhvr>
                                        </p:animEffect>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16"/>
                                            </p:tgtEl>
                                            <p:attrNameLst>
                                              <p:attrName>fillcolor</p:attrName>
                                            </p:attrNameLst>
                                          </p:cBhvr>
                                          <p:to>
                                            <a:srgbClr val="8395D1"/>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down)">
                                          <p:cBhvr>
                                            <p:cTn id="111" dur="500"/>
                                            <p:tgtEl>
                                              <p:spTgt spid="38"/>
                                            </p:tgtEl>
                                          </p:cBhvr>
                                        </p:animEffect>
                                      </p:childTnLst>
                                    </p:cTn>
                                  </p:par>
                                </p:childTnLst>
                              </p:cTn>
                            </p:par>
                            <p:par>
                              <p:cTn id="112" fill="hold">
                                <p:stCondLst>
                                  <p:cond delay="500"/>
                                </p:stCondLst>
                                <p:childTnLst>
                                  <p:par>
                                    <p:cTn id="113" presetID="1" presetClass="emph" presetSubtype="2" fill="hold" nodeType="afterEffect">
                                      <p:stCondLst>
                                        <p:cond delay="0"/>
                                      </p:stCondLst>
                                      <p:childTnLst>
                                        <p:animClr clrSpc="rgb" dir="cw">
                                          <p:cBhvr>
                                            <p:cTn id="114" dur="500" fill="hold"/>
                                            <p:tgtEl>
                                              <p:spTgt spid="6"/>
                                            </p:tgtEl>
                                            <p:attrNameLst>
                                              <p:attrName>fillcolor</p:attrName>
                                            </p:attrNameLst>
                                          </p:cBhvr>
                                          <p:to>
                                            <a:srgbClr val="F7D7F1"/>
                                          </p:to>
                                        </p:animClr>
                                        <p:set>
                                          <p:cBhvr>
                                            <p:cTn id="115" dur="500" fill="hold"/>
                                            <p:tgtEl>
                                              <p:spTgt spid="6"/>
                                            </p:tgtEl>
                                            <p:attrNameLst>
                                              <p:attrName>fill.type</p:attrName>
                                            </p:attrNameLst>
                                          </p:cBhvr>
                                          <p:to>
                                            <p:strVal val="solid"/>
                                          </p:to>
                                        </p:set>
                                        <p:set>
                                          <p:cBhvr>
                                            <p:cTn id="116" dur="500" fill="hold"/>
                                            <p:tgtEl>
                                              <p:spTgt spid="6"/>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wipe(down)">
                                          <p:cBhvr>
                                            <p:cTn id="121" dur="500"/>
                                            <p:tgtEl>
                                              <p:spTgt spid="41"/>
                                            </p:tgtEl>
                                          </p:cBhvr>
                                        </p:animEffect>
                                      </p:childTnLst>
                                    </p:cTn>
                                  </p:par>
                                </p:childTnLst>
                              </p:cTn>
                            </p:par>
                            <p:par>
                              <p:cTn id="122" fill="hold">
                                <p:stCondLst>
                                  <p:cond delay="500"/>
                                </p:stCondLst>
                                <p:childTnLst>
                                  <p:par>
                                    <p:cTn id="123" presetID="1" presetClass="emph" presetSubtype="2" fill="hold" nodeType="afterEffect">
                                      <p:stCondLst>
                                        <p:cond delay="0"/>
                                      </p:stCondLst>
                                      <p:childTnLst>
                                        <p:animClr clrSpc="rgb" dir="cw">
                                          <p:cBhvr>
                                            <p:cTn id="124" dur="500" fill="hold"/>
                                            <p:tgtEl>
                                              <p:spTgt spid="12"/>
                                            </p:tgtEl>
                                            <p:attrNameLst>
                                              <p:attrName>fillcolor</p:attrName>
                                            </p:attrNameLst>
                                          </p:cBhvr>
                                          <p:to>
                                            <a:srgbClr val="F8BE85"/>
                                          </p:to>
                                        </p:animClr>
                                        <p:set>
                                          <p:cBhvr>
                                            <p:cTn id="125" dur="500" fill="hold"/>
                                            <p:tgtEl>
                                              <p:spTgt spid="12"/>
                                            </p:tgtEl>
                                            <p:attrNameLst>
                                              <p:attrName>fill.type</p:attrName>
                                            </p:attrNameLst>
                                          </p:cBhvr>
                                          <p:to>
                                            <p:strVal val="solid"/>
                                          </p:to>
                                        </p:set>
                                        <p:set>
                                          <p:cBhvr>
                                            <p:cTn id="126" dur="500" fill="hold"/>
                                            <p:tgtEl>
                                              <p:spTgt spid="12"/>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wipe(down)">
                                          <p:cBhvr>
                                            <p:cTn id="131" dur="500"/>
                                            <p:tgtEl>
                                              <p:spTgt spid="42"/>
                                            </p:tgtEl>
                                          </p:cBhvr>
                                        </p:animEffect>
                                      </p:childTnLst>
                                    </p:cTn>
                                  </p:par>
                                </p:childTnLst>
                              </p:cTn>
                            </p:par>
                            <p:par>
                              <p:cTn id="132" fill="hold">
                                <p:stCondLst>
                                  <p:cond delay="500"/>
                                </p:stCondLst>
                                <p:childTnLst>
                                  <p:par>
                                    <p:cTn id="133" presetID="1" presetClass="emph" presetSubtype="2" fill="hold" nodeType="afterEffect">
                                      <p:stCondLst>
                                        <p:cond delay="0"/>
                                      </p:stCondLst>
                                      <p:childTnLst>
                                        <p:animClr clrSpc="rgb" dir="cw">
                                          <p:cBhvr>
                                            <p:cTn id="134" dur="500" fill="hold"/>
                                            <p:tgtEl>
                                              <p:spTgt spid="13"/>
                                            </p:tgtEl>
                                            <p:attrNameLst>
                                              <p:attrName>fillcolor</p:attrName>
                                            </p:attrNameLst>
                                          </p:cBhvr>
                                          <p:to>
                                            <a:srgbClr val="F9DB73"/>
                                          </p:to>
                                        </p:animClr>
                                        <p:set>
                                          <p:cBhvr>
                                            <p:cTn id="135" dur="500" fill="hold"/>
                                            <p:tgtEl>
                                              <p:spTgt spid="13"/>
                                            </p:tgtEl>
                                            <p:attrNameLst>
                                              <p:attrName>fill.type</p:attrName>
                                            </p:attrNameLst>
                                          </p:cBhvr>
                                          <p:to>
                                            <p:strVal val="solid"/>
                                          </p:to>
                                        </p:set>
                                        <p:set>
                                          <p:cBhvr>
                                            <p:cTn id="136" dur="500" fill="hold"/>
                                            <p:tgtEl>
                                              <p:spTgt spid="13"/>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wipe(down)">
                                          <p:cBhvr>
                                            <p:cTn id="141" dur="500"/>
                                            <p:tgtEl>
                                              <p:spTgt spid="43"/>
                                            </p:tgtEl>
                                          </p:cBhvr>
                                        </p:animEffect>
                                      </p:childTnLst>
                                    </p:cTn>
                                  </p:par>
                                </p:childTnLst>
                              </p:cTn>
                            </p:par>
                            <p:par>
                              <p:cTn id="142" fill="hold">
                                <p:stCondLst>
                                  <p:cond delay="500"/>
                                </p:stCondLst>
                                <p:childTnLst>
                                  <p:par>
                                    <p:cTn id="143" presetID="1" presetClass="emph" presetSubtype="2" fill="hold" nodeType="afterEffect">
                                      <p:stCondLst>
                                        <p:cond delay="0"/>
                                      </p:stCondLst>
                                      <p:childTnLst>
                                        <p:animClr clrSpc="rgb" dir="cw">
                                          <p:cBhvr>
                                            <p:cTn id="144" dur="500" fill="hold"/>
                                            <p:tgtEl>
                                              <p:spTgt spid="14"/>
                                            </p:tgtEl>
                                            <p:attrNameLst>
                                              <p:attrName>fillcolor</p:attrName>
                                            </p:attrNameLst>
                                          </p:cBhvr>
                                          <p:to>
                                            <a:srgbClr val="BBE784"/>
                                          </p:to>
                                        </p:animClr>
                                        <p:set>
                                          <p:cBhvr>
                                            <p:cTn id="145" dur="500" fill="hold"/>
                                            <p:tgtEl>
                                              <p:spTgt spid="14"/>
                                            </p:tgtEl>
                                            <p:attrNameLst>
                                              <p:attrName>fill.type</p:attrName>
                                            </p:attrNameLst>
                                          </p:cBhvr>
                                          <p:to>
                                            <p:strVal val="solid"/>
                                          </p:to>
                                        </p:set>
                                        <p:set>
                                          <p:cBhvr>
                                            <p:cTn id="146" dur="500" fill="hold"/>
                                            <p:tgtEl>
                                              <p:spTgt spid="14"/>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wipe(down)">
                                          <p:cBhvr>
                                            <p:cTn id="151" dur="500"/>
                                            <p:tgtEl>
                                              <p:spTgt spid="44"/>
                                            </p:tgtEl>
                                          </p:cBhvr>
                                        </p:animEffect>
                                      </p:childTnLst>
                                    </p:cTn>
                                  </p:par>
                                </p:childTnLst>
                              </p:cTn>
                            </p:par>
                            <p:par>
                              <p:cTn id="152" fill="hold">
                                <p:stCondLst>
                                  <p:cond delay="500"/>
                                </p:stCondLst>
                                <p:childTnLst>
                                  <p:par>
                                    <p:cTn id="153" presetID="1" presetClass="emph" presetSubtype="2" fill="hold" nodeType="afterEffect">
                                      <p:stCondLst>
                                        <p:cond delay="0"/>
                                      </p:stCondLst>
                                      <p:childTnLst>
                                        <p:animClr clrSpc="rgb" dir="cw">
                                          <p:cBhvr>
                                            <p:cTn id="154" dur="500" fill="hold"/>
                                            <p:tgtEl>
                                              <p:spTgt spid="15"/>
                                            </p:tgtEl>
                                            <p:attrNameLst>
                                              <p:attrName>fillcolor</p:attrName>
                                            </p:attrNameLst>
                                          </p:cBhvr>
                                          <p:to>
                                            <a:srgbClr val="89DCEA"/>
                                          </p:to>
                                        </p:animClr>
                                        <p:set>
                                          <p:cBhvr>
                                            <p:cTn id="155" dur="500" fill="hold"/>
                                            <p:tgtEl>
                                              <p:spTgt spid="15"/>
                                            </p:tgtEl>
                                            <p:attrNameLst>
                                              <p:attrName>fill.type</p:attrName>
                                            </p:attrNameLst>
                                          </p:cBhvr>
                                          <p:to>
                                            <p:strVal val="solid"/>
                                          </p:to>
                                        </p:set>
                                        <p:set>
                                          <p:cBhvr>
                                            <p:cTn id="156" dur="5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 grpId="0" animBg="1"/>
          <p:bldP spid="6" grpId="0" animBg="1"/>
          <p:bldP spid="12" grpId="0" animBg="1"/>
          <p:bldP spid="13" grpId="0" animBg="1"/>
          <p:bldP spid="14" grpId="0" animBg="1"/>
          <p:bldP spid="15" grpId="0" animBg="1"/>
          <p:bldP spid="16" grpId="0" animBg="1"/>
          <p:bldP spid="17" grpId="0" animBg="1"/>
          <p:bldP spid="7" grpId="0" animBg="1"/>
          <p:bldP spid="21" grpId="0" animBg="1"/>
          <p:bldP spid="22" grpId="0" animBg="1"/>
          <p:bldP spid="23" grpId="0" animBg="1"/>
          <p:bldP spid="24" grpId="0" animBg="1"/>
          <p:bldP spid="25" grpId="0" animBg="1"/>
          <p:bldP spid="26" grpId="0" animBg="1"/>
          <p:bldP spid="27" grpId="0" animBg="1"/>
          <p:bldP spid="9" grpId="0"/>
          <p:bldP spid="28" grpId="0"/>
          <p:bldP spid="29" grpId="0"/>
          <p:bldP spid="30" grpId="0"/>
          <p:bldP spid="31" grpId="0"/>
          <p:bldP spid="32" grpId="0"/>
          <p:bldP spid="33" grpId="0"/>
          <p:bldP spid="36" grpId="0" animBg="1"/>
          <p:bldP spid="38" grpId="0" animBg="1"/>
          <p:bldP spid="41" grpId="0" animBg="1"/>
          <p:bldP spid="42" grpId="0" animBg="1"/>
          <p:bldP spid="43" grpId="0" animBg="1"/>
          <p:bldP spid="44"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DABF969-7393-2046-B08F-E1C5D09ED4E4}"/>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4" name="TextBox 3">
            <a:extLst>
              <a:ext uri="{FF2B5EF4-FFF2-40B4-BE49-F238E27FC236}">
                <a16:creationId xmlns:a16="http://schemas.microsoft.com/office/drawing/2014/main" id="{F16104E9-8036-194F-86BD-F77CE8367D2C}"/>
              </a:ext>
            </a:extLst>
          </p:cNvPr>
          <p:cNvSpPr txBox="1"/>
          <p:nvPr/>
        </p:nvSpPr>
        <p:spPr>
          <a:xfrm>
            <a:off x="1506054" y="278839"/>
            <a:ext cx="9503321" cy="658770"/>
          </a:xfrm>
          <a:prstGeom prst="rect">
            <a:avLst/>
          </a:prstGeom>
          <a:noFill/>
        </p:spPr>
        <p:txBody>
          <a:bodyPr wrap="square" rtlCol="0">
            <a:spAutoFit/>
          </a:bodyPr>
          <a:lstStyle/>
          <a:p>
            <a:pPr>
              <a:lnSpc>
                <a:spcPct val="150000"/>
              </a:lnSpc>
            </a:pPr>
            <a:r>
              <a:rPr lang="en-US" sz="2800" dirty="0"/>
              <a:t> a) </a:t>
            </a:r>
            <a:r>
              <a:rPr lang="en-US" sz="2800" dirty="0" err="1"/>
              <a:t>Số</a:t>
            </a:r>
            <a:r>
              <a:rPr lang="en-US" sz="2800" dirty="0"/>
              <a:t> </a:t>
            </a:r>
            <a:r>
              <a:rPr lang="en-US" sz="2800" dirty="0" err="1"/>
              <a:t>liền</a:t>
            </a:r>
            <a:r>
              <a:rPr lang="en-US" sz="2800" dirty="0"/>
              <a:t> </a:t>
            </a:r>
            <a:r>
              <a:rPr lang="en-US" sz="2800" dirty="0" err="1"/>
              <a:t>trước</a:t>
            </a:r>
            <a:r>
              <a:rPr lang="en-US" sz="2800" dirty="0"/>
              <a:t> </a:t>
            </a:r>
            <a:r>
              <a:rPr lang="en-US" sz="2800" dirty="0" err="1"/>
              <a:t>của</a:t>
            </a:r>
            <a:r>
              <a:rPr lang="en-US" sz="2800" dirty="0"/>
              <a:t> 300 </a:t>
            </a:r>
            <a:r>
              <a:rPr lang="en-US" sz="2800" dirty="0" err="1"/>
              <a:t>là</a:t>
            </a:r>
            <a:r>
              <a:rPr lang="en-US" sz="2800" dirty="0"/>
              <a:t> </a:t>
            </a:r>
            <a:r>
              <a:rPr lang="en-US" sz="2800" dirty="0" err="1"/>
              <a:t>số</a:t>
            </a:r>
            <a:r>
              <a:rPr lang="en-US" sz="2800" dirty="0"/>
              <a:t> </a:t>
            </a:r>
            <a:r>
              <a:rPr lang="en-US" sz="2800" dirty="0" err="1"/>
              <a:t>nào</a:t>
            </a:r>
            <a:r>
              <a:rPr lang="en-US" sz="2800" dirty="0"/>
              <a:t>?</a:t>
            </a:r>
          </a:p>
        </p:txBody>
      </p:sp>
      <p:pic>
        <p:nvPicPr>
          <p:cNvPr id="6" name="Picture 5">
            <a:extLst>
              <a:ext uri="{FF2B5EF4-FFF2-40B4-BE49-F238E27FC236}">
                <a16:creationId xmlns:a16="http://schemas.microsoft.com/office/drawing/2014/main" id="{F915C420-BAB5-914A-970D-2A134B9FE9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9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155950" y="1149350"/>
            <a:ext cx="5710614" cy="3613150"/>
          </a:xfrm>
          <a:prstGeom prst="rect">
            <a:avLst/>
          </a:prstGeom>
        </p:spPr>
      </p:pic>
      <p:sp>
        <p:nvSpPr>
          <p:cNvPr id="7" name="TextBox 6">
            <a:extLst>
              <a:ext uri="{FF2B5EF4-FFF2-40B4-BE49-F238E27FC236}">
                <a16:creationId xmlns:a16="http://schemas.microsoft.com/office/drawing/2014/main" id="{64FDEE5B-737D-A645-B8B2-EB7E24F728E8}"/>
              </a:ext>
            </a:extLst>
          </p:cNvPr>
          <p:cNvSpPr txBox="1"/>
          <p:nvPr/>
        </p:nvSpPr>
        <p:spPr>
          <a:xfrm>
            <a:off x="2019300" y="5202280"/>
            <a:ext cx="6712094" cy="646331"/>
          </a:xfrm>
          <a:prstGeom prst="rect">
            <a:avLst/>
          </a:prstGeom>
          <a:noFill/>
        </p:spPr>
        <p:txBody>
          <a:bodyPr wrap="none" rtlCol="0">
            <a:spAutoFit/>
          </a:bodyPr>
          <a:lstStyle/>
          <a:p>
            <a:r>
              <a:rPr lang="en-VN" sz="3600" dirty="0">
                <a:solidFill>
                  <a:srgbClr val="FF0000"/>
                </a:solidFill>
                <a:sym typeface="Wingdings" pitchFamily="2" charset="2"/>
              </a:rPr>
              <a:t> Số liền trước của 300 là: 299</a:t>
            </a:r>
            <a:endParaRPr lang="en-VN" sz="3600" dirty="0">
              <a:solidFill>
                <a:srgbClr val="FF0000"/>
              </a:solidFill>
            </a:endParaRPr>
          </a:p>
        </p:txBody>
      </p:sp>
    </p:spTree>
    <p:extLst>
      <p:ext uri="{BB962C8B-B14F-4D97-AF65-F5344CB8AC3E}">
        <p14:creationId xmlns:p14="http://schemas.microsoft.com/office/powerpoint/2010/main" val="325947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DABF969-7393-2046-B08F-E1C5D09ED4E4}"/>
              </a:ext>
            </a:extLst>
          </p:cNvPr>
          <p:cNvSpPr/>
          <p:nvPr/>
        </p:nvSpPr>
        <p:spPr>
          <a:xfrm>
            <a:off x="7830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4" name="TextBox 3">
            <a:extLst>
              <a:ext uri="{FF2B5EF4-FFF2-40B4-BE49-F238E27FC236}">
                <a16:creationId xmlns:a16="http://schemas.microsoft.com/office/drawing/2014/main" id="{F16104E9-8036-194F-86BD-F77CE8367D2C}"/>
              </a:ext>
            </a:extLst>
          </p:cNvPr>
          <p:cNvSpPr txBox="1"/>
          <p:nvPr/>
        </p:nvSpPr>
        <p:spPr>
          <a:xfrm>
            <a:off x="1344339" y="278839"/>
            <a:ext cx="9503321" cy="658770"/>
          </a:xfrm>
          <a:prstGeom prst="rect">
            <a:avLst/>
          </a:prstGeom>
          <a:noFill/>
        </p:spPr>
        <p:txBody>
          <a:bodyPr wrap="square" rtlCol="0">
            <a:spAutoFit/>
          </a:bodyPr>
          <a:lstStyle/>
          <a:p>
            <a:pPr>
              <a:lnSpc>
                <a:spcPct val="150000"/>
              </a:lnSpc>
            </a:pPr>
            <a:r>
              <a:rPr lang="en-US" sz="2800" dirty="0"/>
              <a:t> b) </a:t>
            </a:r>
            <a:r>
              <a:rPr lang="en-US" sz="2800" dirty="0" err="1"/>
              <a:t>Số</a:t>
            </a:r>
            <a:r>
              <a:rPr lang="en-US" sz="2800" dirty="0"/>
              <a:t> </a:t>
            </a:r>
            <a:r>
              <a:rPr lang="en-US" sz="2800" dirty="0" err="1"/>
              <a:t>liền</a:t>
            </a:r>
            <a:r>
              <a:rPr lang="en-US" sz="2800" dirty="0"/>
              <a:t> </a:t>
            </a:r>
            <a:r>
              <a:rPr lang="en-US" sz="2800" dirty="0" err="1"/>
              <a:t>trước</a:t>
            </a:r>
            <a:r>
              <a:rPr lang="en-US" sz="2800" dirty="0"/>
              <a:t>, </a:t>
            </a:r>
            <a:r>
              <a:rPr lang="en-US" sz="2800" dirty="0" err="1"/>
              <a:t>liền</a:t>
            </a:r>
            <a:r>
              <a:rPr lang="en-US" sz="2800" dirty="0"/>
              <a:t> </a:t>
            </a:r>
            <a:r>
              <a:rPr lang="en-US" sz="2800" dirty="0" err="1"/>
              <a:t>sau</a:t>
            </a:r>
            <a:r>
              <a:rPr lang="en-US" sz="2800" dirty="0"/>
              <a:t> </a:t>
            </a:r>
            <a:r>
              <a:rPr lang="en-US" sz="2800" dirty="0" err="1"/>
              <a:t>của</a:t>
            </a:r>
            <a:r>
              <a:rPr lang="en-US" sz="2800" dirty="0"/>
              <a:t> 999 </a:t>
            </a:r>
            <a:r>
              <a:rPr lang="en-US" sz="2800" dirty="0" err="1"/>
              <a:t>là</a:t>
            </a:r>
            <a:r>
              <a:rPr lang="en-US" sz="2800" dirty="0"/>
              <a:t> </a:t>
            </a:r>
            <a:r>
              <a:rPr lang="en-US" sz="2800" dirty="0" err="1"/>
              <a:t>số</a:t>
            </a:r>
            <a:r>
              <a:rPr lang="en-US" sz="2800" dirty="0"/>
              <a:t> </a:t>
            </a:r>
            <a:r>
              <a:rPr lang="en-US" sz="2800" dirty="0" err="1"/>
              <a:t>nào</a:t>
            </a:r>
            <a:r>
              <a:rPr lang="en-US" sz="2800" dirty="0"/>
              <a:t>?</a:t>
            </a:r>
          </a:p>
        </p:txBody>
      </p:sp>
      <p:sp>
        <p:nvSpPr>
          <p:cNvPr id="7" name="TextBox 6">
            <a:extLst>
              <a:ext uri="{FF2B5EF4-FFF2-40B4-BE49-F238E27FC236}">
                <a16:creationId xmlns:a16="http://schemas.microsoft.com/office/drawing/2014/main" id="{64FDEE5B-737D-A645-B8B2-EB7E24F728E8}"/>
              </a:ext>
            </a:extLst>
          </p:cNvPr>
          <p:cNvSpPr txBox="1"/>
          <p:nvPr/>
        </p:nvSpPr>
        <p:spPr>
          <a:xfrm>
            <a:off x="1506054" y="4966937"/>
            <a:ext cx="5981125" cy="584775"/>
          </a:xfrm>
          <a:prstGeom prst="rect">
            <a:avLst/>
          </a:prstGeom>
          <a:noFill/>
        </p:spPr>
        <p:txBody>
          <a:bodyPr wrap="none" rtlCol="0">
            <a:spAutoFit/>
          </a:bodyPr>
          <a:lstStyle/>
          <a:p>
            <a:r>
              <a:rPr lang="en-VN" sz="3200" dirty="0">
                <a:solidFill>
                  <a:srgbClr val="FF0000"/>
                </a:solidFill>
                <a:sym typeface="Wingdings" pitchFamily="2" charset="2"/>
              </a:rPr>
              <a:t> </a:t>
            </a:r>
            <a:r>
              <a:rPr lang="en-VN" sz="3200" dirty="0">
                <a:sym typeface="Wingdings" pitchFamily="2" charset="2"/>
              </a:rPr>
              <a:t>Số liền trước của 999 là: </a:t>
            </a:r>
            <a:r>
              <a:rPr lang="en-VN" sz="3200" dirty="0">
                <a:solidFill>
                  <a:srgbClr val="FF0000"/>
                </a:solidFill>
                <a:sym typeface="Wingdings" pitchFamily="2" charset="2"/>
              </a:rPr>
              <a:t>998</a:t>
            </a:r>
            <a:endParaRPr lang="en-VN" sz="3200" dirty="0">
              <a:solidFill>
                <a:srgbClr val="FF0000"/>
              </a:solidFill>
            </a:endParaRPr>
          </a:p>
        </p:txBody>
      </p:sp>
      <p:sp>
        <p:nvSpPr>
          <p:cNvPr id="2" name="Rounded Rectangle 1">
            <a:extLst>
              <a:ext uri="{FF2B5EF4-FFF2-40B4-BE49-F238E27FC236}">
                <a16:creationId xmlns:a16="http://schemas.microsoft.com/office/drawing/2014/main" id="{3FEF76E3-00E6-CB4F-891F-2BF8A08DC9C0}"/>
              </a:ext>
            </a:extLst>
          </p:cNvPr>
          <p:cNvSpPr/>
          <p:nvPr/>
        </p:nvSpPr>
        <p:spPr>
          <a:xfrm>
            <a:off x="1506054" y="2032534"/>
            <a:ext cx="2476500" cy="2476500"/>
          </a:xfrm>
          <a:solidFill>
            <a:srgbClr val="EF5F5F">
              <a:alpha val="7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5400" dirty="0"/>
              <a:t>998</a:t>
            </a:r>
          </a:p>
        </p:txBody>
      </p:sp>
      <p:sp>
        <p:nvSpPr>
          <p:cNvPr id="8" name="Rounded Rectangle 7">
            <a:extLst>
              <a:ext uri="{FF2B5EF4-FFF2-40B4-BE49-F238E27FC236}">
                <a16:creationId xmlns:a16="http://schemas.microsoft.com/office/drawing/2014/main" id="{781286F4-B685-8B4F-9B76-E69CC147AA6A}"/>
              </a:ext>
            </a:extLst>
          </p:cNvPr>
          <p:cNvSpPr/>
          <p:nvPr/>
        </p:nvSpPr>
        <p:spPr>
          <a:xfrm>
            <a:off x="8039100" y="2032534"/>
            <a:ext cx="2476500" cy="2476500"/>
          </a:xfrm>
          <a:solidFill>
            <a:srgbClr val="7FC438">
              <a:alpha val="7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5400" dirty="0"/>
              <a:t>1000</a:t>
            </a:r>
          </a:p>
        </p:txBody>
      </p:sp>
      <p:sp>
        <p:nvSpPr>
          <p:cNvPr id="9" name="Rounded Rectangle 8">
            <a:extLst>
              <a:ext uri="{FF2B5EF4-FFF2-40B4-BE49-F238E27FC236}">
                <a16:creationId xmlns:a16="http://schemas.microsoft.com/office/drawing/2014/main" id="{EE2D02F4-6F03-4045-A165-0D1F6FB0FB05}"/>
              </a:ext>
            </a:extLst>
          </p:cNvPr>
          <p:cNvSpPr/>
          <p:nvPr/>
        </p:nvSpPr>
        <p:spPr>
          <a:xfrm>
            <a:off x="4857750" y="2098394"/>
            <a:ext cx="2476500" cy="2476500"/>
          </a:xfrm>
          <a:solidFill>
            <a:srgbClr val="F9CA47">
              <a:alpha val="7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5400" spc="300" dirty="0">
                <a:solidFill>
                  <a:schemeClr val="tx1"/>
                </a:solidFill>
              </a:rPr>
              <a:t>999</a:t>
            </a:r>
          </a:p>
        </p:txBody>
      </p:sp>
      <p:sp>
        <p:nvSpPr>
          <p:cNvPr id="5" name="Curved Down Arrow 4">
            <a:extLst>
              <a:ext uri="{FF2B5EF4-FFF2-40B4-BE49-F238E27FC236}">
                <a16:creationId xmlns:a16="http://schemas.microsoft.com/office/drawing/2014/main" id="{E3A8126D-280D-8444-9CFB-D5402C5CE10C}"/>
              </a:ext>
            </a:extLst>
          </p:cNvPr>
          <p:cNvSpPr/>
          <p:nvPr/>
        </p:nvSpPr>
        <p:spPr>
          <a:xfrm flipH="1">
            <a:off x="3040207" y="1293965"/>
            <a:ext cx="2892136" cy="675409"/>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solidFill>
                <a:schemeClr val="tx1"/>
              </a:solidFill>
            </a:endParaRPr>
          </a:p>
        </p:txBody>
      </p:sp>
      <p:sp>
        <p:nvSpPr>
          <p:cNvPr id="11" name="Rectangle 10">
            <a:extLst>
              <a:ext uri="{FF2B5EF4-FFF2-40B4-BE49-F238E27FC236}">
                <a16:creationId xmlns:a16="http://schemas.microsoft.com/office/drawing/2014/main" id="{98E6C65E-E6D8-8847-A9A3-9DC1988A6007}"/>
              </a:ext>
            </a:extLst>
          </p:cNvPr>
          <p:cNvSpPr/>
          <p:nvPr/>
        </p:nvSpPr>
        <p:spPr>
          <a:xfrm>
            <a:off x="2019300" y="2678865"/>
            <a:ext cx="1466850" cy="1183838"/>
          </a:xfrm>
          <a:prstGeom prst="rect">
            <a:avLst/>
          </a:prstGeom>
          <a:solidFill>
            <a:srgbClr val="F1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Curved Down Arrow 12">
            <a:extLst>
              <a:ext uri="{FF2B5EF4-FFF2-40B4-BE49-F238E27FC236}">
                <a16:creationId xmlns:a16="http://schemas.microsoft.com/office/drawing/2014/main" id="{67B126EE-2767-504C-8D9A-A4EA69FA3166}"/>
              </a:ext>
            </a:extLst>
          </p:cNvPr>
          <p:cNvSpPr/>
          <p:nvPr/>
        </p:nvSpPr>
        <p:spPr>
          <a:xfrm>
            <a:off x="6347114" y="1313647"/>
            <a:ext cx="2892136" cy="675409"/>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solidFill>
                <a:schemeClr val="tx1"/>
              </a:solidFill>
            </a:endParaRPr>
          </a:p>
        </p:txBody>
      </p:sp>
      <p:sp>
        <p:nvSpPr>
          <p:cNvPr id="14" name="Rectangle 13">
            <a:extLst>
              <a:ext uri="{FF2B5EF4-FFF2-40B4-BE49-F238E27FC236}">
                <a16:creationId xmlns:a16="http://schemas.microsoft.com/office/drawing/2014/main" id="{3042E108-3520-364C-94EC-1A7F760563B6}"/>
              </a:ext>
            </a:extLst>
          </p:cNvPr>
          <p:cNvSpPr/>
          <p:nvPr/>
        </p:nvSpPr>
        <p:spPr>
          <a:xfrm>
            <a:off x="8505824" y="2744725"/>
            <a:ext cx="1666875" cy="1183838"/>
          </a:xfrm>
          <a:prstGeom prst="rect">
            <a:avLst/>
          </a:prstGeom>
          <a:solidFill>
            <a:srgbClr val="A0D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TextBox 14">
            <a:extLst>
              <a:ext uri="{FF2B5EF4-FFF2-40B4-BE49-F238E27FC236}">
                <a16:creationId xmlns:a16="http://schemas.microsoft.com/office/drawing/2014/main" id="{A583B101-076F-2E4B-A501-D15277696A0A}"/>
              </a:ext>
            </a:extLst>
          </p:cNvPr>
          <p:cNvSpPr txBox="1"/>
          <p:nvPr/>
        </p:nvSpPr>
        <p:spPr>
          <a:xfrm>
            <a:off x="1506054" y="5702806"/>
            <a:ext cx="5870518" cy="584775"/>
          </a:xfrm>
          <a:prstGeom prst="rect">
            <a:avLst/>
          </a:prstGeom>
          <a:noFill/>
        </p:spPr>
        <p:txBody>
          <a:bodyPr wrap="none" rtlCol="0">
            <a:spAutoFit/>
          </a:bodyPr>
          <a:lstStyle/>
          <a:p>
            <a:r>
              <a:rPr lang="en-VN" sz="3200" dirty="0">
                <a:solidFill>
                  <a:srgbClr val="FF0000"/>
                </a:solidFill>
                <a:sym typeface="Wingdings" pitchFamily="2" charset="2"/>
              </a:rPr>
              <a:t> </a:t>
            </a:r>
            <a:r>
              <a:rPr lang="en-VN" sz="3200" dirty="0">
                <a:sym typeface="Wingdings" pitchFamily="2" charset="2"/>
              </a:rPr>
              <a:t>Số liền sau của 999 là: </a:t>
            </a:r>
            <a:r>
              <a:rPr lang="en-VN" sz="3200" dirty="0">
                <a:solidFill>
                  <a:srgbClr val="FF0000"/>
                </a:solidFill>
                <a:sym typeface="Wingdings" pitchFamily="2" charset="2"/>
              </a:rPr>
              <a:t>1000</a:t>
            </a:r>
            <a:endParaRPr lang="en-VN" sz="3200" dirty="0">
              <a:solidFill>
                <a:srgbClr val="FF0000"/>
              </a:solidFill>
            </a:endParaRPr>
          </a:p>
        </p:txBody>
      </p:sp>
    </p:spTree>
    <p:extLst>
      <p:ext uri="{BB962C8B-B14F-4D97-AF65-F5344CB8AC3E}">
        <p14:creationId xmlns:p14="http://schemas.microsoft.com/office/powerpoint/2010/main" val="179497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1"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1"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P spid="2" grpId="0" animBg="1"/>
      <p:bldP spid="8" grpId="0" animBg="1"/>
      <p:bldP spid="9" grpId="0" animBg="1"/>
      <p:bldP spid="5" grpId="0" animBg="1"/>
      <p:bldP spid="11" grpId="0" animBg="1"/>
      <p:bldP spid="11" grpId="1" animBg="1"/>
      <p:bldP spid="13" grpId="0" animBg="1"/>
      <p:bldP spid="14" grpId="0" animBg="1"/>
      <p:bldP spid="14" grpId="1" animBg="1"/>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INKNOELEADERBOARD" val="1678268197"/>
  <p:tag name="MMPROD_UIDATA" val="&lt;database version=&quot;10.0&quot;&gt;&lt;object type=&quot;1&quot; unique_id=&quot;10001&quot;&gt;&lt;object type=&quot;2&quot; unique_id=&quot;10206&quot;&gt;&lt;object type=&quot;3&quot; unique_id=&quot;10207&quot;&gt;&lt;property id=&quot;20148&quot; value=&quot;5&quot;/&gt;&lt;property id=&quot;20300&quot; value=&quot;Slide 1&quot;/&gt;&lt;property id=&quot;20307&quot; value=&quot;260&quot;/&gt;&lt;/object&gt;&lt;object type=&quot;3&quot; unique_id=&quot;10215&quot;&gt;&lt;property id=&quot;20148&quot; value=&quot;5&quot;/&gt;&lt;property id=&quot;20300&quot; value=&quot;Slide 2&quot;/&gt;&lt;property id=&quot;20307&quot; value=&quot;292&quot;/&gt;&lt;/object&gt;&lt;object type=&quot;3&quot; unique_id=&quot;10216&quot;&gt;&lt;property id=&quot;20148&quot; value=&quot;5&quot;/&gt;&lt;property id=&quot;20300&quot; value=&quot;Slide 3&quot;/&gt;&lt;property id=&quot;20307&quot; value=&quot;286&quot;/&gt;&lt;/object&gt;&lt;object type=&quot;3&quot; unique_id=&quot;10217&quot;&gt;&lt;property id=&quot;20148&quot; value=&quot;5&quot;/&gt;&lt;property id=&quot;20300&quot; value=&quot;Slide 4&quot;/&gt;&lt;property id=&quot;20307&quot; value=&quot;288&quot;/&gt;&lt;/object&gt;&lt;object type=&quot;3&quot; unique_id=&quot;10218&quot;&gt;&lt;property id=&quot;20148&quot; value=&quot;5&quot;/&gt;&lt;property id=&quot;20300&quot; value=&quot;Slide 5&quot;/&gt;&lt;property id=&quot;20307&quot; value=&quot;287&quot;/&gt;&lt;/object&gt;&lt;object type=&quot;3&quot; unique_id=&quot;10219&quot;&gt;&lt;property id=&quot;20148&quot; value=&quot;5&quot;/&gt;&lt;property id=&quot;20300&quot; value=&quot;Slide 6&quot;/&gt;&lt;property id=&quot;20307&quot; value=&quot;293&quot;/&gt;&lt;/object&gt;&lt;object type=&quot;3&quot; unique_id=&quot;10220&quot;&gt;&lt;property id=&quot;20148&quot; value=&quot;5&quot;/&gt;&lt;property id=&quot;20300&quot; value=&quot;Slide 7&quot;/&gt;&lt;property id=&quot;20307&quot; value=&quot;301&quot;/&gt;&lt;/object&gt;&lt;object type=&quot;3&quot; unique_id=&quot;10370&quot;&gt;&lt;property id=&quot;20148&quot; value=&quot;5&quot;/&gt;&lt;property id=&quot;20300&quot; value=&quot;Slide 13&quot;/&gt;&lt;property id=&quot;20307&quot; value=&quot;303&quot;/&gt;&lt;/object&gt;&lt;object type=&quot;3&quot; unique_id=&quot;10850&quot;&gt;&lt;property id=&quot;20148&quot; value=&quot;5&quot;/&gt;&lt;property id=&quot;20300&quot; value=&quot;Slide 8&quot;/&gt;&lt;property id=&quot;20307&quot; value=&quot;304&quot;/&gt;&lt;/object&gt;&lt;object type=&quot;3&quot; unique_id=&quot;10851&quot;&gt;&lt;property id=&quot;20148&quot; value=&quot;5&quot;/&gt;&lt;property id=&quot;20300&quot; value=&quot;Slide 9&quot;/&gt;&lt;property id=&quot;20307&quot; value=&quot;305&quot;/&gt;&lt;/object&gt;&lt;object type=&quot;3&quot; unique_id=&quot;10852&quot;&gt;&lt;property id=&quot;20148&quot; value=&quot;5&quot;/&gt;&lt;property id=&quot;20300&quot; value=&quot;Slide 10&quot;/&gt;&lt;property id=&quot;20307&quot; value=&quot;306&quot;/&gt;&lt;/object&gt;&lt;object type=&quot;3&quot; unique_id=&quot;10853&quot;&gt;&lt;property id=&quot;20148&quot; value=&quot;5&quot;/&gt;&lt;property id=&quot;20300&quot; value=&quot;Slide 11&quot;/&gt;&lt;property id=&quot;20307&quot; value=&quot;307&quot;/&gt;&lt;/object&gt;&lt;object type=&quot;3&quot; unique_id=&quot;10854&quot;&gt;&lt;property id=&quot;20148&quot; value=&quot;5&quot;/&gt;&lt;property id=&quot;20300&quot; value=&quot;Slide 12&quot;/&gt;&lt;property id=&quot;20307&quot; value=&quot;308&quot;/&gt;&lt;/object&gt;&lt;/object&gt;&lt;object type=&quot;8&quot; unique_id=&quot;10246&quot;&gt;&lt;/object&gt;&lt;/object&gt;&lt;/database&gt;"/>
  <p:tag name="SECTOMILLISECCONVERTED" val="1"/>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1304</TotalTime>
  <Words>355</Words>
  <Application>Microsoft Office PowerPoint</Application>
  <PresentationFormat>Widescreen</PresentationFormat>
  <Paragraphs>74</Paragraphs>
  <Slides>16</Slides>
  <Notes>1</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等线</vt:lpstr>
      <vt:lpstr>HP001 4 hàng</vt:lpstr>
      <vt:lpstr>Times New Roman</vt:lpstr>
      <vt:lpstr>UTM Cookies</vt:lpstr>
      <vt:lpstr>UTM Zebrawood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Trang</cp:lastModifiedBy>
  <cp:revision>193</cp:revision>
  <dcterms:created xsi:type="dcterms:W3CDTF">2021-06-02T01:34:28Z</dcterms:created>
  <dcterms:modified xsi:type="dcterms:W3CDTF">2022-03-09T03:58:49Z</dcterms:modified>
</cp:coreProperties>
</file>