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3" r:id="rId2"/>
    <p:sldId id="304" r:id="rId3"/>
    <p:sldId id="305" r:id="rId4"/>
    <p:sldId id="306" r:id="rId5"/>
    <p:sldId id="260" r:id="rId6"/>
    <p:sldId id="339" r:id="rId7"/>
    <p:sldId id="338" r:id="rId8"/>
    <p:sldId id="307" r:id="rId9"/>
    <p:sldId id="289" r:id="rId10"/>
    <p:sldId id="284" r:id="rId11"/>
    <p:sldId id="285" r:id="rId12"/>
    <p:sldId id="290" r:id="rId13"/>
    <p:sldId id="298" r:id="rId14"/>
    <p:sldId id="299" r:id="rId15"/>
    <p:sldId id="340" r:id="rId16"/>
    <p:sldId id="301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1745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 smtClean="0">
                <a:latin typeface="HP001 4 hàng" pitchFamily="34" charset="0"/>
              </a:rPr>
              <a:t>Thứ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ba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ngày</a:t>
            </a:r>
            <a:r>
              <a:rPr lang="en-US" sz="3047" b="1" dirty="0" smtClean="0">
                <a:latin typeface="HP001 4 hàng" pitchFamily="34" charset="0"/>
              </a:rPr>
              <a:t> 8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3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7716" y="2228057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51: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chữ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endParaRPr lang="en-US" sz="3047" dirty="0"/>
          </a:p>
        </p:txBody>
      </p:sp>
      <p:sp>
        <p:nvSpPr>
          <p:cNvPr id="6" name="TextBox 5"/>
          <p:cNvSpPr txBox="1"/>
          <p:nvPr/>
        </p:nvSpPr>
        <p:spPr>
          <a:xfrm>
            <a:off x="2190103" y="2841849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 4: 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9964" y="3441127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a) 749: </a:t>
            </a:r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Bảy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trăm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bốn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mươi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 smtClean="0">
                <a:solidFill>
                  <a:srgbClr val="7030A0"/>
                </a:solidFill>
                <a:latin typeface="HP001 4 hàng" pitchFamily="34" charset="0"/>
              </a:rPr>
              <a:t>chín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6375" y="4016885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b</a:t>
            </a:r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) ………… : …………………………………………..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964" y="4601649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c) ………… : …………………………………………..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9964" y="5186413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smtClean="0">
                <a:solidFill>
                  <a:srgbClr val="7030A0"/>
                </a:solidFill>
                <a:latin typeface="HP001 4 hàng" pitchFamily="34" charset="0"/>
              </a:rPr>
              <a:t>d) ………… : …………………………………………..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1135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 smtClean="0">
                <a:latin typeface="HP001 4 hàng" pitchFamily="34" charset="0"/>
              </a:rPr>
              <a:t>Thứ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ba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ngày</a:t>
            </a:r>
            <a:r>
              <a:rPr lang="en-US" sz="3047" b="1" dirty="0" smtClean="0">
                <a:latin typeface="HP001 4 hàng" pitchFamily="34" charset="0"/>
              </a:rPr>
              <a:t> 8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3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7716" y="2228057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51: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chữ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2086466814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342</Words>
  <Application>Microsoft Office PowerPoint</Application>
  <PresentationFormat>Widescreen</PresentationFormat>
  <Paragraphs>114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等线</vt:lpstr>
      <vt:lpstr>HP001 4 hàng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189</cp:revision>
  <dcterms:created xsi:type="dcterms:W3CDTF">2021-06-02T01:34:28Z</dcterms:created>
  <dcterms:modified xsi:type="dcterms:W3CDTF">2022-03-08T01:18:15Z</dcterms:modified>
</cp:coreProperties>
</file>