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1"/>
  </p:notesMasterIdLst>
  <p:sldIdLst>
    <p:sldId id="369" r:id="rId2"/>
    <p:sldId id="317" r:id="rId3"/>
    <p:sldId id="371" r:id="rId4"/>
    <p:sldId id="362" r:id="rId5"/>
    <p:sldId id="363" r:id="rId6"/>
    <p:sldId id="258" r:id="rId7"/>
    <p:sldId id="318" r:id="rId8"/>
    <p:sldId id="321" r:id="rId9"/>
    <p:sldId id="322" r:id="rId10"/>
    <p:sldId id="261" r:id="rId11"/>
    <p:sldId id="352" r:id="rId12"/>
    <p:sldId id="364" r:id="rId13"/>
    <p:sldId id="325" r:id="rId14"/>
    <p:sldId id="365" r:id="rId15"/>
    <p:sldId id="355" r:id="rId16"/>
    <p:sldId id="356" r:id="rId17"/>
    <p:sldId id="366" r:id="rId18"/>
    <p:sldId id="358" r:id="rId19"/>
    <p:sldId id="329" r:id="rId20"/>
    <p:sldId id="330" r:id="rId21"/>
    <p:sldId id="367" r:id="rId22"/>
    <p:sldId id="331" r:id="rId23"/>
    <p:sldId id="360" r:id="rId24"/>
    <p:sldId id="370" r:id="rId25"/>
    <p:sldId id="359" r:id="rId26"/>
    <p:sldId id="334" r:id="rId27"/>
    <p:sldId id="335" r:id="rId28"/>
    <p:sldId id="372" r:id="rId29"/>
    <p:sldId id="290" r:id="rId30"/>
  </p:sldIdLst>
  <p:sldSz cx="9144000" cy="5143500" type="screen16x9"/>
  <p:notesSz cx="6858000" cy="9144000"/>
  <p:embeddedFontLst>
    <p:embeddedFont>
      <p:font typeface="Patrick Hand SC" panose="020B0604020202020204" charset="0"/>
      <p:regular r:id="rId32"/>
    </p:embeddedFont>
    <p:embeddedFont>
      <p:font typeface="Patrick Hand" panose="020B0604020202020204" charset="0"/>
      <p:regular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HP001 4 hàng" panose="020B0603050302020204" pitchFamily="3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7" d="100"/>
          <a:sy n="97" d="100"/>
        </p:scale>
        <p:origin x="81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168090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  <p:sldLayoutId id="2147483679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10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2" y="372138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7690" y="1658679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165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286488" y="3244060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86488" y="3233946"/>
            <a:ext cx="8326862" cy="137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Suốt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đêm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cả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đàn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ra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sức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tìm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khô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thành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dòng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chữ</a:t>
            </a:r>
            <a:r>
              <a:rPr lang="en-US" sz="2600" dirty="0">
                <a:latin typeface="UTM Avo" panose="02040603050506020204" pitchFamily="18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dẫm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chân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!” </a:t>
            </a:r>
            <a:r>
              <a:rPr lang="en-US" sz="2600" dirty="0" err="1">
                <a:latin typeface="UTM Avo" panose="02040603050506020204" pitchFamily="18" charset="0"/>
              </a:rPr>
              <a:t>đặt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cạnh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sp>
        <p:nvSpPr>
          <p:cNvPr id="3" name="Rounded Rectangle 2"/>
          <p:cNvSpPr/>
          <p:nvPr/>
        </p:nvSpPr>
        <p:spPr>
          <a:xfrm>
            <a:off x="231726" y="1382856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30594" y="1436083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hôm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chị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đang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sửa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soạn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ngủ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thì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nghe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khóc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thút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thít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176508" y="153754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551600" y="371329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374931" y="3277715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/>
      <p:bldP spid="3" grpId="0" animBg="1"/>
      <p:bldP spid="4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4635" y="104508"/>
            <a:ext cx="247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9911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86805" y="47645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06282" y="1001626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54255" y="354368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3" y="1674147"/>
            <a:ext cx="8147406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34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84566" y="79278"/>
            <a:ext cx="195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toàn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bài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9484" y="3573498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382316" y="44369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85975" y="964880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46043" y="355914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00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5918850" y="937550"/>
            <a:ext cx="3225150" cy="39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759" y="436818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E80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7" y="1659392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4" name="Oval 13"/>
          <p:cNvSpPr/>
          <p:nvPr/>
        </p:nvSpPr>
        <p:spPr>
          <a:xfrm>
            <a:off x="382316" y="44369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85975" y="964880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46043" y="355914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11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95" y="217702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7944" y="1148106"/>
            <a:ext cx="844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524865" y="2666784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415110" y="3179329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7359" y="3663795"/>
            <a:ext cx="520603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32115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14: </a:t>
            </a:r>
            <a:br>
              <a:rPr lang="en-US" sz="6000" dirty="0"/>
            </a:br>
            <a:r>
              <a:rPr lang="en-US" sz="6000" dirty="0"/>
              <a:t>CỎ NON CƯỜI RỒI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4" name="Oval 13"/>
          <p:cNvSpPr/>
          <p:nvPr/>
        </p:nvSpPr>
        <p:spPr>
          <a:xfrm>
            <a:off x="382316" y="44369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85975" y="964880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46043" y="355914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26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hóc</a:t>
            </a:r>
            <a:r>
              <a:rPr lang="en-US" sz="2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nấc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nhoẻn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509459" y="221338"/>
            <a:ext cx="7832476" cy="4387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2578" y="800651"/>
            <a:ext cx="6319361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85" b="1" dirty="0" err="1">
                <a:latin typeface="HP001 4 hàng" pitchFamily="34" charset="0"/>
              </a:rPr>
              <a:t>Thứ</a:t>
            </a:r>
            <a:r>
              <a:rPr lang="en-US" sz="2285" b="1" dirty="0">
                <a:latin typeface="HP001 4 hàng" pitchFamily="34" charset="0"/>
              </a:rPr>
              <a:t> </a:t>
            </a:r>
            <a:r>
              <a:rPr lang="en-US" sz="2285" b="1" dirty="0" err="1">
                <a:latin typeface="HP001 4 hàng" pitchFamily="34" charset="0"/>
              </a:rPr>
              <a:t>tư</a:t>
            </a:r>
            <a:r>
              <a:rPr lang="en-US" sz="2285" b="1" dirty="0">
                <a:latin typeface="HP001 4 hàng" pitchFamily="34" charset="0"/>
              </a:rPr>
              <a:t> </a:t>
            </a:r>
            <a:r>
              <a:rPr lang="en-US" sz="2285" b="1" dirty="0" err="1">
                <a:latin typeface="HP001 4 hàng" pitchFamily="34" charset="0"/>
              </a:rPr>
              <a:t>ngày</a:t>
            </a:r>
            <a:r>
              <a:rPr lang="en-US" sz="2285" b="1" dirty="0">
                <a:latin typeface="HP001 4 hàng" pitchFamily="34" charset="0"/>
              </a:rPr>
              <a:t> 9 </a:t>
            </a:r>
            <a:r>
              <a:rPr lang="en-US" sz="2285" b="1" dirty="0" err="1">
                <a:latin typeface="HP001 4 hàng" pitchFamily="34" charset="0"/>
              </a:rPr>
              <a:t>tháng</a:t>
            </a:r>
            <a:r>
              <a:rPr lang="en-US" sz="2285" b="1" dirty="0">
                <a:latin typeface="HP001 4 hàng" pitchFamily="34" charset="0"/>
              </a:rPr>
              <a:t> 3 </a:t>
            </a:r>
            <a:r>
              <a:rPr lang="en-US" sz="2285" b="1" dirty="0" err="1">
                <a:latin typeface="HP001 4 hàng" pitchFamily="34" charset="0"/>
              </a:rPr>
              <a:t>năm</a:t>
            </a:r>
            <a:r>
              <a:rPr lang="en-US" sz="2285" b="1" dirty="0">
                <a:latin typeface="HP001 4 hàng" pitchFamily="34" charset="0"/>
              </a:rPr>
              <a:t> </a:t>
            </a:r>
            <a:r>
              <a:rPr lang="vi-VN" sz="2285" b="1" dirty="0">
                <a:latin typeface="HP001 4 hàng" pitchFamily="34" charset="0"/>
              </a:rPr>
              <a:t>2022</a:t>
            </a:r>
            <a:endParaRPr lang="en-US" sz="2285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6411" y="1250110"/>
            <a:ext cx="1667941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85" b="1" dirty="0" smtClean="0">
                <a:latin typeface="HP001 4 hàng" pitchFamily="34" charset="0"/>
              </a:rPr>
              <a:t>T</a:t>
            </a:r>
            <a:r>
              <a:rPr lang="en-US" sz="2285" b="1" dirty="0" err="1" smtClean="0">
                <a:latin typeface="HP001 4 hàng" pitchFamily="34" charset="0"/>
              </a:rPr>
              <a:t>iếng</a:t>
            </a:r>
            <a:r>
              <a:rPr lang="en-US" sz="2285" b="1" dirty="0" smtClean="0">
                <a:latin typeface="HP001 4 hàng" pitchFamily="34" charset="0"/>
              </a:rPr>
              <a:t> </a:t>
            </a:r>
            <a:r>
              <a:rPr lang="en-US" sz="2285" b="1" dirty="0" err="1" smtClean="0">
                <a:latin typeface="HP001 4 hàng" pitchFamily="34" charset="0"/>
              </a:rPr>
              <a:t>Việt</a:t>
            </a:r>
            <a:endParaRPr lang="en-US" sz="2285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4989" y="1684246"/>
            <a:ext cx="3511747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85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285" b="1" dirty="0" err="1"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285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285" b="1" dirty="0" smtClean="0">
                <a:latin typeface="HP001 4 hàng" pitchFamily="34" charset="0"/>
                <a:cs typeface="Times New Roman" pitchFamily="18" charset="0"/>
              </a:rPr>
              <a:t>14</a:t>
            </a:r>
            <a:r>
              <a:rPr lang="en-US" sz="2285" b="1" dirty="0" smtClean="0">
                <a:latin typeface="HP001 4 hàng" panose="020B0603050302020204" pitchFamily="34" charset="0"/>
              </a:rPr>
              <a:t>: </a:t>
            </a:r>
            <a:r>
              <a:rPr lang="en-US" sz="2285" b="1" dirty="0" err="1" smtClean="0">
                <a:latin typeface="HP001 4 hàng" panose="020B0603050302020204" pitchFamily="34" charset="0"/>
              </a:rPr>
              <a:t>Cỏ</a:t>
            </a:r>
            <a:r>
              <a:rPr lang="en-US" sz="2285" b="1" dirty="0" smtClean="0">
                <a:latin typeface="HP001 4 hàng" panose="020B0603050302020204" pitchFamily="34" charset="0"/>
              </a:rPr>
              <a:t> non </a:t>
            </a:r>
            <a:r>
              <a:rPr lang="en-US" sz="2285" b="1" dirty="0" err="1" smtClean="0">
                <a:latin typeface="HP001 4 hàng" panose="020B0603050302020204" pitchFamily="34" charset="0"/>
              </a:rPr>
              <a:t>cười</a:t>
            </a:r>
            <a:r>
              <a:rPr lang="en-US" sz="2285" b="1" dirty="0" smtClean="0">
                <a:latin typeface="HP001 4 hàng" panose="020B0603050302020204" pitchFamily="34" charset="0"/>
              </a:rPr>
              <a:t> </a:t>
            </a:r>
            <a:r>
              <a:rPr lang="en-US" sz="2285" b="1" dirty="0" err="1" smtClean="0">
                <a:latin typeface="HP001 4 hàng" panose="020B0603050302020204" pitchFamily="34" charset="0"/>
              </a:rPr>
              <a:t>rồi</a:t>
            </a:r>
            <a:endParaRPr lang="en-US" sz="2285" b="1" dirty="0" smtClean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914" y="2128214"/>
            <a:ext cx="2260828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2: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Đặt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câu</a:t>
            </a:r>
            <a:endParaRPr lang="en-US" sz="2285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2578" y="2572182"/>
            <a:ext cx="5534970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Bi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khóc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thút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thít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đòi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mẹ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mua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đồ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2285" b="1" dirty="0" err="1" smtClean="0">
                <a:solidFill>
                  <a:srgbClr val="7030A0"/>
                </a:solidFill>
                <a:latin typeface="HP001 4 hàng" pitchFamily="34" charset="0"/>
              </a:rPr>
              <a:t>chơi</a:t>
            </a:r>
            <a:r>
              <a:rPr lang="en-US" sz="2285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sz="2285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324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509459" y="221338"/>
            <a:ext cx="7832476" cy="4387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2578" y="800651"/>
            <a:ext cx="6319361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85" b="1" dirty="0" err="1">
                <a:latin typeface="HP001 4 hàng" pitchFamily="34" charset="0"/>
              </a:rPr>
              <a:t>Thứ</a:t>
            </a:r>
            <a:r>
              <a:rPr lang="en-US" sz="2285" b="1" dirty="0">
                <a:latin typeface="HP001 4 hàng" pitchFamily="34" charset="0"/>
              </a:rPr>
              <a:t> </a:t>
            </a:r>
            <a:r>
              <a:rPr lang="en-US" sz="2285" b="1" dirty="0" err="1">
                <a:latin typeface="HP001 4 hàng" pitchFamily="34" charset="0"/>
              </a:rPr>
              <a:t>tư</a:t>
            </a:r>
            <a:r>
              <a:rPr lang="en-US" sz="2285" b="1" dirty="0">
                <a:latin typeface="HP001 4 hàng" pitchFamily="34" charset="0"/>
              </a:rPr>
              <a:t> </a:t>
            </a:r>
            <a:r>
              <a:rPr lang="en-US" sz="2285" b="1" dirty="0" err="1">
                <a:latin typeface="HP001 4 hàng" pitchFamily="34" charset="0"/>
              </a:rPr>
              <a:t>ngày</a:t>
            </a:r>
            <a:r>
              <a:rPr lang="en-US" sz="2285" b="1" dirty="0">
                <a:latin typeface="HP001 4 hàng" pitchFamily="34" charset="0"/>
              </a:rPr>
              <a:t> 9 </a:t>
            </a:r>
            <a:r>
              <a:rPr lang="en-US" sz="2285" b="1" dirty="0" err="1">
                <a:latin typeface="HP001 4 hàng" pitchFamily="34" charset="0"/>
              </a:rPr>
              <a:t>tháng</a:t>
            </a:r>
            <a:r>
              <a:rPr lang="en-US" sz="2285" b="1" dirty="0">
                <a:latin typeface="HP001 4 hàng" pitchFamily="34" charset="0"/>
              </a:rPr>
              <a:t> 3 </a:t>
            </a:r>
            <a:r>
              <a:rPr lang="en-US" sz="2285" b="1" dirty="0" err="1">
                <a:latin typeface="HP001 4 hàng" pitchFamily="34" charset="0"/>
              </a:rPr>
              <a:t>năm</a:t>
            </a:r>
            <a:r>
              <a:rPr lang="en-US" sz="2285" b="1" dirty="0">
                <a:latin typeface="HP001 4 hàng" pitchFamily="34" charset="0"/>
              </a:rPr>
              <a:t> </a:t>
            </a:r>
            <a:r>
              <a:rPr lang="vi-VN" sz="2285" b="1" dirty="0">
                <a:latin typeface="HP001 4 hàng" pitchFamily="34" charset="0"/>
              </a:rPr>
              <a:t>2022</a:t>
            </a:r>
            <a:endParaRPr lang="en-US" sz="2285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6411" y="1250110"/>
            <a:ext cx="1667941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85" b="1" dirty="0" smtClean="0">
                <a:latin typeface="HP001 4 hàng" pitchFamily="34" charset="0"/>
              </a:rPr>
              <a:t>T</a:t>
            </a:r>
            <a:r>
              <a:rPr lang="en-US" sz="2285" b="1" dirty="0" err="1" smtClean="0">
                <a:latin typeface="HP001 4 hàng" pitchFamily="34" charset="0"/>
              </a:rPr>
              <a:t>iếng</a:t>
            </a:r>
            <a:r>
              <a:rPr lang="en-US" sz="2285" b="1" dirty="0" smtClean="0">
                <a:latin typeface="HP001 4 hàng" pitchFamily="34" charset="0"/>
              </a:rPr>
              <a:t> </a:t>
            </a:r>
            <a:r>
              <a:rPr lang="en-US" sz="2285" b="1" dirty="0" err="1" smtClean="0">
                <a:latin typeface="HP001 4 hàng" pitchFamily="34" charset="0"/>
              </a:rPr>
              <a:t>Việt</a:t>
            </a:r>
            <a:endParaRPr lang="en-US" sz="2285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4989" y="1684246"/>
            <a:ext cx="3511747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85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285" b="1" dirty="0" err="1"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285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285" b="1" dirty="0" smtClean="0">
                <a:latin typeface="HP001 4 hàng" pitchFamily="34" charset="0"/>
                <a:cs typeface="Times New Roman" pitchFamily="18" charset="0"/>
              </a:rPr>
              <a:t>14</a:t>
            </a:r>
            <a:r>
              <a:rPr lang="en-US" sz="2285" b="1" dirty="0" smtClean="0">
                <a:latin typeface="HP001 4 hàng" panose="020B0603050302020204" pitchFamily="34" charset="0"/>
              </a:rPr>
              <a:t>: </a:t>
            </a:r>
            <a:r>
              <a:rPr lang="en-US" sz="2285" b="1" dirty="0" err="1" smtClean="0">
                <a:latin typeface="HP001 4 hàng" panose="020B0603050302020204" pitchFamily="34" charset="0"/>
              </a:rPr>
              <a:t>Cỏ</a:t>
            </a:r>
            <a:r>
              <a:rPr lang="en-US" sz="2285" b="1" dirty="0" smtClean="0">
                <a:latin typeface="HP001 4 hàng" panose="020B0603050302020204" pitchFamily="34" charset="0"/>
              </a:rPr>
              <a:t> non </a:t>
            </a:r>
            <a:r>
              <a:rPr lang="en-US" sz="2285" b="1" dirty="0" err="1" smtClean="0">
                <a:latin typeface="HP001 4 hàng" panose="020B0603050302020204" pitchFamily="34" charset="0"/>
              </a:rPr>
              <a:t>cười</a:t>
            </a:r>
            <a:r>
              <a:rPr lang="en-US" sz="2285" b="1" dirty="0" smtClean="0">
                <a:latin typeface="HP001 4 hàng" panose="020B0603050302020204" pitchFamily="34" charset="0"/>
              </a:rPr>
              <a:t> </a:t>
            </a:r>
            <a:r>
              <a:rPr lang="en-US" sz="2285" b="1" dirty="0" err="1" smtClean="0">
                <a:latin typeface="HP001 4 hàng" panose="020B0603050302020204" pitchFamily="34" charset="0"/>
              </a:rPr>
              <a:t>rồi</a:t>
            </a:r>
            <a:endParaRPr lang="en-US" sz="2285" b="1" dirty="0" smtClean="0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465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UTM Avo" panose="02040603050506020204" pitchFamily="18" charset="0"/>
              </a:rPr>
              <a:t>Em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nhìn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tấm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bức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tranh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906" y="1351439"/>
            <a:ext cx="7620001" cy="3098641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5038" y="745617"/>
            <a:ext cx="771579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UTM Avo" panose="02040603050506020204" pitchFamily="18" charset="0"/>
              </a:rPr>
              <a:t>Nội</a:t>
            </a:r>
            <a:r>
              <a:rPr lang="en-US" sz="2400" b="1" dirty="0">
                <a:latin typeface="UTM Avo" panose="02040603050506020204" pitchFamily="18" charset="0"/>
              </a:rPr>
              <a:t> dung </a:t>
            </a:r>
            <a:r>
              <a:rPr lang="en-US" sz="2400" b="1" dirty="0" err="1">
                <a:latin typeface="UTM Avo" panose="02040603050506020204" pitchFamily="18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từng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tấm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gì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3009" y="4432662"/>
            <a:ext cx="80774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37418" y="98177"/>
            <a:ext cx="150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mẫu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2737" y="350392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27245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948515" y="104508"/>
            <a:ext cx="316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gọi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384976" y="447265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84976" y="98010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04052" y="3520878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1989</Words>
  <Application>Microsoft Office PowerPoint</Application>
  <PresentationFormat>On-screen Show (16:9)</PresentationFormat>
  <Paragraphs>163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Patrick Hand SC</vt:lpstr>
      <vt:lpstr>Arial</vt:lpstr>
      <vt:lpstr>Patrick Hand</vt:lpstr>
      <vt:lpstr>Cambria</vt:lpstr>
      <vt:lpstr>Wingdings</vt:lpstr>
      <vt:lpstr>HP001 4 hàng</vt:lpstr>
      <vt:lpstr>Times New Roman</vt:lpstr>
      <vt:lpstr>Calibri</vt:lpstr>
      <vt:lpstr>Amazone</vt:lpstr>
      <vt:lpstr>UTM Cookies</vt:lpstr>
      <vt:lpstr>UTM Avo</vt:lpstr>
      <vt:lpstr>English Language Grammar Rules by Slidesgo</vt:lpstr>
      <vt:lpstr>PowerPoint Presentation</vt:lpstr>
      <vt:lpstr>Bài 14:  CỎ NON CƯỜI RỒI</vt:lpstr>
      <vt:lpstr>PowerPoint Presentation</vt:lpstr>
      <vt:lpstr>PowerPoint Presentation</vt:lpstr>
      <vt:lpstr>Ôn bài cũ</vt:lpstr>
      <vt:lpstr>TIẾT 1 + 2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Trang</cp:lastModifiedBy>
  <cp:revision>70</cp:revision>
  <dcterms:modified xsi:type="dcterms:W3CDTF">2022-03-09T02:57:33Z</dcterms:modified>
</cp:coreProperties>
</file>