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  <p:sldMasterId id="2147483703" r:id="rId5"/>
    <p:sldMasterId id="2147483715" r:id="rId6"/>
    <p:sldMasterId id="2147483719" r:id="rId7"/>
  </p:sldMasterIdLst>
  <p:notesMasterIdLst>
    <p:notesMasterId r:id="rId18"/>
  </p:notesMasterIdLst>
  <p:sldIdLst>
    <p:sldId id="2930" r:id="rId8"/>
    <p:sldId id="275" r:id="rId9"/>
    <p:sldId id="2927" r:id="rId10"/>
    <p:sldId id="257" r:id="rId11"/>
    <p:sldId id="522" r:id="rId12"/>
    <p:sldId id="2928" r:id="rId13"/>
    <p:sldId id="2929" r:id="rId14"/>
    <p:sldId id="2920" r:id="rId15"/>
    <p:sldId id="267" r:id="rId16"/>
    <p:sldId id="292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B37143-9810-4D1D-B845-43D2338B29DB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2B5B0-900E-4431-B0C8-02CD1B88C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050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635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7872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179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450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977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61700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064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99478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23904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5261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1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4042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4323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199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4387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639118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82275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0187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49443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70478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770427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1143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25606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77904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30477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90779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715738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43919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2135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1/10/2022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07189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10904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49861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24422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12650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52589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30309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64593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0663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60171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35820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98849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276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7549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626680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925592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7860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964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9424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24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02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3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610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267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30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1513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362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79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47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8342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169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10262493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13" y="103878"/>
            <a:ext cx="5416549" cy="68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algn="ctr" defTabSz="1219170"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135343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465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376947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271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03475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6.xml"/><Relationship Id="rId9" Type="http://schemas.openxmlformats.org/officeDocument/2006/relationships/image" Target="../media/image1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8C711-4DFE-4B75-B8B9-4B6627B14C34}"/>
              </a:ext>
            </a:extLst>
          </p:cNvPr>
          <p:cNvSpPr txBox="1"/>
          <p:nvPr userDrawn="1"/>
        </p:nvSpPr>
        <p:spPr>
          <a:xfrm>
            <a:off x="9197340" y="91440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584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49681A-CDCA-450E-BE4B-E14731CE09FF}"/>
              </a:ext>
            </a:extLst>
          </p:cNvPr>
          <p:cNvSpPr txBox="1"/>
          <p:nvPr userDrawn="1"/>
        </p:nvSpPr>
        <p:spPr>
          <a:xfrm>
            <a:off x="8836268" y="-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3159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9816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68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31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1" r="62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374" y="-455204"/>
            <a:ext cx="3366198" cy="24953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22" y="2641600"/>
            <a:ext cx="1572485" cy="4673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035" y="4038600"/>
            <a:ext cx="2027434" cy="2819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29" y="225716"/>
            <a:ext cx="1484556" cy="181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9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Design by: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Hương</a:t>
            </a:r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9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-361507" y="1727538"/>
            <a:ext cx="8033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Chào</a:t>
            </a: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mừng</a:t>
            </a: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các</a:t>
            </a: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con </a:t>
            </a:r>
          </a:p>
          <a:p>
            <a:pPr algn="ctr">
              <a:defRPr/>
            </a:pP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đến</a:t>
            </a: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với</a:t>
            </a: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6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tiết</a:t>
            </a:r>
            <a:endParaRPr lang="en-US" sz="6000">
              <a:solidFill>
                <a:srgbClr val="EF786D">
                  <a:lumMod val="75000"/>
                </a:srgbClr>
              </a:solidFill>
              <a:latin typeface="UTM Cookies" panose="02040603050506020204" pitchFamily="18" charset="0"/>
            </a:endParaRPr>
          </a:p>
          <a:p>
            <a:pPr algn="ctr">
              <a:defRPr/>
            </a:pPr>
            <a:r>
              <a:rPr lang="en-US" sz="6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8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Tiếng</a:t>
            </a:r>
            <a:r>
              <a:rPr lang="en-US" sz="8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8000" err="1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Việt</a:t>
            </a:r>
            <a:r>
              <a:rPr lang="en-US" sz="8000">
                <a:solidFill>
                  <a:srgbClr val="EF786D">
                    <a:lumMod val="75000"/>
                  </a:srgbClr>
                </a:solidFill>
                <a:latin typeface="UTM Cookies" panose="02040603050506020204" pitchFamily="18" charset="0"/>
              </a:rPr>
              <a:t>!</a:t>
            </a:r>
            <a:endParaRPr lang="vi-VN" sz="6000">
              <a:solidFill>
                <a:srgbClr val="EF786D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99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Tạm</a:t>
            </a: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 con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98640" y="3621003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-400" normalizeH="0" baseline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6400" b="1" i="0" u="none" strike="noStrike" kern="1200" cap="none" spc="-400" normalizeH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6400" b="1" i="0" u="none" strike="noStrike" kern="1200" cap="none" spc="-400" normalizeH="0" noProof="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6400" b="1" i="0" u="none" strike="noStrike" kern="1200" cap="none" spc="-40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xmlns="" id="{A75BAE7D-BB61-4F16-BA08-2F64D81CE439}"/>
              </a:ext>
            </a:extLst>
          </p:cNvPr>
          <p:cNvSpPr txBox="1">
            <a:spLocks/>
          </p:cNvSpPr>
          <p:nvPr/>
        </p:nvSpPr>
        <p:spPr>
          <a:xfrm>
            <a:off x="8972773" y="65160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Design by: Hương Thảo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Gà Trống Mèo Con Và Cún Con  Nha Em Co Con Ga Trông_1080p">
            <a:hlinkClick r:id="" action="ppaction://media"/>
            <a:extLst>
              <a:ext uri="{FF2B5EF4-FFF2-40B4-BE49-F238E27FC236}">
                <a16:creationId xmlns:a16="http://schemas.microsoft.com/office/drawing/2014/main" xmlns="" id="{3E0254BB-8C72-4A7C-BCFF-574F4B11FA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đọc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695F33-AA3A-4C54-978C-6088804A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6" y="562241"/>
            <a:ext cx="8407153" cy="58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113455" y="1092033"/>
            <a:ext cx="2717054" cy="2154694"/>
            <a:chOff x="3113455" y="1092033"/>
            <a:chExt cx="2717054" cy="2154694"/>
          </a:xfrm>
        </p:grpSpPr>
        <p:pic>
          <p:nvPicPr>
            <p:cNvPr id="2" name="图片 1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1092033"/>
              <a:ext cx="2717054" cy="2154694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3310455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Tên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là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410836" y="1092033"/>
            <a:ext cx="2717054" cy="2154694"/>
            <a:chOff x="6410836" y="1092033"/>
            <a:chExt cx="2717054" cy="2154694"/>
          </a:xfrm>
        </p:grpSpPr>
        <p:pic>
          <p:nvPicPr>
            <p:cNvPr id="4" name="图片 3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1092033"/>
              <a:ext cx="2717054" cy="215469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6607836" y="1786535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ăn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gì</a:t>
              </a:r>
              <a:r>
                <a:rPr lang="en-US" sz="2800" dirty="0">
                  <a:solidFill>
                    <a:srgbClr val="000000"/>
                  </a:solidFill>
                </a:rPr>
                <a:t> ?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113455" y="3557997"/>
            <a:ext cx="2717054" cy="2154694"/>
            <a:chOff x="3113455" y="3329397"/>
            <a:chExt cx="2717054" cy="2154694"/>
          </a:xfrm>
        </p:grpSpPr>
        <p:pic>
          <p:nvPicPr>
            <p:cNvPr id="3" name="图片 2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113455" y="3329397"/>
              <a:ext cx="2717054" cy="2154694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3268065" y="4083410"/>
              <a:ext cx="2323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Loài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vật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đó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</a:rPr>
                <a:t>đâu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40807" y="3557997"/>
            <a:ext cx="2857112" cy="2154694"/>
            <a:chOff x="6340807" y="3329397"/>
            <a:chExt cx="2857112" cy="2154694"/>
          </a:xfrm>
        </p:grpSpPr>
        <p:pic>
          <p:nvPicPr>
            <p:cNvPr id="5" name="图片 4" descr="5b30162743781782b2672bfe1ba762bf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410836" y="3329397"/>
              <a:ext cx="2717054" cy="2154694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6340807" y="3968002"/>
              <a:ext cx="28571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000000"/>
                  </a:solidFill>
                </a:rPr>
                <a:t>Đặc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điểm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nào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khiến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em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nhớ</a:t>
              </a:r>
              <a:r>
                <a:rPr lang="en-US" sz="2800" dirty="0">
                  <a:solidFill>
                    <a:srgbClr val="000000"/>
                  </a:solidFill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</a:rPr>
                <a:t>nhất</a:t>
              </a:r>
              <a:r>
                <a:rPr lang="en-US" sz="2800" dirty="0">
                  <a:solidFill>
                    <a:srgbClr val="00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2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sách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báo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100</Words>
  <Application>Microsoft Office PowerPoint</Application>
  <PresentationFormat>Widescreen</PresentationFormat>
  <Paragraphs>26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32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Segoe UI Black</vt:lpstr>
      <vt:lpstr>Times New Roman</vt:lpstr>
      <vt:lpstr>UTM Cookies</vt:lpstr>
      <vt:lpstr>方正粗圆_GBK</vt:lpstr>
      <vt:lpstr>汉仪跳跳体简</vt:lpstr>
      <vt:lpstr>等线</vt:lpstr>
      <vt:lpstr>等线 Light</vt:lpstr>
      <vt:lpstr>https://www.freeppt7.com</vt:lpstr>
      <vt:lpstr>千图网拥有20W+精美PPT模板 更多PPT模板下载至：www.58pic.com/office/ppt​​</vt:lpstr>
      <vt:lpstr>6_Office Theme</vt:lpstr>
      <vt:lpstr>Office 主题</vt:lpstr>
      <vt:lpstr>Office 主题​​</vt:lpstr>
      <vt:lpstr>包图主题2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Sky123.Org</cp:lastModifiedBy>
  <cp:revision>4</cp:revision>
  <dcterms:created xsi:type="dcterms:W3CDTF">2021-08-02T04:53:32Z</dcterms:created>
  <dcterms:modified xsi:type="dcterms:W3CDTF">2022-01-10T13:44:32Z</dcterms:modified>
</cp:coreProperties>
</file>