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7" r:id="rId3"/>
    <p:sldMasterId id="2147483709" r:id="rId4"/>
  </p:sldMasterIdLst>
  <p:notesMasterIdLst>
    <p:notesMasterId r:id="rId36"/>
  </p:notesMasterIdLst>
  <p:sldIdLst>
    <p:sldId id="257" r:id="rId5"/>
    <p:sldId id="258" r:id="rId6"/>
    <p:sldId id="263" r:id="rId7"/>
    <p:sldId id="259" r:id="rId8"/>
    <p:sldId id="260" r:id="rId9"/>
    <p:sldId id="261" r:id="rId10"/>
    <p:sldId id="264" r:id="rId11"/>
    <p:sldId id="2007577165" r:id="rId12"/>
    <p:sldId id="2007577160" r:id="rId13"/>
    <p:sldId id="2007577161" r:id="rId14"/>
    <p:sldId id="266" r:id="rId15"/>
    <p:sldId id="2007577099" r:id="rId16"/>
    <p:sldId id="2007577097" r:id="rId17"/>
    <p:sldId id="2007577100" r:id="rId18"/>
    <p:sldId id="2007577096" r:id="rId19"/>
    <p:sldId id="2007577126" r:id="rId20"/>
    <p:sldId id="2007577154" r:id="rId21"/>
    <p:sldId id="2007577150" r:id="rId22"/>
    <p:sldId id="2007577162" r:id="rId23"/>
    <p:sldId id="2007577101" r:id="rId24"/>
    <p:sldId id="367" r:id="rId25"/>
    <p:sldId id="273" r:id="rId26"/>
    <p:sldId id="2007577151" r:id="rId27"/>
    <p:sldId id="275" r:id="rId28"/>
    <p:sldId id="276" r:id="rId29"/>
    <p:sldId id="280" r:id="rId30"/>
    <p:sldId id="2007577128" r:id="rId31"/>
    <p:sldId id="2007577155" r:id="rId32"/>
    <p:sldId id="2007577157" r:id="rId33"/>
    <p:sldId id="2007577163" r:id="rId34"/>
    <p:sldId id="20075771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369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1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2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  <p:sldLayoutId id="214748373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5" Type="http://schemas.openxmlformats.org/officeDocument/2006/relationships/slide" Target="slide3.xml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slide" Target="slide4.xml"/><Relationship Id="rId28" Type="http://schemas.openxmlformats.org/officeDocument/2006/relationships/image" Target="../media/image18.GIF"/><Relationship Id="rId36" Type="http://schemas.openxmlformats.org/officeDocument/2006/relationships/image" Target="../media/image23.png"/><Relationship Id="rId10" Type="http://schemas.microsoft.com/office/2007/relationships/hdphoto" Target="../media/hdphoto5.wdp"/><Relationship Id="rId19" Type="http://schemas.openxmlformats.org/officeDocument/2006/relationships/image" Target="../media/image15.png"/><Relationship Id="rId31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7.png"/><Relationship Id="rId30" Type="http://schemas.microsoft.com/office/2007/relationships/hdphoto" Target="../media/hdphoto12.wdp"/><Relationship Id="rId35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  <p:extLst>
      <p:ext uri="{BB962C8B-B14F-4D97-AF65-F5344CB8AC3E}">
        <p14:creationId xmlns:p14="http://schemas.microsoft.com/office/powerpoint/2010/main" val="11548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29" y="672016"/>
            <a:ext cx="3807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29" y="672016"/>
            <a:ext cx="3924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9742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29" y="672016"/>
            <a:ext cx="39641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/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tư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3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iếng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2209800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12: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Bờ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tre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đón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khách</a:t>
            </a:r>
            <a:endParaRPr lang="en-US" sz="3047" dirty="0"/>
          </a:p>
        </p:txBody>
      </p:sp>
      <p:sp>
        <p:nvSpPr>
          <p:cNvPr id="6" name="Rectangle 5"/>
          <p:cNvSpPr/>
          <p:nvPr/>
        </p:nvSpPr>
        <p:spPr>
          <a:xfrm>
            <a:off x="9085943" y="0"/>
            <a:ext cx="3106057" cy="27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03421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bài thơ ngắn, biế ngắt hơi chỗ có dấu câu, nhịp thơ.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198" y="3384754"/>
            <a:ext cx="6937968" cy="1983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14467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90811" y="3863908"/>
            <a:ext cx="4557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1453</Words>
  <Application>Microsoft Office PowerPoint</Application>
  <PresentationFormat>Widescreen</PresentationFormat>
  <Paragraphs>316</Paragraphs>
  <Slides>31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DFPOP1-W9</vt:lpstr>
      <vt:lpstr>HP001 4 hàng</vt:lpstr>
      <vt:lpstr>黑体</vt:lpstr>
      <vt:lpstr>SVN-Gretoon</vt:lpstr>
      <vt:lpstr>Times New Roman</vt:lpstr>
      <vt:lpstr>方正粗圆_GBK</vt:lpstr>
      <vt:lpstr>1_Office Theme</vt:lpstr>
      <vt:lpstr>Office 主题</vt:lpstr>
      <vt:lpstr>3_Office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7</cp:revision>
  <dcterms:created xsi:type="dcterms:W3CDTF">2021-08-02T04:30:22Z</dcterms:created>
  <dcterms:modified xsi:type="dcterms:W3CDTF">2022-03-02T03:02:28Z</dcterms:modified>
</cp:coreProperties>
</file>