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4" r:id="rId5"/>
    <p:sldMasterId id="2147483715" r:id="rId6"/>
    <p:sldMasterId id="2147483727" r:id="rId7"/>
    <p:sldMasterId id="2147483739" r:id="rId8"/>
    <p:sldMasterId id="2147483744" r:id="rId9"/>
    <p:sldMasterId id="2147483756" r:id="rId10"/>
  </p:sldMasterIdLst>
  <p:notesMasterIdLst>
    <p:notesMasterId r:id="rId43"/>
  </p:notesMasterIdLst>
  <p:sldIdLst>
    <p:sldId id="258" r:id="rId11"/>
    <p:sldId id="474" r:id="rId12"/>
    <p:sldId id="554" r:id="rId13"/>
    <p:sldId id="555" r:id="rId14"/>
    <p:sldId id="261" r:id="rId15"/>
    <p:sldId id="262" r:id="rId16"/>
    <p:sldId id="263" r:id="rId17"/>
    <p:sldId id="556" r:id="rId18"/>
    <p:sldId id="2007577157" r:id="rId19"/>
    <p:sldId id="2007577152" r:id="rId20"/>
    <p:sldId id="2007577153" r:id="rId21"/>
    <p:sldId id="557" r:id="rId22"/>
    <p:sldId id="558" r:id="rId23"/>
    <p:sldId id="2007577097" r:id="rId24"/>
    <p:sldId id="2007577100" r:id="rId25"/>
    <p:sldId id="2007577096" r:id="rId26"/>
    <p:sldId id="2007577127" r:id="rId27"/>
    <p:sldId id="282" r:id="rId28"/>
    <p:sldId id="2007577155" r:id="rId29"/>
    <p:sldId id="2007577154" r:id="rId30"/>
    <p:sldId id="2007577101" r:id="rId31"/>
    <p:sldId id="2007577102" r:id="rId32"/>
    <p:sldId id="367" r:id="rId33"/>
    <p:sldId id="2007577129" r:id="rId34"/>
    <p:sldId id="2007577130" r:id="rId35"/>
    <p:sldId id="2007577147" r:id="rId36"/>
    <p:sldId id="2007577148" r:id="rId37"/>
    <p:sldId id="2007577149" r:id="rId38"/>
    <p:sldId id="2007577150" r:id="rId39"/>
    <p:sldId id="2007577141" r:id="rId40"/>
    <p:sldId id="304" r:id="rId41"/>
    <p:sldId id="200757715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03" autoAdjust="0"/>
    <p:restoredTop sz="91760" autoAdjust="0"/>
  </p:normalViewPr>
  <p:slideViewPr>
    <p:cSldViewPr snapToGrid="0">
      <p:cViewPr varScale="1">
        <p:scale>
          <a:sx n="73" d="100"/>
          <a:sy n="73" d="100"/>
        </p:scale>
        <p:origin x="8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68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0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22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3564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76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4984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06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3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4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25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6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6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6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2/28/2022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3750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7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7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9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9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4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2/28/2022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10571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8197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460234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955344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9596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477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361456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57787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92784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12727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567567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4061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830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3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30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70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75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87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84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05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26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627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6886463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54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281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2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9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61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66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9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278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636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85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097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295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68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98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84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761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7459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13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6171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29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5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474718"/>
      </p:ext>
    </p:extLst>
  </p:cSld>
  <p:clrMapOvr>
    <a:masterClrMapping/>
  </p:clrMapOvr>
  <p:transition spd="slow" advClick="0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849135"/>
      </p:ext>
    </p:extLst>
  </p:cSld>
  <p:clrMapOvr>
    <a:masterClrMapping/>
  </p:clrMapOvr>
  <p:transition spd="slow" advClick="0" advTm="1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21188"/>
      </p:ext>
    </p:extLst>
  </p:cSld>
  <p:clrMapOvr>
    <a:masterClrMapping/>
  </p:clrMapOvr>
  <p:transition spd="slow" advClick="0" advTm="1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364369"/>
      </p:ext>
    </p:extLst>
  </p:cSld>
  <p:clrMapOvr>
    <a:masterClrMapping/>
  </p:clrMapOvr>
  <p:transition spd="slow" advClick="0" advTm="1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408996"/>
      </p:ext>
    </p:extLst>
  </p:cSld>
  <p:clrMapOvr>
    <a:masterClrMapping/>
  </p:clrMapOvr>
  <p:transition spd="slow" advClick="0" advTm="1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88474"/>
      </p:ext>
    </p:extLst>
  </p:cSld>
  <p:clrMapOvr>
    <a:masterClrMapping/>
  </p:clrMapOvr>
  <p:transition spd="slow" advClick="0" advTm="1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702759"/>
      </p:ext>
    </p:extLst>
  </p:cSld>
  <p:clrMapOvr>
    <a:masterClrMapping/>
  </p:clrMapOvr>
  <p:transition spd="slow" advClick="0" advTm="1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26730"/>
      </p:ext>
    </p:extLst>
  </p:cSld>
  <p:clrMapOvr>
    <a:masterClrMapping/>
  </p:clrMapOvr>
  <p:transition spd="slow" advClick="0" advTm="1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16977"/>
      </p:ext>
    </p:extLst>
  </p:cSld>
  <p:clrMapOvr>
    <a:masterClrMapping/>
  </p:clrMapOvr>
  <p:transition spd="slow" advClick="0" advTm="1000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876653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02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042557"/>
      </p:ext>
    </p:extLst>
  </p:cSld>
  <p:clrMapOvr>
    <a:masterClrMapping/>
  </p:clrMapOvr>
  <p:transition spd="slow" advClick="0" advTm="1000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7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8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3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94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6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4F397-75E6-45EE-9A96-566CB1383299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69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EE6D8-5485-4B52-BD2A-568D032EFAE6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6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68" r:id="rId11"/>
    <p:sldLayoutId id="21474837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307E66B9-BCF8-4136-8EBE-6BC0A5CB01C3}"/>
              </a:ext>
            </a:extLst>
          </p:cNvPr>
          <p:cNvSpPr txBox="1"/>
          <p:nvPr userDrawn="1"/>
        </p:nvSpPr>
        <p:spPr>
          <a:xfrm>
            <a:off x="9389481" y="6623392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10C2A-8BD2-4CB8-A82F-6E651EDAC849}"/>
              </a:ext>
            </a:extLst>
          </p:cNvPr>
          <p:cNvSpPr txBox="1"/>
          <p:nvPr userDrawn="1"/>
        </p:nvSpPr>
        <p:spPr>
          <a:xfrm>
            <a:off x="9001657" y="6623863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2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42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gif"/><Relationship Id="rId18" Type="http://schemas.openxmlformats.org/officeDocument/2006/relationships/slide" Target="slide4.xml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1.jpg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24" Type="http://schemas.openxmlformats.org/officeDocument/2006/relationships/image" Target="../media/image35.png"/><Relationship Id="rId5" Type="http://schemas.openxmlformats.org/officeDocument/2006/relationships/image" Target="../media/image20.png"/><Relationship Id="rId15" Type="http://schemas.openxmlformats.org/officeDocument/2006/relationships/slide" Target="slide6.xml"/><Relationship Id="rId23" Type="http://schemas.openxmlformats.org/officeDocument/2006/relationships/slide" Target="slide7.xml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9.gif"/><Relationship Id="rId22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Relationship Id="rId6" Type="http://schemas.microsoft.com/office/2007/relationships/hdphoto" Target="../media/hdphoto5.wdp"/><Relationship Id="rId5" Type="http://schemas.openxmlformats.org/officeDocument/2006/relationships/image" Target="../media/image65.pn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54.png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868E4F17-3912-420A-9CFC-81AE87BF9EE7}"/>
              </a:ext>
            </a:extLst>
          </p:cNvPr>
          <p:cNvSpPr/>
          <p:nvPr/>
        </p:nvSpPr>
        <p:spPr>
          <a:xfrm>
            <a:off x="3169525" y="364874"/>
            <a:ext cx="5526379" cy="825300"/>
          </a:xfrm>
          <a:prstGeom prst="roundRect">
            <a:avLst/>
          </a:prstGeom>
          <a:solidFill>
            <a:srgbClr val="F89E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000" b="1">
                <a:solidFill>
                  <a:srgbClr val="000000"/>
                </a:solidFill>
              </a:rPr>
              <a:t>YÊU CẦU CẦN ĐẠT</a:t>
            </a: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FF44410A-0758-4C45-9D58-1DA3B7431378}"/>
              </a:ext>
            </a:extLst>
          </p:cNvPr>
          <p:cNvSpPr/>
          <p:nvPr/>
        </p:nvSpPr>
        <p:spPr>
          <a:xfrm>
            <a:off x="763814" y="1678762"/>
            <a:ext cx="10337800" cy="11557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</a:rPr>
              <a:t>Đọc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đúng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các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tiếng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dễ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đọc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sai</a:t>
            </a:r>
            <a:r>
              <a:rPr lang="en-US" sz="2800">
                <a:solidFill>
                  <a:srgbClr val="000000"/>
                </a:solidFill>
              </a:rPr>
              <a:t>, </a:t>
            </a:r>
            <a:r>
              <a:rPr lang="en-US" sz="2800" err="1">
                <a:solidFill>
                  <a:srgbClr val="000000"/>
                </a:solidFill>
              </a:rPr>
              <a:t>lẫn</a:t>
            </a:r>
            <a:r>
              <a:rPr lang="en-US" sz="2800">
                <a:solidFill>
                  <a:srgbClr val="000000"/>
                </a:solidFill>
              </a:rPr>
              <a:t> do </a:t>
            </a:r>
            <a:r>
              <a:rPr lang="en-US" sz="2800" err="1">
                <a:solidFill>
                  <a:srgbClr val="000000"/>
                </a:solidFill>
              </a:rPr>
              <a:t>ảnh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hưởng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cách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phát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âm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địa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phương</a:t>
            </a:r>
            <a:r>
              <a:rPr lang="en-US" sz="28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74526733-6D5A-47B6-9942-0EEED1AB8D25}"/>
              </a:ext>
            </a:extLst>
          </p:cNvPr>
          <p:cNvSpPr/>
          <p:nvPr/>
        </p:nvSpPr>
        <p:spPr>
          <a:xfrm>
            <a:off x="763814" y="3365139"/>
            <a:ext cx="10337800" cy="1155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dirty="0" err="1" smtClean="0">
                <a:solidFill>
                  <a:srgbClr val="000000"/>
                </a:solidFill>
              </a:rPr>
              <a:t>Trả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các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câu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hỏi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có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liên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quan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bài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749300" y="5195390"/>
            <a:ext cx="10337800" cy="901700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</a:rPr>
              <a:t>Hiểu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và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nắm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được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nội</a:t>
            </a:r>
            <a:r>
              <a:rPr lang="en-US" sz="2800">
                <a:solidFill>
                  <a:srgbClr val="000000"/>
                </a:solidFill>
              </a:rPr>
              <a:t> dung </a:t>
            </a:r>
            <a:r>
              <a:rPr lang="en-US" sz="2800" err="1">
                <a:solidFill>
                  <a:srgbClr val="000000"/>
                </a:solidFill>
              </a:rPr>
              <a:t>chính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của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bài</a:t>
            </a:r>
            <a:r>
              <a:rPr lang="en-US" sz="280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28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181493" y="3277339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7" y="-648461"/>
            <a:ext cx="9637267" cy="62846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6859" y="983061"/>
            <a:ext cx="6318308" cy="2203319"/>
          </a:xfrm>
          <a:prstGeom prst="rect">
            <a:avLst/>
          </a:prstGeom>
          <a:noFill/>
        </p:spPr>
        <p:txBody>
          <a:bodyPr spcFirstLastPara="1" wrap="none" lIns="68580" tIns="34291" rIns="68580" bIns="34291" numCol="1">
            <a:prstTxWarp prst="textArchDown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Đọc</a:t>
            </a:r>
          </a:p>
        </p:txBody>
      </p:sp>
    </p:spTree>
    <p:extLst>
      <p:ext uri="{BB962C8B-B14F-4D97-AF65-F5344CB8AC3E}">
        <p14:creationId xmlns:p14="http://schemas.microsoft.com/office/powerpoint/2010/main" val="198303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035764" y="85060"/>
            <a:ext cx="5647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144000" y="85060"/>
            <a:ext cx="2551814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9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174274" y="0"/>
            <a:ext cx="5390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564880" y="85060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B0566-655A-48A5-AC67-86E778CFDDD0}"/>
              </a:ext>
            </a:extLst>
          </p:cNvPr>
          <p:cNvSpPr/>
          <p:nvPr/>
        </p:nvSpPr>
        <p:spPr>
          <a:xfrm>
            <a:off x="54154" y="99946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9200CB-AF9A-4EA0-A1D1-9F6454802E4E}"/>
              </a:ext>
            </a:extLst>
          </p:cNvPr>
          <p:cNvSpPr/>
          <p:nvPr/>
        </p:nvSpPr>
        <p:spPr>
          <a:xfrm>
            <a:off x="54153" y="55277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1067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chú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là…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hì…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754912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6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20518" y="2701961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0" y="3085136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877737" y="2854193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3" y="450130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83935" y="4243602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367968" y="3976137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98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khảnh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Cao,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gầy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vẻ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yếu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ớt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1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2086176" y="3905243"/>
            <a:ext cx="92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41558" y="2503964"/>
            <a:ext cx="540618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3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18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2888343" y="0"/>
            <a:ext cx="5676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564880" y="85060"/>
            <a:ext cx="328041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38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3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CCCB4B-84D8-4156-BC01-5EA2C6A227BD}"/>
              </a:ext>
            </a:extLst>
          </p:cNvPr>
          <p:cNvSpPr txBox="1"/>
          <p:nvPr/>
        </p:nvSpPr>
        <p:spPr>
          <a:xfrm>
            <a:off x="1538515" y="297712"/>
            <a:ext cx="8447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E9332-9A69-4C92-8C05-DF671397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05" y="3406585"/>
            <a:ext cx="1675691" cy="2494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C937C-BF06-44F3-80E8-B6DB364F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003" y="3429000"/>
            <a:ext cx="2067147" cy="23876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2A8BB079-6A84-48A6-8AA2-2F250E01D2FD}"/>
              </a:ext>
            </a:extLst>
          </p:cNvPr>
          <p:cNvSpPr/>
          <p:nvPr/>
        </p:nvSpPr>
        <p:spPr>
          <a:xfrm>
            <a:off x="2541181" y="1584251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C03ECD6-C4C9-4410-9DBF-FB09652DF9F7}"/>
              </a:ext>
            </a:extLst>
          </p:cNvPr>
          <p:cNvSpPr/>
          <p:nvPr/>
        </p:nvSpPr>
        <p:spPr>
          <a:xfrm>
            <a:off x="6453963" y="1584250"/>
            <a:ext cx="457200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cảm ơn 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1F051F-1FED-4668-9AB9-D4F61A3E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30" y="3551880"/>
            <a:ext cx="1645972" cy="2264806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694B144F-4949-4F97-9B12-0074B217988A}"/>
              </a:ext>
            </a:extLst>
          </p:cNvPr>
          <p:cNvSpPr/>
          <p:nvPr/>
        </p:nvSpPr>
        <p:spPr>
          <a:xfrm>
            <a:off x="2554343" y="1604402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 ta thì đặt tên cho là cây cải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A3A2656E-6CFA-477A-8048-31B1D4984FA1}"/>
              </a:ext>
            </a:extLst>
          </p:cNvPr>
          <p:cNvSpPr/>
          <p:nvPr/>
        </p:nvSpPr>
        <p:spPr>
          <a:xfrm>
            <a:off x="6596743" y="1518192"/>
            <a:ext cx="431226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cảm ơn 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20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27B1D5-CC47-44CF-BA2F-7B5F0C3CCB01}"/>
              </a:ext>
            </a:extLst>
          </p:cNvPr>
          <p:cNvSpPr txBox="1"/>
          <p:nvPr/>
        </p:nvSpPr>
        <p:spPr>
          <a:xfrm>
            <a:off x="1524000" y="97971"/>
            <a:ext cx="9470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 được trời đặt tên, cái cây mảnh khảnh, lá nhỏ xíu đã giới thiệu về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39699-7513-4C27-B51D-6AC85567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35" y="2566987"/>
            <a:ext cx="7394330" cy="350724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BE6FEE0-7611-4C12-AED4-29CB2B28A7C5}"/>
              </a:ext>
            </a:extLst>
          </p:cNvPr>
          <p:cNvSpPr/>
          <p:nvPr/>
        </p:nvSpPr>
        <p:spPr>
          <a:xfrm>
            <a:off x="2398835" y="1298300"/>
            <a:ext cx="5090536" cy="279473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 trời, khi nấu canh riêu cá hoặc chả cá, chả mực mà không có con thì mất cả ngon ạ..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138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2577948" y="396607"/>
            <a:ext cx="840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8D6C141-A281-4934-A988-7120A2721606}"/>
              </a:ext>
            </a:extLst>
          </p:cNvPr>
          <p:cNvSpPr/>
          <p:nvPr/>
        </p:nvSpPr>
        <p:spPr>
          <a:xfrm>
            <a:off x="1630495" y="1311008"/>
            <a:ext cx="7700791" cy="309573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...."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25600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1079653" y="396607"/>
            <a:ext cx="990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bè của cây nhỏ sẽ nói gì khi cây nhỏ khoe tên mình là cây thì là?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808FFD7-E9E7-487E-A4C6-A5A09E7F7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09" y="1759447"/>
            <a:ext cx="5104482" cy="37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6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4C7FD-00B3-40B2-A884-82AC6719C208}"/>
              </a:ext>
            </a:extLst>
          </p:cNvPr>
          <p:cNvSpPr txBox="1"/>
          <p:nvPr/>
        </p:nvSpPr>
        <p:spPr>
          <a:xfrm>
            <a:off x="1707614" y="110169"/>
            <a:ext cx="1039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600" noProof="0" dirty="0" smtClean="0">
                <a:solidFill>
                  <a:srgbClr val="00000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24F4B-F204-4E7B-9C57-3091FB2B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54" y="1883885"/>
            <a:ext cx="8555794" cy="405814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D29F040-3CB7-4466-B6C7-B511D138478E}"/>
              </a:ext>
            </a:extLst>
          </p:cNvPr>
          <p:cNvSpPr/>
          <p:nvPr/>
        </p:nvSpPr>
        <p:spPr>
          <a:xfrm>
            <a:off x="2490860" y="1182085"/>
            <a:ext cx="5209930" cy="25363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29703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096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8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1" y="810462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20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9" y="78885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8" y="30451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3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805543" y="223024"/>
            <a:ext cx="1138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nói và đáp lời đề nghị chơi một trò chơi.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1502229" y="1110344"/>
            <a:ext cx="4746171" cy="2331264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có thể chơi nhảy dây cùng tớ không?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8273225" y="4189907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6248400" y="1545771"/>
            <a:ext cx="4333348" cy="1883229"/>
          </a:xfrm>
          <a:prstGeom prst="cloudCallout">
            <a:avLst>
              <a:gd name="adj1" fmla="val 20112"/>
              <a:gd name="adj2" fmla="val 891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chứ, mình cùng chơi nào.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5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9294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747852" y="3472437"/>
            <a:ext cx="687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1584781" y="3137188"/>
            <a:ext cx="88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9175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673956" y="3362858"/>
            <a:ext cx="884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8201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2792412" y="3549381"/>
            <a:ext cx="7263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80662" y="2070344"/>
            <a:ext cx="824829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103" y="106753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Thứ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hai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ngày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smtClean="0">
                <a:latin typeface="HP001 4 hàng" pitchFamily="34" charset="0"/>
              </a:rPr>
              <a:t>28 </a:t>
            </a:r>
            <a:r>
              <a:rPr lang="en-US" sz="3047" b="1" dirty="0" err="1" smtClean="0">
                <a:latin typeface="HP001 4 hàng" pitchFamily="34" charset="0"/>
              </a:rPr>
              <a:t>tháng</a:t>
            </a:r>
            <a:r>
              <a:rPr lang="en-US" sz="3047" b="1" dirty="0" smtClean="0">
                <a:latin typeface="HP001 4 hàng" pitchFamily="34" charset="0"/>
              </a:rPr>
              <a:t> 2 </a:t>
            </a:r>
            <a:r>
              <a:rPr lang="en-US" sz="3047" b="1" dirty="0" err="1" smtClean="0">
                <a:latin typeface="HP001 4 hàng" pitchFamily="34" charset="0"/>
              </a:rPr>
              <a:t>năm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2022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0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47" b="1" dirty="0" smtClean="0">
                <a:latin typeface="HP001 4 hàng" pitchFamily="34" charset="0"/>
              </a:rPr>
              <a:t>T</a:t>
            </a:r>
            <a:r>
              <a:rPr lang="en-US" sz="3047" b="1" dirty="0" err="1" smtClean="0">
                <a:latin typeface="HP001 4 hàng" pitchFamily="34" charset="0"/>
              </a:rPr>
              <a:t>iếng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</a:rPr>
              <a:t>Việt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2319" y="2209800"/>
            <a:ext cx="739447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Đọc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11: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Sự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tích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cây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thì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endParaRPr lang="en-US" sz="3047" dirty="0"/>
          </a:p>
        </p:txBody>
      </p:sp>
      <p:sp>
        <p:nvSpPr>
          <p:cNvPr id="6" name="Rectangle 5"/>
          <p:cNvSpPr/>
          <p:nvPr/>
        </p:nvSpPr>
        <p:spPr>
          <a:xfrm>
            <a:off x="9085943" y="0"/>
            <a:ext cx="3106057" cy="275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2163</TotalTime>
  <Words>1398</Words>
  <Application>Microsoft Office PowerPoint</Application>
  <PresentationFormat>Widescreen</PresentationFormat>
  <Paragraphs>138</Paragraphs>
  <Slides>32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56" baseType="lpstr">
      <vt:lpstr>微软雅黑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iCiel Crocante</vt:lpstr>
      <vt:lpstr>iCiel Nabila</vt:lpstr>
      <vt:lpstr>Montserrat Medium</vt:lpstr>
      <vt:lpstr>Times New Roman</vt:lpstr>
      <vt:lpstr>Office 主题</vt:lpstr>
      <vt:lpstr>3_Office Theme</vt:lpstr>
      <vt:lpstr>1_Office Theme</vt:lpstr>
      <vt:lpstr>千图网拥有20W+精美PPT模板 更多PPT模板下载至：www.58pic.com/office/ppt​​</vt:lpstr>
      <vt:lpstr>1_Office 主题</vt:lpstr>
      <vt:lpstr>5_Office Theme</vt:lpstr>
      <vt:lpstr>3_Office 主题​​</vt:lpstr>
      <vt:lpstr>包图主题2</vt:lpstr>
      <vt:lpstr>1_千图网拥有20W+精美PPT模板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</cp:lastModifiedBy>
  <cp:revision>11</cp:revision>
  <dcterms:created xsi:type="dcterms:W3CDTF">2021-08-01T09:17:56Z</dcterms:created>
  <dcterms:modified xsi:type="dcterms:W3CDTF">2022-02-28T02:38:14Z</dcterms:modified>
</cp:coreProperties>
</file>