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8" r:id="rId1"/>
  </p:sldMasterIdLst>
  <p:notesMasterIdLst>
    <p:notesMasterId r:id="rId17"/>
  </p:notesMasterIdLst>
  <p:sldIdLst>
    <p:sldId id="307" r:id="rId2"/>
    <p:sldId id="326" r:id="rId3"/>
    <p:sldId id="256" r:id="rId4"/>
    <p:sldId id="346" r:id="rId5"/>
    <p:sldId id="314" r:id="rId6"/>
    <p:sldId id="316" r:id="rId7"/>
    <p:sldId id="347" r:id="rId8"/>
    <p:sldId id="320" r:id="rId9"/>
    <p:sldId id="321" r:id="rId10"/>
    <p:sldId id="322" r:id="rId11"/>
    <p:sldId id="323" r:id="rId12"/>
    <p:sldId id="349" r:id="rId13"/>
    <p:sldId id="350" r:id="rId14"/>
    <p:sldId id="285" r:id="rId15"/>
    <p:sldId id="345" r:id="rId16"/>
  </p:sldIdLst>
  <p:sldSz cx="12161838" cy="6858000"/>
  <p:notesSz cx="6858000" cy="9144000"/>
  <p:embeddedFontLst>
    <p:embeddedFont>
      <p:font typeface="Akronism" pitchFamily="2" charset="0"/>
      <p:regular r:id="rId18"/>
    </p:embeddedFont>
    <p:embeddedFont>
      <p:font typeface="Arial Rounded MT Bold" panose="020F0704030504030204" pitchFamily="34" charset="0"/>
      <p:regular r:id="rId19"/>
    </p:embeddedFont>
    <p:embeddedFont>
      <p:font typeface="Arial-Rounded" panose="020B0500000000000000" pitchFamily="34" charset="0"/>
      <p:regular r:id="rId20"/>
    </p:embeddedFont>
    <p:embeddedFont>
      <p:font typeface="Englebert" panose="020B0604020202020204" charset="0"/>
      <p:regular r:id="rId21"/>
    </p:embeddedFont>
    <p:embeddedFont>
      <p:font typeface="HP001 4 hàng" panose="020B0603050302020204" pitchFamily="34" charset="0"/>
      <p:regular r:id="rId22"/>
      <p:bold r:id="rId23"/>
    </p:embeddedFont>
    <p:embeddedFont>
      <p:font typeface="HP001 4H" panose="020B0603050302020204" pitchFamily="34" charset="0"/>
      <p:regular r:id="rId24"/>
      <p:bold r:id="rId25"/>
    </p:embeddedFont>
    <p:embeddedFont>
      <p:font typeface="HP001 5 hàng" panose="020B0603050302020204" pitchFamily="34" charset="0"/>
      <p:regular r:id="rId26"/>
      <p:bold r:id="rId27"/>
    </p:embeddedFont>
    <p:embeddedFont>
      <p:font typeface="Luckiest Guy" panose="020B0604020202020204" charset="0"/>
      <p:regular r:id="rId28"/>
    </p:embeddedFont>
    <p:embeddedFont>
      <p:font typeface="Raleway" pitchFamily="2" charset="0"/>
      <p:regular r:id="rId29"/>
      <p:bold r:id="rId30"/>
      <p:italic r:id="rId31"/>
      <p:boldItalic r:id="rId32"/>
    </p:embeddedFont>
    <p:embeddedFont>
      <p:font typeface="Roboto Condensed" panose="02000000000000000000" pitchFamily="2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03CC9E4-73B6-4B80-89BE-41230D932299}">
  <a:tblStyle styleId="{803CC9E4-73B6-4B80-89BE-41230D93229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39" autoAdjust="0"/>
    <p:restoredTop sz="89871" autoAdjust="0"/>
  </p:normalViewPr>
  <p:slideViewPr>
    <p:cSldViewPr snapToGrid="0">
      <p:cViewPr varScale="1">
        <p:scale>
          <a:sx n="63" d="100"/>
          <a:sy n="63" d="100"/>
        </p:scale>
        <p:origin x="100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34" Type="http://schemas.openxmlformats.org/officeDocument/2006/relationships/font" Target="fonts/font1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font" Target="fonts/font19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font" Target="fonts/font1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4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nhilinh.phan/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www.facebook.com/groups/443096903751589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/>
              <a:t>TP Đồng Xoài của tỉnh Bình Phước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58C83D7A-9E42-4548-990C-7D2596BB538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2975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Chữ hoa in vẫn tính nhé</a:t>
            </a:r>
          </a:p>
        </p:txBody>
      </p:sp>
    </p:spTree>
    <p:extLst>
      <p:ext uri="{BB962C8B-B14F-4D97-AF65-F5344CB8AC3E}">
        <p14:creationId xmlns:p14="http://schemas.microsoft.com/office/powerpoint/2010/main" val="40685501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8" name="Google Shape;3288;gb539e82f13_0_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9" name="Google Shape;3289;gb539e82f13_0_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Chữ hoa Y cao 5 ô li và độ sâu xuống dưới đường kẻ đậm 3 ô li nữa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58C83D7A-9E42-4548-990C-7D2596BB538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9238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Đến đây</a:t>
            </a:r>
            <a:r>
              <a:rPr lang="en-US" baseline="0"/>
              <a:t> thì cho HS tự nói về độ cao, độ rộng, GV k cần chú thích nữa nhé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58C83D7A-9E42-4548-990C-7D2596BB538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9238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Cho HS viết 2 con chữ 1 lần cho nhanh chứ k lại cháy giờ</a:t>
            </a:r>
            <a:endParaRPr lang="en-US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58C83D7A-9E42-4548-990C-7D2596BB538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9238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Cho HS viết 2 con chữ 1 lần cho nhanh chứ k lại cháy giờ</a:t>
            </a:r>
            <a:endParaRPr lang="en-US" baseline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58C83D7A-9E42-4548-990C-7D2596BB538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8419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/>
              <a:t>GV chú ý cho HS biết tên riêng địa danh cần viết hoa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58C83D7A-9E42-4548-990C-7D2596BB538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6098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1"/>
              <a:t>Tác</a:t>
            </a:r>
            <a:r>
              <a:rPr lang="vi-VN" b="1" baseline="0"/>
              <a:t> giả bộ ppt Toán + TV2: Phan Thị Linh – Đà Nẵng</a:t>
            </a:r>
          </a:p>
          <a:p>
            <a:r>
              <a:rPr lang="vi-VN" b="1" baseline="0"/>
              <a:t>Sđt lh: 0916.604.268</a:t>
            </a:r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>
                <a:hlinkClick r:id="rId3"/>
              </a:rPr>
              <a:t>https://www.facebook.com/nhilinh.phan/</a:t>
            </a:r>
            <a:endParaRPr lang="vi-VN" sz="1100"/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>
                <a:hlinkClick r:id="rId4"/>
              </a:rPr>
              <a:t>https://www.facebook.com/groups/443096903751589</a:t>
            </a:r>
            <a:endParaRPr lang="vi-VN" sz="1100"/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1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1">
              <a:latin typeface="Arial" pitchFamily="34" charset="0"/>
              <a:cs typeface="Arial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vi-VN"/>
          </a:p>
          <a:p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58C83D7A-9E42-4548-990C-7D2596BB538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6954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b="1"/>
              <a:t>Tác</a:t>
            </a:r>
            <a:r>
              <a:rPr lang="vi-VN" b="1" baseline="0"/>
              <a:t> giả bộ ppt Toán + TV2: Phan Thị Linh – Đà Nẵng</a:t>
            </a:r>
          </a:p>
          <a:p>
            <a:r>
              <a:rPr lang="vi-VN" b="1" baseline="0"/>
              <a:t>Sđt lh: 0916.604.268</a:t>
            </a:r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Zalo: 0916.604.268</a:t>
            </a:r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Facebook cá nhân: </a:t>
            </a:r>
            <a:r>
              <a:rPr lang="vi-VN" sz="1100">
                <a:hlinkClick r:id="rId3"/>
              </a:rPr>
              <a:t>https://www.facebook.com/nhilinh.phan/</a:t>
            </a:r>
            <a:endParaRPr lang="vi-VN" sz="1100"/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+ Nhóm chia sẻ tài liệu: </a:t>
            </a:r>
            <a:r>
              <a:rPr lang="vi-VN" sz="1100">
                <a:hlinkClick r:id="rId4"/>
              </a:rPr>
              <a:t>https://www.facebook.com/groups/443096903751589</a:t>
            </a:r>
            <a:endParaRPr lang="vi-VN" sz="1100"/>
          </a:p>
          <a:p>
            <a:r>
              <a:rPr lang="vi-VN" sz="1100" b="1">
                <a:latin typeface="Arial" pitchFamily="34" charset="0"/>
                <a:cs typeface="Arial" pitchFamily="34" charset="0"/>
              </a:rPr>
              <a:t>Hãy</a:t>
            </a:r>
            <a:r>
              <a:rPr lang="vi-VN" sz="1100" b="1" baseline="0">
                <a:latin typeface="Arial" pitchFamily="34" charset="0"/>
                <a:cs typeface="Arial" pitchFamily="34" charset="0"/>
              </a:rPr>
              <a:t> liên hệ chính chủ sản phẩm để được hỗ trợ và đồng hành trong suốt năm học nhé!</a:t>
            </a:r>
            <a:endParaRPr lang="vi-VN" sz="1100" b="1">
              <a:latin typeface="Arial" pitchFamily="34" charset="0"/>
              <a:cs typeface="Arial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vi-VN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081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493242" y="5137901"/>
            <a:ext cx="12843479" cy="2036396"/>
          </a:xfrm>
          <a:custGeom>
            <a:avLst/>
            <a:gdLst/>
            <a:ahLst/>
            <a:cxnLst/>
            <a:rect l="l" t="t" r="r" b="b"/>
            <a:pathLst>
              <a:path w="74951" h="30242" extrusionOk="0">
                <a:moveTo>
                  <a:pt x="7561" y="0"/>
                </a:moveTo>
                <a:cubicBezTo>
                  <a:pt x="7382" y="0"/>
                  <a:pt x="7192" y="0"/>
                  <a:pt x="7013" y="12"/>
                </a:cubicBezTo>
                <a:cubicBezTo>
                  <a:pt x="6453" y="48"/>
                  <a:pt x="5894" y="131"/>
                  <a:pt x="5263" y="286"/>
                </a:cubicBezTo>
                <a:cubicBezTo>
                  <a:pt x="4656" y="417"/>
                  <a:pt x="4048" y="631"/>
                  <a:pt x="3394" y="929"/>
                </a:cubicBezTo>
                <a:cubicBezTo>
                  <a:pt x="2262" y="1429"/>
                  <a:pt x="1143" y="2155"/>
                  <a:pt x="107" y="3096"/>
                </a:cubicBezTo>
                <a:cubicBezTo>
                  <a:pt x="60" y="3143"/>
                  <a:pt x="24" y="3203"/>
                  <a:pt x="12" y="3274"/>
                </a:cubicBezTo>
                <a:cubicBezTo>
                  <a:pt x="0" y="3346"/>
                  <a:pt x="0" y="3441"/>
                  <a:pt x="24" y="3524"/>
                </a:cubicBezTo>
                <a:cubicBezTo>
                  <a:pt x="48" y="3762"/>
                  <a:pt x="72" y="4001"/>
                  <a:pt x="84" y="4227"/>
                </a:cubicBezTo>
                <a:lnTo>
                  <a:pt x="107" y="4393"/>
                </a:lnTo>
                <a:cubicBezTo>
                  <a:pt x="131" y="4679"/>
                  <a:pt x="167" y="4953"/>
                  <a:pt x="179" y="5239"/>
                </a:cubicBezTo>
                <a:cubicBezTo>
                  <a:pt x="227" y="5822"/>
                  <a:pt x="262" y="6429"/>
                  <a:pt x="298" y="7096"/>
                </a:cubicBezTo>
                <a:cubicBezTo>
                  <a:pt x="357" y="8323"/>
                  <a:pt x="369" y="9561"/>
                  <a:pt x="381" y="10704"/>
                </a:cubicBezTo>
                <a:cubicBezTo>
                  <a:pt x="381" y="11347"/>
                  <a:pt x="405" y="11978"/>
                  <a:pt x="405" y="12609"/>
                </a:cubicBezTo>
                <a:lnTo>
                  <a:pt x="405" y="12680"/>
                </a:lnTo>
                <a:lnTo>
                  <a:pt x="405" y="12752"/>
                </a:lnTo>
                <a:cubicBezTo>
                  <a:pt x="417" y="14466"/>
                  <a:pt x="429" y="16228"/>
                  <a:pt x="477" y="17967"/>
                </a:cubicBezTo>
                <a:cubicBezTo>
                  <a:pt x="536" y="20360"/>
                  <a:pt x="667" y="22801"/>
                  <a:pt x="774" y="24658"/>
                </a:cubicBezTo>
                <a:cubicBezTo>
                  <a:pt x="822" y="25491"/>
                  <a:pt x="893" y="26480"/>
                  <a:pt x="1096" y="27456"/>
                </a:cubicBezTo>
                <a:cubicBezTo>
                  <a:pt x="1191" y="27873"/>
                  <a:pt x="1310" y="28265"/>
                  <a:pt x="1477" y="28623"/>
                </a:cubicBezTo>
                <a:cubicBezTo>
                  <a:pt x="1655" y="29039"/>
                  <a:pt x="1893" y="29349"/>
                  <a:pt x="2191" y="29623"/>
                </a:cubicBezTo>
                <a:cubicBezTo>
                  <a:pt x="2667" y="30039"/>
                  <a:pt x="3322" y="30230"/>
                  <a:pt x="4251" y="30242"/>
                </a:cubicBezTo>
                <a:lnTo>
                  <a:pt x="4334" y="30242"/>
                </a:lnTo>
                <a:cubicBezTo>
                  <a:pt x="4691" y="30242"/>
                  <a:pt x="5060" y="30218"/>
                  <a:pt x="5406" y="30182"/>
                </a:cubicBezTo>
                <a:lnTo>
                  <a:pt x="5596" y="30170"/>
                </a:lnTo>
                <a:cubicBezTo>
                  <a:pt x="5942" y="30135"/>
                  <a:pt x="6299" y="30111"/>
                  <a:pt x="6656" y="30099"/>
                </a:cubicBezTo>
                <a:cubicBezTo>
                  <a:pt x="7073" y="30075"/>
                  <a:pt x="7501" y="30063"/>
                  <a:pt x="7930" y="30063"/>
                </a:cubicBezTo>
                <a:lnTo>
                  <a:pt x="8382" y="30063"/>
                </a:lnTo>
                <a:cubicBezTo>
                  <a:pt x="9013" y="30051"/>
                  <a:pt x="9656" y="30051"/>
                  <a:pt x="10299" y="30039"/>
                </a:cubicBezTo>
                <a:cubicBezTo>
                  <a:pt x="11514" y="30016"/>
                  <a:pt x="12752" y="30004"/>
                  <a:pt x="13978" y="29992"/>
                </a:cubicBezTo>
                <a:cubicBezTo>
                  <a:pt x="16312" y="29956"/>
                  <a:pt x="18812" y="29932"/>
                  <a:pt x="21384" y="29837"/>
                </a:cubicBezTo>
                <a:lnTo>
                  <a:pt x="22622" y="29801"/>
                </a:lnTo>
                <a:lnTo>
                  <a:pt x="22967" y="29778"/>
                </a:lnTo>
                <a:cubicBezTo>
                  <a:pt x="23658" y="29754"/>
                  <a:pt x="24372" y="29742"/>
                  <a:pt x="25075" y="29718"/>
                </a:cubicBezTo>
                <a:cubicBezTo>
                  <a:pt x="26313" y="29694"/>
                  <a:pt x="27528" y="29658"/>
                  <a:pt x="28766" y="29647"/>
                </a:cubicBezTo>
                <a:cubicBezTo>
                  <a:pt x="32766" y="29575"/>
                  <a:pt x="36803" y="29563"/>
                  <a:pt x="40708" y="29539"/>
                </a:cubicBezTo>
                <a:lnTo>
                  <a:pt x="40851" y="29539"/>
                </a:lnTo>
                <a:cubicBezTo>
                  <a:pt x="46566" y="29516"/>
                  <a:pt x="52459" y="29480"/>
                  <a:pt x="58281" y="29301"/>
                </a:cubicBezTo>
                <a:cubicBezTo>
                  <a:pt x="59484" y="29266"/>
                  <a:pt x="60734" y="29218"/>
                  <a:pt x="61972" y="29170"/>
                </a:cubicBezTo>
                <a:lnTo>
                  <a:pt x="62353" y="29158"/>
                </a:lnTo>
                <a:lnTo>
                  <a:pt x="62758" y="29147"/>
                </a:lnTo>
                <a:cubicBezTo>
                  <a:pt x="63389" y="29111"/>
                  <a:pt x="64020" y="29087"/>
                  <a:pt x="64675" y="29063"/>
                </a:cubicBezTo>
                <a:cubicBezTo>
                  <a:pt x="64949" y="29063"/>
                  <a:pt x="65199" y="29063"/>
                  <a:pt x="65473" y="29051"/>
                </a:cubicBezTo>
                <a:lnTo>
                  <a:pt x="65508" y="29051"/>
                </a:lnTo>
                <a:cubicBezTo>
                  <a:pt x="66794" y="29039"/>
                  <a:pt x="68116" y="29027"/>
                  <a:pt x="69402" y="28885"/>
                </a:cubicBezTo>
                <a:cubicBezTo>
                  <a:pt x="70295" y="28801"/>
                  <a:pt x="71045" y="28670"/>
                  <a:pt x="71724" y="28468"/>
                </a:cubicBezTo>
                <a:cubicBezTo>
                  <a:pt x="72462" y="28265"/>
                  <a:pt x="73045" y="27980"/>
                  <a:pt x="73486" y="27611"/>
                </a:cubicBezTo>
                <a:cubicBezTo>
                  <a:pt x="73652" y="27480"/>
                  <a:pt x="73807" y="27325"/>
                  <a:pt x="73926" y="27146"/>
                </a:cubicBezTo>
                <a:cubicBezTo>
                  <a:pt x="74045" y="26980"/>
                  <a:pt x="74141" y="26801"/>
                  <a:pt x="74224" y="26610"/>
                </a:cubicBezTo>
                <a:cubicBezTo>
                  <a:pt x="74414" y="26146"/>
                  <a:pt x="74474" y="25658"/>
                  <a:pt x="74498" y="25277"/>
                </a:cubicBezTo>
                <a:cubicBezTo>
                  <a:pt x="74533" y="24979"/>
                  <a:pt x="74545" y="24682"/>
                  <a:pt x="74557" y="24360"/>
                </a:cubicBezTo>
                <a:cubicBezTo>
                  <a:pt x="74581" y="24217"/>
                  <a:pt x="74581" y="24063"/>
                  <a:pt x="74593" y="23920"/>
                </a:cubicBezTo>
                <a:cubicBezTo>
                  <a:pt x="74617" y="23312"/>
                  <a:pt x="74664" y="22717"/>
                  <a:pt x="74700" y="22098"/>
                </a:cubicBezTo>
                <a:cubicBezTo>
                  <a:pt x="74843" y="19062"/>
                  <a:pt x="74950" y="15061"/>
                  <a:pt x="74402" y="11120"/>
                </a:cubicBezTo>
                <a:cubicBezTo>
                  <a:pt x="74379" y="11049"/>
                  <a:pt x="74367" y="10966"/>
                  <a:pt x="74319" y="10894"/>
                </a:cubicBezTo>
                <a:cubicBezTo>
                  <a:pt x="74307" y="10811"/>
                  <a:pt x="74236" y="10716"/>
                  <a:pt x="74141" y="10704"/>
                </a:cubicBezTo>
                <a:cubicBezTo>
                  <a:pt x="73700" y="10597"/>
                  <a:pt x="73236" y="10537"/>
                  <a:pt x="72747" y="10513"/>
                </a:cubicBezTo>
                <a:cubicBezTo>
                  <a:pt x="72628" y="10513"/>
                  <a:pt x="72509" y="10489"/>
                  <a:pt x="72390" y="10489"/>
                </a:cubicBezTo>
                <a:cubicBezTo>
                  <a:pt x="72033" y="10489"/>
                  <a:pt x="71664" y="10525"/>
                  <a:pt x="71223" y="10573"/>
                </a:cubicBezTo>
                <a:cubicBezTo>
                  <a:pt x="70116" y="10704"/>
                  <a:pt x="69045" y="11025"/>
                  <a:pt x="68223" y="11299"/>
                </a:cubicBezTo>
                <a:cubicBezTo>
                  <a:pt x="67592" y="11501"/>
                  <a:pt x="66997" y="11716"/>
                  <a:pt x="66401" y="11918"/>
                </a:cubicBezTo>
                <a:cubicBezTo>
                  <a:pt x="65020" y="12430"/>
                  <a:pt x="63592" y="12930"/>
                  <a:pt x="62115" y="13204"/>
                </a:cubicBezTo>
                <a:cubicBezTo>
                  <a:pt x="61687" y="13276"/>
                  <a:pt x="61282" y="13323"/>
                  <a:pt x="60889" y="13335"/>
                </a:cubicBezTo>
                <a:cubicBezTo>
                  <a:pt x="60734" y="13347"/>
                  <a:pt x="60591" y="13347"/>
                  <a:pt x="60436" y="13347"/>
                </a:cubicBezTo>
                <a:cubicBezTo>
                  <a:pt x="60186" y="13347"/>
                  <a:pt x="59913" y="13335"/>
                  <a:pt x="59639" y="13323"/>
                </a:cubicBezTo>
                <a:cubicBezTo>
                  <a:pt x="58781" y="13228"/>
                  <a:pt x="57877" y="13014"/>
                  <a:pt x="56960" y="12656"/>
                </a:cubicBezTo>
                <a:cubicBezTo>
                  <a:pt x="55364" y="12025"/>
                  <a:pt x="53900" y="11085"/>
                  <a:pt x="52685" y="10251"/>
                </a:cubicBezTo>
                <a:cubicBezTo>
                  <a:pt x="52281" y="9977"/>
                  <a:pt x="51876" y="9692"/>
                  <a:pt x="51483" y="9418"/>
                </a:cubicBezTo>
                <a:cubicBezTo>
                  <a:pt x="50530" y="8751"/>
                  <a:pt x="49530" y="8049"/>
                  <a:pt x="48506" y="7430"/>
                </a:cubicBezTo>
                <a:cubicBezTo>
                  <a:pt x="46875" y="6465"/>
                  <a:pt x="45363" y="5822"/>
                  <a:pt x="43827" y="5489"/>
                </a:cubicBezTo>
                <a:cubicBezTo>
                  <a:pt x="43446" y="5406"/>
                  <a:pt x="43029" y="5346"/>
                  <a:pt x="42553" y="5298"/>
                </a:cubicBezTo>
                <a:cubicBezTo>
                  <a:pt x="41982" y="5239"/>
                  <a:pt x="41398" y="5215"/>
                  <a:pt x="40803" y="5215"/>
                </a:cubicBezTo>
                <a:lnTo>
                  <a:pt x="40743" y="5215"/>
                </a:lnTo>
                <a:cubicBezTo>
                  <a:pt x="39755" y="5215"/>
                  <a:pt x="38696" y="5310"/>
                  <a:pt x="37517" y="5513"/>
                </a:cubicBezTo>
                <a:cubicBezTo>
                  <a:pt x="36195" y="5751"/>
                  <a:pt x="34814" y="6132"/>
                  <a:pt x="33397" y="6679"/>
                </a:cubicBezTo>
                <a:cubicBezTo>
                  <a:pt x="32504" y="7037"/>
                  <a:pt x="31623" y="7453"/>
                  <a:pt x="30778" y="7870"/>
                </a:cubicBezTo>
                <a:cubicBezTo>
                  <a:pt x="30373" y="8061"/>
                  <a:pt x="29992" y="8263"/>
                  <a:pt x="29587" y="8442"/>
                </a:cubicBezTo>
                <a:cubicBezTo>
                  <a:pt x="28504" y="8942"/>
                  <a:pt x="27194" y="9501"/>
                  <a:pt x="25801" y="9751"/>
                </a:cubicBezTo>
                <a:lnTo>
                  <a:pt x="25789" y="9751"/>
                </a:lnTo>
                <a:cubicBezTo>
                  <a:pt x="25468" y="9811"/>
                  <a:pt x="25170" y="9835"/>
                  <a:pt x="24849" y="9847"/>
                </a:cubicBezTo>
                <a:cubicBezTo>
                  <a:pt x="24730" y="9847"/>
                  <a:pt x="24611" y="9870"/>
                  <a:pt x="24515" y="9870"/>
                </a:cubicBezTo>
                <a:cubicBezTo>
                  <a:pt x="24301" y="9870"/>
                  <a:pt x="24099" y="9847"/>
                  <a:pt x="23872" y="9835"/>
                </a:cubicBezTo>
                <a:cubicBezTo>
                  <a:pt x="23217" y="9763"/>
                  <a:pt x="22575" y="9620"/>
                  <a:pt x="21955" y="9394"/>
                </a:cubicBezTo>
                <a:cubicBezTo>
                  <a:pt x="21253" y="9108"/>
                  <a:pt x="20562" y="8739"/>
                  <a:pt x="19848" y="8251"/>
                </a:cubicBezTo>
                <a:lnTo>
                  <a:pt x="19836" y="8227"/>
                </a:lnTo>
                <a:lnTo>
                  <a:pt x="19812" y="8215"/>
                </a:lnTo>
                <a:cubicBezTo>
                  <a:pt x="18538" y="7275"/>
                  <a:pt x="17431" y="6132"/>
                  <a:pt x="16359" y="5036"/>
                </a:cubicBezTo>
                <a:lnTo>
                  <a:pt x="16324" y="5001"/>
                </a:lnTo>
                <a:cubicBezTo>
                  <a:pt x="15669" y="4334"/>
                  <a:pt x="14931" y="3560"/>
                  <a:pt x="14169" y="2869"/>
                </a:cubicBezTo>
                <a:cubicBezTo>
                  <a:pt x="13085" y="1893"/>
                  <a:pt x="12038" y="1191"/>
                  <a:pt x="11002" y="726"/>
                </a:cubicBezTo>
                <a:cubicBezTo>
                  <a:pt x="10406" y="464"/>
                  <a:pt x="9775" y="262"/>
                  <a:pt x="9132" y="131"/>
                </a:cubicBezTo>
                <a:cubicBezTo>
                  <a:pt x="8632" y="60"/>
                  <a:pt x="8097" y="0"/>
                  <a:pt x="756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0" name="Google Shape;10;p2"/>
          <p:cNvSpPr/>
          <p:nvPr/>
        </p:nvSpPr>
        <p:spPr>
          <a:xfrm>
            <a:off x="-1179574" y="-493300"/>
            <a:ext cx="13529820" cy="1736629"/>
          </a:xfrm>
          <a:custGeom>
            <a:avLst/>
            <a:gdLst/>
            <a:ahLst/>
            <a:cxnLst/>
            <a:rect l="l" t="t" r="r" b="b"/>
            <a:pathLst>
              <a:path w="73594" h="29373" extrusionOk="0">
                <a:moveTo>
                  <a:pt x="65295" y="0"/>
                </a:moveTo>
                <a:cubicBezTo>
                  <a:pt x="64723" y="0"/>
                  <a:pt x="64128" y="12"/>
                  <a:pt x="63545" y="24"/>
                </a:cubicBezTo>
                <a:lnTo>
                  <a:pt x="63366" y="24"/>
                </a:lnTo>
                <a:cubicBezTo>
                  <a:pt x="63033" y="36"/>
                  <a:pt x="62711" y="36"/>
                  <a:pt x="62378" y="60"/>
                </a:cubicBezTo>
                <a:lnTo>
                  <a:pt x="61937" y="60"/>
                </a:lnTo>
                <a:cubicBezTo>
                  <a:pt x="61532" y="60"/>
                  <a:pt x="61128" y="36"/>
                  <a:pt x="60735" y="36"/>
                </a:cubicBezTo>
                <a:lnTo>
                  <a:pt x="60627" y="36"/>
                </a:lnTo>
                <a:cubicBezTo>
                  <a:pt x="60437" y="36"/>
                  <a:pt x="60235" y="24"/>
                  <a:pt x="60032" y="24"/>
                </a:cubicBezTo>
                <a:cubicBezTo>
                  <a:pt x="59032" y="12"/>
                  <a:pt x="57960" y="12"/>
                  <a:pt x="56770" y="12"/>
                </a:cubicBezTo>
                <a:lnTo>
                  <a:pt x="56413" y="12"/>
                </a:lnTo>
                <a:cubicBezTo>
                  <a:pt x="52186" y="12"/>
                  <a:pt x="47924" y="179"/>
                  <a:pt x="43780" y="321"/>
                </a:cubicBezTo>
                <a:lnTo>
                  <a:pt x="41828" y="393"/>
                </a:lnTo>
                <a:cubicBezTo>
                  <a:pt x="39672" y="476"/>
                  <a:pt x="37125" y="560"/>
                  <a:pt x="34541" y="607"/>
                </a:cubicBezTo>
                <a:cubicBezTo>
                  <a:pt x="32267" y="655"/>
                  <a:pt x="29945" y="679"/>
                  <a:pt x="27576" y="691"/>
                </a:cubicBezTo>
                <a:lnTo>
                  <a:pt x="27207" y="691"/>
                </a:lnTo>
                <a:cubicBezTo>
                  <a:pt x="22682" y="738"/>
                  <a:pt x="17539" y="798"/>
                  <a:pt x="12538" y="988"/>
                </a:cubicBezTo>
                <a:lnTo>
                  <a:pt x="11431" y="1036"/>
                </a:lnTo>
                <a:lnTo>
                  <a:pt x="11026" y="1048"/>
                </a:lnTo>
                <a:cubicBezTo>
                  <a:pt x="10443" y="1072"/>
                  <a:pt x="9883" y="1095"/>
                  <a:pt x="9312" y="1131"/>
                </a:cubicBezTo>
                <a:cubicBezTo>
                  <a:pt x="8049" y="1191"/>
                  <a:pt x="7026" y="1274"/>
                  <a:pt x="6097" y="1429"/>
                </a:cubicBezTo>
                <a:cubicBezTo>
                  <a:pt x="5597" y="1500"/>
                  <a:pt x="5097" y="1607"/>
                  <a:pt x="4620" y="1726"/>
                </a:cubicBezTo>
                <a:cubicBezTo>
                  <a:pt x="4085" y="1857"/>
                  <a:pt x="3632" y="2000"/>
                  <a:pt x="3216" y="2203"/>
                </a:cubicBezTo>
                <a:cubicBezTo>
                  <a:pt x="2406" y="2560"/>
                  <a:pt x="1703" y="3060"/>
                  <a:pt x="1144" y="3703"/>
                </a:cubicBezTo>
                <a:cubicBezTo>
                  <a:pt x="513" y="4405"/>
                  <a:pt x="120" y="5310"/>
                  <a:pt x="13" y="6227"/>
                </a:cubicBezTo>
                <a:cubicBezTo>
                  <a:pt x="1" y="6346"/>
                  <a:pt x="1" y="6441"/>
                  <a:pt x="60" y="6525"/>
                </a:cubicBezTo>
                <a:cubicBezTo>
                  <a:pt x="96" y="6608"/>
                  <a:pt x="179" y="6667"/>
                  <a:pt x="263" y="6691"/>
                </a:cubicBezTo>
                <a:cubicBezTo>
                  <a:pt x="477" y="7513"/>
                  <a:pt x="775" y="8358"/>
                  <a:pt x="1144" y="9204"/>
                </a:cubicBezTo>
                <a:cubicBezTo>
                  <a:pt x="1549" y="10096"/>
                  <a:pt x="2037" y="10978"/>
                  <a:pt x="2596" y="11811"/>
                </a:cubicBezTo>
                <a:cubicBezTo>
                  <a:pt x="3132" y="12597"/>
                  <a:pt x="3775" y="13371"/>
                  <a:pt x="4478" y="14085"/>
                </a:cubicBezTo>
                <a:cubicBezTo>
                  <a:pt x="5132" y="14764"/>
                  <a:pt x="5871" y="15371"/>
                  <a:pt x="6752" y="15966"/>
                </a:cubicBezTo>
                <a:cubicBezTo>
                  <a:pt x="8359" y="17062"/>
                  <a:pt x="10240" y="17871"/>
                  <a:pt x="12181" y="18288"/>
                </a:cubicBezTo>
                <a:cubicBezTo>
                  <a:pt x="13133" y="18490"/>
                  <a:pt x="14145" y="18586"/>
                  <a:pt x="15300" y="18586"/>
                </a:cubicBezTo>
                <a:cubicBezTo>
                  <a:pt x="16467" y="18586"/>
                  <a:pt x="17658" y="18478"/>
                  <a:pt x="18670" y="18371"/>
                </a:cubicBezTo>
                <a:cubicBezTo>
                  <a:pt x="19015" y="18348"/>
                  <a:pt x="19372" y="18300"/>
                  <a:pt x="19718" y="18264"/>
                </a:cubicBezTo>
                <a:cubicBezTo>
                  <a:pt x="20539" y="18169"/>
                  <a:pt x="21373" y="18074"/>
                  <a:pt x="22218" y="18002"/>
                </a:cubicBezTo>
                <a:cubicBezTo>
                  <a:pt x="22885" y="17967"/>
                  <a:pt x="23492" y="17931"/>
                  <a:pt x="24075" y="17931"/>
                </a:cubicBezTo>
                <a:cubicBezTo>
                  <a:pt x="24647" y="17931"/>
                  <a:pt x="25194" y="17967"/>
                  <a:pt x="25718" y="18002"/>
                </a:cubicBezTo>
                <a:cubicBezTo>
                  <a:pt x="26290" y="18062"/>
                  <a:pt x="26861" y="18157"/>
                  <a:pt x="27397" y="18288"/>
                </a:cubicBezTo>
                <a:cubicBezTo>
                  <a:pt x="27897" y="18407"/>
                  <a:pt x="28421" y="18574"/>
                  <a:pt x="28969" y="18776"/>
                </a:cubicBezTo>
                <a:cubicBezTo>
                  <a:pt x="29743" y="19074"/>
                  <a:pt x="30517" y="19467"/>
                  <a:pt x="31326" y="19919"/>
                </a:cubicBezTo>
                <a:cubicBezTo>
                  <a:pt x="32112" y="20383"/>
                  <a:pt x="32886" y="20895"/>
                  <a:pt x="33600" y="21384"/>
                </a:cubicBezTo>
                <a:cubicBezTo>
                  <a:pt x="33886" y="21574"/>
                  <a:pt x="34172" y="21788"/>
                  <a:pt x="34446" y="21979"/>
                </a:cubicBezTo>
                <a:lnTo>
                  <a:pt x="34612" y="22086"/>
                </a:lnTo>
                <a:cubicBezTo>
                  <a:pt x="35743" y="22872"/>
                  <a:pt x="36922" y="23705"/>
                  <a:pt x="38137" y="24384"/>
                </a:cubicBezTo>
                <a:cubicBezTo>
                  <a:pt x="38994" y="24872"/>
                  <a:pt x="39911" y="25301"/>
                  <a:pt x="40875" y="25658"/>
                </a:cubicBezTo>
                <a:cubicBezTo>
                  <a:pt x="41875" y="26027"/>
                  <a:pt x="42935" y="26289"/>
                  <a:pt x="44030" y="26456"/>
                </a:cubicBezTo>
                <a:cubicBezTo>
                  <a:pt x="44780" y="26575"/>
                  <a:pt x="45554" y="26634"/>
                  <a:pt x="46328" y="26634"/>
                </a:cubicBezTo>
                <a:cubicBezTo>
                  <a:pt x="46614" y="26634"/>
                  <a:pt x="46911" y="26622"/>
                  <a:pt x="47209" y="26610"/>
                </a:cubicBezTo>
                <a:cubicBezTo>
                  <a:pt x="48233" y="26551"/>
                  <a:pt x="49305" y="26384"/>
                  <a:pt x="50400" y="26087"/>
                </a:cubicBezTo>
                <a:cubicBezTo>
                  <a:pt x="50602" y="26039"/>
                  <a:pt x="50781" y="25979"/>
                  <a:pt x="50972" y="25920"/>
                </a:cubicBezTo>
                <a:lnTo>
                  <a:pt x="50995" y="25908"/>
                </a:lnTo>
                <a:lnTo>
                  <a:pt x="51055" y="25896"/>
                </a:lnTo>
                <a:lnTo>
                  <a:pt x="51162" y="25860"/>
                </a:lnTo>
                <a:cubicBezTo>
                  <a:pt x="51281" y="25837"/>
                  <a:pt x="51412" y="25789"/>
                  <a:pt x="51531" y="25753"/>
                </a:cubicBezTo>
                <a:cubicBezTo>
                  <a:pt x="51888" y="25658"/>
                  <a:pt x="52257" y="25563"/>
                  <a:pt x="52626" y="25479"/>
                </a:cubicBezTo>
                <a:cubicBezTo>
                  <a:pt x="53293" y="25313"/>
                  <a:pt x="53972" y="25182"/>
                  <a:pt x="54651" y="25063"/>
                </a:cubicBezTo>
                <a:lnTo>
                  <a:pt x="54674" y="25039"/>
                </a:lnTo>
                <a:lnTo>
                  <a:pt x="54734" y="25039"/>
                </a:lnTo>
                <a:cubicBezTo>
                  <a:pt x="55722" y="24884"/>
                  <a:pt x="56710" y="24789"/>
                  <a:pt x="57710" y="24741"/>
                </a:cubicBezTo>
                <a:cubicBezTo>
                  <a:pt x="57984" y="24729"/>
                  <a:pt x="58246" y="24729"/>
                  <a:pt x="58508" y="24729"/>
                </a:cubicBezTo>
                <a:cubicBezTo>
                  <a:pt x="59246" y="24729"/>
                  <a:pt x="59996" y="24765"/>
                  <a:pt x="60747" y="24836"/>
                </a:cubicBezTo>
                <a:cubicBezTo>
                  <a:pt x="61640" y="24920"/>
                  <a:pt x="62544" y="25086"/>
                  <a:pt x="63473" y="25301"/>
                </a:cubicBezTo>
                <a:cubicBezTo>
                  <a:pt x="64342" y="25503"/>
                  <a:pt x="65271" y="25789"/>
                  <a:pt x="66283" y="26158"/>
                </a:cubicBezTo>
                <a:cubicBezTo>
                  <a:pt x="68188" y="26884"/>
                  <a:pt x="70093" y="27872"/>
                  <a:pt x="72081" y="29182"/>
                </a:cubicBezTo>
                <a:cubicBezTo>
                  <a:pt x="72105" y="29194"/>
                  <a:pt x="72117" y="29230"/>
                  <a:pt x="72129" y="29242"/>
                </a:cubicBezTo>
                <a:cubicBezTo>
                  <a:pt x="72177" y="29289"/>
                  <a:pt x="72236" y="29313"/>
                  <a:pt x="72308" y="29325"/>
                </a:cubicBezTo>
                <a:lnTo>
                  <a:pt x="72343" y="29349"/>
                </a:lnTo>
                <a:cubicBezTo>
                  <a:pt x="72367" y="29361"/>
                  <a:pt x="72403" y="29373"/>
                  <a:pt x="72427" y="29373"/>
                </a:cubicBezTo>
                <a:cubicBezTo>
                  <a:pt x="72486" y="29373"/>
                  <a:pt x="72546" y="29349"/>
                  <a:pt x="72581" y="29301"/>
                </a:cubicBezTo>
                <a:cubicBezTo>
                  <a:pt x="72605" y="29289"/>
                  <a:pt x="72653" y="29254"/>
                  <a:pt x="72677" y="29230"/>
                </a:cubicBezTo>
                <a:cubicBezTo>
                  <a:pt x="72760" y="29135"/>
                  <a:pt x="72772" y="29051"/>
                  <a:pt x="72784" y="28944"/>
                </a:cubicBezTo>
                <a:cubicBezTo>
                  <a:pt x="73022" y="26503"/>
                  <a:pt x="73093" y="24051"/>
                  <a:pt x="73141" y="21753"/>
                </a:cubicBezTo>
                <a:cubicBezTo>
                  <a:pt x="73153" y="21348"/>
                  <a:pt x="73153" y="20955"/>
                  <a:pt x="73177" y="20550"/>
                </a:cubicBezTo>
                <a:lnTo>
                  <a:pt x="73189" y="20145"/>
                </a:lnTo>
                <a:cubicBezTo>
                  <a:pt x="73212" y="18574"/>
                  <a:pt x="73248" y="16788"/>
                  <a:pt x="73331" y="15061"/>
                </a:cubicBezTo>
                <a:cubicBezTo>
                  <a:pt x="73367" y="14609"/>
                  <a:pt x="73379" y="14180"/>
                  <a:pt x="73415" y="13728"/>
                </a:cubicBezTo>
                <a:lnTo>
                  <a:pt x="73415" y="13668"/>
                </a:lnTo>
                <a:cubicBezTo>
                  <a:pt x="73498" y="12240"/>
                  <a:pt x="73593" y="10787"/>
                  <a:pt x="73593" y="9346"/>
                </a:cubicBezTo>
                <a:cubicBezTo>
                  <a:pt x="73593" y="7037"/>
                  <a:pt x="73391" y="5310"/>
                  <a:pt x="72950" y="3762"/>
                </a:cubicBezTo>
                <a:cubicBezTo>
                  <a:pt x="72831" y="3358"/>
                  <a:pt x="72700" y="2988"/>
                  <a:pt x="72534" y="2631"/>
                </a:cubicBezTo>
                <a:cubicBezTo>
                  <a:pt x="72403" y="2334"/>
                  <a:pt x="72236" y="2084"/>
                  <a:pt x="72046" y="1845"/>
                </a:cubicBezTo>
                <a:cubicBezTo>
                  <a:pt x="71688" y="1441"/>
                  <a:pt x="71212" y="1095"/>
                  <a:pt x="70629" y="810"/>
                </a:cubicBezTo>
                <a:cubicBezTo>
                  <a:pt x="70093" y="560"/>
                  <a:pt x="69486" y="393"/>
                  <a:pt x="68724" y="250"/>
                </a:cubicBezTo>
                <a:cubicBezTo>
                  <a:pt x="68093" y="143"/>
                  <a:pt x="67414" y="71"/>
                  <a:pt x="66545" y="24"/>
                </a:cubicBezTo>
                <a:cubicBezTo>
                  <a:pt x="66164" y="12"/>
                  <a:pt x="65759" y="0"/>
                  <a:pt x="6529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976445" y="1559700"/>
            <a:ext cx="6838640" cy="2353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976445" y="3861033"/>
            <a:ext cx="6838640" cy="63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926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7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3"/>
          <p:cNvSpPr txBox="1">
            <a:spLocks noGrp="1"/>
          </p:cNvSpPr>
          <p:nvPr>
            <p:ph type="title"/>
          </p:nvPr>
        </p:nvSpPr>
        <p:spPr>
          <a:xfrm>
            <a:off x="4464794" y="2638567"/>
            <a:ext cx="6107653" cy="115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Font typeface="Raleway"/>
              <a:buNone/>
              <a:defRPr sz="665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Raleway"/>
              <a:buNone/>
              <a:defRPr sz="4788">
                <a:latin typeface="Raleway"/>
                <a:ea typeface="Raleway"/>
                <a:cs typeface="Raleway"/>
                <a:sym typeface="Raleway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Raleway"/>
              <a:buNone/>
              <a:defRPr sz="4788">
                <a:latin typeface="Raleway"/>
                <a:ea typeface="Raleway"/>
                <a:cs typeface="Raleway"/>
                <a:sym typeface="Raleway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Raleway"/>
              <a:buNone/>
              <a:defRPr sz="4788">
                <a:latin typeface="Raleway"/>
                <a:ea typeface="Raleway"/>
                <a:cs typeface="Raleway"/>
                <a:sym typeface="Raleway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Raleway"/>
              <a:buNone/>
              <a:defRPr sz="4788">
                <a:latin typeface="Raleway"/>
                <a:ea typeface="Raleway"/>
                <a:cs typeface="Raleway"/>
                <a:sym typeface="Raleway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Raleway"/>
              <a:buNone/>
              <a:defRPr sz="4788">
                <a:latin typeface="Raleway"/>
                <a:ea typeface="Raleway"/>
                <a:cs typeface="Raleway"/>
                <a:sym typeface="Raleway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Raleway"/>
              <a:buNone/>
              <a:defRPr sz="4788">
                <a:latin typeface="Raleway"/>
                <a:ea typeface="Raleway"/>
                <a:cs typeface="Raleway"/>
                <a:sym typeface="Raleway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Raleway"/>
              <a:buNone/>
              <a:defRPr sz="4788">
                <a:latin typeface="Raleway"/>
                <a:ea typeface="Raleway"/>
                <a:cs typeface="Raleway"/>
                <a:sym typeface="Raleway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Raleway"/>
              <a:buNone/>
              <a:defRPr sz="4788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55" name="Google Shape;155;p23"/>
          <p:cNvSpPr txBox="1">
            <a:spLocks noGrp="1"/>
          </p:cNvSpPr>
          <p:nvPr>
            <p:ph type="title" idx="2" hasCustomPrompt="1"/>
          </p:nvPr>
        </p:nvSpPr>
        <p:spPr>
          <a:xfrm>
            <a:off x="1655960" y="2754168"/>
            <a:ext cx="2224882" cy="134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700"/>
              <a:buNone/>
              <a:defRPr sz="1064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700"/>
              <a:buNone/>
              <a:defRPr sz="758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700"/>
              <a:buNone/>
              <a:defRPr sz="758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700"/>
              <a:buNone/>
              <a:defRPr sz="758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700"/>
              <a:buNone/>
              <a:defRPr sz="758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700"/>
              <a:buNone/>
              <a:defRPr sz="758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700"/>
              <a:buNone/>
              <a:defRPr sz="758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700"/>
              <a:buNone/>
              <a:defRPr sz="758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700"/>
              <a:buNone/>
              <a:defRPr sz="7581"/>
            </a:lvl9pPr>
          </a:lstStyle>
          <a:p>
            <a:r>
              <a:t>xx%</a:t>
            </a:r>
          </a:p>
        </p:txBody>
      </p:sp>
      <p:sp>
        <p:nvSpPr>
          <p:cNvPr id="156" name="Google Shape;156;p23"/>
          <p:cNvSpPr txBox="1">
            <a:spLocks noGrp="1"/>
          </p:cNvSpPr>
          <p:nvPr>
            <p:ph type="subTitle" idx="1"/>
          </p:nvPr>
        </p:nvSpPr>
        <p:spPr>
          <a:xfrm>
            <a:off x="4464810" y="3841035"/>
            <a:ext cx="6107653" cy="3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2394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2pPr>
            <a:lvl3pPr lvl="2" rtl="0">
              <a:spcBef>
                <a:spcPts val="2128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3pPr>
            <a:lvl4pPr lvl="3" rtl="0">
              <a:spcBef>
                <a:spcPts val="2128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4pPr>
            <a:lvl5pPr lvl="4" rtl="0">
              <a:spcBef>
                <a:spcPts val="2128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5pPr>
            <a:lvl6pPr lvl="5" rtl="0">
              <a:spcBef>
                <a:spcPts val="2128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6pPr>
            <a:lvl7pPr lvl="6" rtl="0">
              <a:spcBef>
                <a:spcPts val="2128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7pPr>
            <a:lvl8pPr lvl="7" rtl="0">
              <a:spcBef>
                <a:spcPts val="2128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8pPr>
            <a:lvl9pPr lvl="8" rtl="0">
              <a:spcBef>
                <a:spcPts val="2128"/>
              </a:spcBef>
              <a:spcAft>
                <a:spcPts val="2128"/>
              </a:spcAft>
              <a:buClr>
                <a:schemeClr val="lt1"/>
              </a:buClr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7" name="Google Shape;157;p23"/>
          <p:cNvSpPr/>
          <p:nvPr/>
        </p:nvSpPr>
        <p:spPr>
          <a:xfrm rot="476882" flipH="1">
            <a:off x="-569830" y="5284071"/>
            <a:ext cx="12843493" cy="2616471"/>
          </a:xfrm>
          <a:custGeom>
            <a:avLst/>
            <a:gdLst/>
            <a:ahLst/>
            <a:cxnLst/>
            <a:rect l="l" t="t" r="r" b="b"/>
            <a:pathLst>
              <a:path w="74951" h="30242" extrusionOk="0">
                <a:moveTo>
                  <a:pt x="7561" y="0"/>
                </a:moveTo>
                <a:cubicBezTo>
                  <a:pt x="7382" y="0"/>
                  <a:pt x="7192" y="0"/>
                  <a:pt x="7013" y="12"/>
                </a:cubicBezTo>
                <a:cubicBezTo>
                  <a:pt x="6453" y="48"/>
                  <a:pt x="5894" y="131"/>
                  <a:pt x="5263" y="286"/>
                </a:cubicBezTo>
                <a:cubicBezTo>
                  <a:pt x="4656" y="417"/>
                  <a:pt x="4048" y="631"/>
                  <a:pt x="3394" y="929"/>
                </a:cubicBezTo>
                <a:cubicBezTo>
                  <a:pt x="2262" y="1429"/>
                  <a:pt x="1143" y="2155"/>
                  <a:pt x="107" y="3096"/>
                </a:cubicBezTo>
                <a:cubicBezTo>
                  <a:pt x="60" y="3143"/>
                  <a:pt x="24" y="3203"/>
                  <a:pt x="12" y="3274"/>
                </a:cubicBezTo>
                <a:cubicBezTo>
                  <a:pt x="0" y="3346"/>
                  <a:pt x="0" y="3441"/>
                  <a:pt x="24" y="3524"/>
                </a:cubicBezTo>
                <a:cubicBezTo>
                  <a:pt x="48" y="3762"/>
                  <a:pt x="72" y="4001"/>
                  <a:pt x="84" y="4227"/>
                </a:cubicBezTo>
                <a:lnTo>
                  <a:pt x="107" y="4393"/>
                </a:lnTo>
                <a:cubicBezTo>
                  <a:pt x="131" y="4679"/>
                  <a:pt x="167" y="4953"/>
                  <a:pt x="179" y="5239"/>
                </a:cubicBezTo>
                <a:cubicBezTo>
                  <a:pt x="227" y="5822"/>
                  <a:pt x="262" y="6429"/>
                  <a:pt x="298" y="7096"/>
                </a:cubicBezTo>
                <a:cubicBezTo>
                  <a:pt x="357" y="8323"/>
                  <a:pt x="369" y="9561"/>
                  <a:pt x="381" y="10704"/>
                </a:cubicBezTo>
                <a:cubicBezTo>
                  <a:pt x="381" y="11347"/>
                  <a:pt x="405" y="11978"/>
                  <a:pt x="405" y="12609"/>
                </a:cubicBezTo>
                <a:lnTo>
                  <a:pt x="405" y="12680"/>
                </a:lnTo>
                <a:lnTo>
                  <a:pt x="405" y="12752"/>
                </a:lnTo>
                <a:cubicBezTo>
                  <a:pt x="417" y="14466"/>
                  <a:pt x="429" y="16228"/>
                  <a:pt x="477" y="17967"/>
                </a:cubicBezTo>
                <a:cubicBezTo>
                  <a:pt x="536" y="20360"/>
                  <a:pt x="667" y="22801"/>
                  <a:pt x="774" y="24658"/>
                </a:cubicBezTo>
                <a:cubicBezTo>
                  <a:pt x="822" y="25491"/>
                  <a:pt x="893" y="26480"/>
                  <a:pt x="1096" y="27456"/>
                </a:cubicBezTo>
                <a:cubicBezTo>
                  <a:pt x="1191" y="27873"/>
                  <a:pt x="1310" y="28265"/>
                  <a:pt x="1477" y="28623"/>
                </a:cubicBezTo>
                <a:cubicBezTo>
                  <a:pt x="1655" y="29039"/>
                  <a:pt x="1893" y="29349"/>
                  <a:pt x="2191" y="29623"/>
                </a:cubicBezTo>
                <a:cubicBezTo>
                  <a:pt x="2667" y="30039"/>
                  <a:pt x="3322" y="30230"/>
                  <a:pt x="4251" y="30242"/>
                </a:cubicBezTo>
                <a:lnTo>
                  <a:pt x="4334" y="30242"/>
                </a:lnTo>
                <a:cubicBezTo>
                  <a:pt x="4691" y="30242"/>
                  <a:pt x="5060" y="30218"/>
                  <a:pt x="5406" y="30182"/>
                </a:cubicBezTo>
                <a:lnTo>
                  <a:pt x="5596" y="30170"/>
                </a:lnTo>
                <a:cubicBezTo>
                  <a:pt x="5942" y="30135"/>
                  <a:pt x="6299" y="30111"/>
                  <a:pt x="6656" y="30099"/>
                </a:cubicBezTo>
                <a:cubicBezTo>
                  <a:pt x="7073" y="30075"/>
                  <a:pt x="7501" y="30063"/>
                  <a:pt x="7930" y="30063"/>
                </a:cubicBezTo>
                <a:lnTo>
                  <a:pt x="8382" y="30063"/>
                </a:lnTo>
                <a:cubicBezTo>
                  <a:pt x="9013" y="30051"/>
                  <a:pt x="9656" y="30051"/>
                  <a:pt x="10299" y="30039"/>
                </a:cubicBezTo>
                <a:cubicBezTo>
                  <a:pt x="11514" y="30016"/>
                  <a:pt x="12752" y="30004"/>
                  <a:pt x="13978" y="29992"/>
                </a:cubicBezTo>
                <a:cubicBezTo>
                  <a:pt x="16312" y="29956"/>
                  <a:pt x="18812" y="29932"/>
                  <a:pt x="21384" y="29837"/>
                </a:cubicBezTo>
                <a:lnTo>
                  <a:pt x="22622" y="29801"/>
                </a:lnTo>
                <a:lnTo>
                  <a:pt x="22967" y="29778"/>
                </a:lnTo>
                <a:cubicBezTo>
                  <a:pt x="23658" y="29754"/>
                  <a:pt x="24372" y="29742"/>
                  <a:pt x="25075" y="29718"/>
                </a:cubicBezTo>
                <a:cubicBezTo>
                  <a:pt x="26313" y="29694"/>
                  <a:pt x="27528" y="29658"/>
                  <a:pt x="28766" y="29647"/>
                </a:cubicBezTo>
                <a:cubicBezTo>
                  <a:pt x="32766" y="29575"/>
                  <a:pt x="36803" y="29563"/>
                  <a:pt x="40708" y="29539"/>
                </a:cubicBezTo>
                <a:lnTo>
                  <a:pt x="40851" y="29539"/>
                </a:lnTo>
                <a:cubicBezTo>
                  <a:pt x="46566" y="29516"/>
                  <a:pt x="52459" y="29480"/>
                  <a:pt x="58281" y="29301"/>
                </a:cubicBezTo>
                <a:cubicBezTo>
                  <a:pt x="59484" y="29266"/>
                  <a:pt x="60734" y="29218"/>
                  <a:pt x="61972" y="29170"/>
                </a:cubicBezTo>
                <a:lnTo>
                  <a:pt x="62353" y="29158"/>
                </a:lnTo>
                <a:lnTo>
                  <a:pt x="62758" y="29147"/>
                </a:lnTo>
                <a:cubicBezTo>
                  <a:pt x="63389" y="29111"/>
                  <a:pt x="64020" y="29087"/>
                  <a:pt x="64675" y="29063"/>
                </a:cubicBezTo>
                <a:cubicBezTo>
                  <a:pt x="64949" y="29063"/>
                  <a:pt x="65199" y="29063"/>
                  <a:pt x="65473" y="29051"/>
                </a:cubicBezTo>
                <a:lnTo>
                  <a:pt x="65508" y="29051"/>
                </a:lnTo>
                <a:cubicBezTo>
                  <a:pt x="66794" y="29039"/>
                  <a:pt x="68116" y="29027"/>
                  <a:pt x="69402" y="28885"/>
                </a:cubicBezTo>
                <a:cubicBezTo>
                  <a:pt x="70295" y="28801"/>
                  <a:pt x="71045" y="28670"/>
                  <a:pt x="71724" y="28468"/>
                </a:cubicBezTo>
                <a:cubicBezTo>
                  <a:pt x="72462" y="28265"/>
                  <a:pt x="73045" y="27980"/>
                  <a:pt x="73486" y="27611"/>
                </a:cubicBezTo>
                <a:cubicBezTo>
                  <a:pt x="73652" y="27480"/>
                  <a:pt x="73807" y="27325"/>
                  <a:pt x="73926" y="27146"/>
                </a:cubicBezTo>
                <a:cubicBezTo>
                  <a:pt x="74045" y="26980"/>
                  <a:pt x="74141" y="26801"/>
                  <a:pt x="74224" y="26610"/>
                </a:cubicBezTo>
                <a:cubicBezTo>
                  <a:pt x="74414" y="26146"/>
                  <a:pt x="74474" y="25658"/>
                  <a:pt x="74498" y="25277"/>
                </a:cubicBezTo>
                <a:cubicBezTo>
                  <a:pt x="74533" y="24979"/>
                  <a:pt x="74545" y="24682"/>
                  <a:pt x="74557" y="24360"/>
                </a:cubicBezTo>
                <a:cubicBezTo>
                  <a:pt x="74581" y="24217"/>
                  <a:pt x="74581" y="24063"/>
                  <a:pt x="74593" y="23920"/>
                </a:cubicBezTo>
                <a:cubicBezTo>
                  <a:pt x="74617" y="23312"/>
                  <a:pt x="74664" y="22717"/>
                  <a:pt x="74700" y="22098"/>
                </a:cubicBezTo>
                <a:cubicBezTo>
                  <a:pt x="74843" y="19062"/>
                  <a:pt x="74950" y="15061"/>
                  <a:pt x="74402" y="11120"/>
                </a:cubicBezTo>
                <a:cubicBezTo>
                  <a:pt x="74379" y="11049"/>
                  <a:pt x="74367" y="10966"/>
                  <a:pt x="74319" y="10894"/>
                </a:cubicBezTo>
                <a:cubicBezTo>
                  <a:pt x="74307" y="10811"/>
                  <a:pt x="74236" y="10716"/>
                  <a:pt x="74141" y="10704"/>
                </a:cubicBezTo>
                <a:cubicBezTo>
                  <a:pt x="73700" y="10597"/>
                  <a:pt x="73236" y="10537"/>
                  <a:pt x="72747" y="10513"/>
                </a:cubicBezTo>
                <a:cubicBezTo>
                  <a:pt x="72628" y="10513"/>
                  <a:pt x="72509" y="10489"/>
                  <a:pt x="72390" y="10489"/>
                </a:cubicBezTo>
                <a:cubicBezTo>
                  <a:pt x="72033" y="10489"/>
                  <a:pt x="71664" y="10525"/>
                  <a:pt x="71223" y="10573"/>
                </a:cubicBezTo>
                <a:cubicBezTo>
                  <a:pt x="70116" y="10704"/>
                  <a:pt x="69045" y="11025"/>
                  <a:pt x="68223" y="11299"/>
                </a:cubicBezTo>
                <a:cubicBezTo>
                  <a:pt x="67592" y="11501"/>
                  <a:pt x="66997" y="11716"/>
                  <a:pt x="66401" y="11918"/>
                </a:cubicBezTo>
                <a:cubicBezTo>
                  <a:pt x="65020" y="12430"/>
                  <a:pt x="63592" y="12930"/>
                  <a:pt x="62115" y="13204"/>
                </a:cubicBezTo>
                <a:cubicBezTo>
                  <a:pt x="61687" y="13276"/>
                  <a:pt x="61282" y="13323"/>
                  <a:pt x="60889" y="13335"/>
                </a:cubicBezTo>
                <a:cubicBezTo>
                  <a:pt x="60734" y="13347"/>
                  <a:pt x="60591" y="13347"/>
                  <a:pt x="60436" y="13347"/>
                </a:cubicBezTo>
                <a:cubicBezTo>
                  <a:pt x="60186" y="13347"/>
                  <a:pt x="59913" y="13335"/>
                  <a:pt x="59639" y="13323"/>
                </a:cubicBezTo>
                <a:cubicBezTo>
                  <a:pt x="58781" y="13228"/>
                  <a:pt x="57877" y="13014"/>
                  <a:pt x="56960" y="12656"/>
                </a:cubicBezTo>
                <a:cubicBezTo>
                  <a:pt x="55364" y="12025"/>
                  <a:pt x="53900" y="11085"/>
                  <a:pt x="52685" y="10251"/>
                </a:cubicBezTo>
                <a:cubicBezTo>
                  <a:pt x="52281" y="9977"/>
                  <a:pt x="51876" y="9692"/>
                  <a:pt x="51483" y="9418"/>
                </a:cubicBezTo>
                <a:cubicBezTo>
                  <a:pt x="50530" y="8751"/>
                  <a:pt x="49530" y="8049"/>
                  <a:pt x="48506" y="7430"/>
                </a:cubicBezTo>
                <a:cubicBezTo>
                  <a:pt x="46875" y="6465"/>
                  <a:pt x="45363" y="5822"/>
                  <a:pt x="43827" y="5489"/>
                </a:cubicBezTo>
                <a:cubicBezTo>
                  <a:pt x="43446" y="5406"/>
                  <a:pt x="43029" y="5346"/>
                  <a:pt x="42553" y="5298"/>
                </a:cubicBezTo>
                <a:cubicBezTo>
                  <a:pt x="41982" y="5239"/>
                  <a:pt x="41398" y="5215"/>
                  <a:pt x="40803" y="5215"/>
                </a:cubicBezTo>
                <a:lnTo>
                  <a:pt x="40743" y="5215"/>
                </a:lnTo>
                <a:cubicBezTo>
                  <a:pt x="39755" y="5215"/>
                  <a:pt x="38696" y="5310"/>
                  <a:pt x="37517" y="5513"/>
                </a:cubicBezTo>
                <a:cubicBezTo>
                  <a:pt x="36195" y="5751"/>
                  <a:pt x="34814" y="6132"/>
                  <a:pt x="33397" y="6679"/>
                </a:cubicBezTo>
                <a:cubicBezTo>
                  <a:pt x="32504" y="7037"/>
                  <a:pt x="31623" y="7453"/>
                  <a:pt x="30778" y="7870"/>
                </a:cubicBezTo>
                <a:cubicBezTo>
                  <a:pt x="30373" y="8061"/>
                  <a:pt x="29992" y="8263"/>
                  <a:pt x="29587" y="8442"/>
                </a:cubicBezTo>
                <a:cubicBezTo>
                  <a:pt x="28504" y="8942"/>
                  <a:pt x="27194" y="9501"/>
                  <a:pt x="25801" y="9751"/>
                </a:cubicBezTo>
                <a:lnTo>
                  <a:pt x="25789" y="9751"/>
                </a:lnTo>
                <a:cubicBezTo>
                  <a:pt x="25468" y="9811"/>
                  <a:pt x="25170" y="9835"/>
                  <a:pt x="24849" y="9847"/>
                </a:cubicBezTo>
                <a:cubicBezTo>
                  <a:pt x="24730" y="9847"/>
                  <a:pt x="24611" y="9870"/>
                  <a:pt x="24515" y="9870"/>
                </a:cubicBezTo>
                <a:cubicBezTo>
                  <a:pt x="24301" y="9870"/>
                  <a:pt x="24099" y="9847"/>
                  <a:pt x="23872" y="9835"/>
                </a:cubicBezTo>
                <a:cubicBezTo>
                  <a:pt x="23217" y="9763"/>
                  <a:pt x="22575" y="9620"/>
                  <a:pt x="21955" y="9394"/>
                </a:cubicBezTo>
                <a:cubicBezTo>
                  <a:pt x="21253" y="9108"/>
                  <a:pt x="20562" y="8739"/>
                  <a:pt x="19848" y="8251"/>
                </a:cubicBezTo>
                <a:lnTo>
                  <a:pt x="19836" y="8227"/>
                </a:lnTo>
                <a:lnTo>
                  <a:pt x="19812" y="8215"/>
                </a:lnTo>
                <a:cubicBezTo>
                  <a:pt x="18538" y="7275"/>
                  <a:pt x="17431" y="6132"/>
                  <a:pt x="16359" y="5036"/>
                </a:cubicBezTo>
                <a:lnTo>
                  <a:pt x="16324" y="5001"/>
                </a:lnTo>
                <a:cubicBezTo>
                  <a:pt x="15669" y="4334"/>
                  <a:pt x="14931" y="3560"/>
                  <a:pt x="14169" y="2869"/>
                </a:cubicBezTo>
                <a:cubicBezTo>
                  <a:pt x="13085" y="1893"/>
                  <a:pt x="12038" y="1191"/>
                  <a:pt x="11002" y="726"/>
                </a:cubicBezTo>
                <a:cubicBezTo>
                  <a:pt x="10406" y="464"/>
                  <a:pt x="9775" y="262"/>
                  <a:pt x="9132" y="131"/>
                </a:cubicBezTo>
                <a:cubicBezTo>
                  <a:pt x="8632" y="60"/>
                  <a:pt x="8097" y="0"/>
                  <a:pt x="756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58" name="Google Shape;158;p23"/>
          <p:cNvSpPr/>
          <p:nvPr/>
        </p:nvSpPr>
        <p:spPr>
          <a:xfrm rot="434527" flipH="1">
            <a:off x="-489471" y="-946449"/>
            <a:ext cx="13529841" cy="2724943"/>
          </a:xfrm>
          <a:custGeom>
            <a:avLst/>
            <a:gdLst/>
            <a:ahLst/>
            <a:cxnLst/>
            <a:rect l="l" t="t" r="r" b="b"/>
            <a:pathLst>
              <a:path w="73594" h="29373" extrusionOk="0">
                <a:moveTo>
                  <a:pt x="65295" y="0"/>
                </a:moveTo>
                <a:cubicBezTo>
                  <a:pt x="64723" y="0"/>
                  <a:pt x="64128" y="12"/>
                  <a:pt x="63545" y="24"/>
                </a:cubicBezTo>
                <a:lnTo>
                  <a:pt x="63366" y="24"/>
                </a:lnTo>
                <a:cubicBezTo>
                  <a:pt x="63033" y="36"/>
                  <a:pt x="62711" y="36"/>
                  <a:pt x="62378" y="60"/>
                </a:cubicBezTo>
                <a:lnTo>
                  <a:pt x="61937" y="60"/>
                </a:lnTo>
                <a:cubicBezTo>
                  <a:pt x="61532" y="60"/>
                  <a:pt x="61128" y="36"/>
                  <a:pt x="60735" y="36"/>
                </a:cubicBezTo>
                <a:lnTo>
                  <a:pt x="60627" y="36"/>
                </a:lnTo>
                <a:cubicBezTo>
                  <a:pt x="60437" y="36"/>
                  <a:pt x="60235" y="24"/>
                  <a:pt x="60032" y="24"/>
                </a:cubicBezTo>
                <a:cubicBezTo>
                  <a:pt x="59032" y="12"/>
                  <a:pt x="57960" y="12"/>
                  <a:pt x="56770" y="12"/>
                </a:cubicBezTo>
                <a:lnTo>
                  <a:pt x="56413" y="12"/>
                </a:lnTo>
                <a:cubicBezTo>
                  <a:pt x="52186" y="12"/>
                  <a:pt x="47924" y="179"/>
                  <a:pt x="43780" y="321"/>
                </a:cubicBezTo>
                <a:lnTo>
                  <a:pt x="41828" y="393"/>
                </a:lnTo>
                <a:cubicBezTo>
                  <a:pt x="39672" y="476"/>
                  <a:pt x="37125" y="560"/>
                  <a:pt x="34541" y="607"/>
                </a:cubicBezTo>
                <a:cubicBezTo>
                  <a:pt x="32267" y="655"/>
                  <a:pt x="29945" y="679"/>
                  <a:pt x="27576" y="691"/>
                </a:cubicBezTo>
                <a:lnTo>
                  <a:pt x="27207" y="691"/>
                </a:lnTo>
                <a:cubicBezTo>
                  <a:pt x="22682" y="738"/>
                  <a:pt x="17539" y="798"/>
                  <a:pt x="12538" y="988"/>
                </a:cubicBezTo>
                <a:lnTo>
                  <a:pt x="11431" y="1036"/>
                </a:lnTo>
                <a:lnTo>
                  <a:pt x="11026" y="1048"/>
                </a:lnTo>
                <a:cubicBezTo>
                  <a:pt x="10443" y="1072"/>
                  <a:pt x="9883" y="1095"/>
                  <a:pt x="9312" y="1131"/>
                </a:cubicBezTo>
                <a:cubicBezTo>
                  <a:pt x="8049" y="1191"/>
                  <a:pt x="7026" y="1274"/>
                  <a:pt x="6097" y="1429"/>
                </a:cubicBezTo>
                <a:cubicBezTo>
                  <a:pt x="5597" y="1500"/>
                  <a:pt x="5097" y="1607"/>
                  <a:pt x="4620" y="1726"/>
                </a:cubicBezTo>
                <a:cubicBezTo>
                  <a:pt x="4085" y="1857"/>
                  <a:pt x="3632" y="2000"/>
                  <a:pt x="3216" y="2203"/>
                </a:cubicBezTo>
                <a:cubicBezTo>
                  <a:pt x="2406" y="2560"/>
                  <a:pt x="1703" y="3060"/>
                  <a:pt x="1144" y="3703"/>
                </a:cubicBezTo>
                <a:cubicBezTo>
                  <a:pt x="513" y="4405"/>
                  <a:pt x="120" y="5310"/>
                  <a:pt x="13" y="6227"/>
                </a:cubicBezTo>
                <a:cubicBezTo>
                  <a:pt x="1" y="6346"/>
                  <a:pt x="1" y="6441"/>
                  <a:pt x="60" y="6525"/>
                </a:cubicBezTo>
                <a:cubicBezTo>
                  <a:pt x="96" y="6608"/>
                  <a:pt x="179" y="6667"/>
                  <a:pt x="263" y="6691"/>
                </a:cubicBezTo>
                <a:cubicBezTo>
                  <a:pt x="477" y="7513"/>
                  <a:pt x="775" y="8358"/>
                  <a:pt x="1144" y="9204"/>
                </a:cubicBezTo>
                <a:cubicBezTo>
                  <a:pt x="1549" y="10096"/>
                  <a:pt x="2037" y="10978"/>
                  <a:pt x="2596" y="11811"/>
                </a:cubicBezTo>
                <a:cubicBezTo>
                  <a:pt x="3132" y="12597"/>
                  <a:pt x="3775" y="13371"/>
                  <a:pt x="4478" y="14085"/>
                </a:cubicBezTo>
                <a:cubicBezTo>
                  <a:pt x="5132" y="14764"/>
                  <a:pt x="5871" y="15371"/>
                  <a:pt x="6752" y="15966"/>
                </a:cubicBezTo>
                <a:cubicBezTo>
                  <a:pt x="8359" y="17062"/>
                  <a:pt x="10240" y="17871"/>
                  <a:pt x="12181" y="18288"/>
                </a:cubicBezTo>
                <a:cubicBezTo>
                  <a:pt x="13133" y="18490"/>
                  <a:pt x="14145" y="18586"/>
                  <a:pt x="15300" y="18586"/>
                </a:cubicBezTo>
                <a:cubicBezTo>
                  <a:pt x="16467" y="18586"/>
                  <a:pt x="17658" y="18478"/>
                  <a:pt x="18670" y="18371"/>
                </a:cubicBezTo>
                <a:cubicBezTo>
                  <a:pt x="19015" y="18348"/>
                  <a:pt x="19372" y="18300"/>
                  <a:pt x="19718" y="18264"/>
                </a:cubicBezTo>
                <a:cubicBezTo>
                  <a:pt x="20539" y="18169"/>
                  <a:pt x="21373" y="18074"/>
                  <a:pt x="22218" y="18002"/>
                </a:cubicBezTo>
                <a:cubicBezTo>
                  <a:pt x="22885" y="17967"/>
                  <a:pt x="23492" y="17931"/>
                  <a:pt x="24075" y="17931"/>
                </a:cubicBezTo>
                <a:cubicBezTo>
                  <a:pt x="24647" y="17931"/>
                  <a:pt x="25194" y="17967"/>
                  <a:pt x="25718" y="18002"/>
                </a:cubicBezTo>
                <a:cubicBezTo>
                  <a:pt x="26290" y="18062"/>
                  <a:pt x="26861" y="18157"/>
                  <a:pt x="27397" y="18288"/>
                </a:cubicBezTo>
                <a:cubicBezTo>
                  <a:pt x="27897" y="18407"/>
                  <a:pt x="28421" y="18574"/>
                  <a:pt x="28969" y="18776"/>
                </a:cubicBezTo>
                <a:cubicBezTo>
                  <a:pt x="29743" y="19074"/>
                  <a:pt x="30517" y="19467"/>
                  <a:pt x="31326" y="19919"/>
                </a:cubicBezTo>
                <a:cubicBezTo>
                  <a:pt x="32112" y="20383"/>
                  <a:pt x="32886" y="20895"/>
                  <a:pt x="33600" y="21384"/>
                </a:cubicBezTo>
                <a:cubicBezTo>
                  <a:pt x="33886" y="21574"/>
                  <a:pt x="34172" y="21788"/>
                  <a:pt x="34446" y="21979"/>
                </a:cubicBezTo>
                <a:lnTo>
                  <a:pt x="34612" y="22086"/>
                </a:lnTo>
                <a:cubicBezTo>
                  <a:pt x="35743" y="22872"/>
                  <a:pt x="36922" y="23705"/>
                  <a:pt x="38137" y="24384"/>
                </a:cubicBezTo>
                <a:cubicBezTo>
                  <a:pt x="38994" y="24872"/>
                  <a:pt x="39911" y="25301"/>
                  <a:pt x="40875" y="25658"/>
                </a:cubicBezTo>
                <a:cubicBezTo>
                  <a:pt x="41875" y="26027"/>
                  <a:pt x="42935" y="26289"/>
                  <a:pt x="44030" y="26456"/>
                </a:cubicBezTo>
                <a:cubicBezTo>
                  <a:pt x="44780" y="26575"/>
                  <a:pt x="45554" y="26634"/>
                  <a:pt x="46328" y="26634"/>
                </a:cubicBezTo>
                <a:cubicBezTo>
                  <a:pt x="46614" y="26634"/>
                  <a:pt x="46911" y="26622"/>
                  <a:pt x="47209" y="26610"/>
                </a:cubicBezTo>
                <a:cubicBezTo>
                  <a:pt x="48233" y="26551"/>
                  <a:pt x="49305" y="26384"/>
                  <a:pt x="50400" y="26087"/>
                </a:cubicBezTo>
                <a:cubicBezTo>
                  <a:pt x="50602" y="26039"/>
                  <a:pt x="50781" y="25979"/>
                  <a:pt x="50972" y="25920"/>
                </a:cubicBezTo>
                <a:lnTo>
                  <a:pt x="50995" y="25908"/>
                </a:lnTo>
                <a:lnTo>
                  <a:pt x="51055" y="25896"/>
                </a:lnTo>
                <a:lnTo>
                  <a:pt x="51162" y="25860"/>
                </a:lnTo>
                <a:cubicBezTo>
                  <a:pt x="51281" y="25837"/>
                  <a:pt x="51412" y="25789"/>
                  <a:pt x="51531" y="25753"/>
                </a:cubicBezTo>
                <a:cubicBezTo>
                  <a:pt x="51888" y="25658"/>
                  <a:pt x="52257" y="25563"/>
                  <a:pt x="52626" y="25479"/>
                </a:cubicBezTo>
                <a:cubicBezTo>
                  <a:pt x="53293" y="25313"/>
                  <a:pt x="53972" y="25182"/>
                  <a:pt x="54651" y="25063"/>
                </a:cubicBezTo>
                <a:lnTo>
                  <a:pt x="54674" y="25039"/>
                </a:lnTo>
                <a:lnTo>
                  <a:pt x="54734" y="25039"/>
                </a:lnTo>
                <a:cubicBezTo>
                  <a:pt x="55722" y="24884"/>
                  <a:pt x="56710" y="24789"/>
                  <a:pt x="57710" y="24741"/>
                </a:cubicBezTo>
                <a:cubicBezTo>
                  <a:pt x="57984" y="24729"/>
                  <a:pt x="58246" y="24729"/>
                  <a:pt x="58508" y="24729"/>
                </a:cubicBezTo>
                <a:cubicBezTo>
                  <a:pt x="59246" y="24729"/>
                  <a:pt x="59996" y="24765"/>
                  <a:pt x="60747" y="24836"/>
                </a:cubicBezTo>
                <a:cubicBezTo>
                  <a:pt x="61640" y="24920"/>
                  <a:pt x="62544" y="25086"/>
                  <a:pt x="63473" y="25301"/>
                </a:cubicBezTo>
                <a:cubicBezTo>
                  <a:pt x="64342" y="25503"/>
                  <a:pt x="65271" y="25789"/>
                  <a:pt x="66283" y="26158"/>
                </a:cubicBezTo>
                <a:cubicBezTo>
                  <a:pt x="68188" y="26884"/>
                  <a:pt x="70093" y="27872"/>
                  <a:pt x="72081" y="29182"/>
                </a:cubicBezTo>
                <a:cubicBezTo>
                  <a:pt x="72105" y="29194"/>
                  <a:pt x="72117" y="29230"/>
                  <a:pt x="72129" y="29242"/>
                </a:cubicBezTo>
                <a:cubicBezTo>
                  <a:pt x="72177" y="29289"/>
                  <a:pt x="72236" y="29313"/>
                  <a:pt x="72308" y="29325"/>
                </a:cubicBezTo>
                <a:lnTo>
                  <a:pt x="72343" y="29349"/>
                </a:lnTo>
                <a:cubicBezTo>
                  <a:pt x="72367" y="29361"/>
                  <a:pt x="72403" y="29373"/>
                  <a:pt x="72427" y="29373"/>
                </a:cubicBezTo>
                <a:cubicBezTo>
                  <a:pt x="72486" y="29373"/>
                  <a:pt x="72546" y="29349"/>
                  <a:pt x="72581" y="29301"/>
                </a:cubicBezTo>
                <a:cubicBezTo>
                  <a:pt x="72605" y="29289"/>
                  <a:pt x="72653" y="29254"/>
                  <a:pt x="72677" y="29230"/>
                </a:cubicBezTo>
                <a:cubicBezTo>
                  <a:pt x="72760" y="29135"/>
                  <a:pt x="72772" y="29051"/>
                  <a:pt x="72784" y="28944"/>
                </a:cubicBezTo>
                <a:cubicBezTo>
                  <a:pt x="73022" y="26503"/>
                  <a:pt x="73093" y="24051"/>
                  <a:pt x="73141" y="21753"/>
                </a:cubicBezTo>
                <a:cubicBezTo>
                  <a:pt x="73153" y="21348"/>
                  <a:pt x="73153" y="20955"/>
                  <a:pt x="73177" y="20550"/>
                </a:cubicBezTo>
                <a:lnTo>
                  <a:pt x="73189" y="20145"/>
                </a:lnTo>
                <a:cubicBezTo>
                  <a:pt x="73212" y="18574"/>
                  <a:pt x="73248" y="16788"/>
                  <a:pt x="73331" y="15061"/>
                </a:cubicBezTo>
                <a:cubicBezTo>
                  <a:pt x="73367" y="14609"/>
                  <a:pt x="73379" y="14180"/>
                  <a:pt x="73415" y="13728"/>
                </a:cubicBezTo>
                <a:lnTo>
                  <a:pt x="73415" y="13668"/>
                </a:lnTo>
                <a:cubicBezTo>
                  <a:pt x="73498" y="12240"/>
                  <a:pt x="73593" y="10787"/>
                  <a:pt x="73593" y="9346"/>
                </a:cubicBezTo>
                <a:cubicBezTo>
                  <a:pt x="73593" y="7037"/>
                  <a:pt x="73391" y="5310"/>
                  <a:pt x="72950" y="3762"/>
                </a:cubicBezTo>
                <a:cubicBezTo>
                  <a:pt x="72831" y="3358"/>
                  <a:pt x="72700" y="2988"/>
                  <a:pt x="72534" y="2631"/>
                </a:cubicBezTo>
                <a:cubicBezTo>
                  <a:pt x="72403" y="2334"/>
                  <a:pt x="72236" y="2084"/>
                  <a:pt x="72046" y="1845"/>
                </a:cubicBezTo>
                <a:cubicBezTo>
                  <a:pt x="71688" y="1441"/>
                  <a:pt x="71212" y="1095"/>
                  <a:pt x="70629" y="810"/>
                </a:cubicBezTo>
                <a:cubicBezTo>
                  <a:pt x="70093" y="560"/>
                  <a:pt x="69486" y="393"/>
                  <a:pt x="68724" y="250"/>
                </a:cubicBezTo>
                <a:cubicBezTo>
                  <a:pt x="68093" y="143"/>
                  <a:pt x="67414" y="71"/>
                  <a:pt x="66545" y="24"/>
                </a:cubicBezTo>
                <a:cubicBezTo>
                  <a:pt x="66164" y="12"/>
                  <a:pt x="65759" y="0"/>
                  <a:pt x="6529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CUSTOM_7_1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4"/>
          <p:cNvSpPr txBox="1">
            <a:spLocks noGrp="1"/>
          </p:cNvSpPr>
          <p:nvPr>
            <p:ph type="title"/>
          </p:nvPr>
        </p:nvSpPr>
        <p:spPr>
          <a:xfrm>
            <a:off x="7221324" y="3379367"/>
            <a:ext cx="3850850" cy="151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5000"/>
              <a:buNone/>
              <a:defRPr sz="665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4788"/>
            </a:lvl9pPr>
          </a:lstStyle>
          <a:p>
            <a:endParaRPr/>
          </a:p>
        </p:txBody>
      </p:sp>
      <p:sp>
        <p:nvSpPr>
          <p:cNvPr id="161" name="Google Shape;161;p24"/>
          <p:cNvSpPr txBox="1">
            <a:spLocks noGrp="1"/>
          </p:cNvSpPr>
          <p:nvPr>
            <p:ph type="subTitle" idx="1"/>
          </p:nvPr>
        </p:nvSpPr>
        <p:spPr>
          <a:xfrm>
            <a:off x="7221324" y="5156100"/>
            <a:ext cx="3394781" cy="83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  <p:sp>
        <p:nvSpPr>
          <p:cNvPr id="162" name="Google Shape;162;p24"/>
          <p:cNvSpPr txBox="1">
            <a:spLocks noGrp="1"/>
          </p:cNvSpPr>
          <p:nvPr>
            <p:ph type="title" idx="2" hasCustomPrompt="1"/>
          </p:nvPr>
        </p:nvSpPr>
        <p:spPr>
          <a:xfrm>
            <a:off x="7311168" y="1202747"/>
            <a:ext cx="2358152" cy="151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500"/>
              <a:buNone/>
              <a:defRPr sz="11305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None/>
              <a:defRPr sz="12768"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None/>
              <a:defRPr sz="12768"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None/>
              <a:defRPr sz="12768"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None/>
              <a:defRPr sz="12768"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None/>
              <a:defRPr sz="12768"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None/>
              <a:defRPr sz="12768"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None/>
              <a:defRPr sz="12768"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9600"/>
              <a:buNone/>
              <a:defRPr sz="12768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63" name="Google Shape;163;p24"/>
          <p:cNvSpPr/>
          <p:nvPr/>
        </p:nvSpPr>
        <p:spPr>
          <a:xfrm>
            <a:off x="-276946" y="-191333"/>
            <a:ext cx="6661825" cy="7098724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4">
  <p:cSld name="CUSTOM_7_1_1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5"/>
          <p:cNvSpPr txBox="1">
            <a:spLocks noGrp="1"/>
          </p:cNvSpPr>
          <p:nvPr>
            <p:ph type="title"/>
          </p:nvPr>
        </p:nvSpPr>
        <p:spPr>
          <a:xfrm>
            <a:off x="5949811" y="2955200"/>
            <a:ext cx="5061048" cy="222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4900"/>
              <a:buNone/>
              <a:defRPr sz="665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900"/>
              <a:buNone/>
              <a:defRPr sz="6517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900"/>
              <a:buNone/>
              <a:defRPr sz="6517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900"/>
              <a:buNone/>
              <a:defRPr sz="6517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900"/>
              <a:buNone/>
              <a:defRPr sz="6517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900"/>
              <a:buNone/>
              <a:defRPr sz="6517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900"/>
              <a:buNone/>
              <a:defRPr sz="6517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900"/>
              <a:buNone/>
              <a:defRPr sz="6517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900"/>
              <a:buNone/>
              <a:defRPr sz="6517"/>
            </a:lvl9pPr>
          </a:lstStyle>
          <a:p>
            <a:endParaRPr/>
          </a:p>
        </p:txBody>
      </p:sp>
      <p:sp>
        <p:nvSpPr>
          <p:cNvPr id="166" name="Google Shape;166;p25"/>
          <p:cNvSpPr txBox="1">
            <a:spLocks noGrp="1"/>
          </p:cNvSpPr>
          <p:nvPr>
            <p:ph type="subTitle" idx="1"/>
          </p:nvPr>
        </p:nvSpPr>
        <p:spPr>
          <a:xfrm>
            <a:off x="7548280" y="5216600"/>
            <a:ext cx="3462613" cy="87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>
                <a:solidFill>
                  <a:schemeClr val="dk1"/>
                </a:solidFill>
              </a:defRPr>
            </a:lvl1pPr>
            <a:lvl2pPr lvl="1" algn="r" rtl="0">
              <a:lnSpc>
                <a:spcPct val="100000"/>
              </a:lnSpc>
              <a:spcBef>
                <a:spcPts val="1596"/>
              </a:spcBef>
              <a:spcAft>
                <a:spcPts val="0"/>
              </a:spcAft>
              <a:buSzPts val="1800"/>
              <a:buNone/>
              <a:defRPr sz="2394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9pPr>
          </a:lstStyle>
          <a:p>
            <a:endParaRPr/>
          </a:p>
        </p:txBody>
      </p:sp>
      <p:sp>
        <p:nvSpPr>
          <p:cNvPr id="167" name="Google Shape;167;p25"/>
          <p:cNvSpPr txBox="1">
            <a:spLocks noGrp="1"/>
          </p:cNvSpPr>
          <p:nvPr>
            <p:ph type="title" idx="2" hasCustomPrompt="1"/>
          </p:nvPr>
        </p:nvSpPr>
        <p:spPr>
          <a:xfrm>
            <a:off x="8829403" y="850900"/>
            <a:ext cx="2181390" cy="21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768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8400"/>
              <a:buNone/>
              <a:defRPr sz="11172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8400"/>
              <a:buNone/>
              <a:defRPr sz="11172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8400"/>
              <a:buNone/>
              <a:defRPr sz="11172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8400"/>
              <a:buNone/>
              <a:defRPr sz="11172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8400"/>
              <a:buNone/>
              <a:defRPr sz="11172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8400"/>
              <a:buNone/>
              <a:defRPr sz="11172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8400"/>
              <a:buNone/>
              <a:defRPr sz="11172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8400"/>
              <a:buNone/>
              <a:defRPr sz="11172"/>
            </a:lvl9pPr>
          </a:lstStyle>
          <a:p>
            <a:r>
              <a:t>xx%</a:t>
            </a:r>
          </a:p>
        </p:txBody>
      </p:sp>
      <p:sp>
        <p:nvSpPr>
          <p:cNvPr id="168" name="Google Shape;168;p25"/>
          <p:cNvSpPr/>
          <p:nvPr/>
        </p:nvSpPr>
        <p:spPr>
          <a:xfrm rot="1166025">
            <a:off x="-1557520" y="3096980"/>
            <a:ext cx="6792845" cy="4642049"/>
          </a:xfrm>
          <a:custGeom>
            <a:avLst/>
            <a:gdLst/>
            <a:ahLst/>
            <a:cxnLst/>
            <a:rect l="l" t="t" r="r" b="b"/>
            <a:pathLst>
              <a:path w="100907" h="61483" extrusionOk="0">
                <a:moveTo>
                  <a:pt x="41838" y="0"/>
                </a:moveTo>
                <a:cubicBezTo>
                  <a:pt x="41501" y="0"/>
                  <a:pt x="41156" y="18"/>
                  <a:pt x="40803" y="53"/>
                </a:cubicBezTo>
                <a:cubicBezTo>
                  <a:pt x="37815" y="351"/>
                  <a:pt x="35350" y="898"/>
                  <a:pt x="33124" y="3101"/>
                </a:cubicBezTo>
                <a:cubicBezTo>
                  <a:pt x="31719" y="4506"/>
                  <a:pt x="31386" y="5744"/>
                  <a:pt x="30719" y="7530"/>
                </a:cubicBezTo>
                <a:cubicBezTo>
                  <a:pt x="30016" y="9400"/>
                  <a:pt x="29290" y="11316"/>
                  <a:pt x="27992" y="12888"/>
                </a:cubicBezTo>
                <a:cubicBezTo>
                  <a:pt x="25421" y="16007"/>
                  <a:pt x="21206" y="17127"/>
                  <a:pt x="17455" y="18686"/>
                </a:cubicBezTo>
                <a:cubicBezTo>
                  <a:pt x="11621" y="21127"/>
                  <a:pt x="6311" y="25259"/>
                  <a:pt x="3454" y="30890"/>
                </a:cubicBezTo>
                <a:cubicBezTo>
                  <a:pt x="1" y="37701"/>
                  <a:pt x="656" y="46392"/>
                  <a:pt x="5073" y="52607"/>
                </a:cubicBezTo>
                <a:cubicBezTo>
                  <a:pt x="8981" y="58106"/>
                  <a:pt x="15684" y="61461"/>
                  <a:pt x="22413" y="61461"/>
                </a:cubicBezTo>
                <a:cubicBezTo>
                  <a:pt x="23290" y="61461"/>
                  <a:pt x="24168" y="61404"/>
                  <a:pt x="25040" y="61287"/>
                </a:cubicBezTo>
                <a:cubicBezTo>
                  <a:pt x="30850" y="60501"/>
                  <a:pt x="36053" y="57358"/>
                  <a:pt x="41756" y="56000"/>
                </a:cubicBezTo>
                <a:cubicBezTo>
                  <a:pt x="43876" y="55498"/>
                  <a:pt x="46049" y="55241"/>
                  <a:pt x="48222" y="55241"/>
                </a:cubicBezTo>
                <a:cubicBezTo>
                  <a:pt x="49760" y="55241"/>
                  <a:pt x="51298" y="55370"/>
                  <a:pt x="52817" y="55631"/>
                </a:cubicBezTo>
                <a:cubicBezTo>
                  <a:pt x="57841" y="56477"/>
                  <a:pt x="62532" y="58679"/>
                  <a:pt x="67462" y="60001"/>
                </a:cubicBezTo>
                <a:cubicBezTo>
                  <a:pt x="71107" y="60983"/>
                  <a:pt x="74883" y="61483"/>
                  <a:pt x="78660" y="61483"/>
                </a:cubicBezTo>
                <a:cubicBezTo>
                  <a:pt x="80793" y="61483"/>
                  <a:pt x="82926" y="61323"/>
                  <a:pt x="85035" y="61001"/>
                </a:cubicBezTo>
                <a:cubicBezTo>
                  <a:pt x="87928" y="60572"/>
                  <a:pt x="90810" y="59810"/>
                  <a:pt x="93262" y="58227"/>
                </a:cubicBezTo>
                <a:cubicBezTo>
                  <a:pt x="96703" y="56012"/>
                  <a:pt x="99001" y="52274"/>
                  <a:pt x="99954" y="48309"/>
                </a:cubicBezTo>
                <a:cubicBezTo>
                  <a:pt x="100906" y="44332"/>
                  <a:pt x="100585" y="40130"/>
                  <a:pt x="99608" y="36165"/>
                </a:cubicBezTo>
                <a:cubicBezTo>
                  <a:pt x="98644" y="32248"/>
                  <a:pt x="96918" y="28366"/>
                  <a:pt x="93882" y="25711"/>
                </a:cubicBezTo>
                <a:cubicBezTo>
                  <a:pt x="90798" y="23032"/>
                  <a:pt x="86678" y="21877"/>
                  <a:pt x="82630" y="21294"/>
                </a:cubicBezTo>
                <a:cubicBezTo>
                  <a:pt x="78582" y="20699"/>
                  <a:pt x="74451" y="20579"/>
                  <a:pt x="70498" y="19591"/>
                </a:cubicBezTo>
                <a:cubicBezTo>
                  <a:pt x="65283" y="18305"/>
                  <a:pt x="60461" y="15484"/>
                  <a:pt x="56770" y="11602"/>
                </a:cubicBezTo>
                <a:cubicBezTo>
                  <a:pt x="54103" y="8745"/>
                  <a:pt x="51983" y="5363"/>
                  <a:pt x="48983" y="2923"/>
                </a:cubicBezTo>
                <a:cubicBezTo>
                  <a:pt x="46770" y="1122"/>
                  <a:pt x="44547" y="0"/>
                  <a:pt x="418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69" name="Google Shape;169;p25"/>
          <p:cNvSpPr/>
          <p:nvPr/>
        </p:nvSpPr>
        <p:spPr>
          <a:xfrm rot="3364810" flipH="1">
            <a:off x="9909608" y="-1143490"/>
            <a:ext cx="3224003" cy="2977234"/>
          </a:xfrm>
          <a:custGeom>
            <a:avLst/>
            <a:gdLst/>
            <a:ahLst/>
            <a:cxnLst/>
            <a:rect l="l" t="t" r="r" b="b"/>
            <a:pathLst>
              <a:path w="23663" h="21906" extrusionOk="0">
                <a:moveTo>
                  <a:pt x="9935" y="1"/>
                </a:moveTo>
                <a:cubicBezTo>
                  <a:pt x="9728" y="1"/>
                  <a:pt x="9519" y="11"/>
                  <a:pt x="9310" y="31"/>
                </a:cubicBezTo>
                <a:cubicBezTo>
                  <a:pt x="7507" y="213"/>
                  <a:pt x="5859" y="1134"/>
                  <a:pt x="4386" y="2191"/>
                </a:cubicBezTo>
                <a:cubicBezTo>
                  <a:pt x="3017" y="3178"/>
                  <a:pt x="1711" y="4343"/>
                  <a:pt x="976" y="5865"/>
                </a:cubicBezTo>
                <a:cubicBezTo>
                  <a:pt x="0" y="7894"/>
                  <a:pt x="215" y="10447"/>
                  <a:pt x="1514" y="12284"/>
                </a:cubicBezTo>
                <a:cubicBezTo>
                  <a:pt x="2689" y="13945"/>
                  <a:pt x="4708" y="14962"/>
                  <a:pt x="6735" y="14962"/>
                </a:cubicBezTo>
                <a:cubicBezTo>
                  <a:pt x="6954" y="14962"/>
                  <a:pt x="7173" y="14950"/>
                  <a:pt x="7392" y="14926"/>
                </a:cubicBezTo>
                <a:cubicBezTo>
                  <a:pt x="8573" y="14797"/>
                  <a:pt x="9742" y="14333"/>
                  <a:pt x="10911" y="14333"/>
                </a:cubicBezTo>
                <a:cubicBezTo>
                  <a:pt x="11151" y="14333"/>
                  <a:pt x="11392" y="14353"/>
                  <a:pt x="11633" y="14399"/>
                </a:cubicBezTo>
                <a:cubicBezTo>
                  <a:pt x="13043" y="14670"/>
                  <a:pt x="14126" y="15801"/>
                  <a:pt x="14924" y="16993"/>
                </a:cubicBezTo>
                <a:cubicBezTo>
                  <a:pt x="15726" y="18187"/>
                  <a:pt x="16353" y="19512"/>
                  <a:pt x="17358" y="20536"/>
                </a:cubicBezTo>
                <a:cubicBezTo>
                  <a:pt x="18128" y="21323"/>
                  <a:pt x="19213" y="21906"/>
                  <a:pt x="20281" y="21906"/>
                </a:cubicBezTo>
                <a:cubicBezTo>
                  <a:pt x="20608" y="21906"/>
                  <a:pt x="20933" y="21851"/>
                  <a:pt x="21247" y="21731"/>
                </a:cubicBezTo>
                <a:cubicBezTo>
                  <a:pt x="22245" y="21349"/>
                  <a:pt x="22928" y="20369"/>
                  <a:pt x="23221" y="19338"/>
                </a:cubicBezTo>
                <a:cubicBezTo>
                  <a:pt x="23663" y="17776"/>
                  <a:pt x="23588" y="16566"/>
                  <a:pt x="22557" y="15371"/>
                </a:cubicBezTo>
                <a:cubicBezTo>
                  <a:pt x="21221" y="13820"/>
                  <a:pt x="20108" y="12132"/>
                  <a:pt x="19332" y="10228"/>
                </a:cubicBezTo>
                <a:cubicBezTo>
                  <a:pt x="18661" y="8588"/>
                  <a:pt x="18234" y="6852"/>
                  <a:pt x="17455" y="5260"/>
                </a:cubicBezTo>
                <a:cubicBezTo>
                  <a:pt x="16034" y="2369"/>
                  <a:pt x="13115" y="1"/>
                  <a:pt x="99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70" name="Google Shape;170;p25"/>
          <p:cNvSpPr/>
          <p:nvPr/>
        </p:nvSpPr>
        <p:spPr>
          <a:xfrm rot="-10079989" flipH="1">
            <a:off x="-1274171" y="-727588"/>
            <a:ext cx="5026739" cy="2928381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8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6"/>
          <p:cNvSpPr txBox="1">
            <a:spLocks noGrp="1"/>
          </p:cNvSpPr>
          <p:nvPr>
            <p:ph type="title"/>
          </p:nvPr>
        </p:nvSpPr>
        <p:spPr>
          <a:xfrm>
            <a:off x="987584" y="3900005"/>
            <a:ext cx="2944697" cy="3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73" name="Google Shape;173;p26"/>
          <p:cNvSpPr txBox="1">
            <a:spLocks noGrp="1"/>
          </p:cNvSpPr>
          <p:nvPr>
            <p:ph type="subTitle" idx="1"/>
          </p:nvPr>
        </p:nvSpPr>
        <p:spPr>
          <a:xfrm>
            <a:off x="987584" y="4407665"/>
            <a:ext cx="2938712" cy="1180400"/>
          </a:xfrm>
          <a:prstGeom prst="rect">
            <a:avLst/>
          </a:prstGeom>
        </p:spPr>
        <p:txBody>
          <a:bodyPr spcFirstLastPara="1" wrap="square" lIns="182875" tIns="91425" rIns="18287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26"/>
          <p:cNvSpPr txBox="1">
            <a:spLocks noGrp="1"/>
          </p:cNvSpPr>
          <p:nvPr>
            <p:ph type="title" idx="2"/>
          </p:nvPr>
        </p:nvSpPr>
        <p:spPr>
          <a:xfrm>
            <a:off x="8232139" y="3900000"/>
            <a:ext cx="2944697" cy="3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75" name="Google Shape;175;p26"/>
          <p:cNvSpPr txBox="1">
            <a:spLocks noGrp="1"/>
          </p:cNvSpPr>
          <p:nvPr>
            <p:ph type="subTitle" idx="3"/>
          </p:nvPr>
        </p:nvSpPr>
        <p:spPr>
          <a:xfrm>
            <a:off x="8237774" y="4407665"/>
            <a:ext cx="2938712" cy="1180400"/>
          </a:xfrm>
          <a:prstGeom prst="rect">
            <a:avLst/>
          </a:prstGeom>
        </p:spPr>
        <p:txBody>
          <a:bodyPr spcFirstLastPara="1" wrap="square" lIns="182875" tIns="91425" rIns="18287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6" name="Google Shape;176;p26"/>
          <p:cNvSpPr txBox="1">
            <a:spLocks noGrp="1"/>
          </p:cNvSpPr>
          <p:nvPr>
            <p:ph type="title" idx="4"/>
          </p:nvPr>
        </p:nvSpPr>
        <p:spPr>
          <a:xfrm>
            <a:off x="4609337" y="3898200"/>
            <a:ext cx="2944697" cy="33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77" name="Google Shape;177;p26"/>
          <p:cNvSpPr txBox="1">
            <a:spLocks noGrp="1"/>
          </p:cNvSpPr>
          <p:nvPr>
            <p:ph type="subTitle" idx="5"/>
          </p:nvPr>
        </p:nvSpPr>
        <p:spPr>
          <a:xfrm>
            <a:off x="4612155" y="4402668"/>
            <a:ext cx="2938712" cy="1180400"/>
          </a:xfrm>
          <a:prstGeom prst="rect">
            <a:avLst/>
          </a:prstGeom>
        </p:spPr>
        <p:txBody>
          <a:bodyPr spcFirstLastPara="1" wrap="square" lIns="182875" tIns="91425" rIns="18287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26"/>
          <p:cNvSpPr txBox="1">
            <a:spLocks noGrp="1"/>
          </p:cNvSpPr>
          <p:nvPr>
            <p:ph type="title" idx="6"/>
          </p:nvPr>
        </p:nvSpPr>
        <p:spPr>
          <a:xfrm>
            <a:off x="957625" y="516800"/>
            <a:ext cx="10246588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26"/>
          <p:cNvSpPr/>
          <p:nvPr/>
        </p:nvSpPr>
        <p:spPr>
          <a:xfrm rot="10800000">
            <a:off x="9822958" y="-44868"/>
            <a:ext cx="3967574" cy="2311317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80" name="Google Shape;180;p26"/>
          <p:cNvSpPr/>
          <p:nvPr/>
        </p:nvSpPr>
        <p:spPr>
          <a:xfrm rot="10800000" flipH="1">
            <a:off x="-1628708" y="-44868"/>
            <a:ext cx="3967574" cy="2311317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8_1"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7"/>
          <p:cNvSpPr txBox="1">
            <a:spLocks noGrp="1"/>
          </p:cNvSpPr>
          <p:nvPr>
            <p:ph type="title"/>
          </p:nvPr>
        </p:nvSpPr>
        <p:spPr>
          <a:xfrm>
            <a:off x="1178178" y="4180772"/>
            <a:ext cx="2918761" cy="4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3" name="Google Shape;183;p27"/>
          <p:cNvSpPr txBox="1">
            <a:spLocks noGrp="1"/>
          </p:cNvSpPr>
          <p:nvPr>
            <p:ph type="subTitle" idx="1"/>
          </p:nvPr>
        </p:nvSpPr>
        <p:spPr>
          <a:xfrm>
            <a:off x="1180971" y="4610863"/>
            <a:ext cx="2913175" cy="1180400"/>
          </a:xfrm>
          <a:prstGeom prst="rect">
            <a:avLst/>
          </a:prstGeom>
        </p:spPr>
        <p:txBody>
          <a:bodyPr spcFirstLastPara="1" wrap="square" lIns="182875" tIns="91425" rIns="18287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2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27"/>
          <p:cNvSpPr txBox="1">
            <a:spLocks noGrp="1"/>
          </p:cNvSpPr>
          <p:nvPr>
            <p:ph type="title" idx="2"/>
          </p:nvPr>
        </p:nvSpPr>
        <p:spPr>
          <a:xfrm>
            <a:off x="8048340" y="4180765"/>
            <a:ext cx="2918761" cy="4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5" name="Google Shape;185;p27"/>
          <p:cNvSpPr txBox="1">
            <a:spLocks noGrp="1"/>
          </p:cNvSpPr>
          <p:nvPr>
            <p:ph type="subTitle" idx="3"/>
          </p:nvPr>
        </p:nvSpPr>
        <p:spPr>
          <a:xfrm>
            <a:off x="8051133" y="4610863"/>
            <a:ext cx="2913175" cy="1180400"/>
          </a:xfrm>
          <a:prstGeom prst="rect">
            <a:avLst/>
          </a:prstGeom>
        </p:spPr>
        <p:txBody>
          <a:bodyPr spcFirstLastPara="1" wrap="square" lIns="182875" tIns="91425" rIns="18287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2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6" name="Google Shape;186;p27"/>
          <p:cNvSpPr txBox="1">
            <a:spLocks noGrp="1"/>
          </p:cNvSpPr>
          <p:nvPr>
            <p:ph type="title" idx="4"/>
          </p:nvPr>
        </p:nvSpPr>
        <p:spPr>
          <a:xfrm>
            <a:off x="4621539" y="4178299"/>
            <a:ext cx="2918761" cy="4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66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87" name="Google Shape;187;p27"/>
          <p:cNvSpPr txBox="1">
            <a:spLocks noGrp="1"/>
          </p:cNvSpPr>
          <p:nvPr>
            <p:ph type="subTitle" idx="5"/>
          </p:nvPr>
        </p:nvSpPr>
        <p:spPr>
          <a:xfrm>
            <a:off x="4627125" y="4605864"/>
            <a:ext cx="2913175" cy="1180400"/>
          </a:xfrm>
          <a:prstGeom prst="rect">
            <a:avLst/>
          </a:prstGeom>
        </p:spPr>
        <p:txBody>
          <a:bodyPr spcFirstLastPara="1" wrap="square" lIns="182875" tIns="91425" rIns="18287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2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27"/>
          <p:cNvSpPr txBox="1">
            <a:spLocks noGrp="1"/>
          </p:cNvSpPr>
          <p:nvPr>
            <p:ph type="title" idx="6"/>
          </p:nvPr>
        </p:nvSpPr>
        <p:spPr>
          <a:xfrm>
            <a:off x="957625" y="516800"/>
            <a:ext cx="10246588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27"/>
          <p:cNvSpPr/>
          <p:nvPr/>
        </p:nvSpPr>
        <p:spPr>
          <a:xfrm rot="10800000">
            <a:off x="9822958" y="-44868"/>
            <a:ext cx="3967574" cy="2311317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90" name="Google Shape;190;p27"/>
          <p:cNvSpPr/>
          <p:nvPr/>
        </p:nvSpPr>
        <p:spPr>
          <a:xfrm rot="10800000" flipH="1">
            <a:off x="-1628708" y="-44868"/>
            <a:ext cx="3967574" cy="2311317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91" name="Google Shape;191;p27"/>
          <p:cNvSpPr/>
          <p:nvPr/>
        </p:nvSpPr>
        <p:spPr>
          <a:xfrm flipH="1">
            <a:off x="10735096" y="4591566"/>
            <a:ext cx="3967574" cy="2311317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92" name="Google Shape;192;p27"/>
          <p:cNvSpPr/>
          <p:nvPr/>
        </p:nvSpPr>
        <p:spPr>
          <a:xfrm>
            <a:off x="-2540845" y="4591566"/>
            <a:ext cx="3967574" cy="2311317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9"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8"/>
          <p:cNvSpPr txBox="1">
            <a:spLocks noGrp="1"/>
          </p:cNvSpPr>
          <p:nvPr>
            <p:ph type="subTitle" idx="1"/>
          </p:nvPr>
        </p:nvSpPr>
        <p:spPr>
          <a:xfrm>
            <a:off x="985157" y="2863633"/>
            <a:ext cx="2868087" cy="7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62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2128"/>
              </a:spcBef>
              <a:spcAft>
                <a:spcPts val="2128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5" name="Google Shape;195;p28"/>
          <p:cNvSpPr txBox="1">
            <a:spLocks noGrp="1"/>
          </p:cNvSpPr>
          <p:nvPr>
            <p:ph type="subTitle" idx="2"/>
          </p:nvPr>
        </p:nvSpPr>
        <p:spPr>
          <a:xfrm>
            <a:off x="985157" y="2489833"/>
            <a:ext cx="2868087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r" rtl="0">
              <a:spcBef>
                <a:spcPts val="2128"/>
              </a:spcBef>
              <a:spcAft>
                <a:spcPts val="2128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196" name="Google Shape;196;p28"/>
          <p:cNvSpPr txBox="1">
            <a:spLocks noGrp="1"/>
          </p:cNvSpPr>
          <p:nvPr>
            <p:ph type="subTitle" idx="3"/>
          </p:nvPr>
        </p:nvSpPr>
        <p:spPr>
          <a:xfrm>
            <a:off x="4646876" y="2863633"/>
            <a:ext cx="2868087" cy="7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62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2128"/>
              </a:spcBef>
              <a:spcAft>
                <a:spcPts val="2128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7" name="Google Shape;197;p28"/>
          <p:cNvSpPr txBox="1">
            <a:spLocks noGrp="1"/>
          </p:cNvSpPr>
          <p:nvPr>
            <p:ph type="subTitle" idx="4"/>
          </p:nvPr>
        </p:nvSpPr>
        <p:spPr>
          <a:xfrm>
            <a:off x="4646876" y="2489833"/>
            <a:ext cx="2868087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r" rtl="0">
              <a:spcBef>
                <a:spcPts val="2128"/>
              </a:spcBef>
              <a:spcAft>
                <a:spcPts val="2128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198" name="Google Shape;198;p28"/>
          <p:cNvSpPr txBox="1">
            <a:spLocks noGrp="1"/>
          </p:cNvSpPr>
          <p:nvPr>
            <p:ph type="subTitle" idx="5"/>
          </p:nvPr>
        </p:nvSpPr>
        <p:spPr>
          <a:xfrm>
            <a:off x="8308594" y="2863633"/>
            <a:ext cx="2868087" cy="7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62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2128"/>
              </a:spcBef>
              <a:spcAft>
                <a:spcPts val="2128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99" name="Google Shape;199;p28"/>
          <p:cNvSpPr txBox="1">
            <a:spLocks noGrp="1"/>
          </p:cNvSpPr>
          <p:nvPr>
            <p:ph type="subTitle" idx="6"/>
          </p:nvPr>
        </p:nvSpPr>
        <p:spPr>
          <a:xfrm>
            <a:off x="8308594" y="2489833"/>
            <a:ext cx="2868087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r" rtl="0">
              <a:spcBef>
                <a:spcPts val="2128"/>
              </a:spcBef>
              <a:spcAft>
                <a:spcPts val="2128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200" name="Google Shape;200;p28"/>
          <p:cNvSpPr txBox="1">
            <a:spLocks noGrp="1"/>
          </p:cNvSpPr>
          <p:nvPr>
            <p:ph type="subTitle" idx="7"/>
          </p:nvPr>
        </p:nvSpPr>
        <p:spPr>
          <a:xfrm>
            <a:off x="985157" y="5138167"/>
            <a:ext cx="2868087" cy="7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62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2128"/>
              </a:spcBef>
              <a:spcAft>
                <a:spcPts val="2128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01" name="Google Shape;201;p28"/>
          <p:cNvSpPr txBox="1">
            <a:spLocks noGrp="1"/>
          </p:cNvSpPr>
          <p:nvPr>
            <p:ph type="subTitle" idx="8"/>
          </p:nvPr>
        </p:nvSpPr>
        <p:spPr>
          <a:xfrm>
            <a:off x="985157" y="4764367"/>
            <a:ext cx="2868087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r" rtl="0">
              <a:spcBef>
                <a:spcPts val="2128"/>
              </a:spcBef>
              <a:spcAft>
                <a:spcPts val="2128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202" name="Google Shape;202;p28"/>
          <p:cNvSpPr txBox="1">
            <a:spLocks noGrp="1"/>
          </p:cNvSpPr>
          <p:nvPr>
            <p:ph type="subTitle" idx="9"/>
          </p:nvPr>
        </p:nvSpPr>
        <p:spPr>
          <a:xfrm>
            <a:off x="4646876" y="5138167"/>
            <a:ext cx="2868087" cy="7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62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2128"/>
              </a:spcBef>
              <a:spcAft>
                <a:spcPts val="2128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03" name="Google Shape;203;p28"/>
          <p:cNvSpPr txBox="1">
            <a:spLocks noGrp="1"/>
          </p:cNvSpPr>
          <p:nvPr>
            <p:ph type="subTitle" idx="13"/>
          </p:nvPr>
        </p:nvSpPr>
        <p:spPr>
          <a:xfrm>
            <a:off x="4646876" y="4764367"/>
            <a:ext cx="2868087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r" rtl="0">
              <a:spcBef>
                <a:spcPts val="2128"/>
              </a:spcBef>
              <a:spcAft>
                <a:spcPts val="2128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204" name="Google Shape;204;p28"/>
          <p:cNvSpPr txBox="1">
            <a:spLocks noGrp="1"/>
          </p:cNvSpPr>
          <p:nvPr>
            <p:ph type="subTitle" idx="14"/>
          </p:nvPr>
        </p:nvSpPr>
        <p:spPr>
          <a:xfrm>
            <a:off x="8308594" y="5138167"/>
            <a:ext cx="2868087" cy="7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62"/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2128"/>
              </a:spcBef>
              <a:spcAft>
                <a:spcPts val="2128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05" name="Google Shape;205;p28"/>
          <p:cNvSpPr txBox="1">
            <a:spLocks noGrp="1"/>
          </p:cNvSpPr>
          <p:nvPr>
            <p:ph type="subTitle" idx="15"/>
          </p:nvPr>
        </p:nvSpPr>
        <p:spPr>
          <a:xfrm>
            <a:off x="8308594" y="4764367"/>
            <a:ext cx="2868087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r" rtl="0">
              <a:spcBef>
                <a:spcPts val="2128"/>
              </a:spcBef>
              <a:spcAft>
                <a:spcPts val="2128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206" name="Google Shape;206;p28"/>
          <p:cNvSpPr/>
          <p:nvPr/>
        </p:nvSpPr>
        <p:spPr>
          <a:xfrm rot="5400000" flipH="1">
            <a:off x="10177229" y="4857636"/>
            <a:ext cx="2218048" cy="1813347"/>
          </a:xfrm>
          <a:custGeom>
            <a:avLst/>
            <a:gdLst/>
            <a:ahLst/>
            <a:cxnLst/>
            <a:rect l="l" t="t" r="r" b="b"/>
            <a:pathLst>
              <a:path w="16143" h="15960" extrusionOk="0">
                <a:moveTo>
                  <a:pt x="1" y="1"/>
                </a:moveTo>
                <a:lnTo>
                  <a:pt x="1" y="15960"/>
                </a:lnTo>
                <a:cubicBezTo>
                  <a:pt x="546" y="14164"/>
                  <a:pt x="583" y="12160"/>
                  <a:pt x="1667" y="10631"/>
                </a:cubicBezTo>
                <a:cubicBezTo>
                  <a:pt x="2788" y="9043"/>
                  <a:pt x="4788" y="8338"/>
                  <a:pt x="6706" y="8023"/>
                </a:cubicBezTo>
                <a:cubicBezTo>
                  <a:pt x="8624" y="7704"/>
                  <a:pt x="10610" y="7670"/>
                  <a:pt x="12435" y="7006"/>
                </a:cubicBezTo>
                <a:cubicBezTo>
                  <a:pt x="14261" y="6338"/>
                  <a:pt x="15964" y="4821"/>
                  <a:pt x="16079" y="2884"/>
                </a:cubicBezTo>
                <a:cubicBezTo>
                  <a:pt x="16142" y="1841"/>
                  <a:pt x="15734" y="835"/>
                  <a:pt x="1508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79"/>
              <a:t> </a:t>
            </a:r>
            <a:endParaRPr sz="2479"/>
          </a:p>
        </p:txBody>
      </p:sp>
      <p:sp>
        <p:nvSpPr>
          <p:cNvPr id="207" name="Google Shape;207;p28"/>
          <p:cNvSpPr txBox="1">
            <a:spLocks noGrp="1"/>
          </p:cNvSpPr>
          <p:nvPr>
            <p:ph type="title"/>
          </p:nvPr>
        </p:nvSpPr>
        <p:spPr>
          <a:xfrm>
            <a:off x="957625" y="516800"/>
            <a:ext cx="10246588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28"/>
          <p:cNvSpPr/>
          <p:nvPr/>
        </p:nvSpPr>
        <p:spPr>
          <a:xfrm rot="-5400000" flipH="1">
            <a:off x="744866" y="-1068197"/>
            <a:ext cx="1088293" cy="3021489"/>
          </a:xfrm>
          <a:custGeom>
            <a:avLst/>
            <a:gdLst/>
            <a:ahLst/>
            <a:cxnLst/>
            <a:rect l="l" t="t" r="r" b="b"/>
            <a:pathLst>
              <a:path w="8735" h="25556" extrusionOk="0">
                <a:moveTo>
                  <a:pt x="0" y="0"/>
                </a:moveTo>
                <a:lnTo>
                  <a:pt x="0" y="25425"/>
                </a:lnTo>
                <a:cubicBezTo>
                  <a:pt x="1841" y="24987"/>
                  <a:pt x="3859" y="25555"/>
                  <a:pt x="5529" y="24698"/>
                </a:cubicBezTo>
                <a:cubicBezTo>
                  <a:pt x="7410" y="23733"/>
                  <a:pt x="8735" y="21418"/>
                  <a:pt x="7878" y="19340"/>
                </a:cubicBezTo>
                <a:cubicBezTo>
                  <a:pt x="6909" y="16999"/>
                  <a:pt x="3878" y="15856"/>
                  <a:pt x="3332" y="13384"/>
                </a:cubicBezTo>
                <a:cubicBezTo>
                  <a:pt x="2924" y="11544"/>
                  <a:pt x="4089" y="9744"/>
                  <a:pt x="5310" y="8308"/>
                </a:cubicBezTo>
                <a:cubicBezTo>
                  <a:pt x="6535" y="6872"/>
                  <a:pt x="7945" y="5403"/>
                  <a:pt x="8163" y="3529"/>
                </a:cubicBezTo>
                <a:cubicBezTo>
                  <a:pt x="8316" y="2230"/>
                  <a:pt x="7792" y="965"/>
                  <a:pt x="69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CUSTOM_9_1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9"/>
          <p:cNvSpPr txBox="1">
            <a:spLocks noGrp="1"/>
          </p:cNvSpPr>
          <p:nvPr>
            <p:ph type="subTitle" idx="1"/>
          </p:nvPr>
        </p:nvSpPr>
        <p:spPr>
          <a:xfrm>
            <a:off x="960784" y="2485067"/>
            <a:ext cx="3014524" cy="7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2128"/>
              </a:spcBef>
              <a:spcAft>
                <a:spcPts val="2128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1" name="Google Shape;211;p29"/>
          <p:cNvSpPr txBox="1">
            <a:spLocks noGrp="1"/>
          </p:cNvSpPr>
          <p:nvPr>
            <p:ph type="subTitle" idx="2"/>
          </p:nvPr>
        </p:nvSpPr>
        <p:spPr>
          <a:xfrm>
            <a:off x="960784" y="1908067"/>
            <a:ext cx="3014524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60" b="1"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rtl="0">
              <a:spcBef>
                <a:spcPts val="2128"/>
              </a:spcBef>
              <a:spcAft>
                <a:spcPts val="2128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212" name="Google Shape;212;p29"/>
          <p:cNvSpPr txBox="1">
            <a:spLocks noGrp="1"/>
          </p:cNvSpPr>
          <p:nvPr>
            <p:ph type="subTitle" idx="3"/>
          </p:nvPr>
        </p:nvSpPr>
        <p:spPr>
          <a:xfrm>
            <a:off x="8161117" y="2485067"/>
            <a:ext cx="3015322" cy="7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2128"/>
              </a:spcBef>
              <a:spcAft>
                <a:spcPts val="2128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3" name="Google Shape;213;p29"/>
          <p:cNvSpPr txBox="1">
            <a:spLocks noGrp="1"/>
          </p:cNvSpPr>
          <p:nvPr>
            <p:ph type="subTitle" idx="4"/>
          </p:nvPr>
        </p:nvSpPr>
        <p:spPr>
          <a:xfrm>
            <a:off x="8161117" y="1908067"/>
            <a:ext cx="3015322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60" b="1"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r" rtl="0">
              <a:spcBef>
                <a:spcPts val="2128"/>
              </a:spcBef>
              <a:spcAft>
                <a:spcPts val="2128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214" name="Google Shape;214;p29"/>
          <p:cNvSpPr txBox="1">
            <a:spLocks noGrp="1"/>
          </p:cNvSpPr>
          <p:nvPr>
            <p:ph type="subTitle" idx="5"/>
          </p:nvPr>
        </p:nvSpPr>
        <p:spPr>
          <a:xfrm>
            <a:off x="960784" y="4759600"/>
            <a:ext cx="3014524" cy="7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2128"/>
              </a:spcBef>
              <a:spcAft>
                <a:spcPts val="2128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5" name="Google Shape;215;p29"/>
          <p:cNvSpPr txBox="1">
            <a:spLocks noGrp="1"/>
          </p:cNvSpPr>
          <p:nvPr>
            <p:ph type="subTitle" idx="6"/>
          </p:nvPr>
        </p:nvSpPr>
        <p:spPr>
          <a:xfrm>
            <a:off x="960784" y="4182600"/>
            <a:ext cx="3014524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60" b="1"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rtl="0">
              <a:spcBef>
                <a:spcPts val="2128"/>
              </a:spcBef>
              <a:spcAft>
                <a:spcPts val="2128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216" name="Google Shape;216;p29"/>
          <p:cNvSpPr txBox="1">
            <a:spLocks noGrp="1"/>
          </p:cNvSpPr>
          <p:nvPr>
            <p:ph type="subTitle" idx="7"/>
          </p:nvPr>
        </p:nvSpPr>
        <p:spPr>
          <a:xfrm>
            <a:off x="8161117" y="4759600"/>
            <a:ext cx="3015322" cy="7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2128"/>
              </a:spcBef>
              <a:spcAft>
                <a:spcPts val="2128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17" name="Google Shape;217;p29"/>
          <p:cNvSpPr txBox="1">
            <a:spLocks noGrp="1"/>
          </p:cNvSpPr>
          <p:nvPr>
            <p:ph type="subTitle" idx="8"/>
          </p:nvPr>
        </p:nvSpPr>
        <p:spPr>
          <a:xfrm>
            <a:off x="8161117" y="4182600"/>
            <a:ext cx="3015322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60" b="1"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r" rtl="0">
              <a:spcBef>
                <a:spcPts val="2128"/>
              </a:spcBef>
              <a:spcAft>
                <a:spcPts val="2128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218" name="Google Shape;218;p29"/>
          <p:cNvSpPr txBox="1">
            <a:spLocks noGrp="1"/>
          </p:cNvSpPr>
          <p:nvPr>
            <p:ph type="title"/>
          </p:nvPr>
        </p:nvSpPr>
        <p:spPr>
          <a:xfrm>
            <a:off x="957625" y="516800"/>
            <a:ext cx="10246588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29"/>
          <p:cNvSpPr/>
          <p:nvPr/>
        </p:nvSpPr>
        <p:spPr>
          <a:xfrm rot="10800000">
            <a:off x="9924307" y="-44868"/>
            <a:ext cx="3967574" cy="2311317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20" name="Google Shape;220;p29"/>
          <p:cNvSpPr/>
          <p:nvPr/>
        </p:nvSpPr>
        <p:spPr>
          <a:xfrm rot="10800000" flipH="1">
            <a:off x="-1730056" y="-44868"/>
            <a:ext cx="3967574" cy="2311317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9_1_1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0"/>
          <p:cNvSpPr txBox="1">
            <a:spLocks noGrp="1"/>
          </p:cNvSpPr>
          <p:nvPr>
            <p:ph type="subTitle" idx="1"/>
          </p:nvPr>
        </p:nvSpPr>
        <p:spPr>
          <a:xfrm>
            <a:off x="2024911" y="2624767"/>
            <a:ext cx="3502514" cy="179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2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23" name="Google Shape;223;p30"/>
          <p:cNvSpPr txBox="1">
            <a:spLocks noGrp="1"/>
          </p:cNvSpPr>
          <p:nvPr>
            <p:ph type="subTitle" idx="2"/>
          </p:nvPr>
        </p:nvSpPr>
        <p:spPr>
          <a:xfrm>
            <a:off x="2024911" y="2120900"/>
            <a:ext cx="3502514" cy="47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60" b="1"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r" rtl="0">
              <a:spcBef>
                <a:spcPts val="2128"/>
              </a:spcBef>
              <a:spcAft>
                <a:spcPts val="2128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224" name="Google Shape;224;p30"/>
          <p:cNvSpPr txBox="1">
            <a:spLocks noGrp="1"/>
          </p:cNvSpPr>
          <p:nvPr>
            <p:ph type="subTitle" idx="3"/>
          </p:nvPr>
        </p:nvSpPr>
        <p:spPr>
          <a:xfrm>
            <a:off x="6634393" y="2624767"/>
            <a:ext cx="3502514" cy="179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2"/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25" name="Google Shape;225;p30"/>
          <p:cNvSpPr txBox="1">
            <a:spLocks noGrp="1"/>
          </p:cNvSpPr>
          <p:nvPr>
            <p:ph type="subTitle" idx="4"/>
          </p:nvPr>
        </p:nvSpPr>
        <p:spPr>
          <a:xfrm>
            <a:off x="6634382" y="2120900"/>
            <a:ext cx="3502514" cy="47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60" b="1"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r" rtl="0">
              <a:spcBef>
                <a:spcPts val="2128"/>
              </a:spcBef>
              <a:spcAft>
                <a:spcPts val="0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r" rtl="0">
              <a:spcBef>
                <a:spcPts val="2128"/>
              </a:spcBef>
              <a:spcAft>
                <a:spcPts val="2128"/>
              </a:spcAft>
              <a:buSzPts val="2000"/>
              <a:buFont typeface="Luckiest Guy"/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226" name="Google Shape;226;p30"/>
          <p:cNvSpPr txBox="1">
            <a:spLocks noGrp="1"/>
          </p:cNvSpPr>
          <p:nvPr>
            <p:ph type="title"/>
          </p:nvPr>
        </p:nvSpPr>
        <p:spPr>
          <a:xfrm>
            <a:off x="957625" y="516800"/>
            <a:ext cx="10246588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27" name="Google Shape;227;p30"/>
          <p:cNvSpPr/>
          <p:nvPr/>
        </p:nvSpPr>
        <p:spPr>
          <a:xfrm rot="-8592869" flipH="1">
            <a:off x="10483715" y="-1531845"/>
            <a:ext cx="3216001" cy="2984593"/>
          </a:xfrm>
          <a:custGeom>
            <a:avLst/>
            <a:gdLst/>
            <a:ahLst/>
            <a:cxnLst/>
            <a:rect l="l" t="t" r="r" b="b"/>
            <a:pathLst>
              <a:path w="23663" h="21906" extrusionOk="0">
                <a:moveTo>
                  <a:pt x="9935" y="1"/>
                </a:moveTo>
                <a:cubicBezTo>
                  <a:pt x="9728" y="1"/>
                  <a:pt x="9519" y="11"/>
                  <a:pt x="9310" y="31"/>
                </a:cubicBezTo>
                <a:cubicBezTo>
                  <a:pt x="7507" y="213"/>
                  <a:pt x="5859" y="1134"/>
                  <a:pt x="4386" y="2191"/>
                </a:cubicBezTo>
                <a:cubicBezTo>
                  <a:pt x="3017" y="3178"/>
                  <a:pt x="1711" y="4343"/>
                  <a:pt x="976" y="5865"/>
                </a:cubicBezTo>
                <a:cubicBezTo>
                  <a:pt x="0" y="7894"/>
                  <a:pt x="215" y="10447"/>
                  <a:pt x="1514" y="12284"/>
                </a:cubicBezTo>
                <a:cubicBezTo>
                  <a:pt x="2689" y="13945"/>
                  <a:pt x="4708" y="14962"/>
                  <a:pt x="6735" y="14962"/>
                </a:cubicBezTo>
                <a:cubicBezTo>
                  <a:pt x="6954" y="14962"/>
                  <a:pt x="7173" y="14950"/>
                  <a:pt x="7392" y="14926"/>
                </a:cubicBezTo>
                <a:cubicBezTo>
                  <a:pt x="8573" y="14797"/>
                  <a:pt x="9742" y="14333"/>
                  <a:pt x="10911" y="14333"/>
                </a:cubicBezTo>
                <a:cubicBezTo>
                  <a:pt x="11151" y="14333"/>
                  <a:pt x="11392" y="14353"/>
                  <a:pt x="11633" y="14399"/>
                </a:cubicBezTo>
                <a:cubicBezTo>
                  <a:pt x="13043" y="14670"/>
                  <a:pt x="14126" y="15801"/>
                  <a:pt x="14924" y="16993"/>
                </a:cubicBezTo>
                <a:cubicBezTo>
                  <a:pt x="15726" y="18187"/>
                  <a:pt x="16353" y="19512"/>
                  <a:pt x="17358" y="20536"/>
                </a:cubicBezTo>
                <a:cubicBezTo>
                  <a:pt x="18128" y="21323"/>
                  <a:pt x="19213" y="21906"/>
                  <a:pt x="20281" y="21906"/>
                </a:cubicBezTo>
                <a:cubicBezTo>
                  <a:pt x="20608" y="21906"/>
                  <a:pt x="20933" y="21851"/>
                  <a:pt x="21247" y="21731"/>
                </a:cubicBezTo>
                <a:cubicBezTo>
                  <a:pt x="22245" y="21349"/>
                  <a:pt x="22928" y="20369"/>
                  <a:pt x="23221" y="19338"/>
                </a:cubicBezTo>
                <a:cubicBezTo>
                  <a:pt x="23663" y="17776"/>
                  <a:pt x="23588" y="16566"/>
                  <a:pt x="22557" y="15371"/>
                </a:cubicBezTo>
                <a:cubicBezTo>
                  <a:pt x="21221" y="13820"/>
                  <a:pt x="20108" y="12132"/>
                  <a:pt x="19332" y="10228"/>
                </a:cubicBezTo>
                <a:cubicBezTo>
                  <a:pt x="18661" y="8588"/>
                  <a:pt x="18234" y="6852"/>
                  <a:pt x="17455" y="5260"/>
                </a:cubicBezTo>
                <a:cubicBezTo>
                  <a:pt x="16034" y="2369"/>
                  <a:pt x="13115" y="1"/>
                  <a:pt x="99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28" name="Google Shape;228;p30"/>
          <p:cNvSpPr/>
          <p:nvPr/>
        </p:nvSpPr>
        <p:spPr>
          <a:xfrm rot="-6663882" flipH="1">
            <a:off x="-9555" y="-1705412"/>
            <a:ext cx="1083667" cy="4050239"/>
          </a:xfrm>
          <a:custGeom>
            <a:avLst/>
            <a:gdLst/>
            <a:ahLst/>
            <a:cxnLst/>
            <a:rect l="l" t="t" r="r" b="b"/>
            <a:pathLst>
              <a:path w="8735" h="25556" extrusionOk="0">
                <a:moveTo>
                  <a:pt x="0" y="0"/>
                </a:moveTo>
                <a:lnTo>
                  <a:pt x="0" y="25425"/>
                </a:lnTo>
                <a:cubicBezTo>
                  <a:pt x="1841" y="24987"/>
                  <a:pt x="3859" y="25555"/>
                  <a:pt x="5529" y="24698"/>
                </a:cubicBezTo>
                <a:cubicBezTo>
                  <a:pt x="7410" y="23733"/>
                  <a:pt x="8735" y="21418"/>
                  <a:pt x="7878" y="19340"/>
                </a:cubicBezTo>
                <a:cubicBezTo>
                  <a:pt x="6909" y="16999"/>
                  <a:pt x="3878" y="15856"/>
                  <a:pt x="3332" y="13384"/>
                </a:cubicBezTo>
                <a:cubicBezTo>
                  <a:pt x="2924" y="11544"/>
                  <a:pt x="4089" y="9744"/>
                  <a:pt x="5310" y="8308"/>
                </a:cubicBezTo>
                <a:cubicBezTo>
                  <a:pt x="6535" y="6872"/>
                  <a:pt x="7945" y="5403"/>
                  <a:pt x="8163" y="3529"/>
                </a:cubicBezTo>
                <a:cubicBezTo>
                  <a:pt x="8316" y="2230"/>
                  <a:pt x="7792" y="965"/>
                  <a:pt x="69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29" name="Google Shape;229;p30"/>
          <p:cNvSpPr/>
          <p:nvPr/>
        </p:nvSpPr>
        <p:spPr>
          <a:xfrm rot="-429253">
            <a:off x="-1963600" y="4901355"/>
            <a:ext cx="4649574" cy="2708800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30" name="Google Shape;230;p30"/>
          <p:cNvSpPr/>
          <p:nvPr/>
        </p:nvSpPr>
        <p:spPr>
          <a:xfrm rot="5400000" flipH="1">
            <a:off x="10341921" y="5048136"/>
            <a:ext cx="2218048" cy="1813347"/>
          </a:xfrm>
          <a:custGeom>
            <a:avLst/>
            <a:gdLst/>
            <a:ahLst/>
            <a:cxnLst/>
            <a:rect l="l" t="t" r="r" b="b"/>
            <a:pathLst>
              <a:path w="16143" h="15960" extrusionOk="0">
                <a:moveTo>
                  <a:pt x="1" y="1"/>
                </a:moveTo>
                <a:lnTo>
                  <a:pt x="1" y="15960"/>
                </a:lnTo>
                <a:cubicBezTo>
                  <a:pt x="546" y="14164"/>
                  <a:pt x="583" y="12160"/>
                  <a:pt x="1667" y="10631"/>
                </a:cubicBezTo>
                <a:cubicBezTo>
                  <a:pt x="2788" y="9043"/>
                  <a:pt x="4788" y="8338"/>
                  <a:pt x="6706" y="8023"/>
                </a:cubicBezTo>
                <a:cubicBezTo>
                  <a:pt x="8624" y="7704"/>
                  <a:pt x="10610" y="7670"/>
                  <a:pt x="12435" y="7006"/>
                </a:cubicBezTo>
                <a:cubicBezTo>
                  <a:pt x="14261" y="6338"/>
                  <a:pt x="15964" y="4821"/>
                  <a:pt x="16079" y="2884"/>
                </a:cubicBezTo>
                <a:cubicBezTo>
                  <a:pt x="16142" y="1841"/>
                  <a:pt x="15734" y="835"/>
                  <a:pt x="1508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79"/>
              <a:t> </a:t>
            </a:r>
            <a:endParaRPr sz="2479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CUSTOM_9_1_1_1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1"/>
          <p:cNvSpPr txBox="1">
            <a:spLocks noGrp="1"/>
          </p:cNvSpPr>
          <p:nvPr>
            <p:ph type="subTitle" idx="1"/>
          </p:nvPr>
        </p:nvSpPr>
        <p:spPr>
          <a:xfrm>
            <a:off x="960785" y="2831767"/>
            <a:ext cx="4632910" cy="334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●"/>
              <a:defRPr sz="1862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3" name="Google Shape;233;p31"/>
          <p:cNvSpPr txBox="1">
            <a:spLocks noGrp="1"/>
          </p:cNvSpPr>
          <p:nvPr>
            <p:ph type="subTitle" idx="2"/>
          </p:nvPr>
        </p:nvSpPr>
        <p:spPr>
          <a:xfrm>
            <a:off x="960785" y="2266377"/>
            <a:ext cx="4632910" cy="47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Luckiest Guy"/>
              <a:buNone/>
              <a:defRPr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Luckiest Guy"/>
              <a:buNone/>
              <a:defRPr sz="2394"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rtl="0">
              <a:spcBef>
                <a:spcPts val="2128"/>
              </a:spcBef>
              <a:spcAft>
                <a:spcPts val="0"/>
              </a:spcAft>
              <a:buSzPts val="1800"/>
              <a:buFont typeface="Luckiest Guy"/>
              <a:buNone/>
              <a:defRPr sz="2394"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rtl="0">
              <a:spcBef>
                <a:spcPts val="2128"/>
              </a:spcBef>
              <a:spcAft>
                <a:spcPts val="0"/>
              </a:spcAft>
              <a:buSzPts val="1800"/>
              <a:buFont typeface="Luckiest Guy"/>
              <a:buNone/>
              <a:defRPr sz="2394"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rtl="0">
              <a:spcBef>
                <a:spcPts val="2128"/>
              </a:spcBef>
              <a:spcAft>
                <a:spcPts val="0"/>
              </a:spcAft>
              <a:buSzPts val="1800"/>
              <a:buFont typeface="Luckiest Guy"/>
              <a:buNone/>
              <a:defRPr sz="2394"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rtl="0">
              <a:spcBef>
                <a:spcPts val="2128"/>
              </a:spcBef>
              <a:spcAft>
                <a:spcPts val="0"/>
              </a:spcAft>
              <a:buSzPts val="1800"/>
              <a:buFont typeface="Luckiest Guy"/>
              <a:buNone/>
              <a:defRPr sz="2394"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rtl="0">
              <a:spcBef>
                <a:spcPts val="2128"/>
              </a:spcBef>
              <a:spcAft>
                <a:spcPts val="0"/>
              </a:spcAft>
              <a:buSzPts val="1800"/>
              <a:buFont typeface="Luckiest Guy"/>
              <a:buNone/>
              <a:defRPr sz="2394"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rtl="0">
              <a:spcBef>
                <a:spcPts val="2128"/>
              </a:spcBef>
              <a:spcAft>
                <a:spcPts val="0"/>
              </a:spcAft>
              <a:buSzPts val="1800"/>
              <a:buFont typeface="Luckiest Guy"/>
              <a:buNone/>
              <a:defRPr sz="2394"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rtl="0">
              <a:spcBef>
                <a:spcPts val="2128"/>
              </a:spcBef>
              <a:spcAft>
                <a:spcPts val="2128"/>
              </a:spcAft>
              <a:buSzPts val="1800"/>
              <a:buFont typeface="Luckiest Guy"/>
              <a:buNone/>
              <a:defRPr sz="2394"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234" name="Google Shape;234;p31"/>
          <p:cNvSpPr txBox="1">
            <a:spLocks noGrp="1"/>
          </p:cNvSpPr>
          <p:nvPr>
            <p:ph type="subTitle" idx="3"/>
          </p:nvPr>
        </p:nvSpPr>
        <p:spPr>
          <a:xfrm>
            <a:off x="6247075" y="2831767"/>
            <a:ext cx="4632910" cy="334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R="67564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400"/>
              <a:buChar char="●"/>
              <a:defRPr sz="1862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35" name="Google Shape;235;p31"/>
          <p:cNvSpPr txBox="1">
            <a:spLocks noGrp="1"/>
          </p:cNvSpPr>
          <p:nvPr>
            <p:ph type="subTitle" idx="4"/>
          </p:nvPr>
        </p:nvSpPr>
        <p:spPr>
          <a:xfrm>
            <a:off x="6247075" y="2278624"/>
            <a:ext cx="4632910" cy="47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Luckiest Guy"/>
              <a:buNone/>
              <a:defRPr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Luckiest Guy"/>
              <a:buNone/>
              <a:defRPr sz="2394"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rtl="0">
              <a:spcBef>
                <a:spcPts val="2128"/>
              </a:spcBef>
              <a:spcAft>
                <a:spcPts val="0"/>
              </a:spcAft>
              <a:buSzPts val="1800"/>
              <a:buFont typeface="Luckiest Guy"/>
              <a:buNone/>
              <a:defRPr sz="2394"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rtl="0">
              <a:spcBef>
                <a:spcPts val="2128"/>
              </a:spcBef>
              <a:spcAft>
                <a:spcPts val="0"/>
              </a:spcAft>
              <a:buSzPts val="1800"/>
              <a:buFont typeface="Luckiest Guy"/>
              <a:buNone/>
              <a:defRPr sz="2394"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rtl="0">
              <a:spcBef>
                <a:spcPts val="2128"/>
              </a:spcBef>
              <a:spcAft>
                <a:spcPts val="0"/>
              </a:spcAft>
              <a:buSzPts val="1800"/>
              <a:buFont typeface="Luckiest Guy"/>
              <a:buNone/>
              <a:defRPr sz="2394"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rtl="0">
              <a:spcBef>
                <a:spcPts val="2128"/>
              </a:spcBef>
              <a:spcAft>
                <a:spcPts val="0"/>
              </a:spcAft>
              <a:buSzPts val="1800"/>
              <a:buFont typeface="Luckiest Guy"/>
              <a:buNone/>
              <a:defRPr sz="2394"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rtl="0">
              <a:spcBef>
                <a:spcPts val="2128"/>
              </a:spcBef>
              <a:spcAft>
                <a:spcPts val="0"/>
              </a:spcAft>
              <a:buSzPts val="1800"/>
              <a:buFont typeface="Luckiest Guy"/>
              <a:buNone/>
              <a:defRPr sz="2394"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rtl="0">
              <a:spcBef>
                <a:spcPts val="2128"/>
              </a:spcBef>
              <a:spcAft>
                <a:spcPts val="0"/>
              </a:spcAft>
              <a:buSzPts val="1800"/>
              <a:buFont typeface="Luckiest Guy"/>
              <a:buNone/>
              <a:defRPr sz="2394"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rtl="0">
              <a:spcBef>
                <a:spcPts val="2128"/>
              </a:spcBef>
              <a:spcAft>
                <a:spcPts val="2128"/>
              </a:spcAft>
              <a:buSzPts val="1800"/>
              <a:buFont typeface="Luckiest Guy"/>
              <a:buNone/>
              <a:defRPr sz="2394"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236" name="Google Shape;236;p31"/>
          <p:cNvSpPr/>
          <p:nvPr/>
        </p:nvSpPr>
        <p:spPr>
          <a:xfrm rot="-8592869" flipH="1">
            <a:off x="10483715" y="-1531845"/>
            <a:ext cx="3216001" cy="2984593"/>
          </a:xfrm>
          <a:custGeom>
            <a:avLst/>
            <a:gdLst/>
            <a:ahLst/>
            <a:cxnLst/>
            <a:rect l="l" t="t" r="r" b="b"/>
            <a:pathLst>
              <a:path w="23663" h="21906" extrusionOk="0">
                <a:moveTo>
                  <a:pt x="9935" y="1"/>
                </a:moveTo>
                <a:cubicBezTo>
                  <a:pt x="9728" y="1"/>
                  <a:pt x="9519" y="11"/>
                  <a:pt x="9310" y="31"/>
                </a:cubicBezTo>
                <a:cubicBezTo>
                  <a:pt x="7507" y="213"/>
                  <a:pt x="5859" y="1134"/>
                  <a:pt x="4386" y="2191"/>
                </a:cubicBezTo>
                <a:cubicBezTo>
                  <a:pt x="3017" y="3178"/>
                  <a:pt x="1711" y="4343"/>
                  <a:pt x="976" y="5865"/>
                </a:cubicBezTo>
                <a:cubicBezTo>
                  <a:pt x="0" y="7894"/>
                  <a:pt x="215" y="10447"/>
                  <a:pt x="1514" y="12284"/>
                </a:cubicBezTo>
                <a:cubicBezTo>
                  <a:pt x="2689" y="13945"/>
                  <a:pt x="4708" y="14962"/>
                  <a:pt x="6735" y="14962"/>
                </a:cubicBezTo>
                <a:cubicBezTo>
                  <a:pt x="6954" y="14962"/>
                  <a:pt x="7173" y="14950"/>
                  <a:pt x="7392" y="14926"/>
                </a:cubicBezTo>
                <a:cubicBezTo>
                  <a:pt x="8573" y="14797"/>
                  <a:pt x="9742" y="14333"/>
                  <a:pt x="10911" y="14333"/>
                </a:cubicBezTo>
                <a:cubicBezTo>
                  <a:pt x="11151" y="14333"/>
                  <a:pt x="11392" y="14353"/>
                  <a:pt x="11633" y="14399"/>
                </a:cubicBezTo>
                <a:cubicBezTo>
                  <a:pt x="13043" y="14670"/>
                  <a:pt x="14126" y="15801"/>
                  <a:pt x="14924" y="16993"/>
                </a:cubicBezTo>
                <a:cubicBezTo>
                  <a:pt x="15726" y="18187"/>
                  <a:pt x="16353" y="19512"/>
                  <a:pt x="17358" y="20536"/>
                </a:cubicBezTo>
                <a:cubicBezTo>
                  <a:pt x="18128" y="21323"/>
                  <a:pt x="19213" y="21906"/>
                  <a:pt x="20281" y="21906"/>
                </a:cubicBezTo>
                <a:cubicBezTo>
                  <a:pt x="20608" y="21906"/>
                  <a:pt x="20933" y="21851"/>
                  <a:pt x="21247" y="21731"/>
                </a:cubicBezTo>
                <a:cubicBezTo>
                  <a:pt x="22245" y="21349"/>
                  <a:pt x="22928" y="20369"/>
                  <a:pt x="23221" y="19338"/>
                </a:cubicBezTo>
                <a:cubicBezTo>
                  <a:pt x="23663" y="17776"/>
                  <a:pt x="23588" y="16566"/>
                  <a:pt x="22557" y="15371"/>
                </a:cubicBezTo>
                <a:cubicBezTo>
                  <a:pt x="21221" y="13820"/>
                  <a:pt x="20108" y="12132"/>
                  <a:pt x="19332" y="10228"/>
                </a:cubicBezTo>
                <a:cubicBezTo>
                  <a:pt x="18661" y="8588"/>
                  <a:pt x="18234" y="6852"/>
                  <a:pt x="17455" y="5260"/>
                </a:cubicBezTo>
                <a:cubicBezTo>
                  <a:pt x="16034" y="2369"/>
                  <a:pt x="13115" y="1"/>
                  <a:pt x="99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37" name="Google Shape;237;p31"/>
          <p:cNvSpPr/>
          <p:nvPr/>
        </p:nvSpPr>
        <p:spPr>
          <a:xfrm rot="-6663882" flipH="1">
            <a:off x="-9555" y="-1705412"/>
            <a:ext cx="1083667" cy="4050239"/>
          </a:xfrm>
          <a:custGeom>
            <a:avLst/>
            <a:gdLst/>
            <a:ahLst/>
            <a:cxnLst/>
            <a:rect l="l" t="t" r="r" b="b"/>
            <a:pathLst>
              <a:path w="8735" h="25556" extrusionOk="0">
                <a:moveTo>
                  <a:pt x="0" y="0"/>
                </a:moveTo>
                <a:lnTo>
                  <a:pt x="0" y="25425"/>
                </a:lnTo>
                <a:cubicBezTo>
                  <a:pt x="1841" y="24987"/>
                  <a:pt x="3859" y="25555"/>
                  <a:pt x="5529" y="24698"/>
                </a:cubicBezTo>
                <a:cubicBezTo>
                  <a:pt x="7410" y="23733"/>
                  <a:pt x="8735" y="21418"/>
                  <a:pt x="7878" y="19340"/>
                </a:cubicBezTo>
                <a:cubicBezTo>
                  <a:pt x="6909" y="16999"/>
                  <a:pt x="3878" y="15856"/>
                  <a:pt x="3332" y="13384"/>
                </a:cubicBezTo>
                <a:cubicBezTo>
                  <a:pt x="2924" y="11544"/>
                  <a:pt x="4089" y="9744"/>
                  <a:pt x="5310" y="8308"/>
                </a:cubicBezTo>
                <a:cubicBezTo>
                  <a:pt x="6535" y="6872"/>
                  <a:pt x="7945" y="5403"/>
                  <a:pt x="8163" y="3529"/>
                </a:cubicBezTo>
                <a:cubicBezTo>
                  <a:pt x="8316" y="2230"/>
                  <a:pt x="7792" y="965"/>
                  <a:pt x="69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38" name="Google Shape;238;p31"/>
          <p:cNvSpPr/>
          <p:nvPr/>
        </p:nvSpPr>
        <p:spPr>
          <a:xfrm rot="-5400000">
            <a:off x="-582406" y="4867503"/>
            <a:ext cx="2218048" cy="1813347"/>
          </a:xfrm>
          <a:custGeom>
            <a:avLst/>
            <a:gdLst/>
            <a:ahLst/>
            <a:cxnLst/>
            <a:rect l="l" t="t" r="r" b="b"/>
            <a:pathLst>
              <a:path w="16143" h="15960" extrusionOk="0">
                <a:moveTo>
                  <a:pt x="1" y="1"/>
                </a:moveTo>
                <a:lnTo>
                  <a:pt x="1" y="15960"/>
                </a:lnTo>
                <a:cubicBezTo>
                  <a:pt x="546" y="14164"/>
                  <a:pt x="583" y="12160"/>
                  <a:pt x="1667" y="10631"/>
                </a:cubicBezTo>
                <a:cubicBezTo>
                  <a:pt x="2788" y="9043"/>
                  <a:pt x="4788" y="8338"/>
                  <a:pt x="6706" y="8023"/>
                </a:cubicBezTo>
                <a:cubicBezTo>
                  <a:pt x="8624" y="7704"/>
                  <a:pt x="10610" y="7670"/>
                  <a:pt x="12435" y="7006"/>
                </a:cubicBezTo>
                <a:cubicBezTo>
                  <a:pt x="14261" y="6338"/>
                  <a:pt x="15964" y="4821"/>
                  <a:pt x="16079" y="2884"/>
                </a:cubicBezTo>
                <a:cubicBezTo>
                  <a:pt x="16142" y="1841"/>
                  <a:pt x="15734" y="835"/>
                  <a:pt x="1508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79"/>
              <a:t> </a:t>
            </a:r>
            <a:endParaRPr sz="2479"/>
          </a:p>
        </p:txBody>
      </p:sp>
      <p:sp>
        <p:nvSpPr>
          <p:cNvPr id="239" name="Google Shape;239;p31"/>
          <p:cNvSpPr/>
          <p:nvPr/>
        </p:nvSpPr>
        <p:spPr>
          <a:xfrm rot="-790117" flipH="1">
            <a:off x="6695477" y="5553686"/>
            <a:ext cx="6657929" cy="2218103"/>
          </a:xfrm>
          <a:custGeom>
            <a:avLst/>
            <a:gdLst/>
            <a:ahLst/>
            <a:cxnLst/>
            <a:rect l="l" t="t" r="r" b="b"/>
            <a:pathLst>
              <a:path w="93362" h="33294" extrusionOk="0">
                <a:moveTo>
                  <a:pt x="42641" y="0"/>
                </a:moveTo>
                <a:cubicBezTo>
                  <a:pt x="41535" y="0"/>
                  <a:pt x="40275" y="132"/>
                  <a:pt x="38822" y="442"/>
                </a:cubicBezTo>
                <a:cubicBezTo>
                  <a:pt x="31894" y="1925"/>
                  <a:pt x="29010" y="5923"/>
                  <a:pt x="26865" y="5923"/>
                </a:cubicBezTo>
                <a:cubicBezTo>
                  <a:pt x="26310" y="5923"/>
                  <a:pt x="25804" y="5656"/>
                  <a:pt x="25291" y="5008"/>
                </a:cubicBezTo>
                <a:cubicBezTo>
                  <a:pt x="22377" y="1339"/>
                  <a:pt x="19407" y="180"/>
                  <a:pt x="16817" y="180"/>
                </a:cubicBezTo>
                <a:cubicBezTo>
                  <a:pt x="12371" y="180"/>
                  <a:pt x="9045" y="3594"/>
                  <a:pt x="9045" y="3594"/>
                </a:cubicBezTo>
                <a:cubicBezTo>
                  <a:pt x="640" y="9738"/>
                  <a:pt x="0" y="18912"/>
                  <a:pt x="3664" y="24598"/>
                </a:cubicBezTo>
                <a:cubicBezTo>
                  <a:pt x="5227" y="27025"/>
                  <a:pt x="6787" y="27753"/>
                  <a:pt x="8263" y="27753"/>
                </a:cubicBezTo>
                <a:cubicBezTo>
                  <a:pt x="10247" y="27753"/>
                  <a:pt x="12079" y="26437"/>
                  <a:pt x="13560" y="26161"/>
                </a:cubicBezTo>
                <a:cubicBezTo>
                  <a:pt x="13683" y="26139"/>
                  <a:pt x="13790" y="26128"/>
                  <a:pt x="13884" y="26128"/>
                </a:cubicBezTo>
                <a:cubicBezTo>
                  <a:pt x="15780" y="26128"/>
                  <a:pt x="12414" y="30553"/>
                  <a:pt x="19005" y="32818"/>
                </a:cubicBezTo>
                <a:cubicBezTo>
                  <a:pt x="19974" y="33151"/>
                  <a:pt x="20965" y="33294"/>
                  <a:pt x="21961" y="33294"/>
                </a:cubicBezTo>
                <a:cubicBezTo>
                  <a:pt x="28027" y="33294"/>
                  <a:pt x="34299" y="27994"/>
                  <a:pt x="37200" y="27994"/>
                </a:cubicBezTo>
                <a:cubicBezTo>
                  <a:pt x="37224" y="27994"/>
                  <a:pt x="37249" y="27994"/>
                  <a:pt x="37273" y="27995"/>
                </a:cubicBezTo>
                <a:cubicBezTo>
                  <a:pt x="40609" y="28102"/>
                  <a:pt x="39405" y="30753"/>
                  <a:pt x="47471" y="32285"/>
                </a:cubicBezTo>
                <a:cubicBezTo>
                  <a:pt x="49051" y="32585"/>
                  <a:pt x="50463" y="32724"/>
                  <a:pt x="51784" y="32724"/>
                </a:cubicBezTo>
                <a:cubicBezTo>
                  <a:pt x="56262" y="32724"/>
                  <a:pt x="59702" y="31129"/>
                  <a:pt x="65160" y="28816"/>
                </a:cubicBezTo>
                <a:cubicBezTo>
                  <a:pt x="68935" y="27216"/>
                  <a:pt x="70884" y="26634"/>
                  <a:pt x="72312" y="26634"/>
                </a:cubicBezTo>
                <a:cubicBezTo>
                  <a:pt x="74642" y="26634"/>
                  <a:pt x="75586" y="28182"/>
                  <a:pt x="80802" y="29385"/>
                </a:cubicBezTo>
                <a:cubicBezTo>
                  <a:pt x="81265" y="29492"/>
                  <a:pt x="81736" y="29543"/>
                  <a:pt x="82210" y="29543"/>
                </a:cubicBezTo>
                <a:cubicBezTo>
                  <a:pt x="87589" y="29543"/>
                  <a:pt x="93362" y="22944"/>
                  <a:pt x="92333" y="15896"/>
                </a:cubicBezTo>
                <a:cubicBezTo>
                  <a:pt x="91075" y="7265"/>
                  <a:pt x="88641" y="1697"/>
                  <a:pt x="83016" y="549"/>
                </a:cubicBezTo>
                <a:cubicBezTo>
                  <a:pt x="82001" y="341"/>
                  <a:pt x="81093" y="250"/>
                  <a:pt x="80276" y="250"/>
                </a:cubicBezTo>
                <a:cubicBezTo>
                  <a:pt x="74209" y="250"/>
                  <a:pt x="73152" y="5292"/>
                  <a:pt x="70454" y="5292"/>
                </a:cubicBezTo>
                <a:cubicBezTo>
                  <a:pt x="69706" y="5292"/>
                  <a:pt x="68832" y="4904"/>
                  <a:pt x="67690" y="3914"/>
                </a:cubicBezTo>
                <a:cubicBezTo>
                  <a:pt x="65485" y="2002"/>
                  <a:pt x="63540" y="1358"/>
                  <a:pt x="61794" y="1358"/>
                </a:cubicBezTo>
                <a:cubicBezTo>
                  <a:pt x="58186" y="1358"/>
                  <a:pt x="55424" y="4109"/>
                  <a:pt x="52954" y="4109"/>
                </a:cubicBezTo>
                <a:cubicBezTo>
                  <a:pt x="52598" y="4109"/>
                  <a:pt x="52248" y="4052"/>
                  <a:pt x="51902" y="3921"/>
                </a:cubicBezTo>
                <a:cubicBezTo>
                  <a:pt x="49699" y="3085"/>
                  <a:pt x="47992" y="0"/>
                  <a:pt x="426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40" name="Google Shape;240;p31"/>
          <p:cNvSpPr txBox="1">
            <a:spLocks noGrp="1"/>
          </p:cNvSpPr>
          <p:nvPr>
            <p:ph type="subTitle" idx="5"/>
          </p:nvPr>
        </p:nvSpPr>
        <p:spPr>
          <a:xfrm>
            <a:off x="960784" y="1626964"/>
            <a:ext cx="9995211" cy="47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2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31"/>
          <p:cNvSpPr txBox="1">
            <a:spLocks noGrp="1"/>
          </p:cNvSpPr>
          <p:nvPr>
            <p:ph type="title"/>
          </p:nvPr>
        </p:nvSpPr>
        <p:spPr>
          <a:xfrm>
            <a:off x="957625" y="516800"/>
            <a:ext cx="10246588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idea 1">
  <p:cSld name="CUSTOM_10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2"/>
          <p:cNvSpPr/>
          <p:nvPr/>
        </p:nvSpPr>
        <p:spPr>
          <a:xfrm>
            <a:off x="766167" y="1080301"/>
            <a:ext cx="10495867" cy="4721644"/>
          </a:xfrm>
          <a:custGeom>
            <a:avLst/>
            <a:gdLst/>
            <a:ahLst/>
            <a:cxnLst/>
            <a:rect l="l" t="t" r="r" b="b"/>
            <a:pathLst>
              <a:path w="93362" h="33294" extrusionOk="0">
                <a:moveTo>
                  <a:pt x="42641" y="0"/>
                </a:moveTo>
                <a:cubicBezTo>
                  <a:pt x="41535" y="0"/>
                  <a:pt x="40275" y="132"/>
                  <a:pt x="38822" y="442"/>
                </a:cubicBezTo>
                <a:cubicBezTo>
                  <a:pt x="31894" y="1925"/>
                  <a:pt x="29010" y="5923"/>
                  <a:pt x="26865" y="5923"/>
                </a:cubicBezTo>
                <a:cubicBezTo>
                  <a:pt x="26310" y="5923"/>
                  <a:pt x="25804" y="5656"/>
                  <a:pt x="25291" y="5008"/>
                </a:cubicBezTo>
                <a:cubicBezTo>
                  <a:pt x="22377" y="1339"/>
                  <a:pt x="19407" y="180"/>
                  <a:pt x="16817" y="180"/>
                </a:cubicBezTo>
                <a:cubicBezTo>
                  <a:pt x="12371" y="180"/>
                  <a:pt x="9045" y="3594"/>
                  <a:pt x="9045" y="3594"/>
                </a:cubicBezTo>
                <a:cubicBezTo>
                  <a:pt x="640" y="9738"/>
                  <a:pt x="0" y="18912"/>
                  <a:pt x="3664" y="24598"/>
                </a:cubicBezTo>
                <a:cubicBezTo>
                  <a:pt x="5227" y="27025"/>
                  <a:pt x="6787" y="27753"/>
                  <a:pt x="8263" y="27753"/>
                </a:cubicBezTo>
                <a:cubicBezTo>
                  <a:pt x="10247" y="27753"/>
                  <a:pt x="12079" y="26437"/>
                  <a:pt x="13560" y="26161"/>
                </a:cubicBezTo>
                <a:cubicBezTo>
                  <a:pt x="13683" y="26139"/>
                  <a:pt x="13790" y="26128"/>
                  <a:pt x="13884" y="26128"/>
                </a:cubicBezTo>
                <a:cubicBezTo>
                  <a:pt x="15780" y="26128"/>
                  <a:pt x="12414" y="30553"/>
                  <a:pt x="19005" y="32818"/>
                </a:cubicBezTo>
                <a:cubicBezTo>
                  <a:pt x="19974" y="33151"/>
                  <a:pt x="20965" y="33294"/>
                  <a:pt x="21961" y="33294"/>
                </a:cubicBezTo>
                <a:cubicBezTo>
                  <a:pt x="28027" y="33294"/>
                  <a:pt x="34299" y="27994"/>
                  <a:pt x="37200" y="27994"/>
                </a:cubicBezTo>
                <a:cubicBezTo>
                  <a:pt x="37224" y="27994"/>
                  <a:pt x="37249" y="27994"/>
                  <a:pt x="37273" y="27995"/>
                </a:cubicBezTo>
                <a:cubicBezTo>
                  <a:pt x="40609" y="28102"/>
                  <a:pt x="39405" y="30753"/>
                  <a:pt x="47471" y="32285"/>
                </a:cubicBezTo>
                <a:cubicBezTo>
                  <a:pt x="49051" y="32585"/>
                  <a:pt x="50463" y="32724"/>
                  <a:pt x="51784" y="32724"/>
                </a:cubicBezTo>
                <a:cubicBezTo>
                  <a:pt x="56262" y="32724"/>
                  <a:pt x="59702" y="31129"/>
                  <a:pt x="65160" y="28816"/>
                </a:cubicBezTo>
                <a:cubicBezTo>
                  <a:pt x="68935" y="27216"/>
                  <a:pt x="70884" y="26634"/>
                  <a:pt x="72312" y="26634"/>
                </a:cubicBezTo>
                <a:cubicBezTo>
                  <a:pt x="74642" y="26634"/>
                  <a:pt x="75586" y="28182"/>
                  <a:pt x="80802" y="29385"/>
                </a:cubicBezTo>
                <a:cubicBezTo>
                  <a:pt x="81265" y="29492"/>
                  <a:pt x="81736" y="29543"/>
                  <a:pt x="82210" y="29543"/>
                </a:cubicBezTo>
                <a:cubicBezTo>
                  <a:pt x="87589" y="29543"/>
                  <a:pt x="93362" y="22944"/>
                  <a:pt x="92333" y="15896"/>
                </a:cubicBezTo>
                <a:cubicBezTo>
                  <a:pt x="91075" y="7265"/>
                  <a:pt x="88641" y="1697"/>
                  <a:pt x="83016" y="549"/>
                </a:cubicBezTo>
                <a:cubicBezTo>
                  <a:pt x="82001" y="341"/>
                  <a:pt x="81093" y="250"/>
                  <a:pt x="80276" y="250"/>
                </a:cubicBezTo>
                <a:cubicBezTo>
                  <a:pt x="74209" y="250"/>
                  <a:pt x="73152" y="5292"/>
                  <a:pt x="70454" y="5292"/>
                </a:cubicBezTo>
                <a:cubicBezTo>
                  <a:pt x="69706" y="5292"/>
                  <a:pt x="68832" y="4904"/>
                  <a:pt x="67690" y="3914"/>
                </a:cubicBezTo>
                <a:cubicBezTo>
                  <a:pt x="65485" y="2002"/>
                  <a:pt x="63540" y="1358"/>
                  <a:pt x="61794" y="1358"/>
                </a:cubicBezTo>
                <a:cubicBezTo>
                  <a:pt x="58186" y="1358"/>
                  <a:pt x="55424" y="4109"/>
                  <a:pt x="52954" y="4109"/>
                </a:cubicBezTo>
                <a:cubicBezTo>
                  <a:pt x="52598" y="4109"/>
                  <a:pt x="52248" y="4052"/>
                  <a:pt x="51902" y="3921"/>
                </a:cubicBezTo>
                <a:cubicBezTo>
                  <a:pt x="49699" y="3085"/>
                  <a:pt x="47992" y="0"/>
                  <a:pt x="426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44" name="Google Shape;244;p32"/>
          <p:cNvSpPr txBox="1">
            <a:spLocks noGrp="1"/>
          </p:cNvSpPr>
          <p:nvPr>
            <p:ph type="title"/>
          </p:nvPr>
        </p:nvSpPr>
        <p:spPr>
          <a:xfrm>
            <a:off x="1846222" y="1727200"/>
            <a:ext cx="8469395" cy="36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 sz="9310"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 sz="5054"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 sz="5054"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 sz="5054"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 sz="5054"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 sz="5054"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 sz="5054"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 sz="5054"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 sz="5054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>
            <a:spLocks noGrp="1"/>
          </p:cNvSpPr>
          <p:nvPr>
            <p:ph type="title"/>
          </p:nvPr>
        </p:nvSpPr>
        <p:spPr>
          <a:xfrm>
            <a:off x="957625" y="516800"/>
            <a:ext cx="10246588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/>
          <p:nvPr/>
        </p:nvSpPr>
        <p:spPr>
          <a:xfrm rot="10800000">
            <a:off x="9450981" y="-44868"/>
            <a:ext cx="3967574" cy="2311317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75" name="Google Shape;75;p12"/>
          <p:cNvSpPr/>
          <p:nvPr/>
        </p:nvSpPr>
        <p:spPr>
          <a:xfrm>
            <a:off x="-1267370" y="4591566"/>
            <a:ext cx="3967574" cy="2311317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 1">
  <p:cSld name="CUSTOM_11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3"/>
          <p:cNvSpPr/>
          <p:nvPr/>
        </p:nvSpPr>
        <p:spPr>
          <a:xfrm rot="238" flipH="1">
            <a:off x="5821131" y="-1132049"/>
            <a:ext cx="8637014" cy="4464432"/>
          </a:xfrm>
          <a:custGeom>
            <a:avLst/>
            <a:gdLst/>
            <a:ahLst/>
            <a:cxnLst/>
            <a:rect l="l" t="t" r="r" b="b"/>
            <a:pathLst>
              <a:path w="89824" h="78613" extrusionOk="0">
                <a:moveTo>
                  <a:pt x="33875" y="0"/>
                </a:moveTo>
                <a:cubicBezTo>
                  <a:pt x="26186" y="0"/>
                  <a:pt x="16641" y="8485"/>
                  <a:pt x="16641" y="8485"/>
                </a:cubicBezTo>
                <a:cubicBezTo>
                  <a:pt x="16641" y="8485"/>
                  <a:pt x="7406" y="15780"/>
                  <a:pt x="5783" y="21000"/>
                </a:cubicBezTo>
                <a:cubicBezTo>
                  <a:pt x="3505" y="28309"/>
                  <a:pt x="7909" y="28816"/>
                  <a:pt x="11220" y="28816"/>
                </a:cubicBezTo>
                <a:cubicBezTo>
                  <a:pt x="11754" y="28816"/>
                  <a:pt x="12260" y="28803"/>
                  <a:pt x="12705" y="28803"/>
                </a:cubicBezTo>
                <a:cubicBezTo>
                  <a:pt x="13288" y="28803"/>
                  <a:pt x="13766" y="28826"/>
                  <a:pt x="14065" y="28931"/>
                </a:cubicBezTo>
                <a:cubicBezTo>
                  <a:pt x="16005" y="29617"/>
                  <a:pt x="0" y="49658"/>
                  <a:pt x="5391" y="59998"/>
                </a:cubicBezTo>
                <a:cubicBezTo>
                  <a:pt x="7832" y="64678"/>
                  <a:pt x="12158" y="66184"/>
                  <a:pt x="16614" y="66184"/>
                </a:cubicBezTo>
                <a:cubicBezTo>
                  <a:pt x="22001" y="66184"/>
                  <a:pt x="27578" y="63983"/>
                  <a:pt x="30244" y="62529"/>
                </a:cubicBezTo>
                <a:cubicBezTo>
                  <a:pt x="30625" y="62321"/>
                  <a:pt x="30930" y="62225"/>
                  <a:pt x="31174" y="62225"/>
                </a:cubicBezTo>
                <a:cubicBezTo>
                  <a:pt x="34046" y="62225"/>
                  <a:pt x="28323" y="75623"/>
                  <a:pt x="36338" y="78135"/>
                </a:cubicBezTo>
                <a:cubicBezTo>
                  <a:pt x="37390" y="78465"/>
                  <a:pt x="38463" y="78613"/>
                  <a:pt x="39541" y="78613"/>
                </a:cubicBezTo>
                <a:cubicBezTo>
                  <a:pt x="47372" y="78613"/>
                  <a:pt x="55453" y="70810"/>
                  <a:pt x="57655" y="68324"/>
                </a:cubicBezTo>
                <a:cubicBezTo>
                  <a:pt x="59027" y="66774"/>
                  <a:pt x="59953" y="66027"/>
                  <a:pt x="60717" y="66027"/>
                </a:cubicBezTo>
                <a:cubicBezTo>
                  <a:pt x="61857" y="66027"/>
                  <a:pt x="62635" y="67694"/>
                  <a:pt x="63998" y="70840"/>
                </a:cubicBezTo>
                <a:cubicBezTo>
                  <a:pt x="64575" y="72174"/>
                  <a:pt x="65617" y="72745"/>
                  <a:pt x="66946" y="72745"/>
                </a:cubicBezTo>
                <a:cubicBezTo>
                  <a:pt x="72967" y="72745"/>
                  <a:pt x="84897" y="61048"/>
                  <a:pt x="86399" y="55550"/>
                </a:cubicBezTo>
                <a:cubicBezTo>
                  <a:pt x="88236" y="48841"/>
                  <a:pt x="81751" y="49743"/>
                  <a:pt x="80582" y="49584"/>
                </a:cubicBezTo>
                <a:cubicBezTo>
                  <a:pt x="79409" y="49423"/>
                  <a:pt x="89369" y="41709"/>
                  <a:pt x="89685" y="30115"/>
                </a:cubicBezTo>
                <a:cubicBezTo>
                  <a:pt x="89823" y="25060"/>
                  <a:pt x="87261" y="23666"/>
                  <a:pt x="84010" y="23666"/>
                </a:cubicBezTo>
                <a:cubicBezTo>
                  <a:pt x="80008" y="23666"/>
                  <a:pt x="74965" y="25778"/>
                  <a:pt x="72632" y="25778"/>
                </a:cubicBezTo>
                <a:cubicBezTo>
                  <a:pt x="72513" y="25778"/>
                  <a:pt x="72402" y="25772"/>
                  <a:pt x="72298" y="25761"/>
                </a:cubicBezTo>
                <a:cubicBezTo>
                  <a:pt x="68478" y="25342"/>
                  <a:pt x="79604" y="16661"/>
                  <a:pt x="73872" y="7216"/>
                </a:cubicBezTo>
                <a:cubicBezTo>
                  <a:pt x="70807" y="2163"/>
                  <a:pt x="65705" y="58"/>
                  <a:pt x="60299" y="58"/>
                </a:cubicBezTo>
                <a:cubicBezTo>
                  <a:pt x="56154" y="58"/>
                  <a:pt x="51831" y="1295"/>
                  <a:pt x="48107" y="3389"/>
                </a:cubicBezTo>
                <a:cubicBezTo>
                  <a:pt x="44977" y="5150"/>
                  <a:pt x="43022" y="5807"/>
                  <a:pt x="41737" y="5807"/>
                </a:cubicBezTo>
                <a:cubicBezTo>
                  <a:pt x="38368" y="5807"/>
                  <a:pt x="39611" y="1288"/>
                  <a:pt x="36338" y="333"/>
                </a:cubicBezTo>
                <a:cubicBezTo>
                  <a:pt x="35550" y="104"/>
                  <a:pt x="34724" y="0"/>
                  <a:pt x="3387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47" name="Google Shape;247;p33"/>
          <p:cNvSpPr txBox="1">
            <a:spLocks noGrp="1"/>
          </p:cNvSpPr>
          <p:nvPr>
            <p:ph type="subTitle" idx="1"/>
          </p:nvPr>
        </p:nvSpPr>
        <p:spPr>
          <a:xfrm>
            <a:off x="6705902" y="719333"/>
            <a:ext cx="4470912" cy="198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Luckiest Guy"/>
              <a:buNone/>
              <a:defRPr sz="3857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900"/>
              <a:buFont typeface="Luckiest Guy"/>
              <a:buNone/>
              <a:defRPr sz="3857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900"/>
              <a:buFont typeface="Luckiest Guy"/>
              <a:buNone/>
              <a:defRPr sz="3857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900"/>
              <a:buFont typeface="Luckiest Guy"/>
              <a:buNone/>
              <a:defRPr sz="3857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900"/>
              <a:buFont typeface="Luckiest Guy"/>
              <a:buNone/>
              <a:defRPr sz="3857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900"/>
              <a:buFont typeface="Luckiest Guy"/>
              <a:buNone/>
              <a:defRPr sz="3857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900"/>
              <a:buFont typeface="Luckiest Guy"/>
              <a:buNone/>
              <a:defRPr sz="3857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900"/>
              <a:buFont typeface="Luckiest Guy"/>
              <a:buNone/>
              <a:defRPr sz="3857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r" rtl="0">
              <a:spcBef>
                <a:spcPts val="2128"/>
              </a:spcBef>
              <a:spcAft>
                <a:spcPts val="2128"/>
              </a:spcAft>
              <a:buClr>
                <a:schemeClr val="dk1"/>
              </a:buClr>
              <a:buSzPts val="2900"/>
              <a:buFont typeface="Luckiest Guy"/>
              <a:buNone/>
              <a:defRPr sz="3857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248" name="Google Shape;248;p33"/>
          <p:cNvSpPr/>
          <p:nvPr/>
        </p:nvSpPr>
        <p:spPr>
          <a:xfrm rot="-921089">
            <a:off x="-1114812" y="4876633"/>
            <a:ext cx="4649673" cy="2708779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12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4"/>
          <p:cNvSpPr txBox="1">
            <a:spLocks noGrp="1"/>
          </p:cNvSpPr>
          <p:nvPr>
            <p:ph type="title"/>
          </p:nvPr>
        </p:nvSpPr>
        <p:spPr>
          <a:xfrm>
            <a:off x="1077228" y="1801000"/>
            <a:ext cx="3217221" cy="127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51" name="Google Shape;251;p34"/>
          <p:cNvSpPr txBox="1">
            <a:spLocks noGrp="1"/>
          </p:cNvSpPr>
          <p:nvPr>
            <p:ph type="subTitle" idx="1"/>
          </p:nvPr>
        </p:nvSpPr>
        <p:spPr>
          <a:xfrm>
            <a:off x="1077228" y="3074200"/>
            <a:ext cx="3318969" cy="18128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52" name="Google Shape;252;p34"/>
          <p:cNvSpPr/>
          <p:nvPr/>
        </p:nvSpPr>
        <p:spPr>
          <a:xfrm rot="-921089">
            <a:off x="-1114812" y="4876633"/>
            <a:ext cx="4649673" cy="2708779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53" name="Google Shape;253;p34"/>
          <p:cNvSpPr/>
          <p:nvPr/>
        </p:nvSpPr>
        <p:spPr>
          <a:xfrm rot="10800000">
            <a:off x="6971659" y="-49278"/>
            <a:ext cx="6482374" cy="6907311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12_1"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5"/>
          <p:cNvSpPr txBox="1">
            <a:spLocks noGrp="1"/>
          </p:cNvSpPr>
          <p:nvPr>
            <p:ph type="title"/>
          </p:nvPr>
        </p:nvSpPr>
        <p:spPr>
          <a:xfrm flipH="1">
            <a:off x="8411772" y="1801000"/>
            <a:ext cx="2664193" cy="127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35"/>
          <p:cNvSpPr txBox="1">
            <a:spLocks noGrp="1"/>
          </p:cNvSpPr>
          <p:nvPr>
            <p:ph type="subTitle" idx="1"/>
          </p:nvPr>
        </p:nvSpPr>
        <p:spPr>
          <a:xfrm flipH="1">
            <a:off x="7757195" y="3074967"/>
            <a:ext cx="3318969" cy="19136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57" name="Google Shape;257;p35"/>
          <p:cNvSpPr/>
          <p:nvPr/>
        </p:nvSpPr>
        <p:spPr>
          <a:xfrm rot="921089" flipH="1">
            <a:off x="8618319" y="4978233"/>
            <a:ext cx="4649673" cy="2708779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58" name="Google Shape;258;p35"/>
          <p:cNvSpPr/>
          <p:nvPr/>
        </p:nvSpPr>
        <p:spPr>
          <a:xfrm rot="10800000" flipH="1">
            <a:off x="-72072" y="-49312"/>
            <a:ext cx="6482374" cy="6907311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12_1_1"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6"/>
          <p:cNvSpPr txBox="1">
            <a:spLocks noGrp="1"/>
          </p:cNvSpPr>
          <p:nvPr>
            <p:ph type="title"/>
          </p:nvPr>
        </p:nvSpPr>
        <p:spPr>
          <a:xfrm>
            <a:off x="5206986" y="2280700"/>
            <a:ext cx="5345942" cy="60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36"/>
          <p:cNvSpPr txBox="1">
            <a:spLocks noGrp="1"/>
          </p:cNvSpPr>
          <p:nvPr>
            <p:ph type="subTitle" idx="1"/>
          </p:nvPr>
        </p:nvSpPr>
        <p:spPr>
          <a:xfrm>
            <a:off x="5206986" y="2891867"/>
            <a:ext cx="4610965" cy="6080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660"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262" name="Google Shape;262;p36"/>
          <p:cNvSpPr txBox="1">
            <a:spLocks noGrp="1"/>
          </p:cNvSpPr>
          <p:nvPr>
            <p:ph type="subTitle" idx="2"/>
          </p:nvPr>
        </p:nvSpPr>
        <p:spPr>
          <a:xfrm>
            <a:off x="5206986" y="3499867"/>
            <a:ext cx="3318969" cy="1285200"/>
          </a:xfrm>
          <a:prstGeom prst="rect">
            <a:avLst/>
          </a:prstGeom>
        </p:spPr>
        <p:txBody>
          <a:bodyPr spcFirstLastPara="1" wrap="square" lIns="91425" tIns="91425" rIns="0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36"/>
          <p:cNvSpPr/>
          <p:nvPr/>
        </p:nvSpPr>
        <p:spPr>
          <a:xfrm rot="5400000" flipH="1">
            <a:off x="-2544641" y="2008818"/>
            <a:ext cx="7177557" cy="2840341"/>
          </a:xfrm>
          <a:custGeom>
            <a:avLst/>
            <a:gdLst/>
            <a:ahLst/>
            <a:cxnLst/>
            <a:rect l="l" t="t" r="r" b="b"/>
            <a:pathLst>
              <a:path w="74951" h="30242" extrusionOk="0">
                <a:moveTo>
                  <a:pt x="7561" y="0"/>
                </a:moveTo>
                <a:cubicBezTo>
                  <a:pt x="7382" y="0"/>
                  <a:pt x="7192" y="0"/>
                  <a:pt x="7013" y="12"/>
                </a:cubicBezTo>
                <a:cubicBezTo>
                  <a:pt x="6453" y="48"/>
                  <a:pt x="5894" y="131"/>
                  <a:pt x="5263" y="286"/>
                </a:cubicBezTo>
                <a:cubicBezTo>
                  <a:pt x="4656" y="417"/>
                  <a:pt x="4048" y="631"/>
                  <a:pt x="3394" y="929"/>
                </a:cubicBezTo>
                <a:cubicBezTo>
                  <a:pt x="2262" y="1429"/>
                  <a:pt x="1143" y="2155"/>
                  <a:pt x="107" y="3096"/>
                </a:cubicBezTo>
                <a:cubicBezTo>
                  <a:pt x="60" y="3143"/>
                  <a:pt x="24" y="3203"/>
                  <a:pt x="12" y="3274"/>
                </a:cubicBezTo>
                <a:cubicBezTo>
                  <a:pt x="0" y="3346"/>
                  <a:pt x="0" y="3441"/>
                  <a:pt x="24" y="3524"/>
                </a:cubicBezTo>
                <a:cubicBezTo>
                  <a:pt x="48" y="3762"/>
                  <a:pt x="72" y="4001"/>
                  <a:pt x="84" y="4227"/>
                </a:cubicBezTo>
                <a:lnTo>
                  <a:pt x="107" y="4393"/>
                </a:lnTo>
                <a:cubicBezTo>
                  <a:pt x="131" y="4679"/>
                  <a:pt x="167" y="4953"/>
                  <a:pt x="179" y="5239"/>
                </a:cubicBezTo>
                <a:cubicBezTo>
                  <a:pt x="227" y="5822"/>
                  <a:pt x="262" y="6429"/>
                  <a:pt x="298" y="7096"/>
                </a:cubicBezTo>
                <a:cubicBezTo>
                  <a:pt x="357" y="8323"/>
                  <a:pt x="369" y="9561"/>
                  <a:pt x="381" y="10704"/>
                </a:cubicBezTo>
                <a:cubicBezTo>
                  <a:pt x="381" y="11347"/>
                  <a:pt x="405" y="11978"/>
                  <a:pt x="405" y="12609"/>
                </a:cubicBezTo>
                <a:lnTo>
                  <a:pt x="405" y="12680"/>
                </a:lnTo>
                <a:lnTo>
                  <a:pt x="405" y="12752"/>
                </a:lnTo>
                <a:cubicBezTo>
                  <a:pt x="417" y="14466"/>
                  <a:pt x="429" y="16228"/>
                  <a:pt x="477" y="17967"/>
                </a:cubicBezTo>
                <a:cubicBezTo>
                  <a:pt x="536" y="20360"/>
                  <a:pt x="667" y="22801"/>
                  <a:pt x="774" y="24658"/>
                </a:cubicBezTo>
                <a:cubicBezTo>
                  <a:pt x="822" y="25491"/>
                  <a:pt x="893" y="26480"/>
                  <a:pt x="1096" y="27456"/>
                </a:cubicBezTo>
                <a:cubicBezTo>
                  <a:pt x="1191" y="27873"/>
                  <a:pt x="1310" y="28265"/>
                  <a:pt x="1477" y="28623"/>
                </a:cubicBezTo>
                <a:cubicBezTo>
                  <a:pt x="1655" y="29039"/>
                  <a:pt x="1893" y="29349"/>
                  <a:pt x="2191" y="29623"/>
                </a:cubicBezTo>
                <a:cubicBezTo>
                  <a:pt x="2667" y="30039"/>
                  <a:pt x="3322" y="30230"/>
                  <a:pt x="4251" y="30242"/>
                </a:cubicBezTo>
                <a:lnTo>
                  <a:pt x="4334" y="30242"/>
                </a:lnTo>
                <a:cubicBezTo>
                  <a:pt x="4691" y="30242"/>
                  <a:pt x="5060" y="30218"/>
                  <a:pt x="5406" y="30182"/>
                </a:cubicBezTo>
                <a:lnTo>
                  <a:pt x="5596" y="30170"/>
                </a:lnTo>
                <a:cubicBezTo>
                  <a:pt x="5942" y="30135"/>
                  <a:pt x="6299" y="30111"/>
                  <a:pt x="6656" y="30099"/>
                </a:cubicBezTo>
                <a:cubicBezTo>
                  <a:pt x="7073" y="30075"/>
                  <a:pt x="7501" y="30063"/>
                  <a:pt x="7930" y="30063"/>
                </a:cubicBezTo>
                <a:lnTo>
                  <a:pt x="8382" y="30063"/>
                </a:lnTo>
                <a:cubicBezTo>
                  <a:pt x="9013" y="30051"/>
                  <a:pt x="9656" y="30051"/>
                  <a:pt x="10299" y="30039"/>
                </a:cubicBezTo>
                <a:cubicBezTo>
                  <a:pt x="11514" y="30016"/>
                  <a:pt x="12752" y="30004"/>
                  <a:pt x="13978" y="29992"/>
                </a:cubicBezTo>
                <a:cubicBezTo>
                  <a:pt x="16312" y="29956"/>
                  <a:pt x="18812" y="29932"/>
                  <a:pt x="21384" y="29837"/>
                </a:cubicBezTo>
                <a:lnTo>
                  <a:pt x="22622" y="29801"/>
                </a:lnTo>
                <a:lnTo>
                  <a:pt x="22967" y="29778"/>
                </a:lnTo>
                <a:cubicBezTo>
                  <a:pt x="23658" y="29754"/>
                  <a:pt x="24372" y="29742"/>
                  <a:pt x="25075" y="29718"/>
                </a:cubicBezTo>
                <a:cubicBezTo>
                  <a:pt x="26313" y="29694"/>
                  <a:pt x="27528" y="29658"/>
                  <a:pt x="28766" y="29647"/>
                </a:cubicBezTo>
                <a:cubicBezTo>
                  <a:pt x="32766" y="29575"/>
                  <a:pt x="36803" y="29563"/>
                  <a:pt x="40708" y="29539"/>
                </a:cubicBezTo>
                <a:lnTo>
                  <a:pt x="40851" y="29539"/>
                </a:lnTo>
                <a:cubicBezTo>
                  <a:pt x="46566" y="29516"/>
                  <a:pt x="52459" y="29480"/>
                  <a:pt x="58281" y="29301"/>
                </a:cubicBezTo>
                <a:cubicBezTo>
                  <a:pt x="59484" y="29266"/>
                  <a:pt x="60734" y="29218"/>
                  <a:pt x="61972" y="29170"/>
                </a:cubicBezTo>
                <a:lnTo>
                  <a:pt x="62353" y="29158"/>
                </a:lnTo>
                <a:lnTo>
                  <a:pt x="62758" y="29147"/>
                </a:lnTo>
                <a:cubicBezTo>
                  <a:pt x="63389" y="29111"/>
                  <a:pt x="64020" y="29087"/>
                  <a:pt x="64675" y="29063"/>
                </a:cubicBezTo>
                <a:cubicBezTo>
                  <a:pt x="64949" y="29063"/>
                  <a:pt x="65199" y="29063"/>
                  <a:pt x="65473" y="29051"/>
                </a:cubicBezTo>
                <a:lnTo>
                  <a:pt x="65508" y="29051"/>
                </a:lnTo>
                <a:cubicBezTo>
                  <a:pt x="66794" y="29039"/>
                  <a:pt x="68116" y="29027"/>
                  <a:pt x="69402" y="28885"/>
                </a:cubicBezTo>
                <a:cubicBezTo>
                  <a:pt x="70295" y="28801"/>
                  <a:pt x="71045" y="28670"/>
                  <a:pt x="71724" y="28468"/>
                </a:cubicBezTo>
                <a:cubicBezTo>
                  <a:pt x="72462" y="28265"/>
                  <a:pt x="73045" y="27980"/>
                  <a:pt x="73486" y="27611"/>
                </a:cubicBezTo>
                <a:cubicBezTo>
                  <a:pt x="73652" y="27480"/>
                  <a:pt x="73807" y="27325"/>
                  <a:pt x="73926" y="27146"/>
                </a:cubicBezTo>
                <a:cubicBezTo>
                  <a:pt x="74045" y="26980"/>
                  <a:pt x="74141" y="26801"/>
                  <a:pt x="74224" y="26610"/>
                </a:cubicBezTo>
                <a:cubicBezTo>
                  <a:pt x="74414" y="26146"/>
                  <a:pt x="74474" y="25658"/>
                  <a:pt x="74498" y="25277"/>
                </a:cubicBezTo>
                <a:cubicBezTo>
                  <a:pt x="74533" y="24979"/>
                  <a:pt x="74545" y="24682"/>
                  <a:pt x="74557" y="24360"/>
                </a:cubicBezTo>
                <a:cubicBezTo>
                  <a:pt x="74581" y="24217"/>
                  <a:pt x="74581" y="24063"/>
                  <a:pt x="74593" y="23920"/>
                </a:cubicBezTo>
                <a:cubicBezTo>
                  <a:pt x="74617" y="23312"/>
                  <a:pt x="74664" y="22717"/>
                  <a:pt x="74700" y="22098"/>
                </a:cubicBezTo>
                <a:cubicBezTo>
                  <a:pt x="74843" y="19062"/>
                  <a:pt x="74950" y="15061"/>
                  <a:pt x="74402" y="11120"/>
                </a:cubicBezTo>
                <a:cubicBezTo>
                  <a:pt x="74379" y="11049"/>
                  <a:pt x="74367" y="10966"/>
                  <a:pt x="74319" y="10894"/>
                </a:cubicBezTo>
                <a:cubicBezTo>
                  <a:pt x="74307" y="10811"/>
                  <a:pt x="74236" y="10716"/>
                  <a:pt x="74141" y="10704"/>
                </a:cubicBezTo>
                <a:cubicBezTo>
                  <a:pt x="73700" y="10597"/>
                  <a:pt x="73236" y="10537"/>
                  <a:pt x="72747" y="10513"/>
                </a:cubicBezTo>
                <a:cubicBezTo>
                  <a:pt x="72628" y="10513"/>
                  <a:pt x="72509" y="10489"/>
                  <a:pt x="72390" y="10489"/>
                </a:cubicBezTo>
                <a:cubicBezTo>
                  <a:pt x="72033" y="10489"/>
                  <a:pt x="71664" y="10525"/>
                  <a:pt x="71223" y="10573"/>
                </a:cubicBezTo>
                <a:cubicBezTo>
                  <a:pt x="70116" y="10704"/>
                  <a:pt x="69045" y="11025"/>
                  <a:pt x="68223" y="11299"/>
                </a:cubicBezTo>
                <a:cubicBezTo>
                  <a:pt x="67592" y="11501"/>
                  <a:pt x="66997" y="11716"/>
                  <a:pt x="66401" y="11918"/>
                </a:cubicBezTo>
                <a:cubicBezTo>
                  <a:pt x="65020" y="12430"/>
                  <a:pt x="63592" y="12930"/>
                  <a:pt x="62115" y="13204"/>
                </a:cubicBezTo>
                <a:cubicBezTo>
                  <a:pt x="61687" y="13276"/>
                  <a:pt x="61282" y="13323"/>
                  <a:pt x="60889" y="13335"/>
                </a:cubicBezTo>
                <a:cubicBezTo>
                  <a:pt x="60734" y="13347"/>
                  <a:pt x="60591" y="13347"/>
                  <a:pt x="60436" y="13347"/>
                </a:cubicBezTo>
                <a:cubicBezTo>
                  <a:pt x="60186" y="13347"/>
                  <a:pt x="59913" y="13335"/>
                  <a:pt x="59639" y="13323"/>
                </a:cubicBezTo>
                <a:cubicBezTo>
                  <a:pt x="58781" y="13228"/>
                  <a:pt x="57877" y="13014"/>
                  <a:pt x="56960" y="12656"/>
                </a:cubicBezTo>
                <a:cubicBezTo>
                  <a:pt x="55364" y="12025"/>
                  <a:pt x="53900" y="11085"/>
                  <a:pt x="52685" y="10251"/>
                </a:cubicBezTo>
                <a:cubicBezTo>
                  <a:pt x="52281" y="9977"/>
                  <a:pt x="51876" y="9692"/>
                  <a:pt x="51483" y="9418"/>
                </a:cubicBezTo>
                <a:cubicBezTo>
                  <a:pt x="50530" y="8751"/>
                  <a:pt x="49530" y="8049"/>
                  <a:pt x="48506" y="7430"/>
                </a:cubicBezTo>
                <a:cubicBezTo>
                  <a:pt x="46875" y="6465"/>
                  <a:pt x="45363" y="5822"/>
                  <a:pt x="43827" y="5489"/>
                </a:cubicBezTo>
                <a:cubicBezTo>
                  <a:pt x="43446" y="5406"/>
                  <a:pt x="43029" y="5346"/>
                  <a:pt x="42553" y="5298"/>
                </a:cubicBezTo>
                <a:cubicBezTo>
                  <a:pt x="41982" y="5239"/>
                  <a:pt x="41398" y="5215"/>
                  <a:pt x="40803" y="5215"/>
                </a:cubicBezTo>
                <a:lnTo>
                  <a:pt x="40743" y="5215"/>
                </a:lnTo>
                <a:cubicBezTo>
                  <a:pt x="39755" y="5215"/>
                  <a:pt x="38696" y="5310"/>
                  <a:pt x="37517" y="5513"/>
                </a:cubicBezTo>
                <a:cubicBezTo>
                  <a:pt x="36195" y="5751"/>
                  <a:pt x="34814" y="6132"/>
                  <a:pt x="33397" y="6679"/>
                </a:cubicBezTo>
                <a:cubicBezTo>
                  <a:pt x="32504" y="7037"/>
                  <a:pt x="31623" y="7453"/>
                  <a:pt x="30778" y="7870"/>
                </a:cubicBezTo>
                <a:cubicBezTo>
                  <a:pt x="30373" y="8061"/>
                  <a:pt x="29992" y="8263"/>
                  <a:pt x="29587" y="8442"/>
                </a:cubicBezTo>
                <a:cubicBezTo>
                  <a:pt x="28504" y="8942"/>
                  <a:pt x="27194" y="9501"/>
                  <a:pt x="25801" y="9751"/>
                </a:cubicBezTo>
                <a:lnTo>
                  <a:pt x="25789" y="9751"/>
                </a:lnTo>
                <a:cubicBezTo>
                  <a:pt x="25468" y="9811"/>
                  <a:pt x="25170" y="9835"/>
                  <a:pt x="24849" y="9847"/>
                </a:cubicBezTo>
                <a:cubicBezTo>
                  <a:pt x="24730" y="9847"/>
                  <a:pt x="24611" y="9870"/>
                  <a:pt x="24515" y="9870"/>
                </a:cubicBezTo>
                <a:cubicBezTo>
                  <a:pt x="24301" y="9870"/>
                  <a:pt x="24099" y="9847"/>
                  <a:pt x="23872" y="9835"/>
                </a:cubicBezTo>
                <a:cubicBezTo>
                  <a:pt x="23217" y="9763"/>
                  <a:pt x="22575" y="9620"/>
                  <a:pt x="21955" y="9394"/>
                </a:cubicBezTo>
                <a:cubicBezTo>
                  <a:pt x="21253" y="9108"/>
                  <a:pt x="20562" y="8739"/>
                  <a:pt x="19848" y="8251"/>
                </a:cubicBezTo>
                <a:lnTo>
                  <a:pt x="19836" y="8227"/>
                </a:lnTo>
                <a:lnTo>
                  <a:pt x="19812" y="8215"/>
                </a:lnTo>
                <a:cubicBezTo>
                  <a:pt x="18538" y="7275"/>
                  <a:pt x="17431" y="6132"/>
                  <a:pt x="16359" y="5036"/>
                </a:cubicBezTo>
                <a:lnTo>
                  <a:pt x="16324" y="5001"/>
                </a:lnTo>
                <a:cubicBezTo>
                  <a:pt x="15669" y="4334"/>
                  <a:pt x="14931" y="3560"/>
                  <a:pt x="14169" y="2869"/>
                </a:cubicBezTo>
                <a:cubicBezTo>
                  <a:pt x="13085" y="1893"/>
                  <a:pt x="12038" y="1191"/>
                  <a:pt x="11002" y="726"/>
                </a:cubicBezTo>
                <a:cubicBezTo>
                  <a:pt x="10406" y="464"/>
                  <a:pt x="9775" y="262"/>
                  <a:pt x="9132" y="131"/>
                </a:cubicBezTo>
                <a:cubicBezTo>
                  <a:pt x="8632" y="60"/>
                  <a:pt x="8097" y="0"/>
                  <a:pt x="756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64" name="Google Shape;264;p36"/>
          <p:cNvSpPr/>
          <p:nvPr/>
        </p:nvSpPr>
        <p:spPr>
          <a:xfrm rot="921089" flipH="1">
            <a:off x="8618319" y="4876633"/>
            <a:ext cx="4649673" cy="2708779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CUSTOM_12_1_1_1"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7"/>
          <p:cNvSpPr txBox="1">
            <a:spLocks noGrp="1"/>
          </p:cNvSpPr>
          <p:nvPr>
            <p:ph type="title"/>
          </p:nvPr>
        </p:nvSpPr>
        <p:spPr>
          <a:xfrm>
            <a:off x="1040087" y="2373400"/>
            <a:ext cx="3318969" cy="70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37"/>
          <p:cNvSpPr txBox="1">
            <a:spLocks noGrp="1"/>
          </p:cNvSpPr>
          <p:nvPr>
            <p:ph type="subTitle" idx="1"/>
          </p:nvPr>
        </p:nvSpPr>
        <p:spPr>
          <a:xfrm>
            <a:off x="1040087" y="3074200"/>
            <a:ext cx="3318969" cy="1812800"/>
          </a:xfrm>
          <a:prstGeom prst="rect">
            <a:avLst/>
          </a:prstGeom>
        </p:spPr>
        <p:txBody>
          <a:bodyPr spcFirstLastPara="1" wrap="square" lIns="91425" tIns="91425" rIns="0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2"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68" name="Google Shape;268;p37"/>
          <p:cNvSpPr/>
          <p:nvPr/>
        </p:nvSpPr>
        <p:spPr>
          <a:xfrm rot="-921089">
            <a:off x="-1114812" y="4876633"/>
            <a:ext cx="4649673" cy="2708779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69" name="Google Shape;269;p37"/>
          <p:cNvSpPr/>
          <p:nvPr/>
        </p:nvSpPr>
        <p:spPr>
          <a:xfrm rot="-8592869" flipH="1">
            <a:off x="10483715" y="-1531845"/>
            <a:ext cx="3216001" cy="2984593"/>
          </a:xfrm>
          <a:custGeom>
            <a:avLst/>
            <a:gdLst/>
            <a:ahLst/>
            <a:cxnLst/>
            <a:rect l="l" t="t" r="r" b="b"/>
            <a:pathLst>
              <a:path w="23663" h="21906" extrusionOk="0">
                <a:moveTo>
                  <a:pt x="9935" y="1"/>
                </a:moveTo>
                <a:cubicBezTo>
                  <a:pt x="9728" y="1"/>
                  <a:pt x="9519" y="11"/>
                  <a:pt x="9310" y="31"/>
                </a:cubicBezTo>
                <a:cubicBezTo>
                  <a:pt x="7507" y="213"/>
                  <a:pt x="5859" y="1134"/>
                  <a:pt x="4386" y="2191"/>
                </a:cubicBezTo>
                <a:cubicBezTo>
                  <a:pt x="3017" y="3178"/>
                  <a:pt x="1711" y="4343"/>
                  <a:pt x="976" y="5865"/>
                </a:cubicBezTo>
                <a:cubicBezTo>
                  <a:pt x="0" y="7894"/>
                  <a:pt x="215" y="10447"/>
                  <a:pt x="1514" y="12284"/>
                </a:cubicBezTo>
                <a:cubicBezTo>
                  <a:pt x="2689" y="13945"/>
                  <a:pt x="4708" y="14962"/>
                  <a:pt x="6735" y="14962"/>
                </a:cubicBezTo>
                <a:cubicBezTo>
                  <a:pt x="6954" y="14962"/>
                  <a:pt x="7173" y="14950"/>
                  <a:pt x="7392" y="14926"/>
                </a:cubicBezTo>
                <a:cubicBezTo>
                  <a:pt x="8573" y="14797"/>
                  <a:pt x="9742" y="14333"/>
                  <a:pt x="10911" y="14333"/>
                </a:cubicBezTo>
                <a:cubicBezTo>
                  <a:pt x="11151" y="14333"/>
                  <a:pt x="11392" y="14353"/>
                  <a:pt x="11633" y="14399"/>
                </a:cubicBezTo>
                <a:cubicBezTo>
                  <a:pt x="13043" y="14670"/>
                  <a:pt x="14126" y="15801"/>
                  <a:pt x="14924" y="16993"/>
                </a:cubicBezTo>
                <a:cubicBezTo>
                  <a:pt x="15726" y="18187"/>
                  <a:pt x="16353" y="19512"/>
                  <a:pt x="17358" y="20536"/>
                </a:cubicBezTo>
                <a:cubicBezTo>
                  <a:pt x="18128" y="21323"/>
                  <a:pt x="19213" y="21906"/>
                  <a:pt x="20281" y="21906"/>
                </a:cubicBezTo>
                <a:cubicBezTo>
                  <a:pt x="20608" y="21906"/>
                  <a:pt x="20933" y="21851"/>
                  <a:pt x="21247" y="21731"/>
                </a:cubicBezTo>
                <a:cubicBezTo>
                  <a:pt x="22245" y="21349"/>
                  <a:pt x="22928" y="20369"/>
                  <a:pt x="23221" y="19338"/>
                </a:cubicBezTo>
                <a:cubicBezTo>
                  <a:pt x="23663" y="17776"/>
                  <a:pt x="23588" y="16566"/>
                  <a:pt x="22557" y="15371"/>
                </a:cubicBezTo>
                <a:cubicBezTo>
                  <a:pt x="21221" y="13820"/>
                  <a:pt x="20108" y="12132"/>
                  <a:pt x="19332" y="10228"/>
                </a:cubicBezTo>
                <a:cubicBezTo>
                  <a:pt x="18661" y="8588"/>
                  <a:pt x="18234" y="6852"/>
                  <a:pt x="17455" y="5260"/>
                </a:cubicBezTo>
                <a:cubicBezTo>
                  <a:pt x="16034" y="2369"/>
                  <a:pt x="13115" y="1"/>
                  <a:pt x="99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s">
  <p:cSld name="CUSTOM_13"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38"/>
          <p:cNvSpPr txBox="1">
            <a:spLocks noGrp="1"/>
          </p:cNvSpPr>
          <p:nvPr>
            <p:ph type="title"/>
          </p:nvPr>
        </p:nvSpPr>
        <p:spPr>
          <a:xfrm>
            <a:off x="2069268" y="508000"/>
            <a:ext cx="8023302" cy="64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72" name="Google Shape;272;p38"/>
          <p:cNvSpPr txBox="1">
            <a:spLocks noGrp="1"/>
          </p:cNvSpPr>
          <p:nvPr>
            <p:ph type="subTitle" idx="1"/>
          </p:nvPr>
        </p:nvSpPr>
        <p:spPr>
          <a:xfrm>
            <a:off x="1363020" y="3981333"/>
            <a:ext cx="2562046" cy="451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60" b="1"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60" b="1"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60" b="1"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60" b="1"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60" b="1"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60" b="1"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60" b="1"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60" b="1"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273" name="Google Shape;273;p38"/>
          <p:cNvSpPr txBox="1">
            <a:spLocks noGrp="1"/>
          </p:cNvSpPr>
          <p:nvPr>
            <p:ph type="subTitle" idx="2"/>
          </p:nvPr>
        </p:nvSpPr>
        <p:spPr>
          <a:xfrm>
            <a:off x="1363020" y="4423915"/>
            <a:ext cx="2562046" cy="11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2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38"/>
          <p:cNvSpPr txBox="1">
            <a:spLocks noGrp="1"/>
          </p:cNvSpPr>
          <p:nvPr>
            <p:ph type="subTitle" idx="3"/>
          </p:nvPr>
        </p:nvSpPr>
        <p:spPr>
          <a:xfrm>
            <a:off x="4799896" y="3981333"/>
            <a:ext cx="2562046" cy="451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60" b="1"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60" b="1"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60" b="1"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60" b="1"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60" b="1"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60" b="1"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60" b="1"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60" b="1"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275" name="Google Shape;275;p38"/>
          <p:cNvSpPr txBox="1">
            <a:spLocks noGrp="1"/>
          </p:cNvSpPr>
          <p:nvPr>
            <p:ph type="subTitle" idx="4"/>
          </p:nvPr>
        </p:nvSpPr>
        <p:spPr>
          <a:xfrm>
            <a:off x="4799896" y="4423915"/>
            <a:ext cx="2562046" cy="11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2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38"/>
          <p:cNvSpPr txBox="1">
            <a:spLocks noGrp="1"/>
          </p:cNvSpPr>
          <p:nvPr>
            <p:ph type="subTitle" idx="5"/>
          </p:nvPr>
        </p:nvSpPr>
        <p:spPr>
          <a:xfrm>
            <a:off x="8236772" y="3981333"/>
            <a:ext cx="2562046" cy="451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60" b="1"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60" b="1"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60" b="1"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60" b="1"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60" b="1"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60" b="1"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60" b="1"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Font typeface="Luckiest Guy"/>
              <a:buNone/>
              <a:defRPr sz="2660" b="1"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277" name="Google Shape;277;p38"/>
          <p:cNvSpPr txBox="1">
            <a:spLocks noGrp="1"/>
          </p:cNvSpPr>
          <p:nvPr>
            <p:ph type="subTitle" idx="6"/>
          </p:nvPr>
        </p:nvSpPr>
        <p:spPr>
          <a:xfrm>
            <a:off x="8236772" y="4423915"/>
            <a:ext cx="2562046" cy="11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2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8" name="Google Shape;278;p38"/>
          <p:cNvSpPr txBox="1">
            <a:spLocks noGrp="1"/>
          </p:cNvSpPr>
          <p:nvPr>
            <p:ph type="title" idx="7" hasCustomPrompt="1"/>
          </p:nvPr>
        </p:nvSpPr>
        <p:spPr>
          <a:xfrm>
            <a:off x="1622377" y="2293149"/>
            <a:ext cx="2043332" cy="910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586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586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586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586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586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586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586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586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586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79" name="Google Shape;279;p38"/>
          <p:cNvSpPr txBox="1">
            <a:spLocks noGrp="1"/>
          </p:cNvSpPr>
          <p:nvPr>
            <p:ph type="title" idx="8" hasCustomPrompt="1"/>
          </p:nvPr>
        </p:nvSpPr>
        <p:spPr>
          <a:xfrm>
            <a:off x="5059253" y="2293149"/>
            <a:ext cx="2043332" cy="910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586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586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586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586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586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586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586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586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586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80" name="Google Shape;280;p38"/>
          <p:cNvSpPr txBox="1">
            <a:spLocks noGrp="1"/>
          </p:cNvSpPr>
          <p:nvPr>
            <p:ph type="title" idx="9" hasCustomPrompt="1"/>
          </p:nvPr>
        </p:nvSpPr>
        <p:spPr>
          <a:xfrm>
            <a:off x="8496129" y="2293149"/>
            <a:ext cx="2043332" cy="910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586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586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586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586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586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586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586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586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5586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281" name="Google Shape;281;p38"/>
          <p:cNvSpPr/>
          <p:nvPr/>
        </p:nvSpPr>
        <p:spPr>
          <a:xfrm rot="10800000">
            <a:off x="9450981" y="-44868"/>
            <a:ext cx="3967574" cy="2311317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82" name="Google Shape;282;p38"/>
          <p:cNvSpPr/>
          <p:nvPr/>
        </p:nvSpPr>
        <p:spPr>
          <a:xfrm>
            <a:off x="-1267370" y="4591566"/>
            <a:ext cx="3967574" cy="2311317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CUSTOM_14"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9"/>
          <p:cNvSpPr txBox="1">
            <a:spLocks noGrp="1"/>
          </p:cNvSpPr>
          <p:nvPr>
            <p:ph type="title"/>
          </p:nvPr>
        </p:nvSpPr>
        <p:spPr>
          <a:xfrm>
            <a:off x="957625" y="516800"/>
            <a:ext cx="10246588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39"/>
          <p:cNvSpPr/>
          <p:nvPr/>
        </p:nvSpPr>
        <p:spPr>
          <a:xfrm rot="3925358" flipH="1">
            <a:off x="9833680" y="-914857"/>
            <a:ext cx="3223932" cy="2977168"/>
          </a:xfrm>
          <a:custGeom>
            <a:avLst/>
            <a:gdLst/>
            <a:ahLst/>
            <a:cxnLst/>
            <a:rect l="l" t="t" r="r" b="b"/>
            <a:pathLst>
              <a:path w="23663" h="21906" extrusionOk="0">
                <a:moveTo>
                  <a:pt x="9935" y="1"/>
                </a:moveTo>
                <a:cubicBezTo>
                  <a:pt x="9728" y="1"/>
                  <a:pt x="9519" y="11"/>
                  <a:pt x="9310" y="31"/>
                </a:cubicBezTo>
                <a:cubicBezTo>
                  <a:pt x="7507" y="213"/>
                  <a:pt x="5859" y="1134"/>
                  <a:pt x="4386" y="2191"/>
                </a:cubicBezTo>
                <a:cubicBezTo>
                  <a:pt x="3017" y="3178"/>
                  <a:pt x="1711" y="4343"/>
                  <a:pt x="976" y="5865"/>
                </a:cubicBezTo>
                <a:cubicBezTo>
                  <a:pt x="0" y="7894"/>
                  <a:pt x="215" y="10447"/>
                  <a:pt x="1514" y="12284"/>
                </a:cubicBezTo>
                <a:cubicBezTo>
                  <a:pt x="2689" y="13945"/>
                  <a:pt x="4708" y="14962"/>
                  <a:pt x="6735" y="14962"/>
                </a:cubicBezTo>
                <a:cubicBezTo>
                  <a:pt x="6954" y="14962"/>
                  <a:pt x="7173" y="14950"/>
                  <a:pt x="7392" y="14926"/>
                </a:cubicBezTo>
                <a:cubicBezTo>
                  <a:pt x="8573" y="14797"/>
                  <a:pt x="9742" y="14333"/>
                  <a:pt x="10911" y="14333"/>
                </a:cubicBezTo>
                <a:cubicBezTo>
                  <a:pt x="11151" y="14333"/>
                  <a:pt x="11392" y="14353"/>
                  <a:pt x="11633" y="14399"/>
                </a:cubicBezTo>
                <a:cubicBezTo>
                  <a:pt x="13043" y="14670"/>
                  <a:pt x="14126" y="15801"/>
                  <a:pt x="14924" y="16993"/>
                </a:cubicBezTo>
                <a:cubicBezTo>
                  <a:pt x="15726" y="18187"/>
                  <a:pt x="16353" y="19512"/>
                  <a:pt x="17358" y="20536"/>
                </a:cubicBezTo>
                <a:cubicBezTo>
                  <a:pt x="18128" y="21323"/>
                  <a:pt x="19213" y="21906"/>
                  <a:pt x="20281" y="21906"/>
                </a:cubicBezTo>
                <a:cubicBezTo>
                  <a:pt x="20608" y="21906"/>
                  <a:pt x="20933" y="21851"/>
                  <a:pt x="21247" y="21731"/>
                </a:cubicBezTo>
                <a:cubicBezTo>
                  <a:pt x="22245" y="21349"/>
                  <a:pt x="22928" y="20369"/>
                  <a:pt x="23221" y="19338"/>
                </a:cubicBezTo>
                <a:cubicBezTo>
                  <a:pt x="23663" y="17776"/>
                  <a:pt x="23588" y="16566"/>
                  <a:pt x="22557" y="15371"/>
                </a:cubicBezTo>
                <a:cubicBezTo>
                  <a:pt x="21221" y="13820"/>
                  <a:pt x="20108" y="12132"/>
                  <a:pt x="19332" y="10228"/>
                </a:cubicBezTo>
                <a:cubicBezTo>
                  <a:pt x="18661" y="8588"/>
                  <a:pt x="18234" y="6852"/>
                  <a:pt x="17455" y="5260"/>
                </a:cubicBezTo>
                <a:cubicBezTo>
                  <a:pt x="16034" y="2369"/>
                  <a:pt x="13115" y="1"/>
                  <a:pt x="99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86" name="Google Shape;286;p39"/>
          <p:cNvSpPr/>
          <p:nvPr/>
        </p:nvSpPr>
        <p:spPr>
          <a:xfrm>
            <a:off x="-2099725" y="5301467"/>
            <a:ext cx="4126690" cy="1556531"/>
          </a:xfrm>
          <a:custGeom>
            <a:avLst/>
            <a:gdLst/>
            <a:ahLst/>
            <a:cxnLst/>
            <a:rect l="l" t="t" r="r" b="b"/>
            <a:pathLst>
              <a:path w="30628" h="18252" extrusionOk="0">
                <a:moveTo>
                  <a:pt x="13678" y="1"/>
                </a:moveTo>
                <a:cubicBezTo>
                  <a:pt x="13130" y="1"/>
                  <a:pt x="12578" y="45"/>
                  <a:pt x="12026" y="136"/>
                </a:cubicBezTo>
                <a:cubicBezTo>
                  <a:pt x="9199" y="600"/>
                  <a:pt x="6698" y="2222"/>
                  <a:pt x="4483" y="4043"/>
                </a:cubicBezTo>
                <a:cubicBezTo>
                  <a:pt x="2735" y="5479"/>
                  <a:pt x="1072" y="7119"/>
                  <a:pt x="0" y="9094"/>
                </a:cubicBezTo>
                <a:lnTo>
                  <a:pt x="0" y="18251"/>
                </a:lnTo>
                <a:lnTo>
                  <a:pt x="30627" y="18251"/>
                </a:lnTo>
                <a:cubicBezTo>
                  <a:pt x="29974" y="17272"/>
                  <a:pt x="29388" y="16244"/>
                  <a:pt x="28869" y="15186"/>
                </a:cubicBezTo>
                <a:cubicBezTo>
                  <a:pt x="27644" y="12671"/>
                  <a:pt x="26798" y="9969"/>
                  <a:pt x="25403" y="7542"/>
                </a:cubicBezTo>
                <a:cubicBezTo>
                  <a:pt x="22980" y="3322"/>
                  <a:pt x="18450" y="1"/>
                  <a:pt x="1367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78667-E865-4580-9C06-63F58C228D54}" type="datetimeFigureOut">
              <a:rPr lang="en-US" smtClean="0"/>
              <a:t>1/27/2022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01660D-545C-43B4-9EFF-D115F1D4A3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966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2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5"/>
          <p:cNvSpPr txBox="1">
            <a:spLocks noGrp="1"/>
          </p:cNvSpPr>
          <p:nvPr>
            <p:ph type="title"/>
          </p:nvPr>
        </p:nvSpPr>
        <p:spPr>
          <a:xfrm>
            <a:off x="957625" y="516800"/>
            <a:ext cx="10246588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5"/>
          <p:cNvSpPr/>
          <p:nvPr/>
        </p:nvSpPr>
        <p:spPr>
          <a:xfrm rot="10800000">
            <a:off x="10735096" y="-44868"/>
            <a:ext cx="3967574" cy="2311317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10" name="Google Shape;110;p15"/>
          <p:cNvSpPr/>
          <p:nvPr/>
        </p:nvSpPr>
        <p:spPr>
          <a:xfrm rot="10800000" flipH="1">
            <a:off x="-2540845" y="-44868"/>
            <a:ext cx="3967574" cy="2311317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11" name="Google Shape;111;p15"/>
          <p:cNvSpPr/>
          <p:nvPr/>
        </p:nvSpPr>
        <p:spPr>
          <a:xfrm flipH="1">
            <a:off x="10735096" y="4591566"/>
            <a:ext cx="3967574" cy="2311317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12" name="Google Shape;112;p15"/>
          <p:cNvSpPr/>
          <p:nvPr/>
        </p:nvSpPr>
        <p:spPr>
          <a:xfrm>
            <a:off x="-2540845" y="4591566"/>
            <a:ext cx="3967574" cy="2311317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7"/>
          <p:cNvSpPr txBox="1">
            <a:spLocks noGrp="1"/>
          </p:cNvSpPr>
          <p:nvPr>
            <p:ph type="title"/>
          </p:nvPr>
        </p:nvSpPr>
        <p:spPr>
          <a:xfrm>
            <a:off x="967467" y="717400"/>
            <a:ext cx="4662038" cy="103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916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9975"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9975"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9975"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9975"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9975"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9975"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9975"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7500"/>
              <a:buNone/>
              <a:defRPr sz="9975"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  <p:sp>
        <p:nvSpPr>
          <p:cNvPr id="119" name="Google Shape;119;p17"/>
          <p:cNvSpPr txBox="1">
            <a:spLocks noGrp="1"/>
          </p:cNvSpPr>
          <p:nvPr>
            <p:ph type="subTitle" idx="1"/>
          </p:nvPr>
        </p:nvSpPr>
        <p:spPr>
          <a:xfrm>
            <a:off x="967469" y="1877533"/>
            <a:ext cx="4662038" cy="1567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62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7"/>
          <p:cNvSpPr txBox="1">
            <a:spLocks noGrp="1"/>
          </p:cNvSpPr>
          <p:nvPr>
            <p:ph type="subTitle" idx="2"/>
          </p:nvPr>
        </p:nvSpPr>
        <p:spPr>
          <a:xfrm>
            <a:off x="967469" y="5655200"/>
            <a:ext cx="4662038" cy="482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596"/>
            </a:lvl1pPr>
            <a:lvl2pPr lvl="1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7"/>
          <p:cNvSpPr txBox="1"/>
          <p:nvPr/>
        </p:nvSpPr>
        <p:spPr>
          <a:xfrm>
            <a:off x="957625" y="4694833"/>
            <a:ext cx="3957784" cy="8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399"/>
              </a:spcBef>
              <a:spcAft>
                <a:spcPts val="0"/>
              </a:spcAft>
              <a:buNone/>
            </a:pPr>
            <a:r>
              <a:rPr lang="en" sz="1596"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rPr>
              <a:t>CREDITS: This presentation template was created by </a:t>
            </a:r>
            <a:r>
              <a:rPr lang="en" sz="1596" b="1">
                <a:solidFill>
                  <a:schemeClr val="dk2"/>
                </a:solidFill>
                <a:uFill>
                  <a:noFill/>
                </a:uFill>
                <a:latin typeface="Englebert"/>
                <a:ea typeface="Englebert"/>
                <a:cs typeface="Englebert"/>
                <a:sym typeface="Engleber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596"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rPr>
              <a:t>, including icons by </a:t>
            </a:r>
            <a:r>
              <a:rPr lang="en" sz="1596" b="1">
                <a:solidFill>
                  <a:schemeClr val="dk2"/>
                </a:solidFill>
                <a:uFill>
                  <a:noFill/>
                </a:uFill>
                <a:latin typeface="Englebert"/>
                <a:ea typeface="Englebert"/>
                <a:cs typeface="Englebert"/>
                <a:sym typeface="Engleber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596"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rPr>
              <a:t>, and infographics &amp; images by </a:t>
            </a:r>
            <a:r>
              <a:rPr lang="en" sz="1596" b="1">
                <a:solidFill>
                  <a:schemeClr val="dk2"/>
                </a:solidFill>
                <a:uFill>
                  <a:noFill/>
                </a:uFill>
                <a:latin typeface="Englebert"/>
                <a:ea typeface="Englebert"/>
                <a:cs typeface="Englebert"/>
                <a:sym typeface="Engleber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596" b="1">
              <a:solidFill>
                <a:schemeClr val="dk2"/>
              </a:solidFill>
              <a:latin typeface="Englebert"/>
              <a:ea typeface="Englebert"/>
              <a:cs typeface="Englebert"/>
              <a:sym typeface="Englebert"/>
            </a:endParaRPr>
          </a:p>
        </p:txBody>
      </p:sp>
      <p:sp>
        <p:nvSpPr>
          <p:cNvPr id="122" name="Google Shape;122;p17"/>
          <p:cNvSpPr/>
          <p:nvPr/>
        </p:nvSpPr>
        <p:spPr>
          <a:xfrm rot="10800000">
            <a:off x="6971659" y="-49278"/>
            <a:ext cx="6482374" cy="6907311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4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8"/>
          <p:cNvSpPr/>
          <p:nvPr/>
        </p:nvSpPr>
        <p:spPr>
          <a:xfrm rot="-5400000">
            <a:off x="7520262" y="2008818"/>
            <a:ext cx="7177557" cy="2840341"/>
          </a:xfrm>
          <a:custGeom>
            <a:avLst/>
            <a:gdLst/>
            <a:ahLst/>
            <a:cxnLst/>
            <a:rect l="l" t="t" r="r" b="b"/>
            <a:pathLst>
              <a:path w="74951" h="30242" extrusionOk="0">
                <a:moveTo>
                  <a:pt x="7561" y="0"/>
                </a:moveTo>
                <a:cubicBezTo>
                  <a:pt x="7382" y="0"/>
                  <a:pt x="7192" y="0"/>
                  <a:pt x="7013" y="12"/>
                </a:cubicBezTo>
                <a:cubicBezTo>
                  <a:pt x="6453" y="48"/>
                  <a:pt x="5894" y="131"/>
                  <a:pt x="5263" y="286"/>
                </a:cubicBezTo>
                <a:cubicBezTo>
                  <a:pt x="4656" y="417"/>
                  <a:pt x="4048" y="631"/>
                  <a:pt x="3394" y="929"/>
                </a:cubicBezTo>
                <a:cubicBezTo>
                  <a:pt x="2262" y="1429"/>
                  <a:pt x="1143" y="2155"/>
                  <a:pt x="107" y="3096"/>
                </a:cubicBezTo>
                <a:cubicBezTo>
                  <a:pt x="60" y="3143"/>
                  <a:pt x="24" y="3203"/>
                  <a:pt x="12" y="3274"/>
                </a:cubicBezTo>
                <a:cubicBezTo>
                  <a:pt x="0" y="3346"/>
                  <a:pt x="0" y="3441"/>
                  <a:pt x="24" y="3524"/>
                </a:cubicBezTo>
                <a:cubicBezTo>
                  <a:pt x="48" y="3762"/>
                  <a:pt x="72" y="4001"/>
                  <a:pt x="84" y="4227"/>
                </a:cubicBezTo>
                <a:lnTo>
                  <a:pt x="107" y="4393"/>
                </a:lnTo>
                <a:cubicBezTo>
                  <a:pt x="131" y="4679"/>
                  <a:pt x="167" y="4953"/>
                  <a:pt x="179" y="5239"/>
                </a:cubicBezTo>
                <a:cubicBezTo>
                  <a:pt x="227" y="5822"/>
                  <a:pt x="262" y="6429"/>
                  <a:pt x="298" y="7096"/>
                </a:cubicBezTo>
                <a:cubicBezTo>
                  <a:pt x="357" y="8323"/>
                  <a:pt x="369" y="9561"/>
                  <a:pt x="381" y="10704"/>
                </a:cubicBezTo>
                <a:cubicBezTo>
                  <a:pt x="381" y="11347"/>
                  <a:pt x="405" y="11978"/>
                  <a:pt x="405" y="12609"/>
                </a:cubicBezTo>
                <a:lnTo>
                  <a:pt x="405" y="12680"/>
                </a:lnTo>
                <a:lnTo>
                  <a:pt x="405" y="12752"/>
                </a:lnTo>
                <a:cubicBezTo>
                  <a:pt x="417" y="14466"/>
                  <a:pt x="429" y="16228"/>
                  <a:pt x="477" y="17967"/>
                </a:cubicBezTo>
                <a:cubicBezTo>
                  <a:pt x="536" y="20360"/>
                  <a:pt x="667" y="22801"/>
                  <a:pt x="774" y="24658"/>
                </a:cubicBezTo>
                <a:cubicBezTo>
                  <a:pt x="822" y="25491"/>
                  <a:pt x="893" y="26480"/>
                  <a:pt x="1096" y="27456"/>
                </a:cubicBezTo>
                <a:cubicBezTo>
                  <a:pt x="1191" y="27873"/>
                  <a:pt x="1310" y="28265"/>
                  <a:pt x="1477" y="28623"/>
                </a:cubicBezTo>
                <a:cubicBezTo>
                  <a:pt x="1655" y="29039"/>
                  <a:pt x="1893" y="29349"/>
                  <a:pt x="2191" y="29623"/>
                </a:cubicBezTo>
                <a:cubicBezTo>
                  <a:pt x="2667" y="30039"/>
                  <a:pt x="3322" y="30230"/>
                  <a:pt x="4251" y="30242"/>
                </a:cubicBezTo>
                <a:lnTo>
                  <a:pt x="4334" y="30242"/>
                </a:lnTo>
                <a:cubicBezTo>
                  <a:pt x="4691" y="30242"/>
                  <a:pt x="5060" y="30218"/>
                  <a:pt x="5406" y="30182"/>
                </a:cubicBezTo>
                <a:lnTo>
                  <a:pt x="5596" y="30170"/>
                </a:lnTo>
                <a:cubicBezTo>
                  <a:pt x="5942" y="30135"/>
                  <a:pt x="6299" y="30111"/>
                  <a:pt x="6656" y="30099"/>
                </a:cubicBezTo>
                <a:cubicBezTo>
                  <a:pt x="7073" y="30075"/>
                  <a:pt x="7501" y="30063"/>
                  <a:pt x="7930" y="30063"/>
                </a:cubicBezTo>
                <a:lnTo>
                  <a:pt x="8382" y="30063"/>
                </a:lnTo>
                <a:cubicBezTo>
                  <a:pt x="9013" y="30051"/>
                  <a:pt x="9656" y="30051"/>
                  <a:pt x="10299" y="30039"/>
                </a:cubicBezTo>
                <a:cubicBezTo>
                  <a:pt x="11514" y="30016"/>
                  <a:pt x="12752" y="30004"/>
                  <a:pt x="13978" y="29992"/>
                </a:cubicBezTo>
                <a:cubicBezTo>
                  <a:pt x="16312" y="29956"/>
                  <a:pt x="18812" y="29932"/>
                  <a:pt x="21384" y="29837"/>
                </a:cubicBezTo>
                <a:lnTo>
                  <a:pt x="22622" y="29801"/>
                </a:lnTo>
                <a:lnTo>
                  <a:pt x="22967" y="29778"/>
                </a:lnTo>
                <a:cubicBezTo>
                  <a:pt x="23658" y="29754"/>
                  <a:pt x="24372" y="29742"/>
                  <a:pt x="25075" y="29718"/>
                </a:cubicBezTo>
                <a:cubicBezTo>
                  <a:pt x="26313" y="29694"/>
                  <a:pt x="27528" y="29658"/>
                  <a:pt x="28766" y="29647"/>
                </a:cubicBezTo>
                <a:cubicBezTo>
                  <a:pt x="32766" y="29575"/>
                  <a:pt x="36803" y="29563"/>
                  <a:pt x="40708" y="29539"/>
                </a:cubicBezTo>
                <a:lnTo>
                  <a:pt x="40851" y="29539"/>
                </a:lnTo>
                <a:cubicBezTo>
                  <a:pt x="46566" y="29516"/>
                  <a:pt x="52459" y="29480"/>
                  <a:pt x="58281" y="29301"/>
                </a:cubicBezTo>
                <a:cubicBezTo>
                  <a:pt x="59484" y="29266"/>
                  <a:pt x="60734" y="29218"/>
                  <a:pt x="61972" y="29170"/>
                </a:cubicBezTo>
                <a:lnTo>
                  <a:pt x="62353" y="29158"/>
                </a:lnTo>
                <a:lnTo>
                  <a:pt x="62758" y="29147"/>
                </a:lnTo>
                <a:cubicBezTo>
                  <a:pt x="63389" y="29111"/>
                  <a:pt x="64020" y="29087"/>
                  <a:pt x="64675" y="29063"/>
                </a:cubicBezTo>
                <a:cubicBezTo>
                  <a:pt x="64949" y="29063"/>
                  <a:pt x="65199" y="29063"/>
                  <a:pt x="65473" y="29051"/>
                </a:cubicBezTo>
                <a:lnTo>
                  <a:pt x="65508" y="29051"/>
                </a:lnTo>
                <a:cubicBezTo>
                  <a:pt x="66794" y="29039"/>
                  <a:pt x="68116" y="29027"/>
                  <a:pt x="69402" y="28885"/>
                </a:cubicBezTo>
                <a:cubicBezTo>
                  <a:pt x="70295" y="28801"/>
                  <a:pt x="71045" y="28670"/>
                  <a:pt x="71724" y="28468"/>
                </a:cubicBezTo>
                <a:cubicBezTo>
                  <a:pt x="72462" y="28265"/>
                  <a:pt x="73045" y="27980"/>
                  <a:pt x="73486" y="27611"/>
                </a:cubicBezTo>
                <a:cubicBezTo>
                  <a:pt x="73652" y="27480"/>
                  <a:pt x="73807" y="27325"/>
                  <a:pt x="73926" y="27146"/>
                </a:cubicBezTo>
                <a:cubicBezTo>
                  <a:pt x="74045" y="26980"/>
                  <a:pt x="74141" y="26801"/>
                  <a:pt x="74224" y="26610"/>
                </a:cubicBezTo>
                <a:cubicBezTo>
                  <a:pt x="74414" y="26146"/>
                  <a:pt x="74474" y="25658"/>
                  <a:pt x="74498" y="25277"/>
                </a:cubicBezTo>
                <a:cubicBezTo>
                  <a:pt x="74533" y="24979"/>
                  <a:pt x="74545" y="24682"/>
                  <a:pt x="74557" y="24360"/>
                </a:cubicBezTo>
                <a:cubicBezTo>
                  <a:pt x="74581" y="24217"/>
                  <a:pt x="74581" y="24063"/>
                  <a:pt x="74593" y="23920"/>
                </a:cubicBezTo>
                <a:cubicBezTo>
                  <a:pt x="74617" y="23312"/>
                  <a:pt x="74664" y="22717"/>
                  <a:pt x="74700" y="22098"/>
                </a:cubicBezTo>
                <a:cubicBezTo>
                  <a:pt x="74843" y="19062"/>
                  <a:pt x="74950" y="15061"/>
                  <a:pt x="74402" y="11120"/>
                </a:cubicBezTo>
                <a:cubicBezTo>
                  <a:pt x="74379" y="11049"/>
                  <a:pt x="74367" y="10966"/>
                  <a:pt x="74319" y="10894"/>
                </a:cubicBezTo>
                <a:cubicBezTo>
                  <a:pt x="74307" y="10811"/>
                  <a:pt x="74236" y="10716"/>
                  <a:pt x="74141" y="10704"/>
                </a:cubicBezTo>
                <a:cubicBezTo>
                  <a:pt x="73700" y="10597"/>
                  <a:pt x="73236" y="10537"/>
                  <a:pt x="72747" y="10513"/>
                </a:cubicBezTo>
                <a:cubicBezTo>
                  <a:pt x="72628" y="10513"/>
                  <a:pt x="72509" y="10489"/>
                  <a:pt x="72390" y="10489"/>
                </a:cubicBezTo>
                <a:cubicBezTo>
                  <a:pt x="72033" y="10489"/>
                  <a:pt x="71664" y="10525"/>
                  <a:pt x="71223" y="10573"/>
                </a:cubicBezTo>
                <a:cubicBezTo>
                  <a:pt x="70116" y="10704"/>
                  <a:pt x="69045" y="11025"/>
                  <a:pt x="68223" y="11299"/>
                </a:cubicBezTo>
                <a:cubicBezTo>
                  <a:pt x="67592" y="11501"/>
                  <a:pt x="66997" y="11716"/>
                  <a:pt x="66401" y="11918"/>
                </a:cubicBezTo>
                <a:cubicBezTo>
                  <a:pt x="65020" y="12430"/>
                  <a:pt x="63592" y="12930"/>
                  <a:pt x="62115" y="13204"/>
                </a:cubicBezTo>
                <a:cubicBezTo>
                  <a:pt x="61687" y="13276"/>
                  <a:pt x="61282" y="13323"/>
                  <a:pt x="60889" y="13335"/>
                </a:cubicBezTo>
                <a:cubicBezTo>
                  <a:pt x="60734" y="13347"/>
                  <a:pt x="60591" y="13347"/>
                  <a:pt x="60436" y="13347"/>
                </a:cubicBezTo>
                <a:cubicBezTo>
                  <a:pt x="60186" y="13347"/>
                  <a:pt x="59913" y="13335"/>
                  <a:pt x="59639" y="13323"/>
                </a:cubicBezTo>
                <a:cubicBezTo>
                  <a:pt x="58781" y="13228"/>
                  <a:pt x="57877" y="13014"/>
                  <a:pt x="56960" y="12656"/>
                </a:cubicBezTo>
                <a:cubicBezTo>
                  <a:pt x="55364" y="12025"/>
                  <a:pt x="53900" y="11085"/>
                  <a:pt x="52685" y="10251"/>
                </a:cubicBezTo>
                <a:cubicBezTo>
                  <a:pt x="52281" y="9977"/>
                  <a:pt x="51876" y="9692"/>
                  <a:pt x="51483" y="9418"/>
                </a:cubicBezTo>
                <a:cubicBezTo>
                  <a:pt x="50530" y="8751"/>
                  <a:pt x="49530" y="8049"/>
                  <a:pt x="48506" y="7430"/>
                </a:cubicBezTo>
                <a:cubicBezTo>
                  <a:pt x="46875" y="6465"/>
                  <a:pt x="45363" y="5822"/>
                  <a:pt x="43827" y="5489"/>
                </a:cubicBezTo>
                <a:cubicBezTo>
                  <a:pt x="43446" y="5406"/>
                  <a:pt x="43029" y="5346"/>
                  <a:pt x="42553" y="5298"/>
                </a:cubicBezTo>
                <a:cubicBezTo>
                  <a:pt x="41982" y="5239"/>
                  <a:pt x="41398" y="5215"/>
                  <a:pt x="40803" y="5215"/>
                </a:cubicBezTo>
                <a:lnTo>
                  <a:pt x="40743" y="5215"/>
                </a:lnTo>
                <a:cubicBezTo>
                  <a:pt x="39755" y="5215"/>
                  <a:pt x="38696" y="5310"/>
                  <a:pt x="37517" y="5513"/>
                </a:cubicBezTo>
                <a:cubicBezTo>
                  <a:pt x="36195" y="5751"/>
                  <a:pt x="34814" y="6132"/>
                  <a:pt x="33397" y="6679"/>
                </a:cubicBezTo>
                <a:cubicBezTo>
                  <a:pt x="32504" y="7037"/>
                  <a:pt x="31623" y="7453"/>
                  <a:pt x="30778" y="7870"/>
                </a:cubicBezTo>
                <a:cubicBezTo>
                  <a:pt x="30373" y="8061"/>
                  <a:pt x="29992" y="8263"/>
                  <a:pt x="29587" y="8442"/>
                </a:cubicBezTo>
                <a:cubicBezTo>
                  <a:pt x="28504" y="8942"/>
                  <a:pt x="27194" y="9501"/>
                  <a:pt x="25801" y="9751"/>
                </a:cubicBezTo>
                <a:lnTo>
                  <a:pt x="25789" y="9751"/>
                </a:lnTo>
                <a:cubicBezTo>
                  <a:pt x="25468" y="9811"/>
                  <a:pt x="25170" y="9835"/>
                  <a:pt x="24849" y="9847"/>
                </a:cubicBezTo>
                <a:cubicBezTo>
                  <a:pt x="24730" y="9847"/>
                  <a:pt x="24611" y="9870"/>
                  <a:pt x="24515" y="9870"/>
                </a:cubicBezTo>
                <a:cubicBezTo>
                  <a:pt x="24301" y="9870"/>
                  <a:pt x="24099" y="9847"/>
                  <a:pt x="23872" y="9835"/>
                </a:cubicBezTo>
                <a:cubicBezTo>
                  <a:pt x="23217" y="9763"/>
                  <a:pt x="22575" y="9620"/>
                  <a:pt x="21955" y="9394"/>
                </a:cubicBezTo>
                <a:cubicBezTo>
                  <a:pt x="21253" y="9108"/>
                  <a:pt x="20562" y="8739"/>
                  <a:pt x="19848" y="8251"/>
                </a:cubicBezTo>
                <a:lnTo>
                  <a:pt x="19836" y="8227"/>
                </a:lnTo>
                <a:lnTo>
                  <a:pt x="19812" y="8215"/>
                </a:lnTo>
                <a:cubicBezTo>
                  <a:pt x="18538" y="7275"/>
                  <a:pt x="17431" y="6132"/>
                  <a:pt x="16359" y="5036"/>
                </a:cubicBezTo>
                <a:lnTo>
                  <a:pt x="16324" y="5001"/>
                </a:lnTo>
                <a:cubicBezTo>
                  <a:pt x="15669" y="4334"/>
                  <a:pt x="14931" y="3560"/>
                  <a:pt x="14169" y="2869"/>
                </a:cubicBezTo>
                <a:cubicBezTo>
                  <a:pt x="13085" y="1893"/>
                  <a:pt x="12038" y="1191"/>
                  <a:pt x="11002" y="726"/>
                </a:cubicBezTo>
                <a:cubicBezTo>
                  <a:pt x="10406" y="464"/>
                  <a:pt x="9775" y="262"/>
                  <a:pt x="9132" y="131"/>
                </a:cubicBezTo>
                <a:cubicBezTo>
                  <a:pt x="8632" y="60"/>
                  <a:pt x="8097" y="0"/>
                  <a:pt x="756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5" name="Google Shape;125;p18"/>
          <p:cNvSpPr/>
          <p:nvPr/>
        </p:nvSpPr>
        <p:spPr>
          <a:xfrm>
            <a:off x="-1659598" y="4546683"/>
            <a:ext cx="3967574" cy="2311317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4_1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/>
          <p:nvPr/>
        </p:nvSpPr>
        <p:spPr>
          <a:xfrm rot="10800000">
            <a:off x="10409586" y="-375068"/>
            <a:ext cx="3967574" cy="2311317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8" name="Google Shape;128;p19"/>
          <p:cNvSpPr/>
          <p:nvPr/>
        </p:nvSpPr>
        <p:spPr>
          <a:xfrm rot="10800000" flipH="1">
            <a:off x="-2215337" y="-375068"/>
            <a:ext cx="3967574" cy="2311317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9" name="Google Shape;129;p19"/>
          <p:cNvSpPr/>
          <p:nvPr/>
        </p:nvSpPr>
        <p:spPr>
          <a:xfrm>
            <a:off x="3361328" y="4559304"/>
            <a:ext cx="6793030" cy="4148873"/>
          </a:xfrm>
          <a:custGeom>
            <a:avLst/>
            <a:gdLst/>
            <a:ahLst/>
            <a:cxnLst/>
            <a:rect l="l" t="t" r="r" b="b"/>
            <a:pathLst>
              <a:path w="100907" h="61483" extrusionOk="0">
                <a:moveTo>
                  <a:pt x="41838" y="0"/>
                </a:moveTo>
                <a:cubicBezTo>
                  <a:pt x="41501" y="0"/>
                  <a:pt x="41156" y="18"/>
                  <a:pt x="40803" y="53"/>
                </a:cubicBezTo>
                <a:cubicBezTo>
                  <a:pt x="37815" y="351"/>
                  <a:pt x="35350" y="898"/>
                  <a:pt x="33124" y="3101"/>
                </a:cubicBezTo>
                <a:cubicBezTo>
                  <a:pt x="31719" y="4506"/>
                  <a:pt x="31386" y="5744"/>
                  <a:pt x="30719" y="7530"/>
                </a:cubicBezTo>
                <a:cubicBezTo>
                  <a:pt x="30016" y="9400"/>
                  <a:pt x="29290" y="11316"/>
                  <a:pt x="27992" y="12888"/>
                </a:cubicBezTo>
                <a:cubicBezTo>
                  <a:pt x="25421" y="16007"/>
                  <a:pt x="21206" y="17127"/>
                  <a:pt x="17455" y="18686"/>
                </a:cubicBezTo>
                <a:cubicBezTo>
                  <a:pt x="11621" y="21127"/>
                  <a:pt x="6311" y="25259"/>
                  <a:pt x="3454" y="30890"/>
                </a:cubicBezTo>
                <a:cubicBezTo>
                  <a:pt x="1" y="37701"/>
                  <a:pt x="656" y="46392"/>
                  <a:pt x="5073" y="52607"/>
                </a:cubicBezTo>
                <a:cubicBezTo>
                  <a:pt x="8981" y="58106"/>
                  <a:pt x="15684" y="61461"/>
                  <a:pt x="22413" y="61461"/>
                </a:cubicBezTo>
                <a:cubicBezTo>
                  <a:pt x="23290" y="61461"/>
                  <a:pt x="24168" y="61404"/>
                  <a:pt x="25040" y="61287"/>
                </a:cubicBezTo>
                <a:cubicBezTo>
                  <a:pt x="30850" y="60501"/>
                  <a:pt x="36053" y="57358"/>
                  <a:pt x="41756" y="56000"/>
                </a:cubicBezTo>
                <a:cubicBezTo>
                  <a:pt x="43876" y="55498"/>
                  <a:pt x="46049" y="55241"/>
                  <a:pt x="48222" y="55241"/>
                </a:cubicBezTo>
                <a:cubicBezTo>
                  <a:pt x="49760" y="55241"/>
                  <a:pt x="51298" y="55370"/>
                  <a:pt x="52817" y="55631"/>
                </a:cubicBezTo>
                <a:cubicBezTo>
                  <a:pt x="57841" y="56477"/>
                  <a:pt x="62532" y="58679"/>
                  <a:pt x="67462" y="60001"/>
                </a:cubicBezTo>
                <a:cubicBezTo>
                  <a:pt x="71107" y="60983"/>
                  <a:pt x="74883" y="61483"/>
                  <a:pt x="78660" y="61483"/>
                </a:cubicBezTo>
                <a:cubicBezTo>
                  <a:pt x="80793" y="61483"/>
                  <a:pt x="82926" y="61323"/>
                  <a:pt x="85035" y="61001"/>
                </a:cubicBezTo>
                <a:cubicBezTo>
                  <a:pt x="87928" y="60572"/>
                  <a:pt x="90810" y="59810"/>
                  <a:pt x="93262" y="58227"/>
                </a:cubicBezTo>
                <a:cubicBezTo>
                  <a:pt x="96703" y="56012"/>
                  <a:pt x="99001" y="52274"/>
                  <a:pt x="99954" y="48309"/>
                </a:cubicBezTo>
                <a:cubicBezTo>
                  <a:pt x="100906" y="44332"/>
                  <a:pt x="100585" y="40130"/>
                  <a:pt x="99608" y="36165"/>
                </a:cubicBezTo>
                <a:cubicBezTo>
                  <a:pt x="98644" y="32248"/>
                  <a:pt x="96918" y="28366"/>
                  <a:pt x="93882" y="25711"/>
                </a:cubicBezTo>
                <a:cubicBezTo>
                  <a:pt x="90798" y="23032"/>
                  <a:pt x="86678" y="21877"/>
                  <a:pt x="82630" y="21294"/>
                </a:cubicBezTo>
                <a:cubicBezTo>
                  <a:pt x="78582" y="20699"/>
                  <a:pt x="74451" y="20579"/>
                  <a:pt x="70498" y="19591"/>
                </a:cubicBezTo>
                <a:cubicBezTo>
                  <a:pt x="65283" y="18305"/>
                  <a:pt x="60461" y="15484"/>
                  <a:pt x="56770" y="11602"/>
                </a:cubicBezTo>
                <a:cubicBezTo>
                  <a:pt x="54103" y="8745"/>
                  <a:pt x="51983" y="5363"/>
                  <a:pt x="48983" y="2923"/>
                </a:cubicBezTo>
                <a:cubicBezTo>
                  <a:pt x="46770" y="1122"/>
                  <a:pt x="44547" y="0"/>
                  <a:pt x="418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4_1_1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0"/>
          <p:cNvSpPr/>
          <p:nvPr/>
        </p:nvSpPr>
        <p:spPr>
          <a:xfrm rot="-476882">
            <a:off x="-311238" y="5284071"/>
            <a:ext cx="12843493" cy="2616471"/>
          </a:xfrm>
          <a:custGeom>
            <a:avLst/>
            <a:gdLst/>
            <a:ahLst/>
            <a:cxnLst/>
            <a:rect l="l" t="t" r="r" b="b"/>
            <a:pathLst>
              <a:path w="74951" h="30242" extrusionOk="0">
                <a:moveTo>
                  <a:pt x="7561" y="0"/>
                </a:moveTo>
                <a:cubicBezTo>
                  <a:pt x="7382" y="0"/>
                  <a:pt x="7192" y="0"/>
                  <a:pt x="7013" y="12"/>
                </a:cubicBezTo>
                <a:cubicBezTo>
                  <a:pt x="6453" y="48"/>
                  <a:pt x="5894" y="131"/>
                  <a:pt x="5263" y="286"/>
                </a:cubicBezTo>
                <a:cubicBezTo>
                  <a:pt x="4656" y="417"/>
                  <a:pt x="4048" y="631"/>
                  <a:pt x="3394" y="929"/>
                </a:cubicBezTo>
                <a:cubicBezTo>
                  <a:pt x="2262" y="1429"/>
                  <a:pt x="1143" y="2155"/>
                  <a:pt x="107" y="3096"/>
                </a:cubicBezTo>
                <a:cubicBezTo>
                  <a:pt x="60" y="3143"/>
                  <a:pt x="24" y="3203"/>
                  <a:pt x="12" y="3274"/>
                </a:cubicBezTo>
                <a:cubicBezTo>
                  <a:pt x="0" y="3346"/>
                  <a:pt x="0" y="3441"/>
                  <a:pt x="24" y="3524"/>
                </a:cubicBezTo>
                <a:cubicBezTo>
                  <a:pt x="48" y="3762"/>
                  <a:pt x="72" y="4001"/>
                  <a:pt x="84" y="4227"/>
                </a:cubicBezTo>
                <a:lnTo>
                  <a:pt x="107" y="4393"/>
                </a:lnTo>
                <a:cubicBezTo>
                  <a:pt x="131" y="4679"/>
                  <a:pt x="167" y="4953"/>
                  <a:pt x="179" y="5239"/>
                </a:cubicBezTo>
                <a:cubicBezTo>
                  <a:pt x="227" y="5822"/>
                  <a:pt x="262" y="6429"/>
                  <a:pt x="298" y="7096"/>
                </a:cubicBezTo>
                <a:cubicBezTo>
                  <a:pt x="357" y="8323"/>
                  <a:pt x="369" y="9561"/>
                  <a:pt x="381" y="10704"/>
                </a:cubicBezTo>
                <a:cubicBezTo>
                  <a:pt x="381" y="11347"/>
                  <a:pt x="405" y="11978"/>
                  <a:pt x="405" y="12609"/>
                </a:cubicBezTo>
                <a:lnTo>
                  <a:pt x="405" y="12680"/>
                </a:lnTo>
                <a:lnTo>
                  <a:pt x="405" y="12752"/>
                </a:lnTo>
                <a:cubicBezTo>
                  <a:pt x="417" y="14466"/>
                  <a:pt x="429" y="16228"/>
                  <a:pt x="477" y="17967"/>
                </a:cubicBezTo>
                <a:cubicBezTo>
                  <a:pt x="536" y="20360"/>
                  <a:pt x="667" y="22801"/>
                  <a:pt x="774" y="24658"/>
                </a:cubicBezTo>
                <a:cubicBezTo>
                  <a:pt x="822" y="25491"/>
                  <a:pt x="893" y="26480"/>
                  <a:pt x="1096" y="27456"/>
                </a:cubicBezTo>
                <a:cubicBezTo>
                  <a:pt x="1191" y="27873"/>
                  <a:pt x="1310" y="28265"/>
                  <a:pt x="1477" y="28623"/>
                </a:cubicBezTo>
                <a:cubicBezTo>
                  <a:pt x="1655" y="29039"/>
                  <a:pt x="1893" y="29349"/>
                  <a:pt x="2191" y="29623"/>
                </a:cubicBezTo>
                <a:cubicBezTo>
                  <a:pt x="2667" y="30039"/>
                  <a:pt x="3322" y="30230"/>
                  <a:pt x="4251" y="30242"/>
                </a:cubicBezTo>
                <a:lnTo>
                  <a:pt x="4334" y="30242"/>
                </a:lnTo>
                <a:cubicBezTo>
                  <a:pt x="4691" y="30242"/>
                  <a:pt x="5060" y="30218"/>
                  <a:pt x="5406" y="30182"/>
                </a:cubicBezTo>
                <a:lnTo>
                  <a:pt x="5596" y="30170"/>
                </a:lnTo>
                <a:cubicBezTo>
                  <a:pt x="5942" y="30135"/>
                  <a:pt x="6299" y="30111"/>
                  <a:pt x="6656" y="30099"/>
                </a:cubicBezTo>
                <a:cubicBezTo>
                  <a:pt x="7073" y="30075"/>
                  <a:pt x="7501" y="30063"/>
                  <a:pt x="7930" y="30063"/>
                </a:cubicBezTo>
                <a:lnTo>
                  <a:pt x="8382" y="30063"/>
                </a:lnTo>
                <a:cubicBezTo>
                  <a:pt x="9013" y="30051"/>
                  <a:pt x="9656" y="30051"/>
                  <a:pt x="10299" y="30039"/>
                </a:cubicBezTo>
                <a:cubicBezTo>
                  <a:pt x="11514" y="30016"/>
                  <a:pt x="12752" y="30004"/>
                  <a:pt x="13978" y="29992"/>
                </a:cubicBezTo>
                <a:cubicBezTo>
                  <a:pt x="16312" y="29956"/>
                  <a:pt x="18812" y="29932"/>
                  <a:pt x="21384" y="29837"/>
                </a:cubicBezTo>
                <a:lnTo>
                  <a:pt x="22622" y="29801"/>
                </a:lnTo>
                <a:lnTo>
                  <a:pt x="22967" y="29778"/>
                </a:lnTo>
                <a:cubicBezTo>
                  <a:pt x="23658" y="29754"/>
                  <a:pt x="24372" y="29742"/>
                  <a:pt x="25075" y="29718"/>
                </a:cubicBezTo>
                <a:cubicBezTo>
                  <a:pt x="26313" y="29694"/>
                  <a:pt x="27528" y="29658"/>
                  <a:pt x="28766" y="29647"/>
                </a:cubicBezTo>
                <a:cubicBezTo>
                  <a:pt x="32766" y="29575"/>
                  <a:pt x="36803" y="29563"/>
                  <a:pt x="40708" y="29539"/>
                </a:cubicBezTo>
                <a:lnTo>
                  <a:pt x="40851" y="29539"/>
                </a:lnTo>
                <a:cubicBezTo>
                  <a:pt x="46566" y="29516"/>
                  <a:pt x="52459" y="29480"/>
                  <a:pt x="58281" y="29301"/>
                </a:cubicBezTo>
                <a:cubicBezTo>
                  <a:pt x="59484" y="29266"/>
                  <a:pt x="60734" y="29218"/>
                  <a:pt x="61972" y="29170"/>
                </a:cubicBezTo>
                <a:lnTo>
                  <a:pt x="62353" y="29158"/>
                </a:lnTo>
                <a:lnTo>
                  <a:pt x="62758" y="29147"/>
                </a:lnTo>
                <a:cubicBezTo>
                  <a:pt x="63389" y="29111"/>
                  <a:pt x="64020" y="29087"/>
                  <a:pt x="64675" y="29063"/>
                </a:cubicBezTo>
                <a:cubicBezTo>
                  <a:pt x="64949" y="29063"/>
                  <a:pt x="65199" y="29063"/>
                  <a:pt x="65473" y="29051"/>
                </a:cubicBezTo>
                <a:lnTo>
                  <a:pt x="65508" y="29051"/>
                </a:lnTo>
                <a:cubicBezTo>
                  <a:pt x="66794" y="29039"/>
                  <a:pt x="68116" y="29027"/>
                  <a:pt x="69402" y="28885"/>
                </a:cubicBezTo>
                <a:cubicBezTo>
                  <a:pt x="70295" y="28801"/>
                  <a:pt x="71045" y="28670"/>
                  <a:pt x="71724" y="28468"/>
                </a:cubicBezTo>
                <a:cubicBezTo>
                  <a:pt x="72462" y="28265"/>
                  <a:pt x="73045" y="27980"/>
                  <a:pt x="73486" y="27611"/>
                </a:cubicBezTo>
                <a:cubicBezTo>
                  <a:pt x="73652" y="27480"/>
                  <a:pt x="73807" y="27325"/>
                  <a:pt x="73926" y="27146"/>
                </a:cubicBezTo>
                <a:cubicBezTo>
                  <a:pt x="74045" y="26980"/>
                  <a:pt x="74141" y="26801"/>
                  <a:pt x="74224" y="26610"/>
                </a:cubicBezTo>
                <a:cubicBezTo>
                  <a:pt x="74414" y="26146"/>
                  <a:pt x="74474" y="25658"/>
                  <a:pt x="74498" y="25277"/>
                </a:cubicBezTo>
                <a:cubicBezTo>
                  <a:pt x="74533" y="24979"/>
                  <a:pt x="74545" y="24682"/>
                  <a:pt x="74557" y="24360"/>
                </a:cubicBezTo>
                <a:cubicBezTo>
                  <a:pt x="74581" y="24217"/>
                  <a:pt x="74581" y="24063"/>
                  <a:pt x="74593" y="23920"/>
                </a:cubicBezTo>
                <a:cubicBezTo>
                  <a:pt x="74617" y="23312"/>
                  <a:pt x="74664" y="22717"/>
                  <a:pt x="74700" y="22098"/>
                </a:cubicBezTo>
                <a:cubicBezTo>
                  <a:pt x="74843" y="19062"/>
                  <a:pt x="74950" y="15061"/>
                  <a:pt x="74402" y="11120"/>
                </a:cubicBezTo>
                <a:cubicBezTo>
                  <a:pt x="74379" y="11049"/>
                  <a:pt x="74367" y="10966"/>
                  <a:pt x="74319" y="10894"/>
                </a:cubicBezTo>
                <a:cubicBezTo>
                  <a:pt x="74307" y="10811"/>
                  <a:pt x="74236" y="10716"/>
                  <a:pt x="74141" y="10704"/>
                </a:cubicBezTo>
                <a:cubicBezTo>
                  <a:pt x="73700" y="10597"/>
                  <a:pt x="73236" y="10537"/>
                  <a:pt x="72747" y="10513"/>
                </a:cubicBezTo>
                <a:cubicBezTo>
                  <a:pt x="72628" y="10513"/>
                  <a:pt x="72509" y="10489"/>
                  <a:pt x="72390" y="10489"/>
                </a:cubicBezTo>
                <a:cubicBezTo>
                  <a:pt x="72033" y="10489"/>
                  <a:pt x="71664" y="10525"/>
                  <a:pt x="71223" y="10573"/>
                </a:cubicBezTo>
                <a:cubicBezTo>
                  <a:pt x="70116" y="10704"/>
                  <a:pt x="69045" y="11025"/>
                  <a:pt x="68223" y="11299"/>
                </a:cubicBezTo>
                <a:cubicBezTo>
                  <a:pt x="67592" y="11501"/>
                  <a:pt x="66997" y="11716"/>
                  <a:pt x="66401" y="11918"/>
                </a:cubicBezTo>
                <a:cubicBezTo>
                  <a:pt x="65020" y="12430"/>
                  <a:pt x="63592" y="12930"/>
                  <a:pt x="62115" y="13204"/>
                </a:cubicBezTo>
                <a:cubicBezTo>
                  <a:pt x="61687" y="13276"/>
                  <a:pt x="61282" y="13323"/>
                  <a:pt x="60889" y="13335"/>
                </a:cubicBezTo>
                <a:cubicBezTo>
                  <a:pt x="60734" y="13347"/>
                  <a:pt x="60591" y="13347"/>
                  <a:pt x="60436" y="13347"/>
                </a:cubicBezTo>
                <a:cubicBezTo>
                  <a:pt x="60186" y="13347"/>
                  <a:pt x="59913" y="13335"/>
                  <a:pt x="59639" y="13323"/>
                </a:cubicBezTo>
                <a:cubicBezTo>
                  <a:pt x="58781" y="13228"/>
                  <a:pt x="57877" y="13014"/>
                  <a:pt x="56960" y="12656"/>
                </a:cubicBezTo>
                <a:cubicBezTo>
                  <a:pt x="55364" y="12025"/>
                  <a:pt x="53900" y="11085"/>
                  <a:pt x="52685" y="10251"/>
                </a:cubicBezTo>
                <a:cubicBezTo>
                  <a:pt x="52281" y="9977"/>
                  <a:pt x="51876" y="9692"/>
                  <a:pt x="51483" y="9418"/>
                </a:cubicBezTo>
                <a:cubicBezTo>
                  <a:pt x="50530" y="8751"/>
                  <a:pt x="49530" y="8049"/>
                  <a:pt x="48506" y="7430"/>
                </a:cubicBezTo>
                <a:cubicBezTo>
                  <a:pt x="46875" y="6465"/>
                  <a:pt x="45363" y="5822"/>
                  <a:pt x="43827" y="5489"/>
                </a:cubicBezTo>
                <a:cubicBezTo>
                  <a:pt x="43446" y="5406"/>
                  <a:pt x="43029" y="5346"/>
                  <a:pt x="42553" y="5298"/>
                </a:cubicBezTo>
                <a:cubicBezTo>
                  <a:pt x="41982" y="5239"/>
                  <a:pt x="41398" y="5215"/>
                  <a:pt x="40803" y="5215"/>
                </a:cubicBezTo>
                <a:lnTo>
                  <a:pt x="40743" y="5215"/>
                </a:lnTo>
                <a:cubicBezTo>
                  <a:pt x="39755" y="5215"/>
                  <a:pt x="38696" y="5310"/>
                  <a:pt x="37517" y="5513"/>
                </a:cubicBezTo>
                <a:cubicBezTo>
                  <a:pt x="36195" y="5751"/>
                  <a:pt x="34814" y="6132"/>
                  <a:pt x="33397" y="6679"/>
                </a:cubicBezTo>
                <a:cubicBezTo>
                  <a:pt x="32504" y="7037"/>
                  <a:pt x="31623" y="7453"/>
                  <a:pt x="30778" y="7870"/>
                </a:cubicBezTo>
                <a:cubicBezTo>
                  <a:pt x="30373" y="8061"/>
                  <a:pt x="29992" y="8263"/>
                  <a:pt x="29587" y="8442"/>
                </a:cubicBezTo>
                <a:cubicBezTo>
                  <a:pt x="28504" y="8942"/>
                  <a:pt x="27194" y="9501"/>
                  <a:pt x="25801" y="9751"/>
                </a:cubicBezTo>
                <a:lnTo>
                  <a:pt x="25789" y="9751"/>
                </a:lnTo>
                <a:cubicBezTo>
                  <a:pt x="25468" y="9811"/>
                  <a:pt x="25170" y="9835"/>
                  <a:pt x="24849" y="9847"/>
                </a:cubicBezTo>
                <a:cubicBezTo>
                  <a:pt x="24730" y="9847"/>
                  <a:pt x="24611" y="9870"/>
                  <a:pt x="24515" y="9870"/>
                </a:cubicBezTo>
                <a:cubicBezTo>
                  <a:pt x="24301" y="9870"/>
                  <a:pt x="24099" y="9847"/>
                  <a:pt x="23872" y="9835"/>
                </a:cubicBezTo>
                <a:cubicBezTo>
                  <a:pt x="23217" y="9763"/>
                  <a:pt x="22575" y="9620"/>
                  <a:pt x="21955" y="9394"/>
                </a:cubicBezTo>
                <a:cubicBezTo>
                  <a:pt x="21253" y="9108"/>
                  <a:pt x="20562" y="8739"/>
                  <a:pt x="19848" y="8251"/>
                </a:cubicBezTo>
                <a:lnTo>
                  <a:pt x="19836" y="8227"/>
                </a:lnTo>
                <a:lnTo>
                  <a:pt x="19812" y="8215"/>
                </a:lnTo>
                <a:cubicBezTo>
                  <a:pt x="18538" y="7275"/>
                  <a:pt x="17431" y="6132"/>
                  <a:pt x="16359" y="5036"/>
                </a:cubicBezTo>
                <a:lnTo>
                  <a:pt x="16324" y="5001"/>
                </a:lnTo>
                <a:cubicBezTo>
                  <a:pt x="15669" y="4334"/>
                  <a:pt x="14931" y="3560"/>
                  <a:pt x="14169" y="2869"/>
                </a:cubicBezTo>
                <a:cubicBezTo>
                  <a:pt x="13085" y="1893"/>
                  <a:pt x="12038" y="1191"/>
                  <a:pt x="11002" y="726"/>
                </a:cubicBezTo>
                <a:cubicBezTo>
                  <a:pt x="10406" y="464"/>
                  <a:pt x="9775" y="262"/>
                  <a:pt x="9132" y="131"/>
                </a:cubicBezTo>
                <a:cubicBezTo>
                  <a:pt x="8632" y="60"/>
                  <a:pt x="8097" y="0"/>
                  <a:pt x="756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32" name="Google Shape;132;p20"/>
          <p:cNvSpPr/>
          <p:nvPr/>
        </p:nvSpPr>
        <p:spPr>
          <a:xfrm rot="-434527">
            <a:off x="-1077945" y="-946449"/>
            <a:ext cx="13529841" cy="2724943"/>
          </a:xfrm>
          <a:custGeom>
            <a:avLst/>
            <a:gdLst/>
            <a:ahLst/>
            <a:cxnLst/>
            <a:rect l="l" t="t" r="r" b="b"/>
            <a:pathLst>
              <a:path w="73594" h="29373" extrusionOk="0">
                <a:moveTo>
                  <a:pt x="65295" y="0"/>
                </a:moveTo>
                <a:cubicBezTo>
                  <a:pt x="64723" y="0"/>
                  <a:pt x="64128" y="12"/>
                  <a:pt x="63545" y="24"/>
                </a:cubicBezTo>
                <a:lnTo>
                  <a:pt x="63366" y="24"/>
                </a:lnTo>
                <a:cubicBezTo>
                  <a:pt x="63033" y="36"/>
                  <a:pt x="62711" y="36"/>
                  <a:pt x="62378" y="60"/>
                </a:cubicBezTo>
                <a:lnTo>
                  <a:pt x="61937" y="60"/>
                </a:lnTo>
                <a:cubicBezTo>
                  <a:pt x="61532" y="60"/>
                  <a:pt x="61128" y="36"/>
                  <a:pt x="60735" y="36"/>
                </a:cubicBezTo>
                <a:lnTo>
                  <a:pt x="60627" y="36"/>
                </a:lnTo>
                <a:cubicBezTo>
                  <a:pt x="60437" y="36"/>
                  <a:pt x="60235" y="24"/>
                  <a:pt x="60032" y="24"/>
                </a:cubicBezTo>
                <a:cubicBezTo>
                  <a:pt x="59032" y="12"/>
                  <a:pt x="57960" y="12"/>
                  <a:pt x="56770" y="12"/>
                </a:cubicBezTo>
                <a:lnTo>
                  <a:pt x="56413" y="12"/>
                </a:lnTo>
                <a:cubicBezTo>
                  <a:pt x="52186" y="12"/>
                  <a:pt x="47924" y="179"/>
                  <a:pt x="43780" y="321"/>
                </a:cubicBezTo>
                <a:lnTo>
                  <a:pt x="41828" y="393"/>
                </a:lnTo>
                <a:cubicBezTo>
                  <a:pt x="39672" y="476"/>
                  <a:pt x="37125" y="560"/>
                  <a:pt x="34541" y="607"/>
                </a:cubicBezTo>
                <a:cubicBezTo>
                  <a:pt x="32267" y="655"/>
                  <a:pt x="29945" y="679"/>
                  <a:pt x="27576" y="691"/>
                </a:cubicBezTo>
                <a:lnTo>
                  <a:pt x="27207" y="691"/>
                </a:lnTo>
                <a:cubicBezTo>
                  <a:pt x="22682" y="738"/>
                  <a:pt x="17539" y="798"/>
                  <a:pt x="12538" y="988"/>
                </a:cubicBezTo>
                <a:lnTo>
                  <a:pt x="11431" y="1036"/>
                </a:lnTo>
                <a:lnTo>
                  <a:pt x="11026" y="1048"/>
                </a:lnTo>
                <a:cubicBezTo>
                  <a:pt x="10443" y="1072"/>
                  <a:pt x="9883" y="1095"/>
                  <a:pt x="9312" y="1131"/>
                </a:cubicBezTo>
                <a:cubicBezTo>
                  <a:pt x="8049" y="1191"/>
                  <a:pt x="7026" y="1274"/>
                  <a:pt x="6097" y="1429"/>
                </a:cubicBezTo>
                <a:cubicBezTo>
                  <a:pt x="5597" y="1500"/>
                  <a:pt x="5097" y="1607"/>
                  <a:pt x="4620" y="1726"/>
                </a:cubicBezTo>
                <a:cubicBezTo>
                  <a:pt x="4085" y="1857"/>
                  <a:pt x="3632" y="2000"/>
                  <a:pt x="3216" y="2203"/>
                </a:cubicBezTo>
                <a:cubicBezTo>
                  <a:pt x="2406" y="2560"/>
                  <a:pt x="1703" y="3060"/>
                  <a:pt x="1144" y="3703"/>
                </a:cubicBezTo>
                <a:cubicBezTo>
                  <a:pt x="513" y="4405"/>
                  <a:pt x="120" y="5310"/>
                  <a:pt x="13" y="6227"/>
                </a:cubicBezTo>
                <a:cubicBezTo>
                  <a:pt x="1" y="6346"/>
                  <a:pt x="1" y="6441"/>
                  <a:pt x="60" y="6525"/>
                </a:cubicBezTo>
                <a:cubicBezTo>
                  <a:pt x="96" y="6608"/>
                  <a:pt x="179" y="6667"/>
                  <a:pt x="263" y="6691"/>
                </a:cubicBezTo>
                <a:cubicBezTo>
                  <a:pt x="477" y="7513"/>
                  <a:pt x="775" y="8358"/>
                  <a:pt x="1144" y="9204"/>
                </a:cubicBezTo>
                <a:cubicBezTo>
                  <a:pt x="1549" y="10096"/>
                  <a:pt x="2037" y="10978"/>
                  <a:pt x="2596" y="11811"/>
                </a:cubicBezTo>
                <a:cubicBezTo>
                  <a:pt x="3132" y="12597"/>
                  <a:pt x="3775" y="13371"/>
                  <a:pt x="4478" y="14085"/>
                </a:cubicBezTo>
                <a:cubicBezTo>
                  <a:pt x="5132" y="14764"/>
                  <a:pt x="5871" y="15371"/>
                  <a:pt x="6752" y="15966"/>
                </a:cubicBezTo>
                <a:cubicBezTo>
                  <a:pt x="8359" y="17062"/>
                  <a:pt x="10240" y="17871"/>
                  <a:pt x="12181" y="18288"/>
                </a:cubicBezTo>
                <a:cubicBezTo>
                  <a:pt x="13133" y="18490"/>
                  <a:pt x="14145" y="18586"/>
                  <a:pt x="15300" y="18586"/>
                </a:cubicBezTo>
                <a:cubicBezTo>
                  <a:pt x="16467" y="18586"/>
                  <a:pt x="17658" y="18478"/>
                  <a:pt x="18670" y="18371"/>
                </a:cubicBezTo>
                <a:cubicBezTo>
                  <a:pt x="19015" y="18348"/>
                  <a:pt x="19372" y="18300"/>
                  <a:pt x="19718" y="18264"/>
                </a:cubicBezTo>
                <a:cubicBezTo>
                  <a:pt x="20539" y="18169"/>
                  <a:pt x="21373" y="18074"/>
                  <a:pt x="22218" y="18002"/>
                </a:cubicBezTo>
                <a:cubicBezTo>
                  <a:pt x="22885" y="17967"/>
                  <a:pt x="23492" y="17931"/>
                  <a:pt x="24075" y="17931"/>
                </a:cubicBezTo>
                <a:cubicBezTo>
                  <a:pt x="24647" y="17931"/>
                  <a:pt x="25194" y="17967"/>
                  <a:pt x="25718" y="18002"/>
                </a:cubicBezTo>
                <a:cubicBezTo>
                  <a:pt x="26290" y="18062"/>
                  <a:pt x="26861" y="18157"/>
                  <a:pt x="27397" y="18288"/>
                </a:cubicBezTo>
                <a:cubicBezTo>
                  <a:pt x="27897" y="18407"/>
                  <a:pt x="28421" y="18574"/>
                  <a:pt x="28969" y="18776"/>
                </a:cubicBezTo>
                <a:cubicBezTo>
                  <a:pt x="29743" y="19074"/>
                  <a:pt x="30517" y="19467"/>
                  <a:pt x="31326" y="19919"/>
                </a:cubicBezTo>
                <a:cubicBezTo>
                  <a:pt x="32112" y="20383"/>
                  <a:pt x="32886" y="20895"/>
                  <a:pt x="33600" y="21384"/>
                </a:cubicBezTo>
                <a:cubicBezTo>
                  <a:pt x="33886" y="21574"/>
                  <a:pt x="34172" y="21788"/>
                  <a:pt x="34446" y="21979"/>
                </a:cubicBezTo>
                <a:lnTo>
                  <a:pt x="34612" y="22086"/>
                </a:lnTo>
                <a:cubicBezTo>
                  <a:pt x="35743" y="22872"/>
                  <a:pt x="36922" y="23705"/>
                  <a:pt x="38137" y="24384"/>
                </a:cubicBezTo>
                <a:cubicBezTo>
                  <a:pt x="38994" y="24872"/>
                  <a:pt x="39911" y="25301"/>
                  <a:pt x="40875" y="25658"/>
                </a:cubicBezTo>
                <a:cubicBezTo>
                  <a:pt x="41875" y="26027"/>
                  <a:pt x="42935" y="26289"/>
                  <a:pt x="44030" y="26456"/>
                </a:cubicBezTo>
                <a:cubicBezTo>
                  <a:pt x="44780" y="26575"/>
                  <a:pt x="45554" y="26634"/>
                  <a:pt x="46328" y="26634"/>
                </a:cubicBezTo>
                <a:cubicBezTo>
                  <a:pt x="46614" y="26634"/>
                  <a:pt x="46911" y="26622"/>
                  <a:pt x="47209" y="26610"/>
                </a:cubicBezTo>
                <a:cubicBezTo>
                  <a:pt x="48233" y="26551"/>
                  <a:pt x="49305" y="26384"/>
                  <a:pt x="50400" y="26087"/>
                </a:cubicBezTo>
                <a:cubicBezTo>
                  <a:pt x="50602" y="26039"/>
                  <a:pt x="50781" y="25979"/>
                  <a:pt x="50972" y="25920"/>
                </a:cubicBezTo>
                <a:lnTo>
                  <a:pt x="50995" y="25908"/>
                </a:lnTo>
                <a:lnTo>
                  <a:pt x="51055" y="25896"/>
                </a:lnTo>
                <a:lnTo>
                  <a:pt x="51162" y="25860"/>
                </a:lnTo>
                <a:cubicBezTo>
                  <a:pt x="51281" y="25837"/>
                  <a:pt x="51412" y="25789"/>
                  <a:pt x="51531" y="25753"/>
                </a:cubicBezTo>
                <a:cubicBezTo>
                  <a:pt x="51888" y="25658"/>
                  <a:pt x="52257" y="25563"/>
                  <a:pt x="52626" y="25479"/>
                </a:cubicBezTo>
                <a:cubicBezTo>
                  <a:pt x="53293" y="25313"/>
                  <a:pt x="53972" y="25182"/>
                  <a:pt x="54651" y="25063"/>
                </a:cubicBezTo>
                <a:lnTo>
                  <a:pt x="54674" y="25039"/>
                </a:lnTo>
                <a:lnTo>
                  <a:pt x="54734" y="25039"/>
                </a:lnTo>
                <a:cubicBezTo>
                  <a:pt x="55722" y="24884"/>
                  <a:pt x="56710" y="24789"/>
                  <a:pt x="57710" y="24741"/>
                </a:cubicBezTo>
                <a:cubicBezTo>
                  <a:pt x="57984" y="24729"/>
                  <a:pt x="58246" y="24729"/>
                  <a:pt x="58508" y="24729"/>
                </a:cubicBezTo>
                <a:cubicBezTo>
                  <a:pt x="59246" y="24729"/>
                  <a:pt x="59996" y="24765"/>
                  <a:pt x="60747" y="24836"/>
                </a:cubicBezTo>
                <a:cubicBezTo>
                  <a:pt x="61640" y="24920"/>
                  <a:pt x="62544" y="25086"/>
                  <a:pt x="63473" y="25301"/>
                </a:cubicBezTo>
                <a:cubicBezTo>
                  <a:pt x="64342" y="25503"/>
                  <a:pt x="65271" y="25789"/>
                  <a:pt x="66283" y="26158"/>
                </a:cubicBezTo>
                <a:cubicBezTo>
                  <a:pt x="68188" y="26884"/>
                  <a:pt x="70093" y="27872"/>
                  <a:pt x="72081" y="29182"/>
                </a:cubicBezTo>
                <a:cubicBezTo>
                  <a:pt x="72105" y="29194"/>
                  <a:pt x="72117" y="29230"/>
                  <a:pt x="72129" y="29242"/>
                </a:cubicBezTo>
                <a:cubicBezTo>
                  <a:pt x="72177" y="29289"/>
                  <a:pt x="72236" y="29313"/>
                  <a:pt x="72308" y="29325"/>
                </a:cubicBezTo>
                <a:lnTo>
                  <a:pt x="72343" y="29349"/>
                </a:lnTo>
                <a:cubicBezTo>
                  <a:pt x="72367" y="29361"/>
                  <a:pt x="72403" y="29373"/>
                  <a:pt x="72427" y="29373"/>
                </a:cubicBezTo>
                <a:cubicBezTo>
                  <a:pt x="72486" y="29373"/>
                  <a:pt x="72546" y="29349"/>
                  <a:pt x="72581" y="29301"/>
                </a:cubicBezTo>
                <a:cubicBezTo>
                  <a:pt x="72605" y="29289"/>
                  <a:pt x="72653" y="29254"/>
                  <a:pt x="72677" y="29230"/>
                </a:cubicBezTo>
                <a:cubicBezTo>
                  <a:pt x="72760" y="29135"/>
                  <a:pt x="72772" y="29051"/>
                  <a:pt x="72784" y="28944"/>
                </a:cubicBezTo>
                <a:cubicBezTo>
                  <a:pt x="73022" y="26503"/>
                  <a:pt x="73093" y="24051"/>
                  <a:pt x="73141" y="21753"/>
                </a:cubicBezTo>
                <a:cubicBezTo>
                  <a:pt x="73153" y="21348"/>
                  <a:pt x="73153" y="20955"/>
                  <a:pt x="73177" y="20550"/>
                </a:cubicBezTo>
                <a:lnTo>
                  <a:pt x="73189" y="20145"/>
                </a:lnTo>
                <a:cubicBezTo>
                  <a:pt x="73212" y="18574"/>
                  <a:pt x="73248" y="16788"/>
                  <a:pt x="73331" y="15061"/>
                </a:cubicBezTo>
                <a:cubicBezTo>
                  <a:pt x="73367" y="14609"/>
                  <a:pt x="73379" y="14180"/>
                  <a:pt x="73415" y="13728"/>
                </a:cubicBezTo>
                <a:lnTo>
                  <a:pt x="73415" y="13668"/>
                </a:lnTo>
                <a:cubicBezTo>
                  <a:pt x="73498" y="12240"/>
                  <a:pt x="73593" y="10787"/>
                  <a:pt x="73593" y="9346"/>
                </a:cubicBezTo>
                <a:cubicBezTo>
                  <a:pt x="73593" y="7037"/>
                  <a:pt x="73391" y="5310"/>
                  <a:pt x="72950" y="3762"/>
                </a:cubicBezTo>
                <a:cubicBezTo>
                  <a:pt x="72831" y="3358"/>
                  <a:pt x="72700" y="2988"/>
                  <a:pt x="72534" y="2631"/>
                </a:cubicBezTo>
                <a:cubicBezTo>
                  <a:pt x="72403" y="2334"/>
                  <a:pt x="72236" y="2084"/>
                  <a:pt x="72046" y="1845"/>
                </a:cubicBezTo>
                <a:cubicBezTo>
                  <a:pt x="71688" y="1441"/>
                  <a:pt x="71212" y="1095"/>
                  <a:pt x="70629" y="810"/>
                </a:cubicBezTo>
                <a:cubicBezTo>
                  <a:pt x="70093" y="560"/>
                  <a:pt x="69486" y="393"/>
                  <a:pt x="68724" y="250"/>
                </a:cubicBezTo>
                <a:cubicBezTo>
                  <a:pt x="68093" y="143"/>
                  <a:pt x="67414" y="71"/>
                  <a:pt x="66545" y="24"/>
                </a:cubicBezTo>
                <a:cubicBezTo>
                  <a:pt x="66164" y="12"/>
                  <a:pt x="65759" y="0"/>
                  <a:pt x="6529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5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/>
          <p:cNvSpPr/>
          <p:nvPr/>
        </p:nvSpPr>
        <p:spPr>
          <a:xfrm rot="-8592869" flipH="1">
            <a:off x="10344361" y="-1172578"/>
            <a:ext cx="3216001" cy="2984593"/>
          </a:xfrm>
          <a:custGeom>
            <a:avLst/>
            <a:gdLst/>
            <a:ahLst/>
            <a:cxnLst/>
            <a:rect l="l" t="t" r="r" b="b"/>
            <a:pathLst>
              <a:path w="23663" h="21906" extrusionOk="0">
                <a:moveTo>
                  <a:pt x="9935" y="1"/>
                </a:moveTo>
                <a:cubicBezTo>
                  <a:pt x="9728" y="1"/>
                  <a:pt x="9519" y="11"/>
                  <a:pt x="9310" y="31"/>
                </a:cubicBezTo>
                <a:cubicBezTo>
                  <a:pt x="7507" y="213"/>
                  <a:pt x="5859" y="1134"/>
                  <a:pt x="4386" y="2191"/>
                </a:cubicBezTo>
                <a:cubicBezTo>
                  <a:pt x="3017" y="3178"/>
                  <a:pt x="1711" y="4343"/>
                  <a:pt x="976" y="5865"/>
                </a:cubicBezTo>
                <a:cubicBezTo>
                  <a:pt x="0" y="7894"/>
                  <a:pt x="215" y="10447"/>
                  <a:pt x="1514" y="12284"/>
                </a:cubicBezTo>
                <a:cubicBezTo>
                  <a:pt x="2689" y="13945"/>
                  <a:pt x="4708" y="14962"/>
                  <a:pt x="6735" y="14962"/>
                </a:cubicBezTo>
                <a:cubicBezTo>
                  <a:pt x="6954" y="14962"/>
                  <a:pt x="7173" y="14950"/>
                  <a:pt x="7392" y="14926"/>
                </a:cubicBezTo>
                <a:cubicBezTo>
                  <a:pt x="8573" y="14797"/>
                  <a:pt x="9742" y="14333"/>
                  <a:pt x="10911" y="14333"/>
                </a:cubicBezTo>
                <a:cubicBezTo>
                  <a:pt x="11151" y="14333"/>
                  <a:pt x="11392" y="14353"/>
                  <a:pt x="11633" y="14399"/>
                </a:cubicBezTo>
                <a:cubicBezTo>
                  <a:pt x="13043" y="14670"/>
                  <a:pt x="14126" y="15801"/>
                  <a:pt x="14924" y="16993"/>
                </a:cubicBezTo>
                <a:cubicBezTo>
                  <a:pt x="15726" y="18187"/>
                  <a:pt x="16353" y="19512"/>
                  <a:pt x="17358" y="20536"/>
                </a:cubicBezTo>
                <a:cubicBezTo>
                  <a:pt x="18128" y="21323"/>
                  <a:pt x="19213" y="21906"/>
                  <a:pt x="20281" y="21906"/>
                </a:cubicBezTo>
                <a:cubicBezTo>
                  <a:pt x="20608" y="21906"/>
                  <a:pt x="20933" y="21851"/>
                  <a:pt x="21247" y="21731"/>
                </a:cubicBezTo>
                <a:cubicBezTo>
                  <a:pt x="22245" y="21349"/>
                  <a:pt x="22928" y="20369"/>
                  <a:pt x="23221" y="19338"/>
                </a:cubicBezTo>
                <a:cubicBezTo>
                  <a:pt x="23663" y="17776"/>
                  <a:pt x="23588" y="16566"/>
                  <a:pt x="22557" y="15371"/>
                </a:cubicBezTo>
                <a:cubicBezTo>
                  <a:pt x="21221" y="13820"/>
                  <a:pt x="20108" y="12132"/>
                  <a:pt x="19332" y="10228"/>
                </a:cubicBezTo>
                <a:cubicBezTo>
                  <a:pt x="18661" y="8588"/>
                  <a:pt x="18234" y="6852"/>
                  <a:pt x="17455" y="5260"/>
                </a:cubicBezTo>
                <a:cubicBezTo>
                  <a:pt x="16034" y="2369"/>
                  <a:pt x="13115" y="1"/>
                  <a:pt x="99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35" name="Google Shape;135;p21"/>
          <p:cNvSpPr/>
          <p:nvPr/>
        </p:nvSpPr>
        <p:spPr>
          <a:xfrm rot="10800000">
            <a:off x="8319125" y="3833053"/>
            <a:ext cx="4045411" cy="3044849"/>
          </a:xfrm>
          <a:custGeom>
            <a:avLst/>
            <a:gdLst/>
            <a:ahLst/>
            <a:cxnLst/>
            <a:rect l="l" t="t" r="r" b="b"/>
            <a:pathLst>
              <a:path w="16143" h="15960" extrusionOk="0">
                <a:moveTo>
                  <a:pt x="1" y="1"/>
                </a:moveTo>
                <a:lnTo>
                  <a:pt x="1" y="15960"/>
                </a:lnTo>
                <a:cubicBezTo>
                  <a:pt x="546" y="14164"/>
                  <a:pt x="583" y="12160"/>
                  <a:pt x="1667" y="10631"/>
                </a:cubicBezTo>
                <a:cubicBezTo>
                  <a:pt x="2788" y="9043"/>
                  <a:pt x="4788" y="8338"/>
                  <a:pt x="6706" y="8023"/>
                </a:cubicBezTo>
                <a:cubicBezTo>
                  <a:pt x="8624" y="7704"/>
                  <a:pt x="10610" y="7670"/>
                  <a:pt x="12435" y="7006"/>
                </a:cubicBezTo>
                <a:cubicBezTo>
                  <a:pt x="14261" y="6338"/>
                  <a:pt x="15964" y="4821"/>
                  <a:pt x="16079" y="2884"/>
                </a:cubicBezTo>
                <a:cubicBezTo>
                  <a:pt x="16142" y="1841"/>
                  <a:pt x="15734" y="835"/>
                  <a:pt x="1508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36" name="Google Shape;136;p21"/>
          <p:cNvSpPr/>
          <p:nvPr/>
        </p:nvSpPr>
        <p:spPr>
          <a:xfrm>
            <a:off x="-2175737" y="4724409"/>
            <a:ext cx="4630190" cy="2153492"/>
          </a:xfrm>
          <a:custGeom>
            <a:avLst/>
            <a:gdLst/>
            <a:ahLst/>
            <a:cxnLst/>
            <a:rect l="l" t="t" r="r" b="b"/>
            <a:pathLst>
              <a:path w="30628" h="18252" extrusionOk="0">
                <a:moveTo>
                  <a:pt x="13678" y="1"/>
                </a:moveTo>
                <a:cubicBezTo>
                  <a:pt x="13130" y="1"/>
                  <a:pt x="12578" y="45"/>
                  <a:pt x="12026" y="136"/>
                </a:cubicBezTo>
                <a:cubicBezTo>
                  <a:pt x="9199" y="600"/>
                  <a:pt x="6698" y="2222"/>
                  <a:pt x="4483" y="4043"/>
                </a:cubicBezTo>
                <a:cubicBezTo>
                  <a:pt x="2735" y="5479"/>
                  <a:pt x="1072" y="7119"/>
                  <a:pt x="0" y="9094"/>
                </a:cubicBezTo>
                <a:lnTo>
                  <a:pt x="0" y="18251"/>
                </a:lnTo>
                <a:lnTo>
                  <a:pt x="30627" y="18251"/>
                </a:lnTo>
                <a:cubicBezTo>
                  <a:pt x="29974" y="17272"/>
                  <a:pt x="29388" y="16244"/>
                  <a:pt x="28869" y="15186"/>
                </a:cubicBezTo>
                <a:cubicBezTo>
                  <a:pt x="27644" y="12671"/>
                  <a:pt x="26798" y="9969"/>
                  <a:pt x="25403" y="7542"/>
                </a:cubicBezTo>
                <a:cubicBezTo>
                  <a:pt x="22980" y="3322"/>
                  <a:pt x="18450" y="1"/>
                  <a:pt x="1367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37" name="Google Shape;137;p21"/>
          <p:cNvSpPr/>
          <p:nvPr/>
        </p:nvSpPr>
        <p:spPr>
          <a:xfrm rot="-5400000" flipH="1">
            <a:off x="1665715" y="-2561683"/>
            <a:ext cx="1498693" cy="5601273"/>
          </a:xfrm>
          <a:custGeom>
            <a:avLst/>
            <a:gdLst/>
            <a:ahLst/>
            <a:cxnLst/>
            <a:rect l="l" t="t" r="r" b="b"/>
            <a:pathLst>
              <a:path w="8735" h="25556" extrusionOk="0">
                <a:moveTo>
                  <a:pt x="0" y="0"/>
                </a:moveTo>
                <a:lnTo>
                  <a:pt x="0" y="25425"/>
                </a:lnTo>
                <a:cubicBezTo>
                  <a:pt x="1841" y="24987"/>
                  <a:pt x="3859" y="25555"/>
                  <a:pt x="5529" y="24698"/>
                </a:cubicBezTo>
                <a:cubicBezTo>
                  <a:pt x="7410" y="23733"/>
                  <a:pt x="8735" y="21418"/>
                  <a:pt x="7878" y="19340"/>
                </a:cubicBezTo>
                <a:cubicBezTo>
                  <a:pt x="6909" y="16999"/>
                  <a:pt x="3878" y="15856"/>
                  <a:pt x="3332" y="13384"/>
                </a:cubicBezTo>
                <a:cubicBezTo>
                  <a:pt x="2924" y="11544"/>
                  <a:pt x="4089" y="9744"/>
                  <a:pt x="5310" y="8308"/>
                </a:cubicBezTo>
                <a:cubicBezTo>
                  <a:pt x="6535" y="6872"/>
                  <a:pt x="7945" y="5403"/>
                  <a:pt x="8163" y="3529"/>
                </a:cubicBezTo>
                <a:cubicBezTo>
                  <a:pt x="8316" y="2230"/>
                  <a:pt x="7792" y="965"/>
                  <a:pt x="69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38" name="Google Shape;138;p21"/>
          <p:cNvSpPr txBox="1">
            <a:spLocks noGrp="1"/>
          </p:cNvSpPr>
          <p:nvPr>
            <p:ph type="title"/>
          </p:nvPr>
        </p:nvSpPr>
        <p:spPr>
          <a:xfrm>
            <a:off x="3403160" y="2074000"/>
            <a:ext cx="5355518" cy="156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1064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58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58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58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58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58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58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58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5586"/>
            </a:lvl9pPr>
          </a:lstStyle>
          <a:p>
            <a:endParaRPr/>
          </a:p>
        </p:txBody>
      </p:sp>
      <p:sp>
        <p:nvSpPr>
          <p:cNvPr id="139" name="Google Shape;139;p21"/>
          <p:cNvSpPr txBox="1">
            <a:spLocks noGrp="1"/>
          </p:cNvSpPr>
          <p:nvPr>
            <p:ph type="subTitle" idx="1"/>
          </p:nvPr>
        </p:nvSpPr>
        <p:spPr>
          <a:xfrm>
            <a:off x="3403160" y="3640800"/>
            <a:ext cx="5355518" cy="149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394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793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1">
  <p:cSld name="CUSTOM_6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2"/>
          <p:cNvSpPr txBox="1">
            <a:spLocks noGrp="1"/>
          </p:cNvSpPr>
          <p:nvPr>
            <p:ph type="title" hasCustomPrompt="1"/>
          </p:nvPr>
        </p:nvSpPr>
        <p:spPr>
          <a:xfrm flipH="1">
            <a:off x="2091327" y="1742133"/>
            <a:ext cx="1321922" cy="64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b="1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9pPr>
          </a:lstStyle>
          <a:p>
            <a:r>
              <a:t>xx%</a:t>
            </a:r>
          </a:p>
        </p:txBody>
      </p:sp>
      <p:sp>
        <p:nvSpPr>
          <p:cNvPr id="142" name="Google Shape;142;p22"/>
          <p:cNvSpPr txBox="1">
            <a:spLocks noGrp="1"/>
          </p:cNvSpPr>
          <p:nvPr>
            <p:ph type="subTitle" idx="1"/>
          </p:nvPr>
        </p:nvSpPr>
        <p:spPr>
          <a:xfrm>
            <a:off x="1077029" y="3381257"/>
            <a:ext cx="3350491" cy="7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2128"/>
              </a:spcBef>
              <a:spcAft>
                <a:spcPts val="2128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3" name="Google Shape;143;p22"/>
          <p:cNvSpPr txBox="1">
            <a:spLocks noGrp="1"/>
          </p:cNvSpPr>
          <p:nvPr>
            <p:ph type="subTitle" idx="2"/>
          </p:nvPr>
        </p:nvSpPr>
        <p:spPr>
          <a:xfrm>
            <a:off x="1077029" y="2720855"/>
            <a:ext cx="3350491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66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66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66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66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66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66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66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66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r" rtl="0">
              <a:spcBef>
                <a:spcPts val="2128"/>
              </a:spcBef>
              <a:spcAft>
                <a:spcPts val="2128"/>
              </a:spcAft>
              <a:buClr>
                <a:schemeClr val="dk1"/>
              </a:buClr>
              <a:buSzPts val="2000"/>
              <a:buFont typeface="Luckiest Guy"/>
              <a:buNone/>
              <a:defRPr sz="266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144" name="Google Shape;144;p22"/>
          <p:cNvSpPr txBox="1">
            <a:spLocks noGrp="1"/>
          </p:cNvSpPr>
          <p:nvPr>
            <p:ph type="title" idx="3" hasCustomPrompt="1"/>
          </p:nvPr>
        </p:nvSpPr>
        <p:spPr>
          <a:xfrm flipH="1">
            <a:off x="5419958" y="3841409"/>
            <a:ext cx="1321922" cy="64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b="1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9pPr>
          </a:lstStyle>
          <a:p>
            <a:r>
              <a:t>xx%</a:t>
            </a:r>
          </a:p>
        </p:txBody>
      </p:sp>
      <p:sp>
        <p:nvSpPr>
          <p:cNvPr id="145" name="Google Shape;145;p22"/>
          <p:cNvSpPr txBox="1">
            <a:spLocks noGrp="1"/>
          </p:cNvSpPr>
          <p:nvPr>
            <p:ph type="subTitle" idx="4"/>
          </p:nvPr>
        </p:nvSpPr>
        <p:spPr>
          <a:xfrm>
            <a:off x="4405674" y="4837231"/>
            <a:ext cx="3350491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66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66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66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66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66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66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66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66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r" rtl="0">
              <a:spcBef>
                <a:spcPts val="2128"/>
              </a:spcBef>
              <a:spcAft>
                <a:spcPts val="2128"/>
              </a:spcAft>
              <a:buClr>
                <a:schemeClr val="dk1"/>
              </a:buClr>
              <a:buSzPts val="2000"/>
              <a:buFont typeface="Luckiest Guy"/>
              <a:buNone/>
              <a:defRPr sz="266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146" name="Google Shape;146;p22"/>
          <p:cNvSpPr txBox="1">
            <a:spLocks noGrp="1"/>
          </p:cNvSpPr>
          <p:nvPr>
            <p:ph type="title" idx="5" hasCustomPrompt="1"/>
          </p:nvPr>
        </p:nvSpPr>
        <p:spPr>
          <a:xfrm flipH="1">
            <a:off x="8712608" y="1742133"/>
            <a:ext cx="1321922" cy="64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b="1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9pPr>
          </a:lstStyle>
          <a:p>
            <a:r>
              <a:t>xx%</a:t>
            </a:r>
          </a:p>
        </p:txBody>
      </p:sp>
      <p:sp>
        <p:nvSpPr>
          <p:cNvPr id="147" name="Google Shape;147;p22"/>
          <p:cNvSpPr txBox="1">
            <a:spLocks noGrp="1"/>
          </p:cNvSpPr>
          <p:nvPr>
            <p:ph type="subTitle" idx="6"/>
          </p:nvPr>
        </p:nvSpPr>
        <p:spPr>
          <a:xfrm>
            <a:off x="7698310" y="3381257"/>
            <a:ext cx="3350491" cy="7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2128"/>
              </a:spcBef>
              <a:spcAft>
                <a:spcPts val="2128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48" name="Google Shape;148;p22"/>
          <p:cNvSpPr txBox="1">
            <a:spLocks noGrp="1"/>
          </p:cNvSpPr>
          <p:nvPr>
            <p:ph type="subTitle" idx="7"/>
          </p:nvPr>
        </p:nvSpPr>
        <p:spPr>
          <a:xfrm>
            <a:off x="7698310" y="2720855"/>
            <a:ext cx="3350491" cy="4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66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66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2pPr>
            <a:lvl3pPr lvl="2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66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3pPr>
            <a:lvl4pPr lvl="3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66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4pPr>
            <a:lvl5pPr lvl="4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66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5pPr>
            <a:lvl6pPr lvl="5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66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6pPr>
            <a:lvl7pPr lvl="6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66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7pPr>
            <a:lvl8pPr lvl="7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uckiest Guy"/>
              <a:buNone/>
              <a:defRPr sz="266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8pPr>
            <a:lvl9pPr lvl="8" algn="r" rtl="0">
              <a:spcBef>
                <a:spcPts val="2128"/>
              </a:spcBef>
              <a:spcAft>
                <a:spcPts val="2128"/>
              </a:spcAft>
              <a:buClr>
                <a:schemeClr val="dk1"/>
              </a:buClr>
              <a:buSzPts val="2000"/>
              <a:buFont typeface="Luckiest Guy"/>
              <a:buNone/>
              <a:defRPr sz="266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149" name="Google Shape;149;p22"/>
          <p:cNvSpPr txBox="1">
            <a:spLocks noGrp="1"/>
          </p:cNvSpPr>
          <p:nvPr>
            <p:ph type="title" idx="8"/>
          </p:nvPr>
        </p:nvSpPr>
        <p:spPr>
          <a:xfrm>
            <a:off x="957625" y="516800"/>
            <a:ext cx="10246588" cy="6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22"/>
          <p:cNvSpPr/>
          <p:nvPr/>
        </p:nvSpPr>
        <p:spPr>
          <a:xfrm rot="10120134">
            <a:off x="9216636" y="-562254"/>
            <a:ext cx="3967648" cy="3155849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51" name="Google Shape;151;p22"/>
          <p:cNvSpPr/>
          <p:nvPr/>
        </p:nvSpPr>
        <p:spPr>
          <a:xfrm rot="-921089">
            <a:off x="-1114812" y="4876633"/>
            <a:ext cx="4649673" cy="2708779"/>
          </a:xfrm>
          <a:custGeom>
            <a:avLst/>
            <a:gdLst/>
            <a:ahLst/>
            <a:cxnLst/>
            <a:rect l="l" t="t" r="r" b="b"/>
            <a:pathLst>
              <a:path w="83285" h="56687" extrusionOk="0">
                <a:moveTo>
                  <a:pt x="798" y="1"/>
                </a:moveTo>
                <a:cubicBezTo>
                  <a:pt x="358" y="12"/>
                  <a:pt x="0" y="370"/>
                  <a:pt x="0" y="834"/>
                </a:cubicBezTo>
                <a:lnTo>
                  <a:pt x="0" y="55865"/>
                </a:lnTo>
                <a:cubicBezTo>
                  <a:pt x="0" y="56317"/>
                  <a:pt x="370" y="56686"/>
                  <a:pt x="822" y="56686"/>
                </a:cubicBezTo>
                <a:lnTo>
                  <a:pt x="83285" y="56686"/>
                </a:lnTo>
                <a:cubicBezTo>
                  <a:pt x="83285" y="56603"/>
                  <a:pt x="83273" y="56519"/>
                  <a:pt x="83273" y="56436"/>
                </a:cubicBezTo>
                <a:cubicBezTo>
                  <a:pt x="82975" y="52495"/>
                  <a:pt x="81904" y="48542"/>
                  <a:pt x="79677" y="45268"/>
                </a:cubicBezTo>
                <a:cubicBezTo>
                  <a:pt x="77462" y="41994"/>
                  <a:pt x="74057" y="39446"/>
                  <a:pt x="70152" y="38743"/>
                </a:cubicBezTo>
                <a:cubicBezTo>
                  <a:pt x="66664" y="38100"/>
                  <a:pt x="62461" y="38743"/>
                  <a:pt x="60091" y="36088"/>
                </a:cubicBezTo>
                <a:cubicBezTo>
                  <a:pt x="57829" y="33564"/>
                  <a:pt x="58674" y="29516"/>
                  <a:pt x="57186" y="26480"/>
                </a:cubicBezTo>
                <a:cubicBezTo>
                  <a:pt x="55781" y="23587"/>
                  <a:pt x="52459" y="22110"/>
                  <a:pt x="49292" y="21658"/>
                </a:cubicBezTo>
                <a:cubicBezTo>
                  <a:pt x="46101" y="21194"/>
                  <a:pt x="42863" y="21539"/>
                  <a:pt x="39672" y="21134"/>
                </a:cubicBezTo>
                <a:cubicBezTo>
                  <a:pt x="38077" y="20944"/>
                  <a:pt x="36457" y="20527"/>
                  <a:pt x="35219" y="19491"/>
                </a:cubicBezTo>
                <a:cubicBezTo>
                  <a:pt x="34255" y="18693"/>
                  <a:pt x="33612" y="17562"/>
                  <a:pt x="33112" y="16419"/>
                </a:cubicBezTo>
                <a:cubicBezTo>
                  <a:pt x="31052" y="11752"/>
                  <a:pt x="30802" y="6299"/>
                  <a:pt x="27897" y="2108"/>
                </a:cubicBezTo>
                <a:cubicBezTo>
                  <a:pt x="27361" y="1334"/>
                  <a:pt x="26754" y="643"/>
                  <a:pt x="26051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52" name="Google Shape;152;p22"/>
          <p:cNvSpPr txBox="1">
            <a:spLocks noGrp="1"/>
          </p:cNvSpPr>
          <p:nvPr>
            <p:ph type="subTitle" idx="9"/>
          </p:nvPr>
        </p:nvSpPr>
        <p:spPr>
          <a:xfrm>
            <a:off x="4405674" y="5479433"/>
            <a:ext cx="3350491" cy="7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r" rtl="0">
              <a:spcBef>
                <a:spcPts val="2128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r" rtl="0">
              <a:spcBef>
                <a:spcPts val="2128"/>
              </a:spcBef>
              <a:spcAft>
                <a:spcPts val="2128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7625" y="516800"/>
            <a:ext cx="10246588" cy="6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7625" y="1536633"/>
            <a:ext cx="10246588" cy="460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Englebert"/>
              <a:buChar char="●"/>
              <a:defRPr sz="1800"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glebert"/>
              <a:buChar char="○"/>
              <a:defRPr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glebert"/>
              <a:buChar char="■"/>
              <a:defRPr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glebert"/>
              <a:buChar char="●"/>
              <a:defRPr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glebert"/>
              <a:buChar char="○"/>
              <a:defRPr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glebert"/>
              <a:buChar char="■"/>
              <a:defRPr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glebert"/>
              <a:buChar char="●"/>
              <a:defRPr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Englebert"/>
              <a:buChar char="○"/>
              <a:defRPr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Englebert"/>
              <a:buChar char="■"/>
              <a:defRPr>
                <a:solidFill>
                  <a:schemeClr val="dk2"/>
                </a:solidFill>
                <a:latin typeface="Englebert"/>
                <a:ea typeface="Englebert"/>
                <a:cs typeface="Englebert"/>
                <a:sym typeface="Engleber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8" r:id="rId2"/>
    <p:sldLayoutId id="2147483661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  <p:sldLayoutId id="2147483678" r:id="rId19"/>
    <p:sldLayoutId id="2147483679" r:id="rId20"/>
    <p:sldLayoutId id="2147483680" r:id="rId21"/>
    <p:sldLayoutId id="2147483681" r:id="rId22"/>
    <p:sldLayoutId id="2147483682" r:id="rId23"/>
    <p:sldLayoutId id="2147483683" r:id="rId24"/>
    <p:sldLayoutId id="2147483684" r:id="rId25"/>
    <p:sldLayoutId id="2147483685" r:id="rId26"/>
    <p:sldLayoutId id="2147483691" r:id="rId2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11.pn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groups/443096903751589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7" Type="http://schemas.openxmlformats.org/officeDocument/2006/relationships/image" Target="../media/image4.png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7" Type="http://schemas.openxmlformats.org/officeDocument/2006/relationships/image" Target="../media/image5.png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6" Type="http://schemas.microsoft.com/office/2007/relationships/hdphoto" Target="../media/hdphoto1.wdp"/><Relationship Id="rId5" Type="http://schemas.openxmlformats.org/officeDocument/2006/relationships/image" Target="../media/image3.png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" y="0"/>
            <a:ext cx="12157087" cy="6858000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6042" y="2743200"/>
            <a:ext cx="7970839" cy="1371600"/>
          </a:xfrm>
          <a:prstGeom prst="rect">
            <a:avLst/>
          </a:prstGeom>
          <a:solidFill>
            <a:schemeClr val="bg1"/>
          </a:solidFill>
        </p:spPr>
        <p:txBody>
          <a:bodyPr vert="horz" lIns="121725" tIns="60862" rIns="121725" bIns="60862" rtlCol="0" anchor="ctr">
            <a:normAutofit/>
          </a:bodyPr>
          <a:lstStyle>
            <a:lvl1pPr algn="ctr" defTabSz="1217249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b="1">
                <a:latin typeface="Arial" pitchFamily="34" charset="0"/>
                <a:ea typeface="Arial-Rounded" pitchFamily="34" charset="0"/>
                <a:cs typeface="Arial" pitchFamily="34" charset="0"/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38027411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93DA6D-F810-48F0-9535-16DF232A6E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2400"/>
            <a:ext cx="12161837" cy="6858000"/>
          </a:xfrm>
          <a:prstGeom prst="rect">
            <a:avLst/>
          </a:prstGeom>
        </p:spPr>
      </p:pic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118519" y="1828800"/>
          <a:ext cx="4114800" cy="2743200"/>
        </p:xfrm>
        <a:graphic>
          <a:graphicData uri="http://schemas.openxmlformats.org/drawingml/2006/table">
            <a:tbl>
              <a:tblPr firstRow="1" bandRow="1"/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4075D08A-8FDA-48DC-A1FF-035FA29F0796}"/>
              </a:ext>
            </a:extLst>
          </p:cNvPr>
          <p:cNvGraphicFramePr>
            <a:graphicFrameLocks noGrp="1"/>
          </p:cNvGraphicFramePr>
          <p:nvPr/>
        </p:nvGraphicFramePr>
        <p:xfrm>
          <a:off x="6233319" y="1828800"/>
          <a:ext cx="4114800" cy="2743200"/>
        </p:xfrm>
        <a:graphic>
          <a:graphicData uri="http://schemas.openxmlformats.org/drawingml/2006/table">
            <a:tbl>
              <a:tblPr firstRow="1" bandRow="1"/>
              <a:tblGrid>
                <a:gridCol w="45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4572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720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800033" y="2648621"/>
            <a:ext cx="57835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8800" b="1">
                <a:solidFill>
                  <a:schemeClr val="bg1"/>
                </a:solidFill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YĹu</a:t>
            </a:r>
            <a:endParaRPr lang="en-US" sz="8800">
              <a:solidFill>
                <a:schemeClr val="bg1"/>
              </a:solidFill>
              <a:latin typeface="HP001 5 hàng" pitchFamily="34" charset="0"/>
              <a:ea typeface="HP001 4H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7247331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Tập Viết 2 Tập 2 - Kết Nối Tri Thức Với Cuộc Số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51" r="13680"/>
          <a:stretch/>
        </p:blipFill>
        <p:spPr bwMode="auto">
          <a:xfrm>
            <a:off x="975519" y="852741"/>
            <a:ext cx="3852472" cy="5152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B094276-F23C-47DE-A4D1-B08737B45CCA}"/>
              </a:ext>
            </a:extLst>
          </p:cNvPr>
          <p:cNvSpPr txBox="1"/>
          <p:nvPr/>
        </p:nvSpPr>
        <p:spPr>
          <a:xfrm>
            <a:off x="7355852" y="5141291"/>
            <a:ext cx="2707934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Trang 16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6E25632-7A61-4003-8566-CF064A90819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27991" y="852741"/>
            <a:ext cx="7185337" cy="3070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8953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1DE52B-D501-466A-97EE-3B9B16D26A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6221" y="1520723"/>
            <a:ext cx="8469395" cy="3606800"/>
          </a:xfrm>
        </p:spPr>
        <p:txBody>
          <a:bodyPr/>
          <a:lstStyle/>
          <a:p>
            <a:r>
              <a:rPr lang="en-US" sz="5400">
                <a:latin typeface="Arial" panose="020B0604020202020204" pitchFamily="34" charset="0"/>
                <a:cs typeface="Arial" panose="020B0604020202020204" pitchFamily="34" charset="0"/>
              </a:rPr>
              <a:t>Vận dụng:</a:t>
            </a:r>
            <a:br>
              <a:rPr lang="en-US" sz="540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5400">
                <a:latin typeface="Arial" panose="020B0604020202020204" pitchFamily="34" charset="0"/>
                <a:cs typeface="Arial" panose="020B0604020202020204" pitchFamily="34" charset="0"/>
              </a:rPr>
              <a:t>Tìm tên riêng có tiếng bắt đầu bằng chữ hoa </a:t>
            </a:r>
            <a:r>
              <a:rPr lang="en-US" sz="5400">
                <a:latin typeface="HP001 4 hàng" panose="020B0603050302020204" pitchFamily="34" charset="0"/>
                <a:cs typeface="Arial" panose="020B0604020202020204" pitchFamily="34" charset="0"/>
              </a:rPr>
              <a:t>Y</a:t>
            </a:r>
            <a:r>
              <a:rPr lang="en-US" sz="5400">
                <a:latin typeface="+mj-lt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615504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B5043A3-4874-47BB-B770-5707B0E0C521}"/>
              </a:ext>
            </a:extLst>
          </p:cNvPr>
          <p:cNvSpPr/>
          <p:nvPr/>
        </p:nvSpPr>
        <p:spPr>
          <a:xfrm>
            <a:off x="274320" y="1153600"/>
            <a:ext cx="11597640" cy="538436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D5BCDBC-875C-4209-9313-F0645C84D4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625" y="335940"/>
            <a:ext cx="10246588" cy="636800"/>
          </a:xfrm>
        </p:spPr>
        <p:txBody>
          <a:bodyPr/>
          <a:lstStyle/>
          <a:p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Có tất cả bao nhiêu chữ hoa Y/</a:t>
            </a:r>
            <a:r>
              <a:rPr lang="en-US">
                <a:latin typeface="HP001 4 hàng" panose="020B0603050302020204" pitchFamily="34" charset="0"/>
                <a:cs typeface="Arial" panose="020B0604020202020204" pitchFamily="34" charset="0"/>
              </a:rPr>
              <a:t>Y</a:t>
            </a:r>
            <a:r>
              <a:rPr lang="en-US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0DACCEF3-ED22-4EB8-B810-743F8A64D022}"/>
              </a:ext>
            </a:extLst>
          </p:cNvPr>
          <p:cNvSpPr txBox="1">
            <a:spLocks/>
          </p:cNvSpPr>
          <p:nvPr/>
        </p:nvSpPr>
        <p:spPr>
          <a:xfrm>
            <a:off x="1094785" y="2376080"/>
            <a:ext cx="1267415" cy="6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r>
              <a:rPr lang="en-US" b="1">
                <a:latin typeface="HP001 4 hàng" panose="020B0603050302020204" pitchFamily="34" charset="0"/>
                <a:cs typeface="Arial" panose="020B0604020202020204" pitchFamily="34" charset="0"/>
              </a:rPr>
              <a:t>Y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ABE16D14-BCB4-4CF8-9EFC-B8ECB3CC2B03}"/>
              </a:ext>
            </a:extLst>
          </p:cNvPr>
          <p:cNvSpPr txBox="1">
            <a:spLocks/>
          </p:cNvSpPr>
          <p:nvPr/>
        </p:nvSpPr>
        <p:spPr>
          <a:xfrm>
            <a:off x="3388538" y="5244960"/>
            <a:ext cx="1267415" cy="6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r>
              <a:rPr lang="en-US" b="1">
                <a:latin typeface="HP001 4 hàng" panose="020B0603050302020204" pitchFamily="34" charset="0"/>
                <a:cs typeface="Arial" panose="020B0604020202020204" pitchFamily="34" charset="0"/>
              </a:rPr>
              <a:t>Y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50673E67-1A24-4FB1-8EFE-61D4A79A9F9E}"/>
              </a:ext>
            </a:extLst>
          </p:cNvPr>
          <p:cNvSpPr txBox="1">
            <a:spLocks/>
          </p:cNvSpPr>
          <p:nvPr/>
        </p:nvSpPr>
        <p:spPr>
          <a:xfrm>
            <a:off x="9187225" y="2376080"/>
            <a:ext cx="1267415" cy="6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r>
              <a:rPr lang="en-US" sz="4800">
                <a:latin typeface="HP001 4 hàng" panose="020B0603050302020204" pitchFamily="34" charset="0"/>
                <a:cs typeface="Arial" panose="020B0604020202020204" pitchFamily="34" charset="0"/>
              </a:rPr>
              <a:t>Y</a:t>
            </a:r>
          </a:p>
        </p:txBody>
      </p:sp>
      <p:sp>
        <p:nvSpPr>
          <p:cNvPr id="8" name="Title 2">
            <a:extLst>
              <a:ext uri="{FF2B5EF4-FFF2-40B4-BE49-F238E27FC236}">
                <a16:creationId xmlns:a16="http://schemas.microsoft.com/office/drawing/2014/main" id="{0B2E5460-57DA-426F-BA7E-A8A7CEC60121}"/>
              </a:ext>
            </a:extLst>
          </p:cNvPr>
          <p:cNvSpPr txBox="1">
            <a:spLocks/>
          </p:cNvSpPr>
          <p:nvPr/>
        </p:nvSpPr>
        <p:spPr>
          <a:xfrm>
            <a:off x="4507297" y="1790400"/>
            <a:ext cx="1267415" cy="6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r>
              <a:rPr lang="en-US" sz="7200">
                <a:latin typeface="HP001 4 hàng" panose="020B0603050302020204" pitchFamily="34" charset="0"/>
                <a:cs typeface="Arial" panose="020B0604020202020204" pitchFamily="34" charset="0"/>
              </a:rPr>
              <a:t>Y</a:t>
            </a:r>
          </a:p>
        </p:txBody>
      </p:sp>
      <p:sp>
        <p:nvSpPr>
          <p:cNvPr id="9" name="Title 2">
            <a:extLst>
              <a:ext uri="{FF2B5EF4-FFF2-40B4-BE49-F238E27FC236}">
                <a16:creationId xmlns:a16="http://schemas.microsoft.com/office/drawing/2014/main" id="{31859CA9-1D1B-4CCA-A392-8788772A9E95}"/>
              </a:ext>
            </a:extLst>
          </p:cNvPr>
          <p:cNvSpPr txBox="1">
            <a:spLocks/>
          </p:cNvSpPr>
          <p:nvPr/>
        </p:nvSpPr>
        <p:spPr>
          <a:xfrm>
            <a:off x="7630249" y="4877560"/>
            <a:ext cx="1267415" cy="6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r>
              <a:rPr lang="en-US" sz="4400" b="1">
                <a:latin typeface="HP001 4 hàng" panose="020B0603050302020204" pitchFamily="34" charset="0"/>
                <a:cs typeface="Arial" panose="020B0604020202020204" pitchFamily="34" charset="0"/>
              </a:rPr>
              <a:t>Y</a:t>
            </a:r>
          </a:p>
        </p:txBody>
      </p:sp>
      <p:sp>
        <p:nvSpPr>
          <p:cNvPr id="10" name="Title 2">
            <a:extLst>
              <a:ext uri="{FF2B5EF4-FFF2-40B4-BE49-F238E27FC236}">
                <a16:creationId xmlns:a16="http://schemas.microsoft.com/office/drawing/2014/main" id="{60396C75-F9C1-4439-9F09-000E685E2A50}"/>
              </a:ext>
            </a:extLst>
          </p:cNvPr>
          <p:cNvSpPr txBox="1">
            <a:spLocks/>
          </p:cNvSpPr>
          <p:nvPr/>
        </p:nvSpPr>
        <p:spPr>
          <a:xfrm>
            <a:off x="962935" y="4339520"/>
            <a:ext cx="1267415" cy="6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r>
              <a:rPr lang="en-US" b="1">
                <a:latin typeface="HP001 4 hàng" panose="020B06030503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11" name="Title 2">
            <a:extLst>
              <a:ext uri="{FF2B5EF4-FFF2-40B4-BE49-F238E27FC236}">
                <a16:creationId xmlns:a16="http://schemas.microsoft.com/office/drawing/2014/main" id="{CE756D5B-AD29-4A9E-8FB3-18A48FC1565F}"/>
              </a:ext>
            </a:extLst>
          </p:cNvPr>
          <p:cNvSpPr txBox="1">
            <a:spLocks/>
          </p:cNvSpPr>
          <p:nvPr/>
        </p:nvSpPr>
        <p:spPr>
          <a:xfrm>
            <a:off x="6996541" y="2694480"/>
            <a:ext cx="1267415" cy="6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r>
              <a:rPr lang="en-US" b="1">
                <a:latin typeface="HP001 4 hàng" panose="020B06030503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4AAD76A8-0424-4192-8881-712628B81843}"/>
              </a:ext>
            </a:extLst>
          </p:cNvPr>
          <p:cNvSpPr txBox="1">
            <a:spLocks/>
          </p:cNvSpPr>
          <p:nvPr/>
        </p:nvSpPr>
        <p:spPr>
          <a:xfrm>
            <a:off x="633975" y="5540780"/>
            <a:ext cx="1267415" cy="6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r>
              <a:rPr lang="en-US" b="1">
                <a:latin typeface="HP001 4 hàng" panose="020B06030503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3" name="Title 2">
            <a:extLst>
              <a:ext uri="{FF2B5EF4-FFF2-40B4-BE49-F238E27FC236}">
                <a16:creationId xmlns:a16="http://schemas.microsoft.com/office/drawing/2014/main" id="{FBE27832-D994-4A0D-82ED-7D94E0DA10FC}"/>
              </a:ext>
            </a:extLst>
          </p:cNvPr>
          <p:cNvSpPr txBox="1">
            <a:spLocks/>
          </p:cNvSpPr>
          <p:nvPr/>
        </p:nvSpPr>
        <p:spPr>
          <a:xfrm>
            <a:off x="5623853" y="4145060"/>
            <a:ext cx="1267415" cy="6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r>
              <a:rPr lang="en-US" sz="4800" b="1">
                <a:latin typeface="HP001 4 hàng" panose="020B0603050302020204" pitchFamily="34" charset="0"/>
                <a:cs typeface="Arial" panose="020B0604020202020204" pitchFamily="34" charset="0"/>
              </a:rPr>
              <a:t>T</a:t>
            </a:r>
          </a:p>
        </p:txBody>
      </p:sp>
      <p:sp>
        <p:nvSpPr>
          <p:cNvPr id="14" name="Title 2">
            <a:extLst>
              <a:ext uri="{FF2B5EF4-FFF2-40B4-BE49-F238E27FC236}">
                <a16:creationId xmlns:a16="http://schemas.microsoft.com/office/drawing/2014/main" id="{E1D82445-1AE5-4428-B0FA-664B1E7A6905}"/>
              </a:ext>
            </a:extLst>
          </p:cNvPr>
          <p:cNvSpPr txBox="1">
            <a:spLocks/>
          </p:cNvSpPr>
          <p:nvPr/>
        </p:nvSpPr>
        <p:spPr>
          <a:xfrm>
            <a:off x="10119441" y="5195960"/>
            <a:ext cx="1267415" cy="6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r>
              <a:rPr lang="en-US" sz="4800" b="1">
                <a:latin typeface="HP001 4 hàng" panose="020B0603050302020204" pitchFamily="34" charset="0"/>
                <a:cs typeface="Arial" panose="020B0604020202020204" pitchFamily="34" charset="0"/>
              </a:rPr>
              <a:t>V</a:t>
            </a:r>
          </a:p>
        </p:txBody>
      </p:sp>
      <p:sp>
        <p:nvSpPr>
          <p:cNvPr id="15" name="Title 2">
            <a:extLst>
              <a:ext uri="{FF2B5EF4-FFF2-40B4-BE49-F238E27FC236}">
                <a16:creationId xmlns:a16="http://schemas.microsoft.com/office/drawing/2014/main" id="{267DEEA3-AEB3-45FB-9F6A-F9F60EB1E3CD}"/>
              </a:ext>
            </a:extLst>
          </p:cNvPr>
          <p:cNvSpPr txBox="1">
            <a:spLocks/>
          </p:cNvSpPr>
          <p:nvPr/>
        </p:nvSpPr>
        <p:spPr>
          <a:xfrm>
            <a:off x="6996541" y="1375920"/>
            <a:ext cx="1267415" cy="6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r>
              <a:rPr lang="en-US" sz="4800" b="1">
                <a:latin typeface="HP001 4 hàng" panose="020B0603050302020204" pitchFamily="34" charset="0"/>
                <a:cs typeface="Arial" panose="020B0604020202020204" pitchFamily="34" charset="0"/>
              </a:rPr>
              <a:t>y</a:t>
            </a:r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1944CDBF-11BE-44BF-8A0A-4273B8EE23D8}"/>
              </a:ext>
            </a:extLst>
          </p:cNvPr>
          <p:cNvSpPr txBox="1">
            <a:spLocks/>
          </p:cNvSpPr>
          <p:nvPr/>
        </p:nvSpPr>
        <p:spPr>
          <a:xfrm>
            <a:off x="2994236" y="2816900"/>
            <a:ext cx="1267415" cy="6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r>
              <a:rPr lang="en-US" sz="4800" b="1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</a:p>
        </p:txBody>
      </p:sp>
      <p:sp>
        <p:nvSpPr>
          <p:cNvPr id="17" name="Title 2">
            <a:extLst>
              <a:ext uri="{FF2B5EF4-FFF2-40B4-BE49-F238E27FC236}">
                <a16:creationId xmlns:a16="http://schemas.microsoft.com/office/drawing/2014/main" id="{3C11D436-A16E-49EB-BDD6-91D7A11DAEC7}"/>
              </a:ext>
            </a:extLst>
          </p:cNvPr>
          <p:cNvSpPr txBox="1">
            <a:spLocks/>
          </p:cNvSpPr>
          <p:nvPr/>
        </p:nvSpPr>
        <p:spPr>
          <a:xfrm>
            <a:off x="5244022" y="5437940"/>
            <a:ext cx="1267415" cy="6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r>
              <a:rPr lang="en-US" sz="480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</a:p>
        </p:txBody>
      </p:sp>
      <p:sp>
        <p:nvSpPr>
          <p:cNvPr id="18" name="Title 2">
            <a:extLst>
              <a:ext uri="{FF2B5EF4-FFF2-40B4-BE49-F238E27FC236}">
                <a16:creationId xmlns:a16="http://schemas.microsoft.com/office/drawing/2014/main" id="{E228C36C-C14B-4C0F-A0A8-525B4F922AFD}"/>
              </a:ext>
            </a:extLst>
          </p:cNvPr>
          <p:cNvSpPr txBox="1">
            <a:spLocks/>
          </p:cNvSpPr>
          <p:nvPr/>
        </p:nvSpPr>
        <p:spPr>
          <a:xfrm>
            <a:off x="10432472" y="3331280"/>
            <a:ext cx="1267415" cy="6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r>
              <a:rPr lang="en-US" sz="6600" b="1">
                <a:latin typeface="HP001 4 hàng" panose="020B0603050302020204" pitchFamily="34" charset="0"/>
                <a:cs typeface="Arial" panose="020B0604020202020204" pitchFamily="34" charset="0"/>
              </a:rPr>
              <a:t>R</a:t>
            </a:r>
          </a:p>
        </p:txBody>
      </p:sp>
      <p:sp>
        <p:nvSpPr>
          <p:cNvPr id="19" name="Title 2">
            <a:extLst>
              <a:ext uri="{FF2B5EF4-FFF2-40B4-BE49-F238E27FC236}">
                <a16:creationId xmlns:a16="http://schemas.microsoft.com/office/drawing/2014/main" id="{8CC5D300-CE51-408D-A0CD-23FE976DB5EE}"/>
              </a:ext>
            </a:extLst>
          </p:cNvPr>
          <p:cNvSpPr txBox="1">
            <a:spLocks/>
          </p:cNvSpPr>
          <p:nvPr/>
        </p:nvSpPr>
        <p:spPr>
          <a:xfrm>
            <a:off x="8263956" y="3535560"/>
            <a:ext cx="1267415" cy="6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r>
              <a:rPr lang="en-US" sz="4800" b="1">
                <a:latin typeface="HP001 4 hàng" panose="020B06030503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20" name="Title 2">
            <a:extLst>
              <a:ext uri="{FF2B5EF4-FFF2-40B4-BE49-F238E27FC236}">
                <a16:creationId xmlns:a16="http://schemas.microsoft.com/office/drawing/2014/main" id="{46347D47-FE2D-414A-BD1A-B4C323A2FD15}"/>
              </a:ext>
            </a:extLst>
          </p:cNvPr>
          <p:cNvSpPr txBox="1">
            <a:spLocks/>
          </p:cNvSpPr>
          <p:nvPr/>
        </p:nvSpPr>
        <p:spPr>
          <a:xfrm>
            <a:off x="3976607" y="3939880"/>
            <a:ext cx="1267415" cy="6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r>
              <a:rPr lang="en-US" b="1">
                <a:latin typeface="HP001 4 hàng" panose="020B0603050302020204" pitchFamily="34" charset="0"/>
                <a:cs typeface="Arial" panose="020B0604020202020204" pitchFamily="34" charset="0"/>
              </a:rPr>
              <a:t>k</a:t>
            </a:r>
          </a:p>
        </p:txBody>
      </p:sp>
      <p:sp>
        <p:nvSpPr>
          <p:cNvPr id="21" name="Title 2">
            <a:extLst>
              <a:ext uri="{FF2B5EF4-FFF2-40B4-BE49-F238E27FC236}">
                <a16:creationId xmlns:a16="http://schemas.microsoft.com/office/drawing/2014/main" id="{5A41DE22-FA3C-4941-8FB1-5A80910DAA01}"/>
              </a:ext>
            </a:extLst>
          </p:cNvPr>
          <p:cNvSpPr txBox="1">
            <a:spLocks/>
          </p:cNvSpPr>
          <p:nvPr/>
        </p:nvSpPr>
        <p:spPr>
          <a:xfrm>
            <a:off x="2628967" y="1652890"/>
            <a:ext cx="1267415" cy="6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uckiest Guy"/>
              <a:buNone/>
              <a:defRPr sz="3000" b="0" i="0" u="none" strike="noStrike" cap="none">
                <a:solidFill>
                  <a:schemeClr val="dk1"/>
                </a:solidFill>
                <a:latin typeface="Luckiest Guy"/>
                <a:ea typeface="Luckiest Guy"/>
                <a:cs typeface="Luckiest Guy"/>
                <a:sym typeface="Luckiest Guy"/>
              </a:defRPr>
            </a:lvl9pPr>
          </a:lstStyle>
          <a:p>
            <a:r>
              <a:rPr lang="en-US" b="1">
                <a:latin typeface="HP001 4 hàng" panose="020B0603050302020204" pitchFamily="34" charset="0"/>
                <a:cs typeface="Arial" panose="020B0604020202020204" pitchFamily="34" charset="0"/>
              </a:rPr>
              <a:t>e</a:t>
            </a:r>
          </a:p>
        </p:txBody>
      </p:sp>
    </p:spTree>
    <p:extLst>
      <p:ext uri="{BB962C8B-B14F-4D97-AF65-F5344CB8AC3E}">
        <p14:creationId xmlns:p14="http://schemas.microsoft.com/office/powerpoint/2010/main" val="34266363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4" name="Google Shape;3294;p73"/>
          <p:cNvSpPr txBox="1">
            <a:spLocks noGrp="1"/>
          </p:cNvSpPr>
          <p:nvPr>
            <p:ph type="title"/>
          </p:nvPr>
        </p:nvSpPr>
        <p:spPr>
          <a:xfrm>
            <a:off x="-280020" y="1477963"/>
            <a:ext cx="8469395" cy="3606800"/>
          </a:xfrm>
          <a:prstGeom prst="rect">
            <a:avLst/>
          </a:prstGeom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r>
              <a:rPr lang="en">
                <a:latin typeface="+mj-lt"/>
              </a:rPr>
              <a:t>Dặn dò</a:t>
            </a:r>
            <a:endParaRPr>
              <a:latin typeface="+mj-lt"/>
            </a:endParaRPr>
          </a:p>
        </p:txBody>
      </p:sp>
      <p:grpSp>
        <p:nvGrpSpPr>
          <p:cNvPr id="3309" name="Google Shape;3309;p73"/>
          <p:cNvGrpSpPr/>
          <p:nvPr/>
        </p:nvGrpSpPr>
        <p:grpSpPr>
          <a:xfrm>
            <a:off x="8816413" y="659772"/>
            <a:ext cx="1965556" cy="3224983"/>
            <a:chOff x="6824158" y="489678"/>
            <a:chExt cx="1477823" cy="2424736"/>
          </a:xfrm>
        </p:grpSpPr>
        <p:sp>
          <p:nvSpPr>
            <p:cNvPr id="3310" name="Google Shape;3310;p73"/>
            <p:cNvSpPr/>
            <p:nvPr/>
          </p:nvSpPr>
          <p:spPr>
            <a:xfrm rot="-318430" flipH="1">
              <a:off x="7781329" y="987131"/>
              <a:ext cx="498232" cy="409956"/>
            </a:xfrm>
            <a:custGeom>
              <a:avLst/>
              <a:gdLst/>
              <a:ahLst/>
              <a:cxnLst/>
              <a:rect l="l" t="t" r="r" b="b"/>
              <a:pathLst>
                <a:path w="9561" h="7867" extrusionOk="0">
                  <a:moveTo>
                    <a:pt x="3076" y="0"/>
                  </a:moveTo>
                  <a:cubicBezTo>
                    <a:pt x="2819" y="0"/>
                    <a:pt x="2565" y="26"/>
                    <a:pt x="2322" y="89"/>
                  </a:cubicBezTo>
                  <a:cubicBezTo>
                    <a:pt x="1715" y="232"/>
                    <a:pt x="1131" y="577"/>
                    <a:pt x="810" y="1113"/>
                  </a:cubicBezTo>
                  <a:cubicBezTo>
                    <a:pt x="512" y="1601"/>
                    <a:pt x="476" y="2351"/>
                    <a:pt x="750" y="2851"/>
                  </a:cubicBezTo>
                  <a:cubicBezTo>
                    <a:pt x="310" y="3137"/>
                    <a:pt x="72" y="3637"/>
                    <a:pt x="48" y="4149"/>
                  </a:cubicBezTo>
                  <a:cubicBezTo>
                    <a:pt x="0" y="4804"/>
                    <a:pt x="214" y="5589"/>
                    <a:pt x="703" y="6066"/>
                  </a:cubicBezTo>
                  <a:cubicBezTo>
                    <a:pt x="1094" y="6451"/>
                    <a:pt x="1463" y="6617"/>
                    <a:pt x="1858" y="6617"/>
                  </a:cubicBezTo>
                  <a:cubicBezTo>
                    <a:pt x="2171" y="6617"/>
                    <a:pt x="2501" y="6512"/>
                    <a:pt x="2870" y="6328"/>
                  </a:cubicBezTo>
                  <a:lnTo>
                    <a:pt x="2870" y="6328"/>
                  </a:lnTo>
                  <a:cubicBezTo>
                    <a:pt x="2810" y="6887"/>
                    <a:pt x="3215" y="7423"/>
                    <a:pt x="3739" y="7649"/>
                  </a:cubicBezTo>
                  <a:cubicBezTo>
                    <a:pt x="4084" y="7794"/>
                    <a:pt x="4446" y="7866"/>
                    <a:pt x="4800" y="7866"/>
                  </a:cubicBezTo>
                  <a:cubicBezTo>
                    <a:pt x="5752" y="7866"/>
                    <a:pt x="6638" y="7346"/>
                    <a:pt x="6942" y="6340"/>
                  </a:cubicBezTo>
                  <a:cubicBezTo>
                    <a:pt x="7112" y="6501"/>
                    <a:pt x="7343" y="6578"/>
                    <a:pt x="7578" y="6578"/>
                  </a:cubicBezTo>
                  <a:cubicBezTo>
                    <a:pt x="7672" y="6578"/>
                    <a:pt x="7767" y="6566"/>
                    <a:pt x="7858" y="6542"/>
                  </a:cubicBezTo>
                  <a:cubicBezTo>
                    <a:pt x="8168" y="6471"/>
                    <a:pt x="8454" y="6280"/>
                    <a:pt x="8680" y="6030"/>
                  </a:cubicBezTo>
                  <a:cubicBezTo>
                    <a:pt x="9347" y="5316"/>
                    <a:pt x="9561" y="4185"/>
                    <a:pt x="9156" y="3268"/>
                  </a:cubicBezTo>
                  <a:lnTo>
                    <a:pt x="4179" y="124"/>
                  </a:lnTo>
                  <a:cubicBezTo>
                    <a:pt x="3827" y="54"/>
                    <a:pt x="3449" y="0"/>
                    <a:pt x="30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11" name="Google Shape;3311;p73"/>
            <p:cNvSpPr/>
            <p:nvPr/>
          </p:nvSpPr>
          <p:spPr>
            <a:xfrm rot="-318430" flipH="1">
              <a:off x="7983433" y="1039493"/>
              <a:ext cx="253832" cy="53726"/>
            </a:xfrm>
            <a:custGeom>
              <a:avLst/>
              <a:gdLst/>
              <a:ahLst/>
              <a:cxnLst/>
              <a:rect l="l" t="t" r="r" b="b"/>
              <a:pathLst>
                <a:path w="4871" h="1031" extrusionOk="0">
                  <a:moveTo>
                    <a:pt x="2558" y="0"/>
                  </a:moveTo>
                  <a:cubicBezTo>
                    <a:pt x="2450" y="0"/>
                    <a:pt x="2326" y="25"/>
                    <a:pt x="2227" y="75"/>
                  </a:cubicBezTo>
                  <a:cubicBezTo>
                    <a:pt x="2108" y="134"/>
                    <a:pt x="2013" y="230"/>
                    <a:pt x="1917" y="313"/>
                  </a:cubicBezTo>
                  <a:cubicBezTo>
                    <a:pt x="1739" y="491"/>
                    <a:pt x="1572" y="718"/>
                    <a:pt x="1358" y="837"/>
                  </a:cubicBezTo>
                  <a:cubicBezTo>
                    <a:pt x="1254" y="891"/>
                    <a:pt x="1141" y="913"/>
                    <a:pt x="1028" y="913"/>
                  </a:cubicBezTo>
                  <a:cubicBezTo>
                    <a:pt x="894" y="913"/>
                    <a:pt x="760" y="882"/>
                    <a:pt x="643" y="837"/>
                  </a:cubicBezTo>
                  <a:cubicBezTo>
                    <a:pt x="417" y="742"/>
                    <a:pt x="227" y="611"/>
                    <a:pt x="12" y="503"/>
                  </a:cubicBezTo>
                  <a:cubicBezTo>
                    <a:pt x="12" y="551"/>
                    <a:pt x="0" y="587"/>
                    <a:pt x="0" y="622"/>
                  </a:cubicBezTo>
                  <a:cubicBezTo>
                    <a:pt x="179" y="730"/>
                    <a:pt x="370" y="849"/>
                    <a:pt x="596" y="932"/>
                  </a:cubicBezTo>
                  <a:cubicBezTo>
                    <a:pt x="715" y="980"/>
                    <a:pt x="846" y="1027"/>
                    <a:pt x="989" y="1027"/>
                  </a:cubicBezTo>
                  <a:cubicBezTo>
                    <a:pt x="1009" y="1029"/>
                    <a:pt x="1031" y="1030"/>
                    <a:pt x="1053" y="1030"/>
                  </a:cubicBezTo>
                  <a:cubicBezTo>
                    <a:pt x="1171" y="1030"/>
                    <a:pt x="1305" y="1002"/>
                    <a:pt x="1405" y="932"/>
                  </a:cubicBezTo>
                  <a:cubicBezTo>
                    <a:pt x="1655" y="789"/>
                    <a:pt x="1822" y="563"/>
                    <a:pt x="2001" y="384"/>
                  </a:cubicBezTo>
                  <a:cubicBezTo>
                    <a:pt x="2084" y="301"/>
                    <a:pt x="2179" y="218"/>
                    <a:pt x="2275" y="158"/>
                  </a:cubicBezTo>
                  <a:cubicBezTo>
                    <a:pt x="2367" y="127"/>
                    <a:pt x="2460" y="96"/>
                    <a:pt x="2561" y="96"/>
                  </a:cubicBezTo>
                  <a:cubicBezTo>
                    <a:pt x="2576" y="96"/>
                    <a:pt x="2592" y="97"/>
                    <a:pt x="2608" y="99"/>
                  </a:cubicBezTo>
                  <a:cubicBezTo>
                    <a:pt x="2822" y="122"/>
                    <a:pt x="3037" y="218"/>
                    <a:pt x="3215" y="313"/>
                  </a:cubicBezTo>
                  <a:cubicBezTo>
                    <a:pt x="3406" y="396"/>
                    <a:pt x="3572" y="491"/>
                    <a:pt x="3739" y="563"/>
                  </a:cubicBezTo>
                  <a:cubicBezTo>
                    <a:pt x="4024" y="700"/>
                    <a:pt x="4289" y="744"/>
                    <a:pt x="4495" y="744"/>
                  </a:cubicBezTo>
                  <a:cubicBezTo>
                    <a:pt x="4522" y="744"/>
                    <a:pt x="4548" y="743"/>
                    <a:pt x="4572" y="742"/>
                  </a:cubicBezTo>
                  <a:cubicBezTo>
                    <a:pt x="4680" y="730"/>
                    <a:pt x="4751" y="718"/>
                    <a:pt x="4799" y="694"/>
                  </a:cubicBezTo>
                  <a:cubicBezTo>
                    <a:pt x="4834" y="682"/>
                    <a:pt x="4870" y="670"/>
                    <a:pt x="4870" y="658"/>
                  </a:cubicBezTo>
                  <a:cubicBezTo>
                    <a:pt x="4870" y="654"/>
                    <a:pt x="4866" y="652"/>
                    <a:pt x="4858" y="652"/>
                  </a:cubicBezTo>
                  <a:cubicBezTo>
                    <a:pt x="4825" y="652"/>
                    <a:pt x="4726" y="684"/>
                    <a:pt x="4572" y="694"/>
                  </a:cubicBezTo>
                  <a:cubicBezTo>
                    <a:pt x="4382" y="694"/>
                    <a:pt x="4096" y="658"/>
                    <a:pt x="3787" y="491"/>
                  </a:cubicBezTo>
                  <a:cubicBezTo>
                    <a:pt x="3620" y="420"/>
                    <a:pt x="3453" y="313"/>
                    <a:pt x="3263" y="230"/>
                  </a:cubicBezTo>
                  <a:cubicBezTo>
                    <a:pt x="3072" y="134"/>
                    <a:pt x="2858" y="27"/>
                    <a:pt x="2620" y="3"/>
                  </a:cubicBezTo>
                  <a:cubicBezTo>
                    <a:pt x="2600" y="1"/>
                    <a:pt x="2579" y="0"/>
                    <a:pt x="2558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12" name="Google Shape;3312;p73"/>
            <p:cNvSpPr/>
            <p:nvPr/>
          </p:nvSpPr>
          <p:spPr>
            <a:xfrm rot="-318430" flipH="1">
              <a:off x="7943845" y="1085590"/>
              <a:ext cx="327621" cy="151434"/>
            </a:xfrm>
            <a:custGeom>
              <a:avLst/>
              <a:gdLst/>
              <a:ahLst/>
              <a:cxnLst/>
              <a:rect l="l" t="t" r="r" b="b"/>
              <a:pathLst>
                <a:path w="6287" h="2906" extrusionOk="0">
                  <a:moveTo>
                    <a:pt x="6275" y="0"/>
                  </a:moveTo>
                  <a:lnTo>
                    <a:pt x="6275" y="0"/>
                  </a:lnTo>
                  <a:cubicBezTo>
                    <a:pt x="6263" y="0"/>
                    <a:pt x="6215" y="120"/>
                    <a:pt x="6049" y="298"/>
                  </a:cubicBezTo>
                  <a:cubicBezTo>
                    <a:pt x="5906" y="477"/>
                    <a:pt x="5656" y="715"/>
                    <a:pt x="5251" y="870"/>
                  </a:cubicBezTo>
                  <a:cubicBezTo>
                    <a:pt x="5060" y="941"/>
                    <a:pt x="4834" y="989"/>
                    <a:pt x="4584" y="989"/>
                  </a:cubicBezTo>
                  <a:cubicBezTo>
                    <a:pt x="4322" y="1001"/>
                    <a:pt x="4060" y="989"/>
                    <a:pt x="3775" y="1096"/>
                  </a:cubicBezTo>
                  <a:cubicBezTo>
                    <a:pt x="3501" y="1191"/>
                    <a:pt x="3275" y="1417"/>
                    <a:pt x="3084" y="1655"/>
                  </a:cubicBezTo>
                  <a:cubicBezTo>
                    <a:pt x="2870" y="1882"/>
                    <a:pt x="2679" y="2132"/>
                    <a:pt x="2405" y="2298"/>
                  </a:cubicBezTo>
                  <a:cubicBezTo>
                    <a:pt x="2143" y="2441"/>
                    <a:pt x="1834" y="2489"/>
                    <a:pt x="1512" y="2525"/>
                  </a:cubicBezTo>
                  <a:cubicBezTo>
                    <a:pt x="1215" y="2537"/>
                    <a:pt x="917" y="2537"/>
                    <a:pt x="643" y="2584"/>
                  </a:cubicBezTo>
                  <a:cubicBezTo>
                    <a:pt x="405" y="2620"/>
                    <a:pt x="191" y="2703"/>
                    <a:pt x="0" y="2798"/>
                  </a:cubicBezTo>
                  <a:cubicBezTo>
                    <a:pt x="0" y="2834"/>
                    <a:pt x="12" y="2882"/>
                    <a:pt x="24" y="2906"/>
                  </a:cubicBezTo>
                  <a:cubicBezTo>
                    <a:pt x="203" y="2787"/>
                    <a:pt x="429" y="2715"/>
                    <a:pt x="667" y="2679"/>
                  </a:cubicBezTo>
                  <a:cubicBezTo>
                    <a:pt x="941" y="2667"/>
                    <a:pt x="1239" y="2667"/>
                    <a:pt x="1536" y="2656"/>
                  </a:cubicBezTo>
                  <a:cubicBezTo>
                    <a:pt x="1846" y="2644"/>
                    <a:pt x="2167" y="2596"/>
                    <a:pt x="2465" y="2417"/>
                  </a:cubicBezTo>
                  <a:cubicBezTo>
                    <a:pt x="2763" y="2239"/>
                    <a:pt x="2977" y="1989"/>
                    <a:pt x="3167" y="1751"/>
                  </a:cubicBezTo>
                  <a:cubicBezTo>
                    <a:pt x="3358" y="1524"/>
                    <a:pt x="3572" y="1310"/>
                    <a:pt x="3822" y="1215"/>
                  </a:cubicBezTo>
                  <a:cubicBezTo>
                    <a:pt x="4072" y="1120"/>
                    <a:pt x="4346" y="1120"/>
                    <a:pt x="4596" y="1108"/>
                  </a:cubicBezTo>
                  <a:cubicBezTo>
                    <a:pt x="4846" y="1096"/>
                    <a:pt x="5084" y="1048"/>
                    <a:pt x="5299" y="953"/>
                  </a:cubicBezTo>
                  <a:cubicBezTo>
                    <a:pt x="5692" y="798"/>
                    <a:pt x="5965" y="524"/>
                    <a:pt x="6096" y="334"/>
                  </a:cubicBezTo>
                  <a:cubicBezTo>
                    <a:pt x="6168" y="227"/>
                    <a:pt x="6215" y="155"/>
                    <a:pt x="6251" y="96"/>
                  </a:cubicBezTo>
                  <a:cubicBezTo>
                    <a:pt x="6275" y="36"/>
                    <a:pt x="6287" y="0"/>
                    <a:pt x="6275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13" name="Google Shape;3313;p73"/>
            <p:cNvSpPr/>
            <p:nvPr/>
          </p:nvSpPr>
          <p:spPr>
            <a:xfrm rot="-318430" flipH="1">
              <a:off x="7949229" y="1131330"/>
              <a:ext cx="102450" cy="267433"/>
            </a:xfrm>
            <a:custGeom>
              <a:avLst/>
              <a:gdLst/>
              <a:ahLst/>
              <a:cxnLst/>
              <a:rect l="l" t="t" r="r" b="b"/>
              <a:pathLst>
                <a:path w="1966" h="5132" extrusionOk="0">
                  <a:moveTo>
                    <a:pt x="1965" y="0"/>
                  </a:moveTo>
                  <a:cubicBezTo>
                    <a:pt x="1965" y="0"/>
                    <a:pt x="1870" y="60"/>
                    <a:pt x="1739" y="191"/>
                  </a:cubicBezTo>
                  <a:cubicBezTo>
                    <a:pt x="1608" y="322"/>
                    <a:pt x="1406" y="512"/>
                    <a:pt x="1156" y="750"/>
                  </a:cubicBezTo>
                  <a:cubicBezTo>
                    <a:pt x="1037" y="869"/>
                    <a:pt x="906" y="1012"/>
                    <a:pt x="798" y="1203"/>
                  </a:cubicBezTo>
                  <a:cubicBezTo>
                    <a:pt x="751" y="1286"/>
                    <a:pt x="727" y="1405"/>
                    <a:pt x="739" y="1524"/>
                  </a:cubicBezTo>
                  <a:cubicBezTo>
                    <a:pt x="751" y="1643"/>
                    <a:pt x="787" y="1750"/>
                    <a:pt x="834" y="1858"/>
                  </a:cubicBezTo>
                  <a:cubicBezTo>
                    <a:pt x="918" y="2060"/>
                    <a:pt x="1048" y="2274"/>
                    <a:pt x="1048" y="2500"/>
                  </a:cubicBezTo>
                  <a:cubicBezTo>
                    <a:pt x="1072" y="2620"/>
                    <a:pt x="1025" y="2715"/>
                    <a:pt x="977" y="2822"/>
                  </a:cubicBezTo>
                  <a:cubicBezTo>
                    <a:pt x="918" y="2929"/>
                    <a:pt x="858" y="3036"/>
                    <a:pt x="775" y="3131"/>
                  </a:cubicBezTo>
                  <a:cubicBezTo>
                    <a:pt x="608" y="3334"/>
                    <a:pt x="429" y="3512"/>
                    <a:pt x="263" y="3703"/>
                  </a:cubicBezTo>
                  <a:cubicBezTo>
                    <a:pt x="191" y="3810"/>
                    <a:pt x="120" y="3905"/>
                    <a:pt x="72" y="4024"/>
                  </a:cubicBezTo>
                  <a:cubicBezTo>
                    <a:pt x="60" y="4084"/>
                    <a:pt x="25" y="4144"/>
                    <a:pt x="13" y="4203"/>
                  </a:cubicBezTo>
                  <a:lnTo>
                    <a:pt x="1" y="4298"/>
                  </a:lnTo>
                  <a:lnTo>
                    <a:pt x="1" y="4394"/>
                  </a:lnTo>
                  <a:cubicBezTo>
                    <a:pt x="1" y="4501"/>
                    <a:pt x="36" y="4632"/>
                    <a:pt x="84" y="4715"/>
                  </a:cubicBezTo>
                  <a:cubicBezTo>
                    <a:pt x="132" y="4822"/>
                    <a:pt x="191" y="4906"/>
                    <a:pt x="215" y="5001"/>
                  </a:cubicBezTo>
                  <a:cubicBezTo>
                    <a:pt x="239" y="5036"/>
                    <a:pt x="263" y="5084"/>
                    <a:pt x="275" y="5132"/>
                  </a:cubicBezTo>
                  <a:lnTo>
                    <a:pt x="382" y="5132"/>
                  </a:lnTo>
                  <a:cubicBezTo>
                    <a:pt x="370" y="5072"/>
                    <a:pt x="334" y="5013"/>
                    <a:pt x="310" y="4953"/>
                  </a:cubicBezTo>
                  <a:cubicBezTo>
                    <a:pt x="227" y="4786"/>
                    <a:pt x="120" y="4608"/>
                    <a:pt x="120" y="4405"/>
                  </a:cubicBezTo>
                  <a:cubicBezTo>
                    <a:pt x="96" y="4191"/>
                    <a:pt x="203" y="3989"/>
                    <a:pt x="358" y="3786"/>
                  </a:cubicBezTo>
                  <a:cubicBezTo>
                    <a:pt x="501" y="3596"/>
                    <a:pt x="679" y="3429"/>
                    <a:pt x="858" y="3227"/>
                  </a:cubicBezTo>
                  <a:cubicBezTo>
                    <a:pt x="953" y="3120"/>
                    <a:pt x="1025" y="3012"/>
                    <a:pt x="1084" y="2893"/>
                  </a:cubicBezTo>
                  <a:cubicBezTo>
                    <a:pt x="1144" y="2774"/>
                    <a:pt x="1191" y="2643"/>
                    <a:pt x="1168" y="2512"/>
                  </a:cubicBezTo>
                  <a:cubicBezTo>
                    <a:pt x="1168" y="2381"/>
                    <a:pt x="1132" y="2262"/>
                    <a:pt x="1084" y="2143"/>
                  </a:cubicBezTo>
                  <a:cubicBezTo>
                    <a:pt x="1037" y="2024"/>
                    <a:pt x="977" y="1929"/>
                    <a:pt x="929" y="1822"/>
                  </a:cubicBezTo>
                  <a:cubicBezTo>
                    <a:pt x="894" y="1727"/>
                    <a:pt x="858" y="1631"/>
                    <a:pt x="846" y="1524"/>
                  </a:cubicBezTo>
                  <a:cubicBezTo>
                    <a:pt x="822" y="1429"/>
                    <a:pt x="846" y="1334"/>
                    <a:pt x="894" y="1250"/>
                  </a:cubicBezTo>
                  <a:cubicBezTo>
                    <a:pt x="965" y="1084"/>
                    <a:pt x="1096" y="929"/>
                    <a:pt x="1215" y="810"/>
                  </a:cubicBezTo>
                  <a:cubicBezTo>
                    <a:pt x="1453" y="560"/>
                    <a:pt x="1632" y="369"/>
                    <a:pt x="1763" y="214"/>
                  </a:cubicBezTo>
                  <a:cubicBezTo>
                    <a:pt x="1894" y="72"/>
                    <a:pt x="1965" y="0"/>
                    <a:pt x="1965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14" name="Google Shape;3314;p73"/>
            <p:cNvSpPr/>
            <p:nvPr/>
          </p:nvSpPr>
          <p:spPr>
            <a:xfrm rot="-318430" flipH="1">
              <a:off x="7858546" y="1132739"/>
              <a:ext cx="89370" cy="203545"/>
            </a:xfrm>
            <a:custGeom>
              <a:avLst/>
              <a:gdLst/>
              <a:ahLst/>
              <a:cxnLst/>
              <a:rect l="l" t="t" r="r" b="b"/>
              <a:pathLst>
                <a:path w="1715" h="3906" extrusionOk="0">
                  <a:moveTo>
                    <a:pt x="72" y="0"/>
                  </a:moveTo>
                  <a:cubicBezTo>
                    <a:pt x="72" y="0"/>
                    <a:pt x="12" y="60"/>
                    <a:pt x="1" y="203"/>
                  </a:cubicBezTo>
                  <a:cubicBezTo>
                    <a:pt x="1" y="274"/>
                    <a:pt x="12" y="346"/>
                    <a:pt x="60" y="441"/>
                  </a:cubicBezTo>
                  <a:cubicBezTo>
                    <a:pt x="108" y="524"/>
                    <a:pt x="179" y="619"/>
                    <a:pt x="262" y="691"/>
                  </a:cubicBezTo>
                  <a:cubicBezTo>
                    <a:pt x="358" y="762"/>
                    <a:pt x="465" y="834"/>
                    <a:pt x="560" y="929"/>
                  </a:cubicBezTo>
                  <a:cubicBezTo>
                    <a:pt x="667" y="1012"/>
                    <a:pt x="763" y="1119"/>
                    <a:pt x="846" y="1239"/>
                  </a:cubicBezTo>
                  <a:cubicBezTo>
                    <a:pt x="1024" y="1477"/>
                    <a:pt x="1144" y="1810"/>
                    <a:pt x="1155" y="2155"/>
                  </a:cubicBezTo>
                  <a:cubicBezTo>
                    <a:pt x="1191" y="2489"/>
                    <a:pt x="1036" y="2834"/>
                    <a:pt x="1132" y="3155"/>
                  </a:cubicBezTo>
                  <a:cubicBezTo>
                    <a:pt x="1179" y="3322"/>
                    <a:pt x="1275" y="3453"/>
                    <a:pt x="1370" y="3548"/>
                  </a:cubicBezTo>
                  <a:cubicBezTo>
                    <a:pt x="1465" y="3655"/>
                    <a:pt x="1548" y="3739"/>
                    <a:pt x="1608" y="3834"/>
                  </a:cubicBezTo>
                  <a:cubicBezTo>
                    <a:pt x="1620" y="3858"/>
                    <a:pt x="1644" y="3870"/>
                    <a:pt x="1644" y="3906"/>
                  </a:cubicBezTo>
                  <a:cubicBezTo>
                    <a:pt x="1667" y="3894"/>
                    <a:pt x="1679" y="3870"/>
                    <a:pt x="1715" y="3870"/>
                  </a:cubicBezTo>
                  <a:cubicBezTo>
                    <a:pt x="1703" y="3846"/>
                    <a:pt x="1679" y="3834"/>
                    <a:pt x="1679" y="3798"/>
                  </a:cubicBezTo>
                  <a:cubicBezTo>
                    <a:pt x="1667" y="3679"/>
                    <a:pt x="1560" y="3572"/>
                    <a:pt x="1477" y="3489"/>
                  </a:cubicBezTo>
                  <a:cubicBezTo>
                    <a:pt x="1382" y="3382"/>
                    <a:pt x="1298" y="3274"/>
                    <a:pt x="1263" y="3132"/>
                  </a:cubicBezTo>
                  <a:cubicBezTo>
                    <a:pt x="1191" y="2846"/>
                    <a:pt x="1346" y="2524"/>
                    <a:pt x="1310" y="2143"/>
                  </a:cubicBezTo>
                  <a:cubicBezTo>
                    <a:pt x="1298" y="1774"/>
                    <a:pt x="1144" y="1429"/>
                    <a:pt x="965" y="1179"/>
                  </a:cubicBezTo>
                  <a:cubicBezTo>
                    <a:pt x="882" y="1048"/>
                    <a:pt x="763" y="941"/>
                    <a:pt x="655" y="858"/>
                  </a:cubicBezTo>
                  <a:cubicBezTo>
                    <a:pt x="548" y="762"/>
                    <a:pt x="429" y="703"/>
                    <a:pt x="346" y="631"/>
                  </a:cubicBezTo>
                  <a:cubicBezTo>
                    <a:pt x="167" y="500"/>
                    <a:pt x="72" y="322"/>
                    <a:pt x="60" y="203"/>
                  </a:cubicBezTo>
                  <a:cubicBezTo>
                    <a:pt x="48" y="84"/>
                    <a:pt x="84" y="0"/>
                    <a:pt x="72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15" name="Google Shape;3315;p73"/>
            <p:cNvSpPr/>
            <p:nvPr/>
          </p:nvSpPr>
          <p:spPr>
            <a:xfrm rot="-318430" flipH="1">
              <a:off x="7898636" y="1040369"/>
              <a:ext cx="157010" cy="135019"/>
            </a:xfrm>
            <a:custGeom>
              <a:avLst/>
              <a:gdLst/>
              <a:ahLst/>
              <a:cxnLst/>
              <a:rect l="l" t="t" r="r" b="b"/>
              <a:pathLst>
                <a:path w="3013" h="2591" extrusionOk="0">
                  <a:moveTo>
                    <a:pt x="96" y="0"/>
                  </a:moveTo>
                  <a:lnTo>
                    <a:pt x="96" y="0"/>
                  </a:lnTo>
                  <a:cubicBezTo>
                    <a:pt x="1" y="667"/>
                    <a:pt x="203" y="1381"/>
                    <a:pt x="655" y="1905"/>
                  </a:cubicBezTo>
                  <a:cubicBezTo>
                    <a:pt x="953" y="2250"/>
                    <a:pt x="1334" y="2500"/>
                    <a:pt x="1786" y="2572"/>
                  </a:cubicBezTo>
                  <a:cubicBezTo>
                    <a:pt x="1865" y="2585"/>
                    <a:pt x="1944" y="2591"/>
                    <a:pt x="2023" y="2591"/>
                  </a:cubicBezTo>
                  <a:cubicBezTo>
                    <a:pt x="2391" y="2591"/>
                    <a:pt x="2758" y="2455"/>
                    <a:pt x="3013" y="2191"/>
                  </a:cubicBezTo>
                  <a:lnTo>
                    <a:pt x="9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16" name="Google Shape;3316;p73"/>
            <p:cNvSpPr/>
            <p:nvPr/>
          </p:nvSpPr>
          <p:spPr>
            <a:xfrm rot="-318430" flipH="1">
              <a:off x="7833202" y="2135144"/>
              <a:ext cx="436220" cy="723560"/>
            </a:xfrm>
            <a:custGeom>
              <a:avLst/>
              <a:gdLst/>
              <a:ahLst/>
              <a:cxnLst/>
              <a:rect l="l" t="t" r="r" b="b"/>
              <a:pathLst>
                <a:path w="8371" h="13885" extrusionOk="0">
                  <a:moveTo>
                    <a:pt x="8370" y="1"/>
                  </a:moveTo>
                  <a:lnTo>
                    <a:pt x="2906" y="953"/>
                  </a:lnTo>
                  <a:cubicBezTo>
                    <a:pt x="2584" y="4489"/>
                    <a:pt x="2417" y="8025"/>
                    <a:pt x="2405" y="11561"/>
                  </a:cubicBezTo>
                  <a:cubicBezTo>
                    <a:pt x="2284" y="11538"/>
                    <a:pt x="2162" y="11526"/>
                    <a:pt x="2040" y="11526"/>
                  </a:cubicBezTo>
                  <a:cubicBezTo>
                    <a:pt x="1180" y="11526"/>
                    <a:pt x="342" y="12093"/>
                    <a:pt x="60" y="12907"/>
                  </a:cubicBezTo>
                  <a:cubicBezTo>
                    <a:pt x="36" y="12990"/>
                    <a:pt x="0" y="13097"/>
                    <a:pt x="36" y="13193"/>
                  </a:cubicBezTo>
                  <a:cubicBezTo>
                    <a:pt x="84" y="13395"/>
                    <a:pt x="322" y="13502"/>
                    <a:pt x="524" y="13562"/>
                  </a:cubicBezTo>
                  <a:cubicBezTo>
                    <a:pt x="1155" y="13728"/>
                    <a:pt x="1786" y="13788"/>
                    <a:pt x="2429" y="13812"/>
                  </a:cubicBezTo>
                  <a:cubicBezTo>
                    <a:pt x="3260" y="13861"/>
                    <a:pt x="4093" y="13885"/>
                    <a:pt x="4927" y="13885"/>
                  </a:cubicBezTo>
                  <a:cubicBezTo>
                    <a:pt x="5707" y="13885"/>
                    <a:pt x="6486" y="13864"/>
                    <a:pt x="7263" y="13824"/>
                  </a:cubicBezTo>
                  <a:cubicBezTo>
                    <a:pt x="7370" y="13824"/>
                    <a:pt x="7489" y="13812"/>
                    <a:pt x="7561" y="13740"/>
                  </a:cubicBezTo>
                  <a:cubicBezTo>
                    <a:pt x="7656" y="13669"/>
                    <a:pt x="7668" y="13514"/>
                    <a:pt x="7680" y="13395"/>
                  </a:cubicBezTo>
                  <a:cubicBezTo>
                    <a:pt x="7859" y="11121"/>
                    <a:pt x="8061" y="8811"/>
                    <a:pt x="8073" y="6525"/>
                  </a:cubicBezTo>
                  <a:cubicBezTo>
                    <a:pt x="8085" y="4358"/>
                    <a:pt x="8299" y="2191"/>
                    <a:pt x="8370" y="1"/>
                  </a:cubicBezTo>
                  <a:close/>
                </a:path>
              </a:pathLst>
            </a:custGeom>
            <a:solidFill>
              <a:srgbClr val="9B485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17" name="Google Shape;3317;p73"/>
            <p:cNvSpPr/>
            <p:nvPr/>
          </p:nvSpPr>
          <p:spPr>
            <a:xfrm rot="-318430" flipH="1">
              <a:off x="7867365" y="2523818"/>
              <a:ext cx="420066" cy="333301"/>
            </a:xfrm>
            <a:custGeom>
              <a:avLst/>
              <a:gdLst/>
              <a:ahLst/>
              <a:cxnLst/>
              <a:rect l="l" t="t" r="r" b="b"/>
              <a:pathLst>
                <a:path w="8061" h="6396" extrusionOk="0">
                  <a:moveTo>
                    <a:pt x="2489" y="1"/>
                  </a:moveTo>
                  <a:cubicBezTo>
                    <a:pt x="2441" y="1358"/>
                    <a:pt x="2394" y="2727"/>
                    <a:pt x="2394" y="4072"/>
                  </a:cubicBezTo>
                  <a:cubicBezTo>
                    <a:pt x="2274" y="4049"/>
                    <a:pt x="2153" y="4037"/>
                    <a:pt x="2032" y="4037"/>
                  </a:cubicBezTo>
                  <a:cubicBezTo>
                    <a:pt x="1178" y="4037"/>
                    <a:pt x="331" y="4604"/>
                    <a:pt x="60" y="5418"/>
                  </a:cubicBezTo>
                  <a:cubicBezTo>
                    <a:pt x="36" y="5501"/>
                    <a:pt x="0" y="5608"/>
                    <a:pt x="36" y="5704"/>
                  </a:cubicBezTo>
                  <a:cubicBezTo>
                    <a:pt x="84" y="5906"/>
                    <a:pt x="310" y="6013"/>
                    <a:pt x="524" y="6073"/>
                  </a:cubicBezTo>
                  <a:cubicBezTo>
                    <a:pt x="1155" y="6239"/>
                    <a:pt x="1786" y="6299"/>
                    <a:pt x="2429" y="6323"/>
                  </a:cubicBezTo>
                  <a:cubicBezTo>
                    <a:pt x="3260" y="6372"/>
                    <a:pt x="4093" y="6396"/>
                    <a:pt x="4927" y="6396"/>
                  </a:cubicBezTo>
                  <a:cubicBezTo>
                    <a:pt x="5707" y="6396"/>
                    <a:pt x="6486" y="6375"/>
                    <a:pt x="7263" y="6335"/>
                  </a:cubicBezTo>
                  <a:cubicBezTo>
                    <a:pt x="7370" y="6335"/>
                    <a:pt x="7489" y="6323"/>
                    <a:pt x="7561" y="6251"/>
                  </a:cubicBezTo>
                  <a:cubicBezTo>
                    <a:pt x="7656" y="6180"/>
                    <a:pt x="7668" y="6025"/>
                    <a:pt x="7680" y="5906"/>
                  </a:cubicBezTo>
                  <a:cubicBezTo>
                    <a:pt x="7835" y="3989"/>
                    <a:pt x="8001" y="2048"/>
                    <a:pt x="8061" y="120"/>
                  </a:cubicBezTo>
                  <a:cubicBezTo>
                    <a:pt x="6192" y="96"/>
                    <a:pt x="4346" y="48"/>
                    <a:pt x="24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18" name="Google Shape;3318;p73"/>
            <p:cNvSpPr/>
            <p:nvPr/>
          </p:nvSpPr>
          <p:spPr>
            <a:xfrm rot="-318430" flipH="1">
              <a:off x="7855384" y="2530268"/>
              <a:ext cx="292863" cy="68317"/>
            </a:xfrm>
            <a:custGeom>
              <a:avLst/>
              <a:gdLst/>
              <a:ahLst/>
              <a:cxnLst/>
              <a:rect l="l" t="t" r="r" b="b"/>
              <a:pathLst>
                <a:path w="5620" h="1311" extrusionOk="0">
                  <a:moveTo>
                    <a:pt x="48" y="1"/>
                  </a:moveTo>
                  <a:cubicBezTo>
                    <a:pt x="36" y="417"/>
                    <a:pt x="24" y="822"/>
                    <a:pt x="0" y="1239"/>
                  </a:cubicBezTo>
                  <a:cubicBezTo>
                    <a:pt x="1858" y="1263"/>
                    <a:pt x="3715" y="1286"/>
                    <a:pt x="5572" y="1310"/>
                  </a:cubicBezTo>
                  <a:cubicBezTo>
                    <a:pt x="5584" y="917"/>
                    <a:pt x="5596" y="524"/>
                    <a:pt x="5620" y="131"/>
                  </a:cubicBezTo>
                  <a:cubicBezTo>
                    <a:pt x="3751" y="96"/>
                    <a:pt x="1905" y="48"/>
                    <a:pt x="4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19" name="Google Shape;3319;p73"/>
            <p:cNvSpPr/>
            <p:nvPr/>
          </p:nvSpPr>
          <p:spPr>
            <a:xfrm rot="-318430" flipH="1">
              <a:off x="7887576" y="2718922"/>
              <a:ext cx="408914" cy="137677"/>
            </a:xfrm>
            <a:custGeom>
              <a:avLst/>
              <a:gdLst/>
              <a:ahLst/>
              <a:cxnLst/>
              <a:rect l="l" t="t" r="r" b="b"/>
              <a:pathLst>
                <a:path w="7847" h="2642" extrusionOk="0">
                  <a:moveTo>
                    <a:pt x="7847" y="1"/>
                  </a:moveTo>
                  <a:lnTo>
                    <a:pt x="7847" y="1"/>
                  </a:lnTo>
                  <a:cubicBezTo>
                    <a:pt x="6966" y="72"/>
                    <a:pt x="6108" y="370"/>
                    <a:pt x="5358" y="846"/>
                  </a:cubicBezTo>
                  <a:cubicBezTo>
                    <a:pt x="4453" y="358"/>
                    <a:pt x="3429" y="108"/>
                    <a:pt x="2405" y="108"/>
                  </a:cubicBezTo>
                  <a:lnTo>
                    <a:pt x="2405" y="299"/>
                  </a:lnTo>
                  <a:cubicBezTo>
                    <a:pt x="2284" y="275"/>
                    <a:pt x="2162" y="264"/>
                    <a:pt x="2040" y="264"/>
                  </a:cubicBezTo>
                  <a:cubicBezTo>
                    <a:pt x="1180" y="264"/>
                    <a:pt x="342" y="830"/>
                    <a:pt x="60" y="1644"/>
                  </a:cubicBezTo>
                  <a:cubicBezTo>
                    <a:pt x="36" y="1727"/>
                    <a:pt x="0" y="1834"/>
                    <a:pt x="36" y="1918"/>
                  </a:cubicBezTo>
                  <a:cubicBezTo>
                    <a:pt x="84" y="2132"/>
                    <a:pt x="322" y="2239"/>
                    <a:pt x="524" y="2299"/>
                  </a:cubicBezTo>
                  <a:cubicBezTo>
                    <a:pt x="1155" y="2454"/>
                    <a:pt x="1786" y="2513"/>
                    <a:pt x="2429" y="2549"/>
                  </a:cubicBezTo>
                  <a:cubicBezTo>
                    <a:pt x="3278" y="2612"/>
                    <a:pt x="4129" y="2641"/>
                    <a:pt x="4981" y="2641"/>
                  </a:cubicBezTo>
                  <a:cubicBezTo>
                    <a:pt x="5743" y="2641"/>
                    <a:pt x="6504" y="2618"/>
                    <a:pt x="7263" y="2573"/>
                  </a:cubicBezTo>
                  <a:cubicBezTo>
                    <a:pt x="7370" y="2573"/>
                    <a:pt x="7489" y="2561"/>
                    <a:pt x="7561" y="2489"/>
                  </a:cubicBezTo>
                  <a:cubicBezTo>
                    <a:pt x="7656" y="2418"/>
                    <a:pt x="7668" y="2263"/>
                    <a:pt x="7680" y="2144"/>
                  </a:cubicBezTo>
                  <a:cubicBezTo>
                    <a:pt x="7739" y="1430"/>
                    <a:pt x="7799" y="715"/>
                    <a:pt x="78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20" name="Google Shape;3320;p73"/>
            <p:cNvSpPr/>
            <p:nvPr/>
          </p:nvSpPr>
          <p:spPr>
            <a:xfrm rot="-318430" flipH="1">
              <a:off x="7279372" y="2181022"/>
              <a:ext cx="501359" cy="711731"/>
            </a:xfrm>
            <a:custGeom>
              <a:avLst/>
              <a:gdLst/>
              <a:ahLst/>
              <a:cxnLst/>
              <a:rect l="l" t="t" r="r" b="b"/>
              <a:pathLst>
                <a:path w="9621" h="13658" extrusionOk="0">
                  <a:moveTo>
                    <a:pt x="0" y="1"/>
                  </a:moveTo>
                  <a:cubicBezTo>
                    <a:pt x="298" y="2180"/>
                    <a:pt x="715" y="4323"/>
                    <a:pt x="941" y="6466"/>
                  </a:cubicBezTo>
                  <a:cubicBezTo>
                    <a:pt x="1179" y="8740"/>
                    <a:pt x="1596" y="11014"/>
                    <a:pt x="2001" y="13264"/>
                  </a:cubicBezTo>
                  <a:cubicBezTo>
                    <a:pt x="2012" y="13383"/>
                    <a:pt x="2036" y="13514"/>
                    <a:pt x="2143" y="13598"/>
                  </a:cubicBezTo>
                  <a:cubicBezTo>
                    <a:pt x="2239" y="13657"/>
                    <a:pt x="2358" y="13657"/>
                    <a:pt x="2453" y="13657"/>
                  </a:cubicBezTo>
                  <a:cubicBezTo>
                    <a:pt x="4084" y="13562"/>
                    <a:pt x="5692" y="13419"/>
                    <a:pt x="7275" y="13157"/>
                  </a:cubicBezTo>
                  <a:cubicBezTo>
                    <a:pt x="7918" y="13062"/>
                    <a:pt x="8561" y="12943"/>
                    <a:pt x="9156" y="12717"/>
                  </a:cubicBezTo>
                  <a:cubicBezTo>
                    <a:pt x="9347" y="12645"/>
                    <a:pt x="9573" y="12502"/>
                    <a:pt x="9597" y="12300"/>
                  </a:cubicBezTo>
                  <a:cubicBezTo>
                    <a:pt x="9621" y="12205"/>
                    <a:pt x="9585" y="12110"/>
                    <a:pt x="9537" y="12014"/>
                  </a:cubicBezTo>
                  <a:cubicBezTo>
                    <a:pt x="9220" y="11294"/>
                    <a:pt x="8431" y="10837"/>
                    <a:pt x="7644" y="10837"/>
                  </a:cubicBezTo>
                  <a:cubicBezTo>
                    <a:pt x="7455" y="10837"/>
                    <a:pt x="7267" y="10864"/>
                    <a:pt x="7085" y="10919"/>
                  </a:cubicBezTo>
                  <a:cubicBezTo>
                    <a:pt x="6715" y="7383"/>
                    <a:pt x="6203" y="3894"/>
                    <a:pt x="5537" y="40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9B485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21" name="Google Shape;3321;p73"/>
            <p:cNvSpPr/>
            <p:nvPr/>
          </p:nvSpPr>
          <p:spPr>
            <a:xfrm rot="-318430" flipH="1">
              <a:off x="7296043" y="2540807"/>
              <a:ext cx="446173" cy="353729"/>
            </a:xfrm>
            <a:custGeom>
              <a:avLst/>
              <a:gdLst/>
              <a:ahLst/>
              <a:cxnLst/>
              <a:rect l="l" t="t" r="r" b="b"/>
              <a:pathLst>
                <a:path w="8562" h="6788" extrusionOk="0">
                  <a:moveTo>
                    <a:pt x="5537" y="1"/>
                  </a:moveTo>
                  <a:cubicBezTo>
                    <a:pt x="3692" y="215"/>
                    <a:pt x="1858" y="441"/>
                    <a:pt x="1" y="668"/>
                  </a:cubicBezTo>
                  <a:cubicBezTo>
                    <a:pt x="251" y="2584"/>
                    <a:pt x="596" y="4501"/>
                    <a:pt x="942" y="6394"/>
                  </a:cubicBezTo>
                  <a:cubicBezTo>
                    <a:pt x="953" y="6513"/>
                    <a:pt x="977" y="6644"/>
                    <a:pt x="1084" y="6728"/>
                  </a:cubicBezTo>
                  <a:cubicBezTo>
                    <a:pt x="1180" y="6787"/>
                    <a:pt x="1299" y="6787"/>
                    <a:pt x="1406" y="6787"/>
                  </a:cubicBezTo>
                  <a:cubicBezTo>
                    <a:pt x="3025" y="6692"/>
                    <a:pt x="4633" y="6549"/>
                    <a:pt x="6216" y="6287"/>
                  </a:cubicBezTo>
                  <a:cubicBezTo>
                    <a:pt x="6859" y="6192"/>
                    <a:pt x="7502" y="6073"/>
                    <a:pt x="8097" y="5847"/>
                  </a:cubicBezTo>
                  <a:cubicBezTo>
                    <a:pt x="8288" y="5775"/>
                    <a:pt x="8514" y="5632"/>
                    <a:pt x="8550" y="5430"/>
                  </a:cubicBezTo>
                  <a:cubicBezTo>
                    <a:pt x="8562" y="5335"/>
                    <a:pt x="8526" y="5240"/>
                    <a:pt x="8490" y="5144"/>
                  </a:cubicBezTo>
                  <a:cubicBezTo>
                    <a:pt x="8164" y="4424"/>
                    <a:pt x="7373" y="3967"/>
                    <a:pt x="6585" y="3967"/>
                  </a:cubicBezTo>
                  <a:cubicBezTo>
                    <a:pt x="6396" y="3967"/>
                    <a:pt x="6208" y="3994"/>
                    <a:pt x="6026" y="4049"/>
                  </a:cubicBezTo>
                  <a:cubicBezTo>
                    <a:pt x="5883" y="2692"/>
                    <a:pt x="5716" y="1358"/>
                    <a:pt x="553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22" name="Google Shape;3322;p73"/>
            <p:cNvSpPr/>
            <p:nvPr/>
          </p:nvSpPr>
          <p:spPr>
            <a:xfrm rot="-318430" flipH="1">
              <a:off x="7432779" y="2535124"/>
              <a:ext cx="296615" cy="95623"/>
            </a:xfrm>
            <a:custGeom>
              <a:avLst/>
              <a:gdLst/>
              <a:ahLst/>
              <a:cxnLst/>
              <a:rect l="l" t="t" r="r" b="b"/>
              <a:pathLst>
                <a:path w="5692" h="1835" extrusionOk="0">
                  <a:moveTo>
                    <a:pt x="5525" y="1"/>
                  </a:moveTo>
                  <a:cubicBezTo>
                    <a:pt x="3692" y="227"/>
                    <a:pt x="1846" y="453"/>
                    <a:pt x="1" y="667"/>
                  </a:cubicBezTo>
                  <a:cubicBezTo>
                    <a:pt x="49" y="1060"/>
                    <a:pt x="108" y="1441"/>
                    <a:pt x="168" y="1834"/>
                  </a:cubicBezTo>
                  <a:cubicBezTo>
                    <a:pt x="2001" y="1620"/>
                    <a:pt x="3847" y="1418"/>
                    <a:pt x="5692" y="1239"/>
                  </a:cubicBezTo>
                  <a:cubicBezTo>
                    <a:pt x="5633" y="822"/>
                    <a:pt x="5585" y="405"/>
                    <a:pt x="55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23" name="Google Shape;3323;p73"/>
            <p:cNvSpPr/>
            <p:nvPr/>
          </p:nvSpPr>
          <p:spPr>
            <a:xfrm rot="-318430" flipH="1">
              <a:off x="7305967" y="2741492"/>
              <a:ext cx="416366" cy="153936"/>
            </a:xfrm>
            <a:custGeom>
              <a:avLst/>
              <a:gdLst/>
              <a:ahLst/>
              <a:cxnLst/>
              <a:rect l="l" t="t" r="r" b="b"/>
              <a:pathLst>
                <a:path w="7990" h="2954" extrusionOk="0">
                  <a:moveTo>
                    <a:pt x="5442" y="1"/>
                  </a:moveTo>
                  <a:cubicBezTo>
                    <a:pt x="4406" y="108"/>
                    <a:pt x="3418" y="465"/>
                    <a:pt x="2560" y="1048"/>
                  </a:cubicBezTo>
                  <a:cubicBezTo>
                    <a:pt x="1814" y="664"/>
                    <a:pt x="971" y="451"/>
                    <a:pt x="133" y="451"/>
                  </a:cubicBezTo>
                  <a:cubicBezTo>
                    <a:pt x="89" y="451"/>
                    <a:pt x="45" y="452"/>
                    <a:pt x="1" y="453"/>
                  </a:cubicBezTo>
                  <a:cubicBezTo>
                    <a:pt x="120" y="1167"/>
                    <a:pt x="263" y="1858"/>
                    <a:pt x="382" y="2560"/>
                  </a:cubicBezTo>
                  <a:cubicBezTo>
                    <a:pt x="393" y="2679"/>
                    <a:pt x="417" y="2810"/>
                    <a:pt x="524" y="2894"/>
                  </a:cubicBezTo>
                  <a:cubicBezTo>
                    <a:pt x="620" y="2953"/>
                    <a:pt x="739" y="2953"/>
                    <a:pt x="846" y="2953"/>
                  </a:cubicBezTo>
                  <a:cubicBezTo>
                    <a:pt x="2465" y="2870"/>
                    <a:pt x="4073" y="2715"/>
                    <a:pt x="5644" y="2441"/>
                  </a:cubicBezTo>
                  <a:cubicBezTo>
                    <a:pt x="6287" y="2334"/>
                    <a:pt x="6930" y="2215"/>
                    <a:pt x="7525" y="2001"/>
                  </a:cubicBezTo>
                  <a:cubicBezTo>
                    <a:pt x="7716" y="1917"/>
                    <a:pt x="7942" y="1787"/>
                    <a:pt x="7966" y="1584"/>
                  </a:cubicBezTo>
                  <a:cubicBezTo>
                    <a:pt x="7990" y="1489"/>
                    <a:pt x="7954" y="1382"/>
                    <a:pt x="7906" y="1298"/>
                  </a:cubicBezTo>
                  <a:cubicBezTo>
                    <a:pt x="7587" y="573"/>
                    <a:pt x="6789" y="115"/>
                    <a:pt x="5997" y="115"/>
                  </a:cubicBezTo>
                  <a:cubicBezTo>
                    <a:pt x="5814" y="115"/>
                    <a:pt x="5630" y="140"/>
                    <a:pt x="5454" y="191"/>
                  </a:cubicBezTo>
                  <a:cubicBezTo>
                    <a:pt x="5454" y="132"/>
                    <a:pt x="5442" y="60"/>
                    <a:pt x="54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24" name="Google Shape;3324;p73"/>
            <p:cNvSpPr/>
            <p:nvPr/>
          </p:nvSpPr>
          <p:spPr>
            <a:xfrm rot="-318430" flipH="1">
              <a:off x="7148489" y="1514957"/>
              <a:ext cx="325745" cy="467695"/>
            </a:xfrm>
            <a:custGeom>
              <a:avLst/>
              <a:gdLst/>
              <a:ahLst/>
              <a:cxnLst/>
              <a:rect l="l" t="t" r="r" b="b"/>
              <a:pathLst>
                <a:path w="6251" h="8975" extrusionOk="0">
                  <a:moveTo>
                    <a:pt x="3758" y="1"/>
                  </a:moveTo>
                  <a:cubicBezTo>
                    <a:pt x="2832" y="1"/>
                    <a:pt x="1830" y="385"/>
                    <a:pt x="1072" y="890"/>
                  </a:cubicBezTo>
                  <a:cubicBezTo>
                    <a:pt x="810" y="1069"/>
                    <a:pt x="548" y="1283"/>
                    <a:pt x="393" y="1557"/>
                  </a:cubicBezTo>
                  <a:cubicBezTo>
                    <a:pt x="0" y="2259"/>
                    <a:pt x="762" y="3331"/>
                    <a:pt x="1000" y="4021"/>
                  </a:cubicBezTo>
                  <a:cubicBezTo>
                    <a:pt x="1357" y="5010"/>
                    <a:pt x="1655" y="5998"/>
                    <a:pt x="1905" y="6998"/>
                  </a:cubicBezTo>
                  <a:cubicBezTo>
                    <a:pt x="1953" y="7177"/>
                    <a:pt x="2119" y="7986"/>
                    <a:pt x="2298" y="8974"/>
                  </a:cubicBezTo>
                  <a:cubicBezTo>
                    <a:pt x="3608" y="8963"/>
                    <a:pt x="5001" y="8736"/>
                    <a:pt x="6251" y="8248"/>
                  </a:cubicBezTo>
                  <a:cubicBezTo>
                    <a:pt x="6215" y="7831"/>
                    <a:pt x="6156" y="7415"/>
                    <a:pt x="6096" y="6998"/>
                  </a:cubicBezTo>
                  <a:cubicBezTo>
                    <a:pt x="5882" y="5653"/>
                    <a:pt x="5596" y="4331"/>
                    <a:pt x="5263" y="3021"/>
                  </a:cubicBezTo>
                  <a:cubicBezTo>
                    <a:pt x="5108" y="2438"/>
                    <a:pt x="4941" y="1843"/>
                    <a:pt x="4691" y="1307"/>
                  </a:cubicBezTo>
                  <a:cubicBezTo>
                    <a:pt x="4501" y="902"/>
                    <a:pt x="3977" y="450"/>
                    <a:pt x="3989" y="9"/>
                  </a:cubicBezTo>
                  <a:cubicBezTo>
                    <a:pt x="3913" y="4"/>
                    <a:pt x="3836" y="1"/>
                    <a:pt x="3758" y="1"/>
                  </a:cubicBezTo>
                  <a:close/>
                </a:path>
              </a:pathLst>
            </a:custGeom>
            <a:solidFill>
              <a:srgbClr val="9B485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25" name="Google Shape;3325;p73"/>
            <p:cNvSpPr/>
            <p:nvPr/>
          </p:nvSpPr>
          <p:spPr>
            <a:xfrm rot="-318430" flipH="1">
              <a:off x="7356876" y="1675564"/>
              <a:ext cx="784894" cy="614075"/>
            </a:xfrm>
            <a:custGeom>
              <a:avLst/>
              <a:gdLst/>
              <a:ahLst/>
              <a:cxnLst/>
              <a:rect l="l" t="t" r="r" b="b"/>
              <a:pathLst>
                <a:path w="15062" h="11784" extrusionOk="0">
                  <a:moveTo>
                    <a:pt x="9873" y="0"/>
                  </a:moveTo>
                  <a:cubicBezTo>
                    <a:pt x="6747" y="0"/>
                    <a:pt x="2441" y="2384"/>
                    <a:pt x="2441" y="2384"/>
                  </a:cubicBezTo>
                  <a:cubicBezTo>
                    <a:pt x="2441" y="2384"/>
                    <a:pt x="24" y="7766"/>
                    <a:pt x="0" y="10397"/>
                  </a:cubicBezTo>
                  <a:cubicBezTo>
                    <a:pt x="0" y="10397"/>
                    <a:pt x="3796" y="11784"/>
                    <a:pt x="8102" y="11784"/>
                  </a:cubicBezTo>
                  <a:cubicBezTo>
                    <a:pt x="10448" y="11784"/>
                    <a:pt x="12945" y="11372"/>
                    <a:pt x="15062" y="10099"/>
                  </a:cubicBezTo>
                  <a:cubicBezTo>
                    <a:pt x="15062" y="10099"/>
                    <a:pt x="14538" y="5158"/>
                    <a:pt x="12704" y="1443"/>
                  </a:cubicBezTo>
                  <a:cubicBezTo>
                    <a:pt x="12181" y="380"/>
                    <a:pt x="11121" y="0"/>
                    <a:pt x="987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26" name="Google Shape;3326;p73"/>
            <p:cNvSpPr/>
            <p:nvPr/>
          </p:nvSpPr>
          <p:spPr>
            <a:xfrm rot="-318430" flipH="1">
              <a:off x="7579131" y="1669334"/>
              <a:ext cx="458576" cy="222201"/>
            </a:xfrm>
            <a:custGeom>
              <a:avLst/>
              <a:gdLst/>
              <a:ahLst/>
              <a:cxnLst/>
              <a:rect l="l" t="t" r="r" b="b"/>
              <a:pathLst>
                <a:path w="8800" h="4264" extrusionOk="0">
                  <a:moveTo>
                    <a:pt x="8275" y="1"/>
                  </a:moveTo>
                  <a:cubicBezTo>
                    <a:pt x="6787" y="679"/>
                    <a:pt x="5215" y="1430"/>
                    <a:pt x="3572" y="2215"/>
                  </a:cubicBezTo>
                  <a:cubicBezTo>
                    <a:pt x="2382" y="2799"/>
                    <a:pt x="1239" y="3358"/>
                    <a:pt x="132" y="3906"/>
                  </a:cubicBezTo>
                  <a:cubicBezTo>
                    <a:pt x="96" y="4025"/>
                    <a:pt x="48" y="4132"/>
                    <a:pt x="1" y="4263"/>
                  </a:cubicBezTo>
                  <a:cubicBezTo>
                    <a:pt x="1179" y="3668"/>
                    <a:pt x="2418" y="3061"/>
                    <a:pt x="3691" y="2454"/>
                  </a:cubicBezTo>
                  <a:cubicBezTo>
                    <a:pt x="5477" y="1584"/>
                    <a:pt x="7192" y="787"/>
                    <a:pt x="8799" y="25"/>
                  </a:cubicBezTo>
                  <a:cubicBezTo>
                    <a:pt x="8633" y="13"/>
                    <a:pt x="8454" y="1"/>
                    <a:pt x="8275" y="1"/>
                  </a:cubicBezTo>
                  <a:close/>
                </a:path>
              </a:pathLst>
            </a:custGeom>
            <a:solidFill>
              <a:srgbClr val="6A096D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27" name="Google Shape;3327;p73"/>
            <p:cNvSpPr/>
            <p:nvPr/>
          </p:nvSpPr>
          <p:spPr>
            <a:xfrm rot="-318430" flipH="1">
              <a:off x="7466528" y="1751094"/>
              <a:ext cx="645341" cy="322097"/>
            </a:xfrm>
            <a:custGeom>
              <a:avLst/>
              <a:gdLst/>
              <a:ahLst/>
              <a:cxnLst/>
              <a:rect l="l" t="t" r="r" b="b"/>
              <a:pathLst>
                <a:path w="12384" h="6181" extrusionOk="0">
                  <a:moveTo>
                    <a:pt x="12288" y="1"/>
                  </a:moveTo>
                  <a:cubicBezTo>
                    <a:pt x="10109" y="1001"/>
                    <a:pt x="7669" y="2132"/>
                    <a:pt x="5085" y="3370"/>
                  </a:cubicBezTo>
                  <a:cubicBezTo>
                    <a:pt x="3323" y="4216"/>
                    <a:pt x="1656" y="5049"/>
                    <a:pt x="96" y="5859"/>
                  </a:cubicBezTo>
                  <a:cubicBezTo>
                    <a:pt x="60" y="5966"/>
                    <a:pt x="37" y="6061"/>
                    <a:pt x="1" y="6180"/>
                  </a:cubicBezTo>
                  <a:cubicBezTo>
                    <a:pt x="1620" y="5371"/>
                    <a:pt x="3370" y="4501"/>
                    <a:pt x="5192" y="3608"/>
                  </a:cubicBezTo>
                  <a:cubicBezTo>
                    <a:pt x="7788" y="2370"/>
                    <a:pt x="10228" y="1227"/>
                    <a:pt x="12383" y="215"/>
                  </a:cubicBezTo>
                  <a:cubicBezTo>
                    <a:pt x="12360" y="144"/>
                    <a:pt x="12324" y="84"/>
                    <a:pt x="122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28" name="Google Shape;3328;p73"/>
            <p:cNvSpPr/>
            <p:nvPr/>
          </p:nvSpPr>
          <p:spPr>
            <a:xfrm rot="-318430" flipH="1">
              <a:off x="7430294" y="1877354"/>
              <a:ext cx="710428" cy="345652"/>
            </a:xfrm>
            <a:custGeom>
              <a:avLst/>
              <a:gdLst/>
              <a:ahLst/>
              <a:cxnLst/>
              <a:rect l="l" t="t" r="r" b="b"/>
              <a:pathLst>
                <a:path w="13633" h="6633" extrusionOk="0">
                  <a:moveTo>
                    <a:pt x="13562" y="1"/>
                  </a:moveTo>
                  <a:cubicBezTo>
                    <a:pt x="11240" y="1061"/>
                    <a:pt x="8561" y="2287"/>
                    <a:pt x="5727" y="3656"/>
                  </a:cubicBezTo>
                  <a:cubicBezTo>
                    <a:pt x="3691" y="4644"/>
                    <a:pt x="1751" y="5609"/>
                    <a:pt x="0" y="6526"/>
                  </a:cubicBezTo>
                  <a:cubicBezTo>
                    <a:pt x="72" y="6561"/>
                    <a:pt x="179" y="6585"/>
                    <a:pt x="322" y="6633"/>
                  </a:cubicBezTo>
                  <a:cubicBezTo>
                    <a:pt x="2036" y="5764"/>
                    <a:pt x="3894" y="4835"/>
                    <a:pt x="5846" y="3894"/>
                  </a:cubicBezTo>
                  <a:cubicBezTo>
                    <a:pt x="8668" y="2525"/>
                    <a:pt x="11323" y="1287"/>
                    <a:pt x="13633" y="203"/>
                  </a:cubicBezTo>
                  <a:cubicBezTo>
                    <a:pt x="13609" y="132"/>
                    <a:pt x="13585" y="60"/>
                    <a:pt x="135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29" name="Google Shape;3329;p73"/>
            <p:cNvSpPr/>
            <p:nvPr/>
          </p:nvSpPr>
          <p:spPr>
            <a:xfrm rot="-318430" flipH="1">
              <a:off x="7404208" y="2017946"/>
              <a:ext cx="549770" cy="261857"/>
            </a:xfrm>
            <a:custGeom>
              <a:avLst/>
              <a:gdLst/>
              <a:ahLst/>
              <a:cxnLst/>
              <a:rect l="l" t="t" r="r" b="b"/>
              <a:pathLst>
                <a:path w="10550" h="5025" extrusionOk="0">
                  <a:moveTo>
                    <a:pt x="10502" y="0"/>
                  </a:moveTo>
                  <a:cubicBezTo>
                    <a:pt x="8097" y="1096"/>
                    <a:pt x="5287" y="2393"/>
                    <a:pt x="2311" y="3822"/>
                  </a:cubicBezTo>
                  <a:cubicBezTo>
                    <a:pt x="1513" y="4215"/>
                    <a:pt x="739" y="4584"/>
                    <a:pt x="1" y="4953"/>
                  </a:cubicBezTo>
                  <a:cubicBezTo>
                    <a:pt x="132" y="4989"/>
                    <a:pt x="287" y="5001"/>
                    <a:pt x="429" y="5025"/>
                  </a:cubicBezTo>
                  <a:cubicBezTo>
                    <a:pt x="1084" y="4703"/>
                    <a:pt x="1739" y="4394"/>
                    <a:pt x="2430" y="4060"/>
                  </a:cubicBezTo>
                  <a:cubicBezTo>
                    <a:pt x="5371" y="2643"/>
                    <a:pt x="8169" y="1334"/>
                    <a:pt x="10550" y="215"/>
                  </a:cubicBezTo>
                  <a:lnTo>
                    <a:pt x="1050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30" name="Google Shape;3330;p73"/>
            <p:cNvSpPr/>
            <p:nvPr/>
          </p:nvSpPr>
          <p:spPr>
            <a:xfrm rot="-318430" flipH="1">
              <a:off x="7385213" y="2167638"/>
              <a:ext cx="310268" cy="141533"/>
            </a:xfrm>
            <a:custGeom>
              <a:avLst/>
              <a:gdLst/>
              <a:ahLst/>
              <a:cxnLst/>
              <a:rect l="l" t="t" r="r" b="b"/>
              <a:pathLst>
                <a:path w="5954" h="2716" extrusionOk="0">
                  <a:moveTo>
                    <a:pt x="5918" y="1"/>
                  </a:moveTo>
                  <a:cubicBezTo>
                    <a:pt x="4132" y="786"/>
                    <a:pt x="2120" y="1703"/>
                    <a:pt x="1" y="2715"/>
                  </a:cubicBezTo>
                  <a:cubicBezTo>
                    <a:pt x="227" y="2703"/>
                    <a:pt x="465" y="2691"/>
                    <a:pt x="703" y="2679"/>
                  </a:cubicBezTo>
                  <a:cubicBezTo>
                    <a:pt x="2584" y="1787"/>
                    <a:pt x="4358" y="953"/>
                    <a:pt x="5954" y="215"/>
                  </a:cubicBezTo>
                  <a:cubicBezTo>
                    <a:pt x="5942" y="143"/>
                    <a:pt x="5942" y="72"/>
                    <a:pt x="59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31" name="Google Shape;3331;p73"/>
            <p:cNvSpPr/>
            <p:nvPr/>
          </p:nvSpPr>
          <p:spPr>
            <a:xfrm rot="-318430" flipH="1">
              <a:off x="7203381" y="1275452"/>
              <a:ext cx="824030" cy="616941"/>
            </a:xfrm>
            <a:custGeom>
              <a:avLst/>
              <a:gdLst/>
              <a:ahLst/>
              <a:cxnLst/>
              <a:rect l="l" t="t" r="r" b="b"/>
              <a:pathLst>
                <a:path w="15813" h="11839" extrusionOk="0">
                  <a:moveTo>
                    <a:pt x="9701" y="0"/>
                  </a:moveTo>
                  <a:cubicBezTo>
                    <a:pt x="8787" y="0"/>
                    <a:pt x="7855" y="161"/>
                    <a:pt x="6966" y="349"/>
                  </a:cubicBezTo>
                  <a:cubicBezTo>
                    <a:pt x="6395" y="469"/>
                    <a:pt x="5806" y="528"/>
                    <a:pt x="5218" y="528"/>
                  </a:cubicBezTo>
                  <a:cubicBezTo>
                    <a:pt x="4874" y="528"/>
                    <a:pt x="4530" y="508"/>
                    <a:pt x="4192" y="468"/>
                  </a:cubicBezTo>
                  <a:cubicBezTo>
                    <a:pt x="3925" y="435"/>
                    <a:pt x="3668" y="414"/>
                    <a:pt x="3417" y="414"/>
                  </a:cubicBezTo>
                  <a:cubicBezTo>
                    <a:pt x="2864" y="414"/>
                    <a:pt x="2343" y="515"/>
                    <a:pt x="1811" y="802"/>
                  </a:cubicBezTo>
                  <a:cubicBezTo>
                    <a:pt x="1049" y="1195"/>
                    <a:pt x="441" y="1909"/>
                    <a:pt x="156" y="2730"/>
                  </a:cubicBezTo>
                  <a:cubicBezTo>
                    <a:pt x="60" y="2980"/>
                    <a:pt x="1" y="3254"/>
                    <a:pt x="108" y="3492"/>
                  </a:cubicBezTo>
                  <a:cubicBezTo>
                    <a:pt x="168" y="3635"/>
                    <a:pt x="299" y="3754"/>
                    <a:pt x="418" y="3850"/>
                  </a:cubicBezTo>
                  <a:cubicBezTo>
                    <a:pt x="1013" y="4290"/>
                    <a:pt x="1870" y="4552"/>
                    <a:pt x="2084" y="5266"/>
                  </a:cubicBezTo>
                  <a:cubicBezTo>
                    <a:pt x="2239" y="5755"/>
                    <a:pt x="2001" y="6290"/>
                    <a:pt x="2061" y="6814"/>
                  </a:cubicBezTo>
                  <a:cubicBezTo>
                    <a:pt x="2073" y="6993"/>
                    <a:pt x="2132" y="7148"/>
                    <a:pt x="2144" y="7326"/>
                  </a:cubicBezTo>
                  <a:cubicBezTo>
                    <a:pt x="2180" y="7707"/>
                    <a:pt x="1989" y="8064"/>
                    <a:pt x="1787" y="8374"/>
                  </a:cubicBezTo>
                  <a:cubicBezTo>
                    <a:pt x="1287" y="9231"/>
                    <a:pt x="715" y="10065"/>
                    <a:pt x="96" y="10862"/>
                  </a:cubicBezTo>
                  <a:cubicBezTo>
                    <a:pt x="1276" y="11419"/>
                    <a:pt x="2712" y="11682"/>
                    <a:pt x="4078" y="11682"/>
                  </a:cubicBezTo>
                  <a:cubicBezTo>
                    <a:pt x="4407" y="11682"/>
                    <a:pt x="4732" y="11666"/>
                    <a:pt x="5049" y="11636"/>
                  </a:cubicBezTo>
                  <a:cubicBezTo>
                    <a:pt x="5144" y="11612"/>
                    <a:pt x="5228" y="11612"/>
                    <a:pt x="5323" y="11601"/>
                  </a:cubicBezTo>
                  <a:cubicBezTo>
                    <a:pt x="5482" y="11580"/>
                    <a:pt x="5640" y="11571"/>
                    <a:pt x="5798" y="11571"/>
                  </a:cubicBezTo>
                  <a:cubicBezTo>
                    <a:pt x="6455" y="11571"/>
                    <a:pt x="7104" y="11722"/>
                    <a:pt x="7776" y="11779"/>
                  </a:cubicBezTo>
                  <a:cubicBezTo>
                    <a:pt x="8249" y="11817"/>
                    <a:pt x="8728" y="11834"/>
                    <a:pt x="9209" y="11834"/>
                  </a:cubicBezTo>
                  <a:cubicBezTo>
                    <a:pt x="9648" y="11834"/>
                    <a:pt x="10088" y="11819"/>
                    <a:pt x="10526" y="11791"/>
                  </a:cubicBezTo>
                  <a:cubicBezTo>
                    <a:pt x="11038" y="11767"/>
                    <a:pt x="12038" y="11839"/>
                    <a:pt x="12371" y="11351"/>
                  </a:cubicBezTo>
                  <a:cubicBezTo>
                    <a:pt x="12717" y="10862"/>
                    <a:pt x="12288" y="10172"/>
                    <a:pt x="12205" y="9672"/>
                  </a:cubicBezTo>
                  <a:cubicBezTo>
                    <a:pt x="12169" y="9446"/>
                    <a:pt x="11812" y="7743"/>
                    <a:pt x="11990" y="7648"/>
                  </a:cubicBezTo>
                  <a:cubicBezTo>
                    <a:pt x="12752" y="7243"/>
                    <a:pt x="13503" y="6838"/>
                    <a:pt x="14253" y="6433"/>
                  </a:cubicBezTo>
                  <a:cubicBezTo>
                    <a:pt x="14729" y="6183"/>
                    <a:pt x="15181" y="5933"/>
                    <a:pt x="15622" y="5624"/>
                  </a:cubicBezTo>
                  <a:cubicBezTo>
                    <a:pt x="15812" y="5469"/>
                    <a:pt x="14919" y="3445"/>
                    <a:pt x="14788" y="3219"/>
                  </a:cubicBezTo>
                  <a:cubicBezTo>
                    <a:pt x="14312" y="2421"/>
                    <a:pt x="13717" y="1671"/>
                    <a:pt x="12979" y="1064"/>
                  </a:cubicBezTo>
                  <a:cubicBezTo>
                    <a:pt x="12004" y="262"/>
                    <a:pt x="10868" y="0"/>
                    <a:pt x="97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32" name="Google Shape;3332;p73"/>
            <p:cNvSpPr/>
            <p:nvPr/>
          </p:nvSpPr>
          <p:spPr>
            <a:xfrm rot="-318430" flipH="1">
              <a:off x="7560382" y="1171896"/>
              <a:ext cx="229601" cy="165817"/>
            </a:xfrm>
            <a:custGeom>
              <a:avLst/>
              <a:gdLst/>
              <a:ahLst/>
              <a:cxnLst/>
              <a:rect l="l" t="t" r="r" b="b"/>
              <a:pathLst>
                <a:path w="4406" h="3182" extrusionOk="0">
                  <a:moveTo>
                    <a:pt x="3965" y="1"/>
                  </a:moveTo>
                  <a:cubicBezTo>
                    <a:pt x="3644" y="72"/>
                    <a:pt x="3334" y="108"/>
                    <a:pt x="3013" y="108"/>
                  </a:cubicBezTo>
                  <a:lnTo>
                    <a:pt x="12" y="1346"/>
                  </a:lnTo>
                  <a:cubicBezTo>
                    <a:pt x="12" y="1739"/>
                    <a:pt x="12" y="2132"/>
                    <a:pt x="1" y="2537"/>
                  </a:cubicBezTo>
                  <a:cubicBezTo>
                    <a:pt x="1" y="2632"/>
                    <a:pt x="1" y="2751"/>
                    <a:pt x="60" y="2858"/>
                  </a:cubicBezTo>
                  <a:cubicBezTo>
                    <a:pt x="132" y="2977"/>
                    <a:pt x="298" y="3025"/>
                    <a:pt x="429" y="3049"/>
                  </a:cubicBezTo>
                  <a:cubicBezTo>
                    <a:pt x="844" y="3138"/>
                    <a:pt x="1266" y="3181"/>
                    <a:pt x="1687" y="3181"/>
                  </a:cubicBezTo>
                  <a:cubicBezTo>
                    <a:pt x="2561" y="3181"/>
                    <a:pt x="3432" y="2993"/>
                    <a:pt x="4227" y="2632"/>
                  </a:cubicBezTo>
                  <a:cubicBezTo>
                    <a:pt x="4287" y="2608"/>
                    <a:pt x="4346" y="2572"/>
                    <a:pt x="4382" y="2513"/>
                  </a:cubicBezTo>
                  <a:cubicBezTo>
                    <a:pt x="4406" y="2453"/>
                    <a:pt x="4394" y="2382"/>
                    <a:pt x="4394" y="2310"/>
                  </a:cubicBezTo>
                  <a:cubicBezTo>
                    <a:pt x="4239" y="1536"/>
                    <a:pt x="4108" y="774"/>
                    <a:pt x="3965" y="1"/>
                  </a:cubicBezTo>
                  <a:close/>
                </a:path>
              </a:pathLst>
            </a:custGeom>
            <a:solidFill>
              <a:srgbClr val="893F5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33" name="Google Shape;3333;p73"/>
            <p:cNvSpPr/>
            <p:nvPr/>
          </p:nvSpPr>
          <p:spPr>
            <a:xfrm rot="-318430" flipH="1">
              <a:off x="7416888" y="1292908"/>
              <a:ext cx="117927" cy="421577"/>
            </a:xfrm>
            <a:custGeom>
              <a:avLst/>
              <a:gdLst/>
              <a:ahLst/>
              <a:cxnLst/>
              <a:rect l="l" t="t" r="r" b="b"/>
              <a:pathLst>
                <a:path w="2263" h="8090" extrusionOk="0">
                  <a:moveTo>
                    <a:pt x="1730" y="0"/>
                  </a:moveTo>
                  <a:cubicBezTo>
                    <a:pt x="1716" y="0"/>
                    <a:pt x="1686" y="9"/>
                    <a:pt x="1644" y="17"/>
                  </a:cubicBezTo>
                  <a:cubicBezTo>
                    <a:pt x="1620" y="41"/>
                    <a:pt x="1572" y="41"/>
                    <a:pt x="1548" y="53"/>
                  </a:cubicBezTo>
                  <a:lnTo>
                    <a:pt x="1394" y="112"/>
                  </a:lnTo>
                  <a:cubicBezTo>
                    <a:pt x="1287" y="160"/>
                    <a:pt x="1156" y="243"/>
                    <a:pt x="1025" y="350"/>
                  </a:cubicBezTo>
                  <a:cubicBezTo>
                    <a:pt x="894" y="458"/>
                    <a:pt x="751" y="589"/>
                    <a:pt x="620" y="767"/>
                  </a:cubicBezTo>
                  <a:cubicBezTo>
                    <a:pt x="370" y="1112"/>
                    <a:pt x="144" y="1589"/>
                    <a:pt x="72" y="2148"/>
                  </a:cubicBezTo>
                  <a:cubicBezTo>
                    <a:pt x="1" y="2720"/>
                    <a:pt x="84" y="3339"/>
                    <a:pt x="263" y="3946"/>
                  </a:cubicBezTo>
                  <a:cubicBezTo>
                    <a:pt x="453" y="4565"/>
                    <a:pt x="715" y="5113"/>
                    <a:pt x="953" y="5601"/>
                  </a:cubicBezTo>
                  <a:cubicBezTo>
                    <a:pt x="1191" y="6089"/>
                    <a:pt x="1394" y="6542"/>
                    <a:pt x="1584" y="6911"/>
                  </a:cubicBezTo>
                  <a:cubicBezTo>
                    <a:pt x="1960" y="7639"/>
                    <a:pt x="2197" y="8090"/>
                    <a:pt x="2226" y="8090"/>
                  </a:cubicBezTo>
                  <a:cubicBezTo>
                    <a:pt x="2226" y="8090"/>
                    <a:pt x="2227" y="8090"/>
                    <a:pt x="2227" y="8089"/>
                  </a:cubicBezTo>
                  <a:cubicBezTo>
                    <a:pt x="2263" y="8066"/>
                    <a:pt x="2084" y="7601"/>
                    <a:pt x="1751" y="6839"/>
                  </a:cubicBezTo>
                  <a:cubicBezTo>
                    <a:pt x="1584" y="6458"/>
                    <a:pt x="1394" y="6006"/>
                    <a:pt x="1167" y="5518"/>
                  </a:cubicBezTo>
                  <a:cubicBezTo>
                    <a:pt x="953" y="5018"/>
                    <a:pt x="715" y="4470"/>
                    <a:pt x="513" y="3875"/>
                  </a:cubicBezTo>
                  <a:cubicBezTo>
                    <a:pt x="334" y="3279"/>
                    <a:pt x="251" y="2696"/>
                    <a:pt x="310" y="2184"/>
                  </a:cubicBezTo>
                  <a:cubicBezTo>
                    <a:pt x="370" y="1660"/>
                    <a:pt x="548" y="1208"/>
                    <a:pt x="775" y="874"/>
                  </a:cubicBezTo>
                  <a:cubicBezTo>
                    <a:pt x="870" y="708"/>
                    <a:pt x="989" y="577"/>
                    <a:pt x="1108" y="458"/>
                  </a:cubicBezTo>
                  <a:cubicBezTo>
                    <a:pt x="1227" y="350"/>
                    <a:pt x="1334" y="255"/>
                    <a:pt x="1429" y="196"/>
                  </a:cubicBezTo>
                  <a:lnTo>
                    <a:pt x="1560" y="124"/>
                  </a:lnTo>
                  <a:lnTo>
                    <a:pt x="1668" y="65"/>
                  </a:lnTo>
                  <a:cubicBezTo>
                    <a:pt x="1727" y="41"/>
                    <a:pt x="1739" y="17"/>
                    <a:pt x="1739" y="5"/>
                  </a:cubicBezTo>
                  <a:cubicBezTo>
                    <a:pt x="1739" y="2"/>
                    <a:pt x="1736" y="0"/>
                    <a:pt x="1730" y="0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34" name="Google Shape;3334;p73"/>
            <p:cNvSpPr/>
            <p:nvPr/>
          </p:nvSpPr>
          <p:spPr>
            <a:xfrm rot="-318430" flipH="1">
              <a:off x="7175892" y="1306109"/>
              <a:ext cx="341326" cy="415428"/>
            </a:xfrm>
            <a:custGeom>
              <a:avLst/>
              <a:gdLst/>
              <a:ahLst/>
              <a:cxnLst/>
              <a:rect l="l" t="t" r="r" b="b"/>
              <a:pathLst>
                <a:path w="6550" h="7972" extrusionOk="0">
                  <a:moveTo>
                    <a:pt x="1312" y="1"/>
                  </a:moveTo>
                  <a:cubicBezTo>
                    <a:pt x="1093" y="1"/>
                    <a:pt x="889" y="43"/>
                    <a:pt x="739" y="161"/>
                  </a:cubicBezTo>
                  <a:cubicBezTo>
                    <a:pt x="382" y="447"/>
                    <a:pt x="156" y="816"/>
                    <a:pt x="84" y="1280"/>
                  </a:cubicBezTo>
                  <a:cubicBezTo>
                    <a:pt x="1" y="1828"/>
                    <a:pt x="132" y="2375"/>
                    <a:pt x="263" y="2911"/>
                  </a:cubicBezTo>
                  <a:cubicBezTo>
                    <a:pt x="691" y="4626"/>
                    <a:pt x="1227" y="6304"/>
                    <a:pt x="1834" y="7971"/>
                  </a:cubicBezTo>
                  <a:cubicBezTo>
                    <a:pt x="3549" y="7471"/>
                    <a:pt x="5133" y="6709"/>
                    <a:pt x="6549" y="5697"/>
                  </a:cubicBezTo>
                  <a:cubicBezTo>
                    <a:pt x="6478" y="5245"/>
                    <a:pt x="6252" y="4757"/>
                    <a:pt x="6133" y="4447"/>
                  </a:cubicBezTo>
                  <a:cubicBezTo>
                    <a:pt x="5883" y="3733"/>
                    <a:pt x="5537" y="3030"/>
                    <a:pt x="5049" y="2423"/>
                  </a:cubicBezTo>
                  <a:cubicBezTo>
                    <a:pt x="4275" y="1435"/>
                    <a:pt x="3632" y="566"/>
                    <a:pt x="2346" y="185"/>
                  </a:cubicBezTo>
                  <a:cubicBezTo>
                    <a:pt x="2067" y="111"/>
                    <a:pt x="1668" y="1"/>
                    <a:pt x="131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35" name="Google Shape;3335;p73"/>
            <p:cNvSpPr/>
            <p:nvPr/>
          </p:nvSpPr>
          <p:spPr>
            <a:xfrm rot="-318430" flipH="1">
              <a:off x="7154801" y="2026539"/>
              <a:ext cx="234551" cy="161700"/>
            </a:xfrm>
            <a:custGeom>
              <a:avLst/>
              <a:gdLst/>
              <a:ahLst/>
              <a:cxnLst/>
              <a:rect l="l" t="t" r="r" b="b"/>
              <a:pathLst>
                <a:path w="4501" h="3103" extrusionOk="0">
                  <a:moveTo>
                    <a:pt x="2180" y="1"/>
                  </a:moveTo>
                  <a:cubicBezTo>
                    <a:pt x="1871" y="1"/>
                    <a:pt x="1565" y="71"/>
                    <a:pt x="1298" y="221"/>
                  </a:cubicBezTo>
                  <a:cubicBezTo>
                    <a:pt x="1000" y="399"/>
                    <a:pt x="762" y="649"/>
                    <a:pt x="572" y="947"/>
                  </a:cubicBezTo>
                  <a:cubicBezTo>
                    <a:pt x="167" y="1566"/>
                    <a:pt x="0" y="2364"/>
                    <a:pt x="298" y="3019"/>
                  </a:cubicBezTo>
                  <a:lnTo>
                    <a:pt x="119" y="3043"/>
                  </a:lnTo>
                  <a:cubicBezTo>
                    <a:pt x="125" y="3022"/>
                    <a:pt x="112" y="3012"/>
                    <a:pt x="96" y="3012"/>
                  </a:cubicBezTo>
                  <a:cubicBezTo>
                    <a:pt x="77" y="3012"/>
                    <a:pt x="53" y="3028"/>
                    <a:pt x="60" y="3055"/>
                  </a:cubicBezTo>
                  <a:cubicBezTo>
                    <a:pt x="72" y="3102"/>
                    <a:pt x="119" y="3102"/>
                    <a:pt x="167" y="3102"/>
                  </a:cubicBezTo>
                  <a:lnTo>
                    <a:pt x="1108" y="3102"/>
                  </a:lnTo>
                  <a:cubicBezTo>
                    <a:pt x="870" y="2578"/>
                    <a:pt x="893" y="1947"/>
                    <a:pt x="1227" y="1495"/>
                  </a:cubicBezTo>
                  <a:cubicBezTo>
                    <a:pt x="1467" y="1157"/>
                    <a:pt x="1885" y="939"/>
                    <a:pt x="2300" y="939"/>
                  </a:cubicBezTo>
                  <a:cubicBezTo>
                    <a:pt x="2441" y="939"/>
                    <a:pt x="2582" y="964"/>
                    <a:pt x="2715" y="1019"/>
                  </a:cubicBezTo>
                  <a:cubicBezTo>
                    <a:pt x="2917" y="1090"/>
                    <a:pt x="3096" y="1221"/>
                    <a:pt x="3251" y="1376"/>
                  </a:cubicBezTo>
                  <a:cubicBezTo>
                    <a:pt x="3465" y="1590"/>
                    <a:pt x="3667" y="1876"/>
                    <a:pt x="3787" y="2173"/>
                  </a:cubicBezTo>
                  <a:cubicBezTo>
                    <a:pt x="4025" y="2102"/>
                    <a:pt x="4263" y="2007"/>
                    <a:pt x="4501" y="1935"/>
                  </a:cubicBezTo>
                  <a:cubicBezTo>
                    <a:pt x="4287" y="1269"/>
                    <a:pt x="3870" y="649"/>
                    <a:pt x="3275" y="304"/>
                  </a:cubicBezTo>
                  <a:cubicBezTo>
                    <a:pt x="2946" y="107"/>
                    <a:pt x="2560" y="1"/>
                    <a:pt x="218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36" name="Google Shape;3336;p73"/>
            <p:cNvSpPr/>
            <p:nvPr/>
          </p:nvSpPr>
          <p:spPr>
            <a:xfrm rot="-318430" flipH="1">
              <a:off x="7370290" y="2144380"/>
              <a:ext cx="303442" cy="605112"/>
            </a:xfrm>
            <a:custGeom>
              <a:avLst/>
              <a:gdLst/>
              <a:ahLst/>
              <a:cxnLst/>
              <a:rect l="l" t="t" r="r" b="b"/>
              <a:pathLst>
                <a:path w="5823" h="11612" extrusionOk="0">
                  <a:moveTo>
                    <a:pt x="4546" y="0"/>
                  </a:moveTo>
                  <a:cubicBezTo>
                    <a:pt x="4153" y="0"/>
                    <a:pt x="3756" y="99"/>
                    <a:pt x="3406" y="270"/>
                  </a:cubicBezTo>
                  <a:cubicBezTo>
                    <a:pt x="2810" y="556"/>
                    <a:pt x="2334" y="1032"/>
                    <a:pt x="1941" y="1544"/>
                  </a:cubicBezTo>
                  <a:cubicBezTo>
                    <a:pt x="667" y="3187"/>
                    <a:pt x="179" y="5319"/>
                    <a:pt x="60" y="7390"/>
                  </a:cubicBezTo>
                  <a:cubicBezTo>
                    <a:pt x="0" y="8533"/>
                    <a:pt x="48" y="9748"/>
                    <a:pt x="703" y="10688"/>
                  </a:cubicBezTo>
                  <a:cubicBezTo>
                    <a:pt x="846" y="10903"/>
                    <a:pt x="1012" y="11093"/>
                    <a:pt x="1239" y="11236"/>
                  </a:cubicBezTo>
                  <a:cubicBezTo>
                    <a:pt x="1441" y="11391"/>
                    <a:pt x="1679" y="11474"/>
                    <a:pt x="1941" y="11534"/>
                  </a:cubicBezTo>
                  <a:cubicBezTo>
                    <a:pt x="2150" y="11586"/>
                    <a:pt x="2365" y="11611"/>
                    <a:pt x="2580" y="11611"/>
                  </a:cubicBezTo>
                  <a:cubicBezTo>
                    <a:pt x="3246" y="11611"/>
                    <a:pt x="3913" y="11368"/>
                    <a:pt x="4418" y="10926"/>
                  </a:cubicBezTo>
                  <a:cubicBezTo>
                    <a:pt x="5013" y="10403"/>
                    <a:pt x="4918" y="9676"/>
                    <a:pt x="4632" y="8998"/>
                  </a:cubicBezTo>
                  <a:cubicBezTo>
                    <a:pt x="4608" y="8950"/>
                    <a:pt x="4584" y="8902"/>
                    <a:pt x="4561" y="8890"/>
                  </a:cubicBezTo>
                  <a:cubicBezTo>
                    <a:pt x="4540" y="8875"/>
                    <a:pt x="4520" y="8871"/>
                    <a:pt x="4499" y="8871"/>
                  </a:cubicBezTo>
                  <a:cubicBezTo>
                    <a:pt x="4472" y="8871"/>
                    <a:pt x="4445" y="8879"/>
                    <a:pt x="4418" y="8879"/>
                  </a:cubicBezTo>
                  <a:cubicBezTo>
                    <a:pt x="4113" y="8899"/>
                    <a:pt x="3712" y="8977"/>
                    <a:pt x="3339" y="8977"/>
                  </a:cubicBezTo>
                  <a:cubicBezTo>
                    <a:pt x="3057" y="8977"/>
                    <a:pt x="2791" y="8932"/>
                    <a:pt x="2596" y="8783"/>
                  </a:cubicBezTo>
                  <a:cubicBezTo>
                    <a:pt x="2155" y="8450"/>
                    <a:pt x="2203" y="7831"/>
                    <a:pt x="2191" y="7343"/>
                  </a:cubicBezTo>
                  <a:cubicBezTo>
                    <a:pt x="2144" y="6235"/>
                    <a:pt x="2215" y="5140"/>
                    <a:pt x="2429" y="4045"/>
                  </a:cubicBezTo>
                  <a:cubicBezTo>
                    <a:pt x="2608" y="3175"/>
                    <a:pt x="2917" y="2247"/>
                    <a:pt x="3858" y="1890"/>
                  </a:cubicBezTo>
                  <a:cubicBezTo>
                    <a:pt x="4049" y="1818"/>
                    <a:pt x="4263" y="1782"/>
                    <a:pt x="4465" y="1759"/>
                  </a:cubicBezTo>
                  <a:cubicBezTo>
                    <a:pt x="4691" y="1735"/>
                    <a:pt x="4918" y="1723"/>
                    <a:pt x="5144" y="1723"/>
                  </a:cubicBezTo>
                  <a:cubicBezTo>
                    <a:pt x="5370" y="1723"/>
                    <a:pt x="5596" y="1735"/>
                    <a:pt x="5823" y="1759"/>
                  </a:cubicBezTo>
                  <a:lnTo>
                    <a:pt x="5311" y="139"/>
                  </a:lnTo>
                  <a:cubicBezTo>
                    <a:pt x="5068" y="44"/>
                    <a:pt x="4808" y="0"/>
                    <a:pt x="45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37" name="Google Shape;3337;p73"/>
            <p:cNvSpPr/>
            <p:nvPr/>
          </p:nvSpPr>
          <p:spPr>
            <a:xfrm rot="-318430" flipH="1">
              <a:off x="6854171" y="2123671"/>
              <a:ext cx="662694" cy="679682"/>
            </a:xfrm>
            <a:custGeom>
              <a:avLst/>
              <a:gdLst/>
              <a:ahLst/>
              <a:cxnLst/>
              <a:rect l="l" t="t" r="r" b="b"/>
              <a:pathLst>
                <a:path w="12717" h="13043" extrusionOk="0">
                  <a:moveTo>
                    <a:pt x="6717" y="1"/>
                  </a:moveTo>
                  <a:cubicBezTo>
                    <a:pt x="5872" y="1"/>
                    <a:pt x="4891" y="235"/>
                    <a:pt x="4120" y="385"/>
                  </a:cubicBezTo>
                  <a:cubicBezTo>
                    <a:pt x="2168" y="790"/>
                    <a:pt x="298" y="1802"/>
                    <a:pt x="144" y="4005"/>
                  </a:cubicBezTo>
                  <a:cubicBezTo>
                    <a:pt x="1" y="6267"/>
                    <a:pt x="155" y="8553"/>
                    <a:pt x="632" y="10779"/>
                  </a:cubicBezTo>
                  <a:cubicBezTo>
                    <a:pt x="751" y="11351"/>
                    <a:pt x="929" y="11970"/>
                    <a:pt x="1382" y="12351"/>
                  </a:cubicBezTo>
                  <a:cubicBezTo>
                    <a:pt x="1691" y="12625"/>
                    <a:pt x="2108" y="12744"/>
                    <a:pt x="2513" y="12815"/>
                  </a:cubicBezTo>
                  <a:cubicBezTo>
                    <a:pt x="3230" y="12968"/>
                    <a:pt x="3965" y="13043"/>
                    <a:pt x="4701" y="13043"/>
                  </a:cubicBezTo>
                  <a:cubicBezTo>
                    <a:pt x="5751" y="13043"/>
                    <a:pt x="6804" y="12890"/>
                    <a:pt x="7811" y="12589"/>
                  </a:cubicBezTo>
                  <a:cubicBezTo>
                    <a:pt x="9169" y="12184"/>
                    <a:pt x="11383" y="11327"/>
                    <a:pt x="12086" y="10006"/>
                  </a:cubicBezTo>
                  <a:cubicBezTo>
                    <a:pt x="12717" y="8791"/>
                    <a:pt x="12276" y="7839"/>
                    <a:pt x="11943" y="6648"/>
                  </a:cubicBezTo>
                  <a:cubicBezTo>
                    <a:pt x="11585" y="5374"/>
                    <a:pt x="11038" y="4148"/>
                    <a:pt x="10323" y="3052"/>
                  </a:cubicBezTo>
                  <a:cubicBezTo>
                    <a:pt x="10192" y="2862"/>
                    <a:pt x="10061" y="2647"/>
                    <a:pt x="9919" y="2445"/>
                  </a:cubicBezTo>
                  <a:cubicBezTo>
                    <a:pt x="9252" y="1385"/>
                    <a:pt x="8418" y="195"/>
                    <a:pt x="7180" y="28"/>
                  </a:cubicBezTo>
                  <a:cubicBezTo>
                    <a:pt x="7032" y="9"/>
                    <a:pt x="6877" y="1"/>
                    <a:pt x="67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38" name="Google Shape;3338;p73"/>
            <p:cNvSpPr/>
            <p:nvPr/>
          </p:nvSpPr>
          <p:spPr>
            <a:xfrm rot="-318430" flipH="1">
              <a:off x="7298078" y="2156264"/>
              <a:ext cx="121054" cy="631688"/>
            </a:xfrm>
            <a:custGeom>
              <a:avLst/>
              <a:gdLst/>
              <a:ahLst/>
              <a:cxnLst/>
              <a:rect l="l" t="t" r="r" b="b"/>
              <a:pathLst>
                <a:path w="2323" h="12122" extrusionOk="0">
                  <a:moveTo>
                    <a:pt x="548" y="1"/>
                  </a:moveTo>
                  <a:lnTo>
                    <a:pt x="453" y="49"/>
                  </a:lnTo>
                  <a:cubicBezTo>
                    <a:pt x="441" y="96"/>
                    <a:pt x="417" y="156"/>
                    <a:pt x="394" y="215"/>
                  </a:cubicBezTo>
                  <a:cubicBezTo>
                    <a:pt x="298" y="465"/>
                    <a:pt x="215" y="763"/>
                    <a:pt x="144" y="1108"/>
                  </a:cubicBezTo>
                  <a:cubicBezTo>
                    <a:pt x="13" y="1775"/>
                    <a:pt x="1" y="2597"/>
                    <a:pt x="13" y="3501"/>
                  </a:cubicBezTo>
                  <a:cubicBezTo>
                    <a:pt x="25" y="4406"/>
                    <a:pt x="120" y="5406"/>
                    <a:pt x="275" y="6430"/>
                  </a:cubicBezTo>
                  <a:cubicBezTo>
                    <a:pt x="441" y="7466"/>
                    <a:pt x="691" y="8431"/>
                    <a:pt x="965" y="9300"/>
                  </a:cubicBezTo>
                  <a:cubicBezTo>
                    <a:pt x="1251" y="10157"/>
                    <a:pt x="1525" y="10919"/>
                    <a:pt x="1858" y="11526"/>
                  </a:cubicBezTo>
                  <a:cubicBezTo>
                    <a:pt x="1977" y="11752"/>
                    <a:pt x="2096" y="11943"/>
                    <a:pt x="2227" y="12122"/>
                  </a:cubicBezTo>
                  <a:lnTo>
                    <a:pt x="2322" y="12122"/>
                  </a:lnTo>
                  <a:cubicBezTo>
                    <a:pt x="2203" y="11907"/>
                    <a:pt x="2060" y="11705"/>
                    <a:pt x="1941" y="11467"/>
                  </a:cubicBezTo>
                  <a:cubicBezTo>
                    <a:pt x="1632" y="10871"/>
                    <a:pt x="1346" y="10097"/>
                    <a:pt x="1084" y="9252"/>
                  </a:cubicBezTo>
                  <a:cubicBezTo>
                    <a:pt x="810" y="8383"/>
                    <a:pt x="572" y="7430"/>
                    <a:pt x="394" y="6407"/>
                  </a:cubicBezTo>
                  <a:cubicBezTo>
                    <a:pt x="215" y="5383"/>
                    <a:pt x="144" y="4394"/>
                    <a:pt x="120" y="3490"/>
                  </a:cubicBezTo>
                  <a:cubicBezTo>
                    <a:pt x="96" y="2597"/>
                    <a:pt x="120" y="1775"/>
                    <a:pt x="239" y="1108"/>
                  </a:cubicBezTo>
                  <a:cubicBezTo>
                    <a:pt x="286" y="775"/>
                    <a:pt x="370" y="477"/>
                    <a:pt x="453" y="227"/>
                  </a:cubicBezTo>
                  <a:lnTo>
                    <a:pt x="548" y="1"/>
                  </a:ln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39" name="Google Shape;3339;p73"/>
            <p:cNvSpPr/>
            <p:nvPr/>
          </p:nvSpPr>
          <p:spPr>
            <a:xfrm rot="-318430" flipH="1">
              <a:off x="6924996" y="2419058"/>
              <a:ext cx="441796" cy="336167"/>
            </a:xfrm>
            <a:custGeom>
              <a:avLst/>
              <a:gdLst/>
              <a:ahLst/>
              <a:cxnLst/>
              <a:rect l="l" t="t" r="r" b="b"/>
              <a:pathLst>
                <a:path w="8478" h="6451" extrusionOk="0">
                  <a:moveTo>
                    <a:pt x="5831" y="0"/>
                  </a:moveTo>
                  <a:cubicBezTo>
                    <a:pt x="5138" y="0"/>
                    <a:pt x="4347" y="273"/>
                    <a:pt x="3787" y="429"/>
                  </a:cubicBezTo>
                  <a:cubicBezTo>
                    <a:pt x="2953" y="643"/>
                    <a:pt x="1846" y="929"/>
                    <a:pt x="1143" y="1465"/>
                  </a:cubicBezTo>
                  <a:cubicBezTo>
                    <a:pt x="0" y="2346"/>
                    <a:pt x="548" y="4203"/>
                    <a:pt x="810" y="5346"/>
                  </a:cubicBezTo>
                  <a:cubicBezTo>
                    <a:pt x="893" y="5644"/>
                    <a:pt x="977" y="5965"/>
                    <a:pt x="1203" y="6168"/>
                  </a:cubicBezTo>
                  <a:cubicBezTo>
                    <a:pt x="1453" y="6400"/>
                    <a:pt x="1813" y="6451"/>
                    <a:pt x="2162" y="6451"/>
                  </a:cubicBezTo>
                  <a:cubicBezTo>
                    <a:pt x="2261" y="6451"/>
                    <a:pt x="2358" y="6447"/>
                    <a:pt x="2453" y="6442"/>
                  </a:cubicBezTo>
                  <a:cubicBezTo>
                    <a:pt x="4346" y="6299"/>
                    <a:pt x="6215" y="5787"/>
                    <a:pt x="7751" y="4608"/>
                  </a:cubicBezTo>
                  <a:cubicBezTo>
                    <a:pt x="8359" y="4132"/>
                    <a:pt x="8478" y="3560"/>
                    <a:pt x="8394" y="2965"/>
                  </a:cubicBezTo>
                  <a:cubicBezTo>
                    <a:pt x="8228" y="1929"/>
                    <a:pt x="7620" y="941"/>
                    <a:pt x="6799" y="286"/>
                  </a:cubicBezTo>
                  <a:cubicBezTo>
                    <a:pt x="6535" y="76"/>
                    <a:pt x="6197" y="0"/>
                    <a:pt x="58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40" name="Google Shape;3340;p73"/>
            <p:cNvSpPr/>
            <p:nvPr/>
          </p:nvSpPr>
          <p:spPr>
            <a:xfrm rot="-318430" flipH="1">
              <a:off x="6979932" y="2451082"/>
              <a:ext cx="357429" cy="130329"/>
            </a:xfrm>
            <a:custGeom>
              <a:avLst/>
              <a:gdLst/>
              <a:ahLst/>
              <a:cxnLst/>
              <a:rect l="l" t="t" r="r" b="b"/>
              <a:pathLst>
                <a:path w="6859" h="2501" extrusionOk="0">
                  <a:moveTo>
                    <a:pt x="6740" y="0"/>
                  </a:moveTo>
                  <a:cubicBezTo>
                    <a:pt x="5978" y="262"/>
                    <a:pt x="5121" y="560"/>
                    <a:pt x="4216" y="881"/>
                  </a:cubicBezTo>
                  <a:cubicBezTo>
                    <a:pt x="2680" y="1417"/>
                    <a:pt x="1299" y="1905"/>
                    <a:pt x="299" y="2286"/>
                  </a:cubicBezTo>
                  <a:cubicBezTo>
                    <a:pt x="191" y="2322"/>
                    <a:pt x="84" y="2358"/>
                    <a:pt x="1" y="2381"/>
                  </a:cubicBezTo>
                  <a:lnTo>
                    <a:pt x="1" y="2501"/>
                  </a:lnTo>
                  <a:cubicBezTo>
                    <a:pt x="108" y="2477"/>
                    <a:pt x="227" y="2441"/>
                    <a:pt x="346" y="2405"/>
                  </a:cubicBezTo>
                  <a:cubicBezTo>
                    <a:pt x="1358" y="2060"/>
                    <a:pt x="2739" y="1584"/>
                    <a:pt x="4275" y="1048"/>
                  </a:cubicBezTo>
                  <a:cubicBezTo>
                    <a:pt x="5204" y="715"/>
                    <a:pt x="6085" y="405"/>
                    <a:pt x="6859" y="119"/>
                  </a:cubicBezTo>
                  <a:cubicBezTo>
                    <a:pt x="6811" y="84"/>
                    <a:pt x="6787" y="36"/>
                    <a:pt x="67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41" name="Google Shape;3341;p73"/>
            <p:cNvSpPr/>
            <p:nvPr/>
          </p:nvSpPr>
          <p:spPr>
            <a:xfrm rot="-318430" flipH="1">
              <a:off x="7118752" y="989104"/>
              <a:ext cx="440598" cy="377908"/>
            </a:xfrm>
            <a:custGeom>
              <a:avLst/>
              <a:gdLst/>
              <a:ahLst/>
              <a:cxnLst/>
              <a:rect l="l" t="t" r="r" b="b"/>
              <a:pathLst>
                <a:path w="8455" h="7252" extrusionOk="0">
                  <a:moveTo>
                    <a:pt x="5547" y="1"/>
                  </a:moveTo>
                  <a:cubicBezTo>
                    <a:pt x="5040" y="1"/>
                    <a:pt x="4507" y="170"/>
                    <a:pt x="4037" y="360"/>
                  </a:cubicBezTo>
                  <a:lnTo>
                    <a:pt x="180" y="3956"/>
                  </a:lnTo>
                  <a:cubicBezTo>
                    <a:pt x="1" y="4801"/>
                    <a:pt x="358" y="5754"/>
                    <a:pt x="1073" y="6277"/>
                  </a:cubicBezTo>
                  <a:cubicBezTo>
                    <a:pt x="1311" y="6456"/>
                    <a:pt x="1573" y="6575"/>
                    <a:pt x="1870" y="6587"/>
                  </a:cubicBezTo>
                  <a:cubicBezTo>
                    <a:pt x="2168" y="6587"/>
                    <a:pt x="2466" y="6480"/>
                    <a:pt x="2644" y="6242"/>
                  </a:cubicBezTo>
                  <a:cubicBezTo>
                    <a:pt x="3018" y="6925"/>
                    <a:pt x="3669" y="7252"/>
                    <a:pt x="4352" y="7252"/>
                  </a:cubicBezTo>
                  <a:cubicBezTo>
                    <a:pt x="4801" y="7252"/>
                    <a:pt x="5263" y="7111"/>
                    <a:pt x="5668" y="6837"/>
                  </a:cubicBezTo>
                  <a:cubicBezTo>
                    <a:pt x="6085" y="6575"/>
                    <a:pt x="6359" y="6015"/>
                    <a:pt x="6204" y="5539"/>
                  </a:cubicBezTo>
                  <a:lnTo>
                    <a:pt x="6204" y="5539"/>
                  </a:lnTo>
                  <a:cubicBezTo>
                    <a:pt x="6449" y="5607"/>
                    <a:pt x="6670" y="5645"/>
                    <a:pt x="6874" y="5645"/>
                  </a:cubicBezTo>
                  <a:cubicBezTo>
                    <a:pt x="7345" y="5645"/>
                    <a:pt x="7721" y="5443"/>
                    <a:pt x="8062" y="4944"/>
                  </a:cubicBezTo>
                  <a:cubicBezTo>
                    <a:pt x="8407" y="4456"/>
                    <a:pt x="8454" y="3729"/>
                    <a:pt x="8300" y="3158"/>
                  </a:cubicBezTo>
                  <a:cubicBezTo>
                    <a:pt x="8181" y="2729"/>
                    <a:pt x="7883" y="2313"/>
                    <a:pt x="7466" y="2146"/>
                  </a:cubicBezTo>
                  <a:cubicBezTo>
                    <a:pt x="7621" y="1670"/>
                    <a:pt x="7466" y="1015"/>
                    <a:pt x="7133" y="646"/>
                  </a:cubicBezTo>
                  <a:cubicBezTo>
                    <a:pt x="6752" y="229"/>
                    <a:pt x="6192" y="39"/>
                    <a:pt x="5645" y="3"/>
                  </a:cubicBezTo>
                  <a:cubicBezTo>
                    <a:pt x="5612" y="1"/>
                    <a:pt x="5580" y="1"/>
                    <a:pt x="55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42" name="Google Shape;3342;p73"/>
            <p:cNvSpPr/>
            <p:nvPr/>
          </p:nvSpPr>
          <p:spPr>
            <a:xfrm rot="-318430" flipH="1">
              <a:off x="7400024" y="1110117"/>
              <a:ext cx="110475" cy="196771"/>
            </a:xfrm>
            <a:custGeom>
              <a:avLst/>
              <a:gdLst/>
              <a:ahLst/>
              <a:cxnLst/>
              <a:rect l="l" t="t" r="r" b="b"/>
              <a:pathLst>
                <a:path w="2120" h="3776" extrusionOk="0">
                  <a:moveTo>
                    <a:pt x="2119" y="1"/>
                  </a:moveTo>
                  <a:cubicBezTo>
                    <a:pt x="2119" y="1"/>
                    <a:pt x="2024" y="1"/>
                    <a:pt x="1905" y="120"/>
                  </a:cubicBezTo>
                  <a:cubicBezTo>
                    <a:pt x="1846" y="180"/>
                    <a:pt x="1786" y="263"/>
                    <a:pt x="1750" y="370"/>
                  </a:cubicBezTo>
                  <a:cubicBezTo>
                    <a:pt x="1703" y="477"/>
                    <a:pt x="1691" y="608"/>
                    <a:pt x="1691" y="751"/>
                  </a:cubicBezTo>
                  <a:cubicBezTo>
                    <a:pt x="1691" y="906"/>
                    <a:pt x="1703" y="1049"/>
                    <a:pt x="1703" y="1215"/>
                  </a:cubicBezTo>
                  <a:cubicBezTo>
                    <a:pt x="1703" y="1382"/>
                    <a:pt x="1691" y="1561"/>
                    <a:pt x="1667" y="1739"/>
                  </a:cubicBezTo>
                  <a:cubicBezTo>
                    <a:pt x="1619" y="1918"/>
                    <a:pt x="1548" y="2096"/>
                    <a:pt x="1429" y="2227"/>
                  </a:cubicBezTo>
                  <a:cubicBezTo>
                    <a:pt x="1286" y="2382"/>
                    <a:pt x="1131" y="2477"/>
                    <a:pt x="929" y="2585"/>
                  </a:cubicBezTo>
                  <a:cubicBezTo>
                    <a:pt x="738" y="2692"/>
                    <a:pt x="548" y="2775"/>
                    <a:pt x="381" y="2930"/>
                  </a:cubicBezTo>
                  <a:cubicBezTo>
                    <a:pt x="214" y="3073"/>
                    <a:pt x="119" y="3251"/>
                    <a:pt x="60" y="3454"/>
                  </a:cubicBezTo>
                  <a:cubicBezTo>
                    <a:pt x="24" y="3537"/>
                    <a:pt x="12" y="3609"/>
                    <a:pt x="0" y="3704"/>
                  </a:cubicBezTo>
                  <a:cubicBezTo>
                    <a:pt x="24" y="3728"/>
                    <a:pt x="60" y="3751"/>
                    <a:pt x="83" y="3775"/>
                  </a:cubicBezTo>
                  <a:cubicBezTo>
                    <a:pt x="95" y="3692"/>
                    <a:pt x="119" y="3585"/>
                    <a:pt x="143" y="3489"/>
                  </a:cubicBezTo>
                  <a:cubicBezTo>
                    <a:pt x="214" y="3311"/>
                    <a:pt x="322" y="3156"/>
                    <a:pt x="476" y="3013"/>
                  </a:cubicBezTo>
                  <a:cubicBezTo>
                    <a:pt x="619" y="2882"/>
                    <a:pt x="798" y="2799"/>
                    <a:pt x="988" y="2692"/>
                  </a:cubicBezTo>
                  <a:cubicBezTo>
                    <a:pt x="1191" y="2585"/>
                    <a:pt x="1381" y="2477"/>
                    <a:pt x="1512" y="2323"/>
                  </a:cubicBezTo>
                  <a:cubicBezTo>
                    <a:pt x="1667" y="2156"/>
                    <a:pt x="1738" y="1965"/>
                    <a:pt x="1786" y="1763"/>
                  </a:cubicBezTo>
                  <a:cubicBezTo>
                    <a:pt x="1869" y="1382"/>
                    <a:pt x="1810" y="1037"/>
                    <a:pt x="1798" y="775"/>
                  </a:cubicBezTo>
                  <a:cubicBezTo>
                    <a:pt x="1786" y="489"/>
                    <a:pt x="1857" y="275"/>
                    <a:pt x="1941" y="156"/>
                  </a:cubicBezTo>
                  <a:cubicBezTo>
                    <a:pt x="2036" y="37"/>
                    <a:pt x="2119" y="13"/>
                    <a:pt x="2119" y="1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43" name="Google Shape;3343;p73"/>
            <p:cNvSpPr/>
            <p:nvPr/>
          </p:nvSpPr>
          <p:spPr>
            <a:xfrm rot="-318430" flipH="1">
              <a:off x="7297657" y="1106095"/>
              <a:ext cx="109224" cy="254457"/>
            </a:xfrm>
            <a:custGeom>
              <a:avLst/>
              <a:gdLst/>
              <a:ahLst/>
              <a:cxnLst/>
              <a:rect l="l" t="t" r="r" b="b"/>
              <a:pathLst>
                <a:path w="2096" h="4883" extrusionOk="0">
                  <a:moveTo>
                    <a:pt x="0" y="1"/>
                  </a:moveTo>
                  <a:cubicBezTo>
                    <a:pt x="0" y="25"/>
                    <a:pt x="72" y="61"/>
                    <a:pt x="191" y="168"/>
                  </a:cubicBezTo>
                  <a:cubicBezTo>
                    <a:pt x="208" y="184"/>
                    <a:pt x="227" y="201"/>
                    <a:pt x="247" y="220"/>
                  </a:cubicBezTo>
                  <a:lnTo>
                    <a:pt x="247" y="220"/>
                  </a:lnTo>
                  <a:cubicBezTo>
                    <a:pt x="253" y="216"/>
                    <a:pt x="262" y="210"/>
                    <a:pt x="274" y="203"/>
                  </a:cubicBezTo>
                  <a:cubicBezTo>
                    <a:pt x="250" y="180"/>
                    <a:pt x="238" y="156"/>
                    <a:pt x="214" y="144"/>
                  </a:cubicBezTo>
                  <a:cubicBezTo>
                    <a:pt x="84" y="37"/>
                    <a:pt x="0" y="1"/>
                    <a:pt x="0" y="1"/>
                  </a:cubicBezTo>
                  <a:close/>
                  <a:moveTo>
                    <a:pt x="298" y="215"/>
                  </a:moveTo>
                  <a:cubicBezTo>
                    <a:pt x="275" y="221"/>
                    <a:pt x="261" y="224"/>
                    <a:pt x="252" y="225"/>
                  </a:cubicBezTo>
                  <a:lnTo>
                    <a:pt x="252" y="225"/>
                  </a:lnTo>
                  <a:cubicBezTo>
                    <a:pt x="250" y="224"/>
                    <a:pt x="248" y="222"/>
                    <a:pt x="247" y="220"/>
                  </a:cubicBezTo>
                  <a:lnTo>
                    <a:pt x="247" y="220"/>
                  </a:lnTo>
                  <a:cubicBezTo>
                    <a:pt x="241" y="224"/>
                    <a:pt x="238" y="227"/>
                    <a:pt x="238" y="227"/>
                  </a:cubicBezTo>
                  <a:cubicBezTo>
                    <a:pt x="238" y="227"/>
                    <a:pt x="242" y="227"/>
                    <a:pt x="252" y="225"/>
                  </a:cubicBezTo>
                  <a:lnTo>
                    <a:pt x="252" y="225"/>
                  </a:lnTo>
                  <a:cubicBezTo>
                    <a:pt x="362" y="335"/>
                    <a:pt x="496" y="496"/>
                    <a:pt x="595" y="715"/>
                  </a:cubicBezTo>
                  <a:cubicBezTo>
                    <a:pt x="715" y="977"/>
                    <a:pt x="798" y="1334"/>
                    <a:pt x="726" y="1704"/>
                  </a:cubicBezTo>
                  <a:cubicBezTo>
                    <a:pt x="691" y="1894"/>
                    <a:pt x="631" y="2096"/>
                    <a:pt x="607" y="2311"/>
                  </a:cubicBezTo>
                  <a:cubicBezTo>
                    <a:pt x="572" y="2525"/>
                    <a:pt x="595" y="2775"/>
                    <a:pt x="691" y="2989"/>
                  </a:cubicBezTo>
                  <a:cubicBezTo>
                    <a:pt x="798" y="3192"/>
                    <a:pt x="965" y="3359"/>
                    <a:pt x="1107" y="3501"/>
                  </a:cubicBezTo>
                  <a:cubicBezTo>
                    <a:pt x="1262" y="3656"/>
                    <a:pt x="1405" y="3787"/>
                    <a:pt x="1548" y="3942"/>
                  </a:cubicBezTo>
                  <a:cubicBezTo>
                    <a:pt x="1786" y="4240"/>
                    <a:pt x="1905" y="4561"/>
                    <a:pt x="2000" y="4847"/>
                  </a:cubicBezTo>
                  <a:cubicBezTo>
                    <a:pt x="2000" y="4859"/>
                    <a:pt x="2024" y="4871"/>
                    <a:pt x="2024" y="4883"/>
                  </a:cubicBezTo>
                  <a:cubicBezTo>
                    <a:pt x="2048" y="4871"/>
                    <a:pt x="2084" y="4871"/>
                    <a:pt x="2096" y="4859"/>
                  </a:cubicBezTo>
                  <a:cubicBezTo>
                    <a:pt x="2096" y="4847"/>
                    <a:pt x="2084" y="4823"/>
                    <a:pt x="2084" y="4811"/>
                  </a:cubicBezTo>
                  <a:cubicBezTo>
                    <a:pt x="2000" y="4549"/>
                    <a:pt x="1905" y="4192"/>
                    <a:pt x="1643" y="3871"/>
                  </a:cubicBezTo>
                  <a:cubicBezTo>
                    <a:pt x="1512" y="3728"/>
                    <a:pt x="1369" y="3573"/>
                    <a:pt x="1215" y="3430"/>
                  </a:cubicBezTo>
                  <a:cubicBezTo>
                    <a:pt x="1072" y="3275"/>
                    <a:pt x="917" y="3132"/>
                    <a:pt x="810" y="2942"/>
                  </a:cubicBezTo>
                  <a:cubicBezTo>
                    <a:pt x="715" y="2751"/>
                    <a:pt x="691" y="2537"/>
                    <a:pt x="726" y="2323"/>
                  </a:cubicBezTo>
                  <a:cubicBezTo>
                    <a:pt x="750" y="2120"/>
                    <a:pt x="798" y="1930"/>
                    <a:pt x="834" y="1727"/>
                  </a:cubicBezTo>
                  <a:cubicBezTo>
                    <a:pt x="893" y="1334"/>
                    <a:pt x="798" y="953"/>
                    <a:pt x="667" y="692"/>
                  </a:cubicBezTo>
                  <a:cubicBezTo>
                    <a:pt x="560" y="477"/>
                    <a:pt x="417" y="322"/>
                    <a:pt x="298" y="215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44" name="Google Shape;3344;p73"/>
            <p:cNvSpPr/>
            <p:nvPr/>
          </p:nvSpPr>
          <p:spPr>
            <a:xfrm rot="-318430" flipH="1">
              <a:off x="7131877" y="1240004"/>
              <a:ext cx="1303" cy="4429"/>
            </a:xfrm>
            <a:custGeom>
              <a:avLst/>
              <a:gdLst/>
              <a:ahLst/>
              <a:cxnLst/>
              <a:rect l="l" t="t" r="r" b="b"/>
              <a:pathLst>
                <a:path w="25" h="85" extrusionOk="0">
                  <a:moveTo>
                    <a:pt x="25" y="1"/>
                  </a:moveTo>
                  <a:cubicBezTo>
                    <a:pt x="19" y="13"/>
                    <a:pt x="16" y="28"/>
                    <a:pt x="13" y="43"/>
                  </a:cubicBezTo>
                  <a:lnTo>
                    <a:pt x="13" y="43"/>
                  </a:lnTo>
                  <a:lnTo>
                    <a:pt x="25" y="1"/>
                  </a:lnTo>
                  <a:close/>
                  <a:moveTo>
                    <a:pt x="13" y="43"/>
                  </a:moveTo>
                  <a:lnTo>
                    <a:pt x="1" y="84"/>
                  </a:lnTo>
                  <a:cubicBezTo>
                    <a:pt x="7" y="72"/>
                    <a:pt x="10" y="57"/>
                    <a:pt x="13" y="43"/>
                  </a:cubicBezTo>
                  <a:close/>
                </a:path>
              </a:pathLst>
            </a:custGeom>
            <a:solidFill>
              <a:srgbClr val="1D969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45" name="Google Shape;3345;p73"/>
            <p:cNvSpPr/>
            <p:nvPr/>
          </p:nvSpPr>
          <p:spPr>
            <a:xfrm rot="-318430" flipH="1">
              <a:off x="7126502" y="1121307"/>
              <a:ext cx="260607" cy="114071"/>
            </a:xfrm>
            <a:custGeom>
              <a:avLst/>
              <a:gdLst/>
              <a:ahLst/>
              <a:cxnLst/>
              <a:rect l="l" t="t" r="r" b="b"/>
              <a:pathLst>
                <a:path w="5001" h="2189" extrusionOk="0">
                  <a:moveTo>
                    <a:pt x="402" y="0"/>
                  </a:moveTo>
                  <a:cubicBezTo>
                    <a:pt x="336" y="0"/>
                    <a:pt x="277" y="7"/>
                    <a:pt x="226" y="17"/>
                  </a:cubicBezTo>
                  <a:cubicBezTo>
                    <a:pt x="143" y="29"/>
                    <a:pt x="60" y="41"/>
                    <a:pt x="24" y="76"/>
                  </a:cubicBezTo>
                  <a:cubicBezTo>
                    <a:pt x="24" y="76"/>
                    <a:pt x="0" y="76"/>
                    <a:pt x="0" y="88"/>
                  </a:cubicBezTo>
                  <a:lnTo>
                    <a:pt x="24" y="100"/>
                  </a:lnTo>
                  <a:cubicBezTo>
                    <a:pt x="60" y="88"/>
                    <a:pt x="143" y="76"/>
                    <a:pt x="226" y="76"/>
                  </a:cubicBezTo>
                  <a:cubicBezTo>
                    <a:pt x="258" y="72"/>
                    <a:pt x="293" y="70"/>
                    <a:pt x="330" y="70"/>
                  </a:cubicBezTo>
                  <a:cubicBezTo>
                    <a:pt x="496" y="70"/>
                    <a:pt x="704" y="118"/>
                    <a:pt x="929" y="255"/>
                  </a:cubicBezTo>
                  <a:cubicBezTo>
                    <a:pt x="1191" y="398"/>
                    <a:pt x="1453" y="696"/>
                    <a:pt x="1655" y="1053"/>
                  </a:cubicBezTo>
                  <a:cubicBezTo>
                    <a:pt x="1762" y="1231"/>
                    <a:pt x="1845" y="1446"/>
                    <a:pt x="1976" y="1636"/>
                  </a:cubicBezTo>
                  <a:cubicBezTo>
                    <a:pt x="2107" y="1827"/>
                    <a:pt x="2262" y="2041"/>
                    <a:pt x="2524" y="2136"/>
                  </a:cubicBezTo>
                  <a:cubicBezTo>
                    <a:pt x="2615" y="2173"/>
                    <a:pt x="2713" y="2188"/>
                    <a:pt x="2813" y="2188"/>
                  </a:cubicBezTo>
                  <a:cubicBezTo>
                    <a:pt x="2843" y="2188"/>
                    <a:pt x="2874" y="2187"/>
                    <a:pt x="2905" y="2184"/>
                  </a:cubicBezTo>
                  <a:cubicBezTo>
                    <a:pt x="3024" y="2172"/>
                    <a:pt x="3143" y="2136"/>
                    <a:pt x="3262" y="2100"/>
                  </a:cubicBezTo>
                  <a:cubicBezTo>
                    <a:pt x="3489" y="2017"/>
                    <a:pt x="3679" y="1922"/>
                    <a:pt x="3893" y="1898"/>
                  </a:cubicBezTo>
                  <a:cubicBezTo>
                    <a:pt x="3923" y="1894"/>
                    <a:pt x="3952" y="1893"/>
                    <a:pt x="3982" y="1893"/>
                  </a:cubicBezTo>
                  <a:cubicBezTo>
                    <a:pt x="4143" y="1893"/>
                    <a:pt x="4302" y="1943"/>
                    <a:pt x="4453" y="1993"/>
                  </a:cubicBezTo>
                  <a:cubicBezTo>
                    <a:pt x="4632" y="2053"/>
                    <a:pt x="4798" y="2112"/>
                    <a:pt x="4953" y="2136"/>
                  </a:cubicBezTo>
                  <a:lnTo>
                    <a:pt x="4977" y="2136"/>
                  </a:lnTo>
                  <a:cubicBezTo>
                    <a:pt x="4989" y="2112"/>
                    <a:pt x="4989" y="2077"/>
                    <a:pt x="5001" y="2053"/>
                  </a:cubicBezTo>
                  <a:lnTo>
                    <a:pt x="4989" y="2053"/>
                  </a:lnTo>
                  <a:cubicBezTo>
                    <a:pt x="4846" y="2017"/>
                    <a:pt x="4679" y="1946"/>
                    <a:pt x="4501" y="1886"/>
                  </a:cubicBezTo>
                  <a:cubicBezTo>
                    <a:pt x="4338" y="1832"/>
                    <a:pt x="4145" y="1777"/>
                    <a:pt x="3949" y="1777"/>
                  </a:cubicBezTo>
                  <a:cubicBezTo>
                    <a:pt x="3931" y="1777"/>
                    <a:pt x="3912" y="1778"/>
                    <a:pt x="3893" y="1779"/>
                  </a:cubicBezTo>
                  <a:cubicBezTo>
                    <a:pt x="3667" y="1815"/>
                    <a:pt x="3453" y="1898"/>
                    <a:pt x="3239" y="1981"/>
                  </a:cubicBezTo>
                  <a:cubicBezTo>
                    <a:pt x="3104" y="2026"/>
                    <a:pt x="2960" y="2067"/>
                    <a:pt x="2821" y="2067"/>
                  </a:cubicBezTo>
                  <a:cubicBezTo>
                    <a:pt x="2739" y="2067"/>
                    <a:pt x="2659" y="2052"/>
                    <a:pt x="2584" y="2017"/>
                  </a:cubicBezTo>
                  <a:cubicBezTo>
                    <a:pt x="2369" y="1934"/>
                    <a:pt x="2226" y="1755"/>
                    <a:pt x="2107" y="1565"/>
                  </a:cubicBezTo>
                  <a:cubicBezTo>
                    <a:pt x="1988" y="1362"/>
                    <a:pt x="1893" y="1172"/>
                    <a:pt x="1774" y="981"/>
                  </a:cubicBezTo>
                  <a:cubicBezTo>
                    <a:pt x="1572" y="612"/>
                    <a:pt x="1286" y="315"/>
                    <a:pt x="988" y="160"/>
                  </a:cubicBezTo>
                  <a:cubicBezTo>
                    <a:pt x="775" y="40"/>
                    <a:pt x="568" y="0"/>
                    <a:pt x="402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46" name="Google Shape;3346;p73"/>
            <p:cNvSpPr/>
            <p:nvPr/>
          </p:nvSpPr>
          <p:spPr>
            <a:xfrm rot="-318430" flipH="1">
              <a:off x="7379826" y="1113469"/>
              <a:ext cx="3127" cy="1303"/>
            </a:xfrm>
            <a:custGeom>
              <a:avLst/>
              <a:gdLst/>
              <a:ahLst/>
              <a:cxnLst/>
              <a:rect l="l" t="t" r="r" b="b"/>
              <a:pathLst>
                <a:path w="60" h="25" extrusionOk="0">
                  <a:moveTo>
                    <a:pt x="36" y="0"/>
                  </a:moveTo>
                  <a:cubicBezTo>
                    <a:pt x="12" y="12"/>
                    <a:pt x="0" y="24"/>
                    <a:pt x="0" y="24"/>
                  </a:cubicBezTo>
                  <a:cubicBezTo>
                    <a:pt x="0" y="24"/>
                    <a:pt x="24" y="24"/>
                    <a:pt x="60" y="12"/>
                  </a:cubicBezTo>
                  <a:lnTo>
                    <a:pt x="36" y="0"/>
                  </a:lnTo>
                  <a:close/>
                </a:path>
              </a:pathLst>
            </a:custGeom>
            <a:solidFill>
              <a:srgbClr val="1D969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47" name="Google Shape;3347;p73"/>
            <p:cNvSpPr/>
            <p:nvPr/>
          </p:nvSpPr>
          <p:spPr>
            <a:xfrm rot="-318430" flipH="1">
              <a:off x="7162371" y="1052840"/>
              <a:ext cx="203545" cy="60240"/>
            </a:xfrm>
            <a:custGeom>
              <a:avLst/>
              <a:gdLst/>
              <a:ahLst/>
              <a:cxnLst/>
              <a:rect l="l" t="t" r="r" b="b"/>
              <a:pathLst>
                <a:path w="3906" h="1156" extrusionOk="0">
                  <a:moveTo>
                    <a:pt x="3870" y="0"/>
                  </a:moveTo>
                  <a:cubicBezTo>
                    <a:pt x="3727" y="72"/>
                    <a:pt x="3572" y="155"/>
                    <a:pt x="3417" y="238"/>
                  </a:cubicBezTo>
                  <a:cubicBezTo>
                    <a:pt x="3262" y="298"/>
                    <a:pt x="3120" y="357"/>
                    <a:pt x="2953" y="369"/>
                  </a:cubicBezTo>
                  <a:cubicBezTo>
                    <a:pt x="2889" y="378"/>
                    <a:pt x="2826" y="382"/>
                    <a:pt x="2761" y="382"/>
                  </a:cubicBezTo>
                  <a:cubicBezTo>
                    <a:pt x="2657" y="382"/>
                    <a:pt x="2551" y="372"/>
                    <a:pt x="2441" y="357"/>
                  </a:cubicBezTo>
                  <a:cubicBezTo>
                    <a:pt x="2262" y="322"/>
                    <a:pt x="2084" y="274"/>
                    <a:pt x="1905" y="262"/>
                  </a:cubicBezTo>
                  <a:cubicBezTo>
                    <a:pt x="1874" y="260"/>
                    <a:pt x="1844" y="259"/>
                    <a:pt x="1813" y="259"/>
                  </a:cubicBezTo>
                  <a:cubicBezTo>
                    <a:pt x="1666" y="259"/>
                    <a:pt x="1523" y="282"/>
                    <a:pt x="1405" y="322"/>
                  </a:cubicBezTo>
                  <a:cubicBezTo>
                    <a:pt x="1096" y="441"/>
                    <a:pt x="869" y="619"/>
                    <a:pt x="679" y="774"/>
                  </a:cubicBezTo>
                  <a:cubicBezTo>
                    <a:pt x="476" y="917"/>
                    <a:pt x="322" y="1012"/>
                    <a:pt x="203" y="1072"/>
                  </a:cubicBezTo>
                  <a:cubicBezTo>
                    <a:pt x="83" y="1131"/>
                    <a:pt x="0" y="1143"/>
                    <a:pt x="0" y="1155"/>
                  </a:cubicBezTo>
                  <a:cubicBezTo>
                    <a:pt x="0" y="1155"/>
                    <a:pt x="83" y="1155"/>
                    <a:pt x="214" y="1107"/>
                  </a:cubicBezTo>
                  <a:cubicBezTo>
                    <a:pt x="345" y="1072"/>
                    <a:pt x="512" y="976"/>
                    <a:pt x="715" y="846"/>
                  </a:cubicBezTo>
                  <a:cubicBezTo>
                    <a:pt x="929" y="715"/>
                    <a:pt x="1143" y="548"/>
                    <a:pt x="1429" y="441"/>
                  </a:cubicBezTo>
                  <a:cubicBezTo>
                    <a:pt x="1557" y="401"/>
                    <a:pt x="1677" y="378"/>
                    <a:pt x="1809" y="378"/>
                  </a:cubicBezTo>
                  <a:cubicBezTo>
                    <a:pt x="1837" y="378"/>
                    <a:pt x="1865" y="379"/>
                    <a:pt x="1893" y="381"/>
                  </a:cubicBezTo>
                  <a:cubicBezTo>
                    <a:pt x="2060" y="393"/>
                    <a:pt x="2239" y="441"/>
                    <a:pt x="2417" y="476"/>
                  </a:cubicBezTo>
                  <a:cubicBezTo>
                    <a:pt x="2527" y="491"/>
                    <a:pt x="2642" y="501"/>
                    <a:pt x="2756" y="501"/>
                  </a:cubicBezTo>
                  <a:cubicBezTo>
                    <a:pt x="2827" y="501"/>
                    <a:pt x="2897" y="497"/>
                    <a:pt x="2965" y="488"/>
                  </a:cubicBezTo>
                  <a:cubicBezTo>
                    <a:pt x="3143" y="453"/>
                    <a:pt x="3310" y="393"/>
                    <a:pt x="3453" y="322"/>
                  </a:cubicBezTo>
                  <a:cubicBezTo>
                    <a:pt x="3620" y="250"/>
                    <a:pt x="3774" y="155"/>
                    <a:pt x="3905" y="84"/>
                  </a:cubicBezTo>
                  <a:cubicBezTo>
                    <a:pt x="3893" y="60"/>
                    <a:pt x="3870" y="24"/>
                    <a:pt x="3870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48" name="Google Shape;3348;p73"/>
            <p:cNvSpPr/>
            <p:nvPr/>
          </p:nvSpPr>
          <p:spPr>
            <a:xfrm rot="-318430" flipH="1">
              <a:off x="7322442" y="1016682"/>
              <a:ext cx="129131" cy="161440"/>
            </a:xfrm>
            <a:custGeom>
              <a:avLst/>
              <a:gdLst/>
              <a:ahLst/>
              <a:cxnLst/>
              <a:rect l="l" t="t" r="r" b="b"/>
              <a:pathLst>
                <a:path w="2478" h="3098" extrusionOk="0">
                  <a:moveTo>
                    <a:pt x="799" y="1"/>
                  </a:moveTo>
                  <a:lnTo>
                    <a:pt x="1" y="2882"/>
                  </a:lnTo>
                  <a:cubicBezTo>
                    <a:pt x="204" y="3028"/>
                    <a:pt x="447" y="3097"/>
                    <a:pt x="693" y="3097"/>
                  </a:cubicBezTo>
                  <a:cubicBezTo>
                    <a:pt x="850" y="3097"/>
                    <a:pt x="1007" y="3069"/>
                    <a:pt x="1156" y="3013"/>
                  </a:cubicBezTo>
                  <a:cubicBezTo>
                    <a:pt x="1525" y="2882"/>
                    <a:pt x="1834" y="2585"/>
                    <a:pt x="2025" y="2239"/>
                  </a:cubicBezTo>
                  <a:cubicBezTo>
                    <a:pt x="2239" y="1870"/>
                    <a:pt x="2477" y="1072"/>
                    <a:pt x="2227" y="656"/>
                  </a:cubicBezTo>
                  <a:cubicBezTo>
                    <a:pt x="1989" y="251"/>
                    <a:pt x="1227" y="37"/>
                    <a:pt x="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49" name="Google Shape;3349;p73"/>
            <p:cNvSpPr/>
            <p:nvPr/>
          </p:nvSpPr>
          <p:spPr>
            <a:xfrm rot="-318430" flipH="1">
              <a:off x="7268618" y="525645"/>
              <a:ext cx="797714" cy="431374"/>
            </a:xfrm>
            <a:custGeom>
              <a:avLst/>
              <a:gdLst/>
              <a:ahLst/>
              <a:cxnLst/>
              <a:rect l="l" t="t" r="r" b="b"/>
              <a:pathLst>
                <a:path w="15308" h="8278" extrusionOk="0">
                  <a:moveTo>
                    <a:pt x="9295" y="0"/>
                  </a:moveTo>
                  <a:cubicBezTo>
                    <a:pt x="8812" y="0"/>
                    <a:pt x="8311" y="123"/>
                    <a:pt x="7823" y="205"/>
                  </a:cubicBezTo>
                  <a:cubicBezTo>
                    <a:pt x="7593" y="242"/>
                    <a:pt x="7362" y="256"/>
                    <a:pt x="7131" y="256"/>
                  </a:cubicBezTo>
                  <a:cubicBezTo>
                    <a:pt x="6535" y="256"/>
                    <a:pt x="5935" y="162"/>
                    <a:pt x="5334" y="110"/>
                  </a:cubicBezTo>
                  <a:cubicBezTo>
                    <a:pt x="5158" y="92"/>
                    <a:pt x="4978" y="83"/>
                    <a:pt x="4795" y="83"/>
                  </a:cubicBezTo>
                  <a:cubicBezTo>
                    <a:pt x="3161" y="83"/>
                    <a:pt x="1379" y="812"/>
                    <a:pt x="715" y="2408"/>
                  </a:cubicBezTo>
                  <a:cubicBezTo>
                    <a:pt x="477" y="2968"/>
                    <a:pt x="512" y="3670"/>
                    <a:pt x="917" y="4134"/>
                  </a:cubicBezTo>
                  <a:cubicBezTo>
                    <a:pt x="262" y="4635"/>
                    <a:pt x="0" y="5539"/>
                    <a:pt x="179" y="6361"/>
                  </a:cubicBezTo>
                  <a:cubicBezTo>
                    <a:pt x="358" y="7171"/>
                    <a:pt x="917" y="7849"/>
                    <a:pt x="1632" y="8278"/>
                  </a:cubicBezTo>
                  <a:lnTo>
                    <a:pt x="14764" y="7611"/>
                  </a:lnTo>
                  <a:cubicBezTo>
                    <a:pt x="15308" y="5492"/>
                    <a:pt x="14660" y="306"/>
                    <a:pt x="11754" y="306"/>
                  </a:cubicBezTo>
                  <a:cubicBezTo>
                    <a:pt x="11477" y="306"/>
                    <a:pt x="11179" y="354"/>
                    <a:pt x="10859" y="455"/>
                  </a:cubicBezTo>
                  <a:cubicBezTo>
                    <a:pt x="10814" y="464"/>
                    <a:pt x="10762" y="487"/>
                    <a:pt x="10713" y="487"/>
                  </a:cubicBezTo>
                  <a:cubicBezTo>
                    <a:pt x="10698" y="487"/>
                    <a:pt x="10683" y="485"/>
                    <a:pt x="10668" y="479"/>
                  </a:cubicBezTo>
                  <a:cubicBezTo>
                    <a:pt x="10609" y="467"/>
                    <a:pt x="10561" y="420"/>
                    <a:pt x="10502" y="396"/>
                  </a:cubicBezTo>
                  <a:cubicBezTo>
                    <a:pt x="10129" y="95"/>
                    <a:pt x="9719" y="0"/>
                    <a:pt x="92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50" name="Google Shape;3350;p73"/>
            <p:cNvSpPr/>
            <p:nvPr/>
          </p:nvSpPr>
          <p:spPr>
            <a:xfrm rot="-318430" flipH="1">
              <a:off x="7286207" y="854475"/>
              <a:ext cx="135280" cy="228194"/>
            </a:xfrm>
            <a:custGeom>
              <a:avLst/>
              <a:gdLst/>
              <a:ahLst/>
              <a:cxnLst/>
              <a:rect l="l" t="t" r="r" b="b"/>
              <a:pathLst>
                <a:path w="2596" h="4379" extrusionOk="0">
                  <a:moveTo>
                    <a:pt x="626" y="0"/>
                  </a:moveTo>
                  <a:cubicBezTo>
                    <a:pt x="454" y="0"/>
                    <a:pt x="283" y="29"/>
                    <a:pt x="119" y="90"/>
                  </a:cubicBezTo>
                  <a:lnTo>
                    <a:pt x="0" y="4364"/>
                  </a:lnTo>
                  <a:cubicBezTo>
                    <a:pt x="179" y="4371"/>
                    <a:pt x="365" y="4378"/>
                    <a:pt x="551" y="4378"/>
                  </a:cubicBezTo>
                  <a:cubicBezTo>
                    <a:pt x="687" y="4378"/>
                    <a:pt x="822" y="4375"/>
                    <a:pt x="953" y="4364"/>
                  </a:cubicBezTo>
                  <a:cubicBezTo>
                    <a:pt x="1345" y="4317"/>
                    <a:pt x="1703" y="4210"/>
                    <a:pt x="1953" y="3912"/>
                  </a:cubicBezTo>
                  <a:cubicBezTo>
                    <a:pt x="2250" y="3555"/>
                    <a:pt x="2417" y="3114"/>
                    <a:pt x="2488" y="2650"/>
                  </a:cubicBezTo>
                  <a:cubicBezTo>
                    <a:pt x="2596" y="1971"/>
                    <a:pt x="2477" y="1221"/>
                    <a:pt x="2024" y="674"/>
                  </a:cubicBezTo>
                  <a:cubicBezTo>
                    <a:pt x="1692" y="269"/>
                    <a:pt x="1156" y="0"/>
                    <a:pt x="626" y="0"/>
                  </a:cubicBezTo>
                  <a:close/>
                </a:path>
              </a:pathLst>
            </a:custGeom>
            <a:solidFill>
              <a:srgbClr val="893F5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51" name="Google Shape;3351;p73"/>
            <p:cNvSpPr/>
            <p:nvPr/>
          </p:nvSpPr>
          <p:spPr>
            <a:xfrm rot="-318430" flipH="1">
              <a:off x="7329113" y="896920"/>
              <a:ext cx="60813" cy="157844"/>
            </a:xfrm>
            <a:custGeom>
              <a:avLst/>
              <a:gdLst/>
              <a:ahLst/>
              <a:cxnLst/>
              <a:rect l="l" t="t" r="r" b="b"/>
              <a:pathLst>
                <a:path w="1167" h="3029" extrusionOk="0">
                  <a:moveTo>
                    <a:pt x="1148" y="0"/>
                  </a:moveTo>
                  <a:cubicBezTo>
                    <a:pt x="1111" y="0"/>
                    <a:pt x="929" y="87"/>
                    <a:pt x="738" y="278"/>
                  </a:cubicBezTo>
                  <a:cubicBezTo>
                    <a:pt x="512" y="492"/>
                    <a:pt x="262" y="873"/>
                    <a:pt x="119" y="1338"/>
                  </a:cubicBezTo>
                  <a:cubicBezTo>
                    <a:pt x="0" y="1802"/>
                    <a:pt x="0" y="2243"/>
                    <a:pt x="36" y="2564"/>
                  </a:cubicBezTo>
                  <a:cubicBezTo>
                    <a:pt x="72" y="2850"/>
                    <a:pt x="131" y="3028"/>
                    <a:pt x="143" y="3028"/>
                  </a:cubicBezTo>
                  <a:cubicBezTo>
                    <a:pt x="155" y="3028"/>
                    <a:pt x="143" y="2838"/>
                    <a:pt x="131" y="2540"/>
                  </a:cubicBezTo>
                  <a:cubicBezTo>
                    <a:pt x="107" y="2243"/>
                    <a:pt x="131" y="1814"/>
                    <a:pt x="250" y="1374"/>
                  </a:cubicBezTo>
                  <a:cubicBezTo>
                    <a:pt x="369" y="921"/>
                    <a:pt x="584" y="564"/>
                    <a:pt x="798" y="338"/>
                  </a:cubicBezTo>
                  <a:cubicBezTo>
                    <a:pt x="1000" y="123"/>
                    <a:pt x="1167" y="16"/>
                    <a:pt x="1155" y="4"/>
                  </a:cubicBezTo>
                  <a:cubicBezTo>
                    <a:pt x="1155" y="2"/>
                    <a:pt x="1153" y="0"/>
                    <a:pt x="11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52" name="Google Shape;3352;p73"/>
            <p:cNvSpPr/>
            <p:nvPr/>
          </p:nvSpPr>
          <p:spPr>
            <a:xfrm rot="-318430" flipH="1">
              <a:off x="7336322" y="948227"/>
              <a:ext cx="37259" cy="90986"/>
            </a:xfrm>
            <a:custGeom>
              <a:avLst/>
              <a:gdLst/>
              <a:ahLst/>
              <a:cxnLst/>
              <a:rect l="l" t="t" r="r" b="b"/>
              <a:pathLst>
                <a:path w="715" h="1746" extrusionOk="0">
                  <a:moveTo>
                    <a:pt x="23" y="1"/>
                  </a:moveTo>
                  <a:cubicBezTo>
                    <a:pt x="9" y="1"/>
                    <a:pt x="0" y="3"/>
                    <a:pt x="0" y="6"/>
                  </a:cubicBezTo>
                  <a:cubicBezTo>
                    <a:pt x="0" y="18"/>
                    <a:pt x="108" y="53"/>
                    <a:pt x="239" y="184"/>
                  </a:cubicBezTo>
                  <a:cubicBezTo>
                    <a:pt x="381" y="303"/>
                    <a:pt x="512" y="529"/>
                    <a:pt x="560" y="791"/>
                  </a:cubicBezTo>
                  <a:cubicBezTo>
                    <a:pt x="596" y="1065"/>
                    <a:pt x="536" y="1315"/>
                    <a:pt x="477" y="1494"/>
                  </a:cubicBezTo>
                  <a:cubicBezTo>
                    <a:pt x="417" y="1637"/>
                    <a:pt x="346" y="1744"/>
                    <a:pt x="358" y="1744"/>
                  </a:cubicBezTo>
                  <a:cubicBezTo>
                    <a:pt x="359" y="1745"/>
                    <a:pt x="361" y="1745"/>
                    <a:pt x="363" y="1745"/>
                  </a:cubicBezTo>
                  <a:cubicBezTo>
                    <a:pt x="392" y="1745"/>
                    <a:pt x="471" y="1662"/>
                    <a:pt x="560" y="1506"/>
                  </a:cubicBezTo>
                  <a:cubicBezTo>
                    <a:pt x="643" y="1327"/>
                    <a:pt x="715" y="1065"/>
                    <a:pt x="679" y="768"/>
                  </a:cubicBezTo>
                  <a:cubicBezTo>
                    <a:pt x="632" y="470"/>
                    <a:pt x="465" y="208"/>
                    <a:pt x="298" y="113"/>
                  </a:cubicBezTo>
                  <a:cubicBezTo>
                    <a:pt x="181" y="22"/>
                    <a:pt x="70" y="1"/>
                    <a:pt x="2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53" name="Google Shape;3353;p73"/>
            <p:cNvSpPr/>
            <p:nvPr/>
          </p:nvSpPr>
          <p:spPr>
            <a:xfrm rot="-318430" flipH="1">
              <a:off x="7939289" y="878924"/>
              <a:ext cx="135332" cy="234395"/>
            </a:xfrm>
            <a:custGeom>
              <a:avLst/>
              <a:gdLst/>
              <a:ahLst/>
              <a:cxnLst/>
              <a:rect l="l" t="t" r="r" b="b"/>
              <a:pathLst>
                <a:path w="2597" h="4498" extrusionOk="0">
                  <a:moveTo>
                    <a:pt x="2120" y="0"/>
                  </a:moveTo>
                  <a:cubicBezTo>
                    <a:pt x="1346" y="0"/>
                    <a:pt x="584" y="405"/>
                    <a:pt x="275" y="1131"/>
                  </a:cubicBezTo>
                  <a:cubicBezTo>
                    <a:pt x="1" y="1774"/>
                    <a:pt x="96" y="2524"/>
                    <a:pt x="394" y="3155"/>
                  </a:cubicBezTo>
                  <a:cubicBezTo>
                    <a:pt x="584" y="3572"/>
                    <a:pt x="870" y="3953"/>
                    <a:pt x="1251" y="4215"/>
                  </a:cubicBezTo>
                  <a:cubicBezTo>
                    <a:pt x="1529" y="4392"/>
                    <a:pt x="1861" y="4497"/>
                    <a:pt x="2192" y="4497"/>
                  </a:cubicBezTo>
                  <a:cubicBezTo>
                    <a:pt x="2328" y="4497"/>
                    <a:pt x="2464" y="4479"/>
                    <a:pt x="2597" y="4441"/>
                  </a:cubicBezTo>
                  <a:lnTo>
                    <a:pt x="2120" y="0"/>
                  </a:lnTo>
                  <a:close/>
                </a:path>
              </a:pathLst>
            </a:custGeom>
            <a:solidFill>
              <a:srgbClr val="893F5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54" name="Google Shape;3354;p73"/>
            <p:cNvSpPr/>
            <p:nvPr/>
          </p:nvSpPr>
          <p:spPr>
            <a:xfrm rot="-318430" flipH="1">
              <a:off x="7950477" y="940756"/>
              <a:ext cx="95571" cy="138250"/>
            </a:xfrm>
            <a:custGeom>
              <a:avLst/>
              <a:gdLst/>
              <a:ahLst/>
              <a:cxnLst/>
              <a:rect l="l" t="t" r="r" b="b"/>
              <a:pathLst>
                <a:path w="1834" h="2653" extrusionOk="0">
                  <a:moveTo>
                    <a:pt x="26" y="1"/>
                  </a:moveTo>
                  <a:cubicBezTo>
                    <a:pt x="9" y="1"/>
                    <a:pt x="0" y="4"/>
                    <a:pt x="0" y="9"/>
                  </a:cubicBezTo>
                  <a:cubicBezTo>
                    <a:pt x="0" y="21"/>
                    <a:pt x="179" y="80"/>
                    <a:pt x="429" y="223"/>
                  </a:cubicBezTo>
                  <a:cubicBezTo>
                    <a:pt x="679" y="378"/>
                    <a:pt x="1012" y="675"/>
                    <a:pt x="1251" y="1056"/>
                  </a:cubicBezTo>
                  <a:cubicBezTo>
                    <a:pt x="1489" y="1461"/>
                    <a:pt x="1608" y="1866"/>
                    <a:pt x="1691" y="2164"/>
                  </a:cubicBezTo>
                  <a:cubicBezTo>
                    <a:pt x="1749" y="2464"/>
                    <a:pt x="1795" y="2652"/>
                    <a:pt x="1809" y="2652"/>
                  </a:cubicBezTo>
                  <a:cubicBezTo>
                    <a:pt x="1809" y="2652"/>
                    <a:pt x="1810" y="2652"/>
                    <a:pt x="1810" y="2652"/>
                  </a:cubicBezTo>
                  <a:cubicBezTo>
                    <a:pt x="1834" y="2652"/>
                    <a:pt x="1834" y="2461"/>
                    <a:pt x="1763" y="2152"/>
                  </a:cubicBezTo>
                  <a:cubicBezTo>
                    <a:pt x="1715" y="1854"/>
                    <a:pt x="1608" y="1414"/>
                    <a:pt x="1346" y="997"/>
                  </a:cubicBezTo>
                  <a:cubicBezTo>
                    <a:pt x="1096" y="580"/>
                    <a:pt x="751" y="306"/>
                    <a:pt x="477" y="152"/>
                  </a:cubicBezTo>
                  <a:cubicBezTo>
                    <a:pt x="252" y="39"/>
                    <a:pt x="87" y="1"/>
                    <a:pt x="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55" name="Google Shape;3355;p73"/>
            <p:cNvSpPr/>
            <p:nvPr/>
          </p:nvSpPr>
          <p:spPr>
            <a:xfrm rot="-318430" flipH="1">
              <a:off x="7985424" y="978605"/>
              <a:ext cx="33507" cy="93331"/>
            </a:xfrm>
            <a:custGeom>
              <a:avLst/>
              <a:gdLst/>
              <a:ahLst/>
              <a:cxnLst/>
              <a:rect l="l" t="t" r="r" b="b"/>
              <a:pathLst>
                <a:path w="643" h="1791" extrusionOk="0">
                  <a:moveTo>
                    <a:pt x="459" y="1"/>
                  </a:moveTo>
                  <a:cubicBezTo>
                    <a:pt x="432" y="1"/>
                    <a:pt x="308" y="46"/>
                    <a:pt x="203" y="194"/>
                  </a:cubicBezTo>
                  <a:cubicBezTo>
                    <a:pt x="83" y="360"/>
                    <a:pt x="0" y="622"/>
                    <a:pt x="24" y="944"/>
                  </a:cubicBezTo>
                  <a:cubicBezTo>
                    <a:pt x="72" y="1241"/>
                    <a:pt x="226" y="1491"/>
                    <a:pt x="345" y="1622"/>
                  </a:cubicBezTo>
                  <a:cubicBezTo>
                    <a:pt x="496" y="1740"/>
                    <a:pt x="598" y="1791"/>
                    <a:pt x="616" y="1791"/>
                  </a:cubicBezTo>
                  <a:cubicBezTo>
                    <a:pt x="618" y="1791"/>
                    <a:pt x="619" y="1790"/>
                    <a:pt x="619" y="1789"/>
                  </a:cubicBezTo>
                  <a:cubicBezTo>
                    <a:pt x="643" y="1777"/>
                    <a:pt x="548" y="1694"/>
                    <a:pt x="429" y="1551"/>
                  </a:cubicBezTo>
                  <a:cubicBezTo>
                    <a:pt x="322" y="1396"/>
                    <a:pt x="203" y="1182"/>
                    <a:pt x="167" y="908"/>
                  </a:cubicBezTo>
                  <a:cubicBezTo>
                    <a:pt x="119" y="646"/>
                    <a:pt x="191" y="384"/>
                    <a:pt x="286" y="241"/>
                  </a:cubicBezTo>
                  <a:cubicBezTo>
                    <a:pt x="369" y="86"/>
                    <a:pt x="476" y="15"/>
                    <a:pt x="464" y="3"/>
                  </a:cubicBezTo>
                  <a:cubicBezTo>
                    <a:pt x="464" y="2"/>
                    <a:pt x="463" y="1"/>
                    <a:pt x="45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56" name="Google Shape;3356;p73"/>
            <p:cNvSpPr/>
            <p:nvPr/>
          </p:nvSpPr>
          <p:spPr>
            <a:xfrm rot="-318430" flipH="1">
              <a:off x="7367782" y="633829"/>
              <a:ext cx="613033" cy="632366"/>
            </a:xfrm>
            <a:custGeom>
              <a:avLst/>
              <a:gdLst/>
              <a:ahLst/>
              <a:cxnLst/>
              <a:rect l="l" t="t" r="r" b="b"/>
              <a:pathLst>
                <a:path w="11764" h="12135" extrusionOk="0">
                  <a:moveTo>
                    <a:pt x="6678" y="0"/>
                  </a:moveTo>
                  <a:cubicBezTo>
                    <a:pt x="6112" y="0"/>
                    <a:pt x="5533" y="77"/>
                    <a:pt x="4966" y="206"/>
                  </a:cubicBezTo>
                  <a:cubicBezTo>
                    <a:pt x="3156" y="313"/>
                    <a:pt x="1346" y="944"/>
                    <a:pt x="501" y="2659"/>
                  </a:cubicBezTo>
                  <a:cubicBezTo>
                    <a:pt x="155" y="3361"/>
                    <a:pt x="60" y="4159"/>
                    <a:pt x="24" y="4933"/>
                  </a:cubicBezTo>
                  <a:cubicBezTo>
                    <a:pt x="1" y="5969"/>
                    <a:pt x="84" y="7016"/>
                    <a:pt x="310" y="8028"/>
                  </a:cubicBezTo>
                  <a:cubicBezTo>
                    <a:pt x="536" y="9040"/>
                    <a:pt x="786" y="10172"/>
                    <a:pt x="1501" y="10969"/>
                  </a:cubicBezTo>
                  <a:cubicBezTo>
                    <a:pt x="2287" y="11886"/>
                    <a:pt x="3513" y="12077"/>
                    <a:pt x="4644" y="12124"/>
                  </a:cubicBezTo>
                  <a:cubicBezTo>
                    <a:pt x="4821" y="12131"/>
                    <a:pt x="4999" y="12135"/>
                    <a:pt x="5178" y="12135"/>
                  </a:cubicBezTo>
                  <a:cubicBezTo>
                    <a:pt x="5636" y="12135"/>
                    <a:pt x="6099" y="12109"/>
                    <a:pt x="6561" y="12041"/>
                  </a:cubicBezTo>
                  <a:cubicBezTo>
                    <a:pt x="6585" y="12041"/>
                    <a:pt x="6621" y="12029"/>
                    <a:pt x="6644" y="12029"/>
                  </a:cubicBezTo>
                  <a:cubicBezTo>
                    <a:pt x="6680" y="12029"/>
                    <a:pt x="6704" y="12017"/>
                    <a:pt x="6740" y="12017"/>
                  </a:cubicBezTo>
                  <a:cubicBezTo>
                    <a:pt x="7359" y="11922"/>
                    <a:pt x="7990" y="11767"/>
                    <a:pt x="8597" y="11553"/>
                  </a:cubicBezTo>
                  <a:cubicBezTo>
                    <a:pt x="9680" y="11196"/>
                    <a:pt x="10788" y="10660"/>
                    <a:pt x="11312" y="9576"/>
                  </a:cubicBezTo>
                  <a:cubicBezTo>
                    <a:pt x="11764" y="8588"/>
                    <a:pt x="11693" y="7445"/>
                    <a:pt x="11633" y="6409"/>
                  </a:cubicBezTo>
                  <a:cubicBezTo>
                    <a:pt x="11550" y="5373"/>
                    <a:pt x="11335" y="4349"/>
                    <a:pt x="11026" y="3373"/>
                  </a:cubicBezTo>
                  <a:cubicBezTo>
                    <a:pt x="10788" y="2623"/>
                    <a:pt x="10454" y="1897"/>
                    <a:pt x="9942" y="1313"/>
                  </a:cubicBezTo>
                  <a:cubicBezTo>
                    <a:pt x="9057" y="355"/>
                    <a:pt x="7895" y="0"/>
                    <a:pt x="6678" y="0"/>
                  </a:cubicBezTo>
                  <a:close/>
                </a:path>
              </a:pathLst>
            </a:custGeom>
            <a:solidFill>
              <a:srgbClr val="9B485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57" name="Google Shape;3357;p73"/>
            <p:cNvSpPr/>
            <p:nvPr/>
          </p:nvSpPr>
          <p:spPr>
            <a:xfrm rot="-318430" flipH="1">
              <a:off x="7678264" y="946713"/>
              <a:ext cx="60866" cy="63315"/>
            </a:xfrm>
            <a:custGeom>
              <a:avLst/>
              <a:gdLst/>
              <a:ahLst/>
              <a:cxnLst/>
              <a:rect l="l" t="t" r="r" b="b"/>
              <a:pathLst>
                <a:path w="1168" h="1215" extrusionOk="0">
                  <a:moveTo>
                    <a:pt x="775" y="1"/>
                  </a:moveTo>
                  <a:cubicBezTo>
                    <a:pt x="656" y="1"/>
                    <a:pt x="513" y="37"/>
                    <a:pt x="346" y="108"/>
                  </a:cubicBezTo>
                  <a:cubicBezTo>
                    <a:pt x="275" y="144"/>
                    <a:pt x="203" y="191"/>
                    <a:pt x="144" y="275"/>
                  </a:cubicBezTo>
                  <a:cubicBezTo>
                    <a:pt x="84" y="346"/>
                    <a:pt x="36" y="430"/>
                    <a:pt x="25" y="537"/>
                  </a:cubicBezTo>
                  <a:cubicBezTo>
                    <a:pt x="1" y="644"/>
                    <a:pt x="25" y="739"/>
                    <a:pt x="84" y="834"/>
                  </a:cubicBezTo>
                  <a:cubicBezTo>
                    <a:pt x="144" y="930"/>
                    <a:pt x="215" y="965"/>
                    <a:pt x="286" y="1013"/>
                  </a:cubicBezTo>
                  <a:cubicBezTo>
                    <a:pt x="441" y="1108"/>
                    <a:pt x="572" y="1144"/>
                    <a:pt x="691" y="1180"/>
                  </a:cubicBezTo>
                  <a:cubicBezTo>
                    <a:pt x="816" y="1207"/>
                    <a:pt x="913" y="1214"/>
                    <a:pt x="982" y="1214"/>
                  </a:cubicBezTo>
                  <a:cubicBezTo>
                    <a:pt x="1065" y="1214"/>
                    <a:pt x="1108" y="1203"/>
                    <a:pt x="1108" y="1203"/>
                  </a:cubicBezTo>
                  <a:cubicBezTo>
                    <a:pt x="1108" y="1192"/>
                    <a:pt x="965" y="1180"/>
                    <a:pt x="739" y="1120"/>
                  </a:cubicBezTo>
                  <a:cubicBezTo>
                    <a:pt x="632" y="1084"/>
                    <a:pt x="501" y="1025"/>
                    <a:pt x="370" y="942"/>
                  </a:cubicBezTo>
                  <a:cubicBezTo>
                    <a:pt x="310" y="894"/>
                    <a:pt x="251" y="846"/>
                    <a:pt x="203" y="787"/>
                  </a:cubicBezTo>
                  <a:cubicBezTo>
                    <a:pt x="167" y="727"/>
                    <a:pt x="155" y="656"/>
                    <a:pt x="155" y="561"/>
                  </a:cubicBezTo>
                  <a:cubicBezTo>
                    <a:pt x="167" y="406"/>
                    <a:pt x="286" y="287"/>
                    <a:pt x="406" y="203"/>
                  </a:cubicBezTo>
                  <a:cubicBezTo>
                    <a:pt x="536" y="132"/>
                    <a:pt x="679" y="108"/>
                    <a:pt x="775" y="84"/>
                  </a:cubicBezTo>
                  <a:cubicBezTo>
                    <a:pt x="1013" y="60"/>
                    <a:pt x="1168" y="72"/>
                    <a:pt x="1168" y="49"/>
                  </a:cubicBezTo>
                  <a:cubicBezTo>
                    <a:pt x="1168" y="25"/>
                    <a:pt x="1013" y="1"/>
                    <a:pt x="7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58" name="Google Shape;3358;p73"/>
            <p:cNvSpPr/>
            <p:nvPr/>
          </p:nvSpPr>
          <p:spPr>
            <a:xfrm rot="-318430" flipH="1">
              <a:off x="7757482" y="909683"/>
              <a:ext cx="152685" cy="148516"/>
            </a:xfrm>
            <a:custGeom>
              <a:avLst/>
              <a:gdLst/>
              <a:ahLst/>
              <a:cxnLst/>
              <a:rect l="l" t="t" r="r" b="b"/>
              <a:pathLst>
                <a:path w="2930" h="2850" extrusionOk="0">
                  <a:moveTo>
                    <a:pt x="1456" y="0"/>
                  </a:moveTo>
                  <a:cubicBezTo>
                    <a:pt x="1392" y="0"/>
                    <a:pt x="1328" y="5"/>
                    <a:pt x="1262" y="14"/>
                  </a:cubicBezTo>
                  <a:cubicBezTo>
                    <a:pt x="512" y="133"/>
                    <a:pt x="0" y="847"/>
                    <a:pt x="96" y="1621"/>
                  </a:cubicBezTo>
                  <a:cubicBezTo>
                    <a:pt x="194" y="2340"/>
                    <a:pt x="789" y="2849"/>
                    <a:pt x="1473" y="2849"/>
                  </a:cubicBezTo>
                  <a:cubicBezTo>
                    <a:pt x="1537" y="2849"/>
                    <a:pt x="1602" y="2845"/>
                    <a:pt x="1667" y="2835"/>
                  </a:cubicBezTo>
                  <a:cubicBezTo>
                    <a:pt x="2405" y="2716"/>
                    <a:pt x="2929" y="2002"/>
                    <a:pt x="2822" y="1228"/>
                  </a:cubicBezTo>
                  <a:cubicBezTo>
                    <a:pt x="2724" y="510"/>
                    <a:pt x="2138" y="0"/>
                    <a:pt x="14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59" name="Google Shape;3359;p73"/>
            <p:cNvSpPr/>
            <p:nvPr/>
          </p:nvSpPr>
          <p:spPr>
            <a:xfrm rot="-318430" flipH="1">
              <a:off x="7657768" y="994384"/>
              <a:ext cx="16206" cy="12142"/>
            </a:xfrm>
            <a:custGeom>
              <a:avLst/>
              <a:gdLst/>
              <a:ahLst/>
              <a:cxnLst/>
              <a:rect l="l" t="t" r="r" b="b"/>
              <a:pathLst>
                <a:path w="311" h="233" extrusionOk="0">
                  <a:moveTo>
                    <a:pt x="274" y="0"/>
                  </a:moveTo>
                  <a:cubicBezTo>
                    <a:pt x="239" y="0"/>
                    <a:pt x="173" y="25"/>
                    <a:pt x="120" y="69"/>
                  </a:cubicBezTo>
                  <a:cubicBezTo>
                    <a:pt x="48" y="128"/>
                    <a:pt x="1" y="188"/>
                    <a:pt x="12" y="224"/>
                  </a:cubicBezTo>
                  <a:cubicBezTo>
                    <a:pt x="19" y="230"/>
                    <a:pt x="29" y="233"/>
                    <a:pt x="42" y="233"/>
                  </a:cubicBezTo>
                  <a:cubicBezTo>
                    <a:pt x="79" y="233"/>
                    <a:pt x="138" y="208"/>
                    <a:pt x="191" y="164"/>
                  </a:cubicBezTo>
                  <a:cubicBezTo>
                    <a:pt x="274" y="116"/>
                    <a:pt x="310" y="45"/>
                    <a:pt x="298" y="9"/>
                  </a:cubicBezTo>
                  <a:cubicBezTo>
                    <a:pt x="295" y="3"/>
                    <a:pt x="287" y="0"/>
                    <a:pt x="2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60" name="Google Shape;3360;p73"/>
            <p:cNvSpPr/>
            <p:nvPr/>
          </p:nvSpPr>
          <p:spPr>
            <a:xfrm rot="-318430" flipH="1">
              <a:off x="7462162" y="895894"/>
              <a:ext cx="154509" cy="149089"/>
            </a:xfrm>
            <a:custGeom>
              <a:avLst/>
              <a:gdLst/>
              <a:ahLst/>
              <a:cxnLst/>
              <a:rect l="l" t="t" r="r" b="b"/>
              <a:pathLst>
                <a:path w="2965" h="2861" extrusionOk="0">
                  <a:moveTo>
                    <a:pt x="1474" y="0"/>
                  </a:moveTo>
                  <a:cubicBezTo>
                    <a:pt x="1412" y="0"/>
                    <a:pt x="1349" y="5"/>
                    <a:pt x="1286" y="14"/>
                  </a:cubicBezTo>
                  <a:cubicBezTo>
                    <a:pt x="524" y="121"/>
                    <a:pt x="0" y="847"/>
                    <a:pt x="119" y="1621"/>
                  </a:cubicBezTo>
                  <a:cubicBezTo>
                    <a:pt x="218" y="2341"/>
                    <a:pt x="815" y="2861"/>
                    <a:pt x="1491" y="2861"/>
                  </a:cubicBezTo>
                  <a:cubicBezTo>
                    <a:pt x="1553" y="2861"/>
                    <a:pt x="1616" y="2857"/>
                    <a:pt x="1679" y="2848"/>
                  </a:cubicBezTo>
                  <a:cubicBezTo>
                    <a:pt x="2441" y="2740"/>
                    <a:pt x="2965" y="2014"/>
                    <a:pt x="2858" y="1240"/>
                  </a:cubicBezTo>
                  <a:cubicBezTo>
                    <a:pt x="2749" y="520"/>
                    <a:pt x="2150" y="0"/>
                    <a:pt x="147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61" name="Google Shape;3361;p73"/>
            <p:cNvSpPr/>
            <p:nvPr/>
          </p:nvSpPr>
          <p:spPr>
            <a:xfrm rot="-1782668" flipH="1">
              <a:off x="7760922" y="936190"/>
              <a:ext cx="73268" cy="124128"/>
            </a:xfrm>
            <a:custGeom>
              <a:avLst/>
              <a:gdLst/>
              <a:ahLst/>
              <a:cxnLst/>
              <a:rect l="l" t="t" r="r" b="b"/>
              <a:pathLst>
                <a:path w="1406" h="2382" extrusionOk="0">
                  <a:moveTo>
                    <a:pt x="536" y="1"/>
                  </a:moveTo>
                  <a:cubicBezTo>
                    <a:pt x="191" y="298"/>
                    <a:pt x="1" y="775"/>
                    <a:pt x="72" y="1275"/>
                  </a:cubicBezTo>
                  <a:cubicBezTo>
                    <a:pt x="144" y="1787"/>
                    <a:pt x="453" y="2191"/>
                    <a:pt x="870" y="2382"/>
                  </a:cubicBezTo>
                  <a:cubicBezTo>
                    <a:pt x="1215" y="2084"/>
                    <a:pt x="1406" y="1608"/>
                    <a:pt x="1334" y="1096"/>
                  </a:cubicBezTo>
                  <a:cubicBezTo>
                    <a:pt x="1263" y="596"/>
                    <a:pt x="953" y="191"/>
                    <a:pt x="5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62" name="Google Shape;3362;p73"/>
            <p:cNvSpPr/>
            <p:nvPr/>
          </p:nvSpPr>
          <p:spPr>
            <a:xfrm rot="-1782668" flipH="1">
              <a:off x="7466729" y="923907"/>
              <a:ext cx="72642" cy="124180"/>
            </a:xfrm>
            <a:custGeom>
              <a:avLst/>
              <a:gdLst/>
              <a:ahLst/>
              <a:cxnLst/>
              <a:rect l="l" t="t" r="r" b="b"/>
              <a:pathLst>
                <a:path w="1394" h="2383" extrusionOk="0">
                  <a:moveTo>
                    <a:pt x="513" y="1"/>
                  </a:moveTo>
                  <a:cubicBezTo>
                    <a:pt x="167" y="299"/>
                    <a:pt x="1" y="775"/>
                    <a:pt x="60" y="1275"/>
                  </a:cubicBezTo>
                  <a:cubicBezTo>
                    <a:pt x="132" y="1787"/>
                    <a:pt x="441" y="2180"/>
                    <a:pt x="858" y="2382"/>
                  </a:cubicBezTo>
                  <a:cubicBezTo>
                    <a:pt x="1203" y="2085"/>
                    <a:pt x="1394" y="1608"/>
                    <a:pt x="1322" y="1096"/>
                  </a:cubicBezTo>
                  <a:cubicBezTo>
                    <a:pt x="1251" y="596"/>
                    <a:pt x="929" y="191"/>
                    <a:pt x="5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63" name="Google Shape;3363;p73"/>
            <p:cNvSpPr/>
            <p:nvPr/>
          </p:nvSpPr>
          <p:spPr>
            <a:xfrm rot="-318430" flipH="1">
              <a:off x="7765945" y="894361"/>
              <a:ext cx="58990" cy="29912"/>
            </a:xfrm>
            <a:custGeom>
              <a:avLst/>
              <a:gdLst/>
              <a:ahLst/>
              <a:cxnLst/>
              <a:rect l="l" t="t" r="r" b="b"/>
              <a:pathLst>
                <a:path w="1132" h="574" extrusionOk="0">
                  <a:moveTo>
                    <a:pt x="191" y="1"/>
                  </a:moveTo>
                  <a:cubicBezTo>
                    <a:pt x="72" y="1"/>
                    <a:pt x="1" y="24"/>
                    <a:pt x="1" y="24"/>
                  </a:cubicBezTo>
                  <a:cubicBezTo>
                    <a:pt x="1" y="60"/>
                    <a:pt x="298" y="12"/>
                    <a:pt x="620" y="179"/>
                  </a:cubicBezTo>
                  <a:cubicBezTo>
                    <a:pt x="927" y="327"/>
                    <a:pt x="1082" y="574"/>
                    <a:pt x="1116" y="574"/>
                  </a:cubicBezTo>
                  <a:cubicBezTo>
                    <a:pt x="1117" y="574"/>
                    <a:pt x="1119" y="573"/>
                    <a:pt x="1120" y="572"/>
                  </a:cubicBezTo>
                  <a:cubicBezTo>
                    <a:pt x="1132" y="572"/>
                    <a:pt x="1096" y="501"/>
                    <a:pt x="1025" y="393"/>
                  </a:cubicBezTo>
                  <a:cubicBezTo>
                    <a:pt x="953" y="298"/>
                    <a:pt x="822" y="179"/>
                    <a:pt x="655" y="96"/>
                  </a:cubicBezTo>
                  <a:cubicBezTo>
                    <a:pt x="477" y="12"/>
                    <a:pt x="310" y="1"/>
                    <a:pt x="1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64" name="Google Shape;3364;p73"/>
            <p:cNvSpPr/>
            <p:nvPr/>
          </p:nvSpPr>
          <p:spPr>
            <a:xfrm rot="-318430" flipH="1">
              <a:off x="7560066" y="878074"/>
              <a:ext cx="49036" cy="43929"/>
            </a:xfrm>
            <a:custGeom>
              <a:avLst/>
              <a:gdLst/>
              <a:ahLst/>
              <a:cxnLst/>
              <a:rect l="l" t="t" r="r" b="b"/>
              <a:pathLst>
                <a:path w="941" h="843" extrusionOk="0">
                  <a:moveTo>
                    <a:pt x="910" y="1"/>
                  </a:moveTo>
                  <a:cubicBezTo>
                    <a:pt x="875" y="1"/>
                    <a:pt x="814" y="9"/>
                    <a:pt x="738" y="32"/>
                  </a:cubicBezTo>
                  <a:cubicBezTo>
                    <a:pt x="619" y="56"/>
                    <a:pt x="465" y="139"/>
                    <a:pt x="322" y="270"/>
                  </a:cubicBezTo>
                  <a:cubicBezTo>
                    <a:pt x="191" y="401"/>
                    <a:pt x="84" y="544"/>
                    <a:pt x="48" y="651"/>
                  </a:cubicBezTo>
                  <a:cubicBezTo>
                    <a:pt x="0" y="758"/>
                    <a:pt x="0" y="841"/>
                    <a:pt x="0" y="841"/>
                  </a:cubicBezTo>
                  <a:cubicBezTo>
                    <a:pt x="1" y="842"/>
                    <a:pt x="2" y="843"/>
                    <a:pt x="3" y="843"/>
                  </a:cubicBezTo>
                  <a:cubicBezTo>
                    <a:pt x="31" y="843"/>
                    <a:pt x="117" y="559"/>
                    <a:pt x="369" y="329"/>
                  </a:cubicBezTo>
                  <a:cubicBezTo>
                    <a:pt x="643" y="91"/>
                    <a:pt x="941" y="32"/>
                    <a:pt x="941" y="8"/>
                  </a:cubicBezTo>
                  <a:cubicBezTo>
                    <a:pt x="941" y="4"/>
                    <a:pt x="930" y="1"/>
                    <a:pt x="9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65" name="Google Shape;3365;p73"/>
            <p:cNvSpPr/>
            <p:nvPr/>
          </p:nvSpPr>
          <p:spPr>
            <a:xfrm rot="-318430" flipH="1">
              <a:off x="7795467" y="800225"/>
              <a:ext cx="96874" cy="61022"/>
            </a:xfrm>
            <a:custGeom>
              <a:avLst/>
              <a:gdLst/>
              <a:ahLst/>
              <a:cxnLst/>
              <a:rect l="l" t="t" r="r" b="b"/>
              <a:pathLst>
                <a:path w="1859" h="1171" extrusionOk="0">
                  <a:moveTo>
                    <a:pt x="1309" y="1"/>
                  </a:moveTo>
                  <a:cubicBezTo>
                    <a:pt x="1131" y="1"/>
                    <a:pt x="921" y="49"/>
                    <a:pt x="715" y="143"/>
                  </a:cubicBezTo>
                  <a:cubicBezTo>
                    <a:pt x="263" y="357"/>
                    <a:pt x="1" y="738"/>
                    <a:pt x="120" y="976"/>
                  </a:cubicBezTo>
                  <a:cubicBezTo>
                    <a:pt x="184" y="1105"/>
                    <a:pt x="349" y="1171"/>
                    <a:pt x="556" y="1171"/>
                  </a:cubicBezTo>
                  <a:cubicBezTo>
                    <a:pt x="733" y="1171"/>
                    <a:pt x="941" y="1123"/>
                    <a:pt x="1144" y="1024"/>
                  </a:cubicBezTo>
                  <a:cubicBezTo>
                    <a:pt x="1596" y="822"/>
                    <a:pt x="1858" y="429"/>
                    <a:pt x="1739" y="191"/>
                  </a:cubicBezTo>
                  <a:cubicBezTo>
                    <a:pt x="1676" y="63"/>
                    <a:pt x="1514" y="1"/>
                    <a:pt x="13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66" name="Google Shape;3366;p73"/>
            <p:cNvSpPr/>
            <p:nvPr/>
          </p:nvSpPr>
          <p:spPr>
            <a:xfrm rot="-318430" flipH="1">
              <a:off x="7477566" y="789201"/>
              <a:ext cx="97447" cy="53362"/>
            </a:xfrm>
            <a:custGeom>
              <a:avLst/>
              <a:gdLst/>
              <a:ahLst/>
              <a:cxnLst/>
              <a:rect l="l" t="t" r="r" b="b"/>
              <a:pathLst>
                <a:path w="1870" h="1024" extrusionOk="0">
                  <a:moveTo>
                    <a:pt x="745" y="0"/>
                  </a:moveTo>
                  <a:cubicBezTo>
                    <a:pt x="381" y="0"/>
                    <a:pt x="86" y="136"/>
                    <a:pt x="48" y="357"/>
                  </a:cubicBezTo>
                  <a:cubicBezTo>
                    <a:pt x="0" y="619"/>
                    <a:pt x="357" y="905"/>
                    <a:pt x="846" y="1000"/>
                  </a:cubicBezTo>
                  <a:cubicBezTo>
                    <a:pt x="942" y="1016"/>
                    <a:pt x="1035" y="1024"/>
                    <a:pt x="1124" y="1024"/>
                  </a:cubicBezTo>
                  <a:cubicBezTo>
                    <a:pt x="1496" y="1024"/>
                    <a:pt x="1783" y="888"/>
                    <a:pt x="1822" y="667"/>
                  </a:cubicBezTo>
                  <a:cubicBezTo>
                    <a:pt x="1870" y="405"/>
                    <a:pt x="1500" y="119"/>
                    <a:pt x="1012" y="24"/>
                  </a:cubicBezTo>
                  <a:cubicBezTo>
                    <a:pt x="921" y="8"/>
                    <a:pt x="831" y="0"/>
                    <a:pt x="7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67" name="Google Shape;3367;p73"/>
            <p:cNvSpPr/>
            <p:nvPr/>
          </p:nvSpPr>
          <p:spPr>
            <a:xfrm rot="-318430" flipH="1">
              <a:off x="7639796" y="1029854"/>
              <a:ext cx="91246" cy="46587"/>
            </a:xfrm>
            <a:custGeom>
              <a:avLst/>
              <a:gdLst/>
              <a:ahLst/>
              <a:cxnLst/>
              <a:rect l="l" t="t" r="r" b="b"/>
              <a:pathLst>
                <a:path w="1751" h="894" extrusionOk="0">
                  <a:moveTo>
                    <a:pt x="1751" y="1"/>
                  </a:moveTo>
                  <a:cubicBezTo>
                    <a:pt x="1167" y="72"/>
                    <a:pt x="572" y="144"/>
                    <a:pt x="0" y="263"/>
                  </a:cubicBezTo>
                  <a:cubicBezTo>
                    <a:pt x="155" y="620"/>
                    <a:pt x="465" y="894"/>
                    <a:pt x="834" y="894"/>
                  </a:cubicBezTo>
                  <a:cubicBezTo>
                    <a:pt x="1298" y="894"/>
                    <a:pt x="1691" y="501"/>
                    <a:pt x="17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68" name="Google Shape;3368;p73"/>
            <p:cNvSpPr/>
            <p:nvPr/>
          </p:nvSpPr>
          <p:spPr>
            <a:xfrm rot="-318430" flipH="1">
              <a:off x="7501495" y="869025"/>
              <a:ext cx="6879" cy="37885"/>
            </a:xfrm>
            <a:custGeom>
              <a:avLst/>
              <a:gdLst/>
              <a:ahLst/>
              <a:cxnLst/>
              <a:rect l="l" t="t" r="r" b="b"/>
              <a:pathLst>
                <a:path w="132" h="727" extrusionOk="0">
                  <a:moveTo>
                    <a:pt x="119" y="0"/>
                  </a:moveTo>
                  <a:cubicBezTo>
                    <a:pt x="95" y="0"/>
                    <a:pt x="24" y="143"/>
                    <a:pt x="12" y="358"/>
                  </a:cubicBezTo>
                  <a:cubicBezTo>
                    <a:pt x="0" y="560"/>
                    <a:pt x="24" y="727"/>
                    <a:pt x="36" y="727"/>
                  </a:cubicBezTo>
                  <a:cubicBezTo>
                    <a:pt x="72" y="727"/>
                    <a:pt x="72" y="560"/>
                    <a:pt x="84" y="370"/>
                  </a:cubicBezTo>
                  <a:cubicBezTo>
                    <a:pt x="119" y="167"/>
                    <a:pt x="131" y="12"/>
                    <a:pt x="1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69" name="Google Shape;3369;p73"/>
            <p:cNvSpPr/>
            <p:nvPr/>
          </p:nvSpPr>
          <p:spPr>
            <a:xfrm rot="-318430" flipH="1">
              <a:off x="7462009" y="890326"/>
              <a:ext cx="27931" cy="28713"/>
            </a:xfrm>
            <a:custGeom>
              <a:avLst/>
              <a:gdLst/>
              <a:ahLst/>
              <a:cxnLst/>
              <a:rect l="l" t="t" r="r" b="b"/>
              <a:pathLst>
                <a:path w="536" h="551" extrusionOk="0">
                  <a:moveTo>
                    <a:pt x="521" y="1"/>
                  </a:moveTo>
                  <a:cubicBezTo>
                    <a:pt x="497" y="1"/>
                    <a:pt x="373" y="94"/>
                    <a:pt x="226" y="240"/>
                  </a:cubicBezTo>
                  <a:cubicBezTo>
                    <a:pt x="84" y="383"/>
                    <a:pt x="0" y="537"/>
                    <a:pt x="24" y="549"/>
                  </a:cubicBezTo>
                  <a:cubicBezTo>
                    <a:pt x="25" y="550"/>
                    <a:pt x="25" y="550"/>
                    <a:pt x="26" y="550"/>
                  </a:cubicBezTo>
                  <a:cubicBezTo>
                    <a:pt x="47" y="550"/>
                    <a:pt x="161" y="435"/>
                    <a:pt x="286" y="287"/>
                  </a:cubicBezTo>
                  <a:cubicBezTo>
                    <a:pt x="417" y="133"/>
                    <a:pt x="536" y="14"/>
                    <a:pt x="524" y="2"/>
                  </a:cubicBezTo>
                  <a:cubicBezTo>
                    <a:pt x="523" y="1"/>
                    <a:pt x="522" y="1"/>
                    <a:pt x="5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70" name="Google Shape;3370;p73"/>
            <p:cNvSpPr/>
            <p:nvPr/>
          </p:nvSpPr>
          <p:spPr>
            <a:xfrm rot="-318430" flipH="1">
              <a:off x="7439323" y="921169"/>
              <a:ext cx="38510" cy="15581"/>
            </a:xfrm>
            <a:custGeom>
              <a:avLst/>
              <a:gdLst/>
              <a:ahLst/>
              <a:cxnLst/>
              <a:rect l="l" t="t" r="r" b="b"/>
              <a:pathLst>
                <a:path w="739" h="299" extrusionOk="0">
                  <a:moveTo>
                    <a:pt x="730" y="0"/>
                  </a:moveTo>
                  <a:cubicBezTo>
                    <a:pt x="692" y="0"/>
                    <a:pt x="539" y="45"/>
                    <a:pt x="357" y="109"/>
                  </a:cubicBezTo>
                  <a:cubicBezTo>
                    <a:pt x="143" y="181"/>
                    <a:pt x="0" y="276"/>
                    <a:pt x="0" y="288"/>
                  </a:cubicBezTo>
                  <a:cubicBezTo>
                    <a:pt x="0" y="295"/>
                    <a:pt x="7" y="299"/>
                    <a:pt x="21" y="299"/>
                  </a:cubicBezTo>
                  <a:cubicBezTo>
                    <a:pt x="74" y="299"/>
                    <a:pt x="220" y="247"/>
                    <a:pt x="381" y="181"/>
                  </a:cubicBezTo>
                  <a:cubicBezTo>
                    <a:pt x="595" y="109"/>
                    <a:pt x="738" y="26"/>
                    <a:pt x="738" y="2"/>
                  </a:cubicBezTo>
                  <a:cubicBezTo>
                    <a:pt x="737" y="1"/>
                    <a:pt x="734" y="0"/>
                    <a:pt x="73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71" name="Google Shape;3371;p73"/>
            <p:cNvSpPr/>
            <p:nvPr/>
          </p:nvSpPr>
          <p:spPr>
            <a:xfrm rot="-318430" flipH="1">
              <a:off x="7899962" y="954443"/>
              <a:ext cx="42262" cy="6045"/>
            </a:xfrm>
            <a:custGeom>
              <a:avLst/>
              <a:gdLst/>
              <a:ahLst/>
              <a:cxnLst/>
              <a:rect l="l" t="t" r="r" b="b"/>
              <a:pathLst>
                <a:path w="811" h="116" extrusionOk="0">
                  <a:moveTo>
                    <a:pt x="129" y="1"/>
                  </a:moveTo>
                  <a:cubicBezTo>
                    <a:pt x="54" y="1"/>
                    <a:pt x="6" y="4"/>
                    <a:pt x="1" y="10"/>
                  </a:cubicBezTo>
                  <a:cubicBezTo>
                    <a:pt x="1" y="34"/>
                    <a:pt x="167" y="69"/>
                    <a:pt x="393" y="93"/>
                  </a:cubicBezTo>
                  <a:cubicBezTo>
                    <a:pt x="496" y="109"/>
                    <a:pt x="590" y="116"/>
                    <a:pt x="664" y="116"/>
                  </a:cubicBezTo>
                  <a:cubicBezTo>
                    <a:pt x="753" y="116"/>
                    <a:pt x="810" y="106"/>
                    <a:pt x="810" y="93"/>
                  </a:cubicBezTo>
                  <a:cubicBezTo>
                    <a:pt x="810" y="69"/>
                    <a:pt x="632" y="34"/>
                    <a:pt x="417" y="10"/>
                  </a:cubicBezTo>
                  <a:cubicBezTo>
                    <a:pt x="304" y="4"/>
                    <a:pt x="203" y="1"/>
                    <a:pt x="1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72" name="Google Shape;3372;p73"/>
            <p:cNvSpPr/>
            <p:nvPr/>
          </p:nvSpPr>
          <p:spPr>
            <a:xfrm rot="-318430" flipH="1">
              <a:off x="7895286" y="913838"/>
              <a:ext cx="24232" cy="26837"/>
            </a:xfrm>
            <a:custGeom>
              <a:avLst/>
              <a:gdLst/>
              <a:ahLst/>
              <a:cxnLst/>
              <a:rect l="l" t="t" r="r" b="b"/>
              <a:pathLst>
                <a:path w="465" h="515" extrusionOk="0">
                  <a:moveTo>
                    <a:pt x="16" y="0"/>
                  </a:moveTo>
                  <a:cubicBezTo>
                    <a:pt x="15" y="0"/>
                    <a:pt x="14" y="1"/>
                    <a:pt x="12" y="1"/>
                  </a:cubicBezTo>
                  <a:cubicBezTo>
                    <a:pt x="1" y="25"/>
                    <a:pt x="72" y="156"/>
                    <a:pt x="191" y="287"/>
                  </a:cubicBezTo>
                  <a:cubicBezTo>
                    <a:pt x="303" y="432"/>
                    <a:pt x="414" y="514"/>
                    <a:pt x="447" y="514"/>
                  </a:cubicBezTo>
                  <a:cubicBezTo>
                    <a:pt x="450" y="514"/>
                    <a:pt x="451" y="514"/>
                    <a:pt x="453" y="513"/>
                  </a:cubicBezTo>
                  <a:cubicBezTo>
                    <a:pt x="465" y="501"/>
                    <a:pt x="370" y="382"/>
                    <a:pt x="251" y="239"/>
                  </a:cubicBezTo>
                  <a:cubicBezTo>
                    <a:pt x="137" y="114"/>
                    <a:pt x="45" y="0"/>
                    <a:pt x="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73" name="Google Shape;3373;p73"/>
            <p:cNvSpPr/>
            <p:nvPr/>
          </p:nvSpPr>
          <p:spPr>
            <a:xfrm rot="-318430" flipH="1">
              <a:off x="7871541" y="889634"/>
              <a:ext cx="17405" cy="34185"/>
            </a:xfrm>
            <a:custGeom>
              <a:avLst/>
              <a:gdLst/>
              <a:ahLst/>
              <a:cxnLst/>
              <a:rect l="l" t="t" r="r" b="b"/>
              <a:pathLst>
                <a:path w="334" h="656" extrusionOk="0">
                  <a:moveTo>
                    <a:pt x="24" y="0"/>
                  </a:moveTo>
                  <a:lnTo>
                    <a:pt x="24" y="0"/>
                  </a:lnTo>
                  <a:cubicBezTo>
                    <a:pt x="0" y="12"/>
                    <a:pt x="48" y="155"/>
                    <a:pt x="119" y="333"/>
                  </a:cubicBezTo>
                  <a:cubicBezTo>
                    <a:pt x="200" y="506"/>
                    <a:pt x="291" y="656"/>
                    <a:pt x="319" y="656"/>
                  </a:cubicBezTo>
                  <a:cubicBezTo>
                    <a:pt x="320" y="656"/>
                    <a:pt x="321" y="655"/>
                    <a:pt x="322" y="655"/>
                  </a:cubicBezTo>
                  <a:cubicBezTo>
                    <a:pt x="334" y="631"/>
                    <a:pt x="286" y="488"/>
                    <a:pt x="215" y="310"/>
                  </a:cubicBezTo>
                  <a:cubicBezTo>
                    <a:pt x="143" y="131"/>
                    <a:pt x="48" y="0"/>
                    <a:pt x="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74" name="Google Shape;3374;p73"/>
            <p:cNvSpPr/>
            <p:nvPr/>
          </p:nvSpPr>
          <p:spPr>
            <a:xfrm rot="-318430" flipH="1">
              <a:off x="7758508" y="907447"/>
              <a:ext cx="148933" cy="94112"/>
            </a:xfrm>
            <a:custGeom>
              <a:avLst/>
              <a:gdLst/>
              <a:ahLst/>
              <a:cxnLst/>
              <a:rect l="l" t="t" r="r" b="b"/>
              <a:pathLst>
                <a:path w="2858" h="1806" extrusionOk="0">
                  <a:moveTo>
                    <a:pt x="1389" y="0"/>
                  </a:moveTo>
                  <a:cubicBezTo>
                    <a:pt x="1321" y="0"/>
                    <a:pt x="1255" y="3"/>
                    <a:pt x="1191" y="8"/>
                  </a:cubicBezTo>
                  <a:cubicBezTo>
                    <a:pt x="1024" y="44"/>
                    <a:pt x="858" y="79"/>
                    <a:pt x="715" y="163"/>
                  </a:cubicBezTo>
                  <a:cubicBezTo>
                    <a:pt x="560" y="234"/>
                    <a:pt x="453" y="341"/>
                    <a:pt x="358" y="437"/>
                  </a:cubicBezTo>
                  <a:cubicBezTo>
                    <a:pt x="155" y="663"/>
                    <a:pt x="60" y="913"/>
                    <a:pt x="24" y="1127"/>
                  </a:cubicBezTo>
                  <a:cubicBezTo>
                    <a:pt x="0" y="1330"/>
                    <a:pt x="12" y="1508"/>
                    <a:pt x="36" y="1627"/>
                  </a:cubicBezTo>
                  <a:cubicBezTo>
                    <a:pt x="72" y="1746"/>
                    <a:pt x="96" y="1806"/>
                    <a:pt x="119" y="1806"/>
                  </a:cubicBezTo>
                  <a:cubicBezTo>
                    <a:pt x="143" y="1806"/>
                    <a:pt x="60" y="1544"/>
                    <a:pt x="155" y="1151"/>
                  </a:cubicBezTo>
                  <a:cubicBezTo>
                    <a:pt x="203" y="961"/>
                    <a:pt x="310" y="734"/>
                    <a:pt x="489" y="544"/>
                  </a:cubicBezTo>
                  <a:cubicBezTo>
                    <a:pt x="572" y="460"/>
                    <a:pt x="679" y="365"/>
                    <a:pt x="810" y="294"/>
                  </a:cubicBezTo>
                  <a:cubicBezTo>
                    <a:pt x="929" y="234"/>
                    <a:pt x="1084" y="187"/>
                    <a:pt x="1227" y="163"/>
                  </a:cubicBezTo>
                  <a:cubicBezTo>
                    <a:pt x="1292" y="155"/>
                    <a:pt x="1356" y="151"/>
                    <a:pt x="1420" y="151"/>
                  </a:cubicBezTo>
                  <a:cubicBezTo>
                    <a:pt x="1651" y="151"/>
                    <a:pt x="1871" y="201"/>
                    <a:pt x="2048" y="294"/>
                  </a:cubicBezTo>
                  <a:cubicBezTo>
                    <a:pt x="2286" y="413"/>
                    <a:pt x="2453" y="580"/>
                    <a:pt x="2572" y="734"/>
                  </a:cubicBezTo>
                  <a:cubicBezTo>
                    <a:pt x="2775" y="1092"/>
                    <a:pt x="2810" y="1365"/>
                    <a:pt x="2834" y="1365"/>
                  </a:cubicBezTo>
                  <a:cubicBezTo>
                    <a:pt x="2858" y="1365"/>
                    <a:pt x="2858" y="1294"/>
                    <a:pt x="2834" y="1175"/>
                  </a:cubicBezTo>
                  <a:cubicBezTo>
                    <a:pt x="2822" y="1056"/>
                    <a:pt x="2775" y="889"/>
                    <a:pt x="2655" y="699"/>
                  </a:cubicBezTo>
                  <a:cubicBezTo>
                    <a:pt x="2560" y="496"/>
                    <a:pt x="2358" y="306"/>
                    <a:pt x="2108" y="175"/>
                  </a:cubicBezTo>
                  <a:cubicBezTo>
                    <a:pt x="1977" y="103"/>
                    <a:pt x="1846" y="56"/>
                    <a:pt x="1679" y="20"/>
                  </a:cubicBezTo>
                  <a:cubicBezTo>
                    <a:pt x="1582" y="6"/>
                    <a:pt x="1484" y="0"/>
                    <a:pt x="13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75" name="Google Shape;3375;p73"/>
            <p:cNvSpPr/>
            <p:nvPr/>
          </p:nvSpPr>
          <p:spPr>
            <a:xfrm rot="-318430" flipH="1">
              <a:off x="7462259" y="892517"/>
              <a:ext cx="147734" cy="91767"/>
            </a:xfrm>
            <a:custGeom>
              <a:avLst/>
              <a:gdLst/>
              <a:ahLst/>
              <a:cxnLst/>
              <a:rect l="l" t="t" r="r" b="b"/>
              <a:pathLst>
                <a:path w="2835" h="1761" extrusionOk="0">
                  <a:moveTo>
                    <a:pt x="1483" y="1"/>
                  </a:moveTo>
                  <a:cubicBezTo>
                    <a:pt x="1414" y="1"/>
                    <a:pt x="1345" y="7"/>
                    <a:pt x="1275" y="22"/>
                  </a:cubicBezTo>
                  <a:cubicBezTo>
                    <a:pt x="1108" y="46"/>
                    <a:pt x="953" y="94"/>
                    <a:pt x="810" y="165"/>
                  </a:cubicBezTo>
                  <a:cubicBezTo>
                    <a:pt x="668" y="249"/>
                    <a:pt x="549" y="332"/>
                    <a:pt x="441" y="439"/>
                  </a:cubicBezTo>
                  <a:cubicBezTo>
                    <a:pt x="239" y="641"/>
                    <a:pt x="120" y="880"/>
                    <a:pt x="60" y="1094"/>
                  </a:cubicBezTo>
                  <a:cubicBezTo>
                    <a:pt x="1" y="1296"/>
                    <a:pt x="1" y="1475"/>
                    <a:pt x="13" y="1594"/>
                  </a:cubicBezTo>
                  <a:cubicBezTo>
                    <a:pt x="25" y="1701"/>
                    <a:pt x="37" y="1761"/>
                    <a:pt x="60" y="1761"/>
                  </a:cubicBezTo>
                  <a:cubicBezTo>
                    <a:pt x="84" y="1761"/>
                    <a:pt x="25" y="1487"/>
                    <a:pt x="156" y="1106"/>
                  </a:cubicBezTo>
                  <a:cubicBezTo>
                    <a:pt x="215" y="915"/>
                    <a:pt x="334" y="701"/>
                    <a:pt x="537" y="522"/>
                  </a:cubicBezTo>
                  <a:cubicBezTo>
                    <a:pt x="727" y="344"/>
                    <a:pt x="989" y="213"/>
                    <a:pt x="1287" y="165"/>
                  </a:cubicBezTo>
                  <a:cubicBezTo>
                    <a:pt x="1343" y="161"/>
                    <a:pt x="1398" y="158"/>
                    <a:pt x="1452" y="158"/>
                  </a:cubicBezTo>
                  <a:cubicBezTo>
                    <a:pt x="1546" y="158"/>
                    <a:pt x="1637" y="166"/>
                    <a:pt x="1727" y="189"/>
                  </a:cubicBezTo>
                  <a:cubicBezTo>
                    <a:pt x="1858" y="213"/>
                    <a:pt x="1989" y="272"/>
                    <a:pt x="2096" y="332"/>
                  </a:cubicBezTo>
                  <a:cubicBezTo>
                    <a:pt x="2323" y="463"/>
                    <a:pt x="2477" y="641"/>
                    <a:pt x="2585" y="820"/>
                  </a:cubicBezTo>
                  <a:cubicBezTo>
                    <a:pt x="2787" y="1177"/>
                    <a:pt x="2775" y="1451"/>
                    <a:pt x="2811" y="1451"/>
                  </a:cubicBezTo>
                  <a:cubicBezTo>
                    <a:pt x="2823" y="1451"/>
                    <a:pt x="2835" y="1392"/>
                    <a:pt x="2823" y="1272"/>
                  </a:cubicBezTo>
                  <a:cubicBezTo>
                    <a:pt x="2823" y="1153"/>
                    <a:pt x="2775" y="975"/>
                    <a:pt x="2692" y="784"/>
                  </a:cubicBezTo>
                  <a:cubicBezTo>
                    <a:pt x="2596" y="582"/>
                    <a:pt x="2418" y="380"/>
                    <a:pt x="2180" y="213"/>
                  </a:cubicBezTo>
                  <a:cubicBezTo>
                    <a:pt x="2061" y="141"/>
                    <a:pt x="1918" y="70"/>
                    <a:pt x="1763" y="34"/>
                  </a:cubicBezTo>
                  <a:cubicBezTo>
                    <a:pt x="1673" y="13"/>
                    <a:pt x="1579" y="1"/>
                    <a:pt x="14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76" name="Google Shape;3376;p73"/>
            <p:cNvSpPr/>
            <p:nvPr/>
          </p:nvSpPr>
          <p:spPr>
            <a:xfrm rot="-318430" flipH="1">
              <a:off x="7385203" y="612727"/>
              <a:ext cx="570875" cy="281295"/>
            </a:xfrm>
            <a:custGeom>
              <a:avLst/>
              <a:gdLst/>
              <a:ahLst/>
              <a:cxnLst/>
              <a:rect l="l" t="t" r="r" b="b"/>
              <a:pathLst>
                <a:path w="10955" h="5398" extrusionOk="0">
                  <a:moveTo>
                    <a:pt x="5864" y="0"/>
                  </a:moveTo>
                  <a:cubicBezTo>
                    <a:pt x="4744" y="0"/>
                    <a:pt x="3661" y="243"/>
                    <a:pt x="2715" y="914"/>
                  </a:cubicBezTo>
                  <a:cubicBezTo>
                    <a:pt x="2576" y="999"/>
                    <a:pt x="2446" y="1046"/>
                    <a:pt x="2326" y="1046"/>
                  </a:cubicBezTo>
                  <a:cubicBezTo>
                    <a:pt x="2313" y="1046"/>
                    <a:pt x="2300" y="1046"/>
                    <a:pt x="2286" y="1045"/>
                  </a:cubicBezTo>
                  <a:cubicBezTo>
                    <a:pt x="2191" y="1187"/>
                    <a:pt x="2108" y="1342"/>
                    <a:pt x="2024" y="1509"/>
                  </a:cubicBezTo>
                  <a:lnTo>
                    <a:pt x="0" y="4962"/>
                  </a:lnTo>
                  <a:cubicBezTo>
                    <a:pt x="459" y="5264"/>
                    <a:pt x="999" y="5397"/>
                    <a:pt x="1538" y="5397"/>
                  </a:cubicBezTo>
                  <a:cubicBezTo>
                    <a:pt x="1742" y="5397"/>
                    <a:pt x="1945" y="5379"/>
                    <a:pt x="2144" y="5343"/>
                  </a:cubicBezTo>
                  <a:cubicBezTo>
                    <a:pt x="2870" y="5224"/>
                    <a:pt x="3560" y="4878"/>
                    <a:pt x="4191" y="4450"/>
                  </a:cubicBezTo>
                  <a:cubicBezTo>
                    <a:pt x="4811" y="4021"/>
                    <a:pt x="5394" y="3485"/>
                    <a:pt x="5656" y="2783"/>
                  </a:cubicBezTo>
                  <a:cubicBezTo>
                    <a:pt x="5680" y="3176"/>
                    <a:pt x="5954" y="3497"/>
                    <a:pt x="6275" y="3735"/>
                  </a:cubicBezTo>
                  <a:cubicBezTo>
                    <a:pt x="6620" y="4021"/>
                    <a:pt x="7061" y="4247"/>
                    <a:pt x="7513" y="4271"/>
                  </a:cubicBezTo>
                  <a:cubicBezTo>
                    <a:pt x="7548" y="4274"/>
                    <a:pt x="7584" y="4275"/>
                    <a:pt x="7619" y="4275"/>
                  </a:cubicBezTo>
                  <a:cubicBezTo>
                    <a:pt x="8048" y="4275"/>
                    <a:pt x="8472" y="4076"/>
                    <a:pt x="8692" y="3724"/>
                  </a:cubicBezTo>
                  <a:cubicBezTo>
                    <a:pt x="8871" y="4045"/>
                    <a:pt x="9240" y="4224"/>
                    <a:pt x="9597" y="4366"/>
                  </a:cubicBezTo>
                  <a:cubicBezTo>
                    <a:pt x="9785" y="4432"/>
                    <a:pt x="9984" y="4497"/>
                    <a:pt x="10179" y="4497"/>
                  </a:cubicBezTo>
                  <a:cubicBezTo>
                    <a:pt x="10268" y="4497"/>
                    <a:pt x="10356" y="4483"/>
                    <a:pt x="10442" y="4450"/>
                  </a:cubicBezTo>
                  <a:cubicBezTo>
                    <a:pt x="10704" y="4343"/>
                    <a:pt x="10871" y="4081"/>
                    <a:pt x="10907" y="3795"/>
                  </a:cubicBezTo>
                  <a:cubicBezTo>
                    <a:pt x="10954" y="3509"/>
                    <a:pt x="10895" y="3235"/>
                    <a:pt x="10811" y="2962"/>
                  </a:cubicBezTo>
                  <a:cubicBezTo>
                    <a:pt x="10573" y="2069"/>
                    <a:pt x="10097" y="1271"/>
                    <a:pt x="9490" y="616"/>
                  </a:cubicBezTo>
                  <a:cubicBezTo>
                    <a:pt x="8322" y="282"/>
                    <a:pt x="7072" y="0"/>
                    <a:pt x="5864" y="0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77" name="Google Shape;3377;p73"/>
            <p:cNvSpPr/>
            <p:nvPr/>
          </p:nvSpPr>
          <p:spPr>
            <a:xfrm rot="-318430" flipH="1">
              <a:off x="7353792" y="594142"/>
              <a:ext cx="619234" cy="276136"/>
            </a:xfrm>
            <a:custGeom>
              <a:avLst/>
              <a:gdLst/>
              <a:ahLst/>
              <a:cxnLst/>
              <a:rect l="l" t="t" r="r" b="b"/>
              <a:pathLst>
                <a:path w="11883" h="5299" extrusionOk="0">
                  <a:moveTo>
                    <a:pt x="6603" y="0"/>
                  </a:moveTo>
                  <a:cubicBezTo>
                    <a:pt x="6509" y="0"/>
                    <a:pt x="6416" y="2"/>
                    <a:pt x="6323" y="5"/>
                  </a:cubicBezTo>
                  <a:cubicBezTo>
                    <a:pt x="5144" y="52"/>
                    <a:pt x="4001" y="326"/>
                    <a:pt x="2870" y="636"/>
                  </a:cubicBezTo>
                  <a:cubicBezTo>
                    <a:pt x="2465" y="743"/>
                    <a:pt x="2048" y="862"/>
                    <a:pt x="1703" y="1100"/>
                  </a:cubicBezTo>
                  <a:cubicBezTo>
                    <a:pt x="1155" y="1469"/>
                    <a:pt x="858" y="2112"/>
                    <a:pt x="620" y="2731"/>
                  </a:cubicBezTo>
                  <a:cubicBezTo>
                    <a:pt x="453" y="3196"/>
                    <a:pt x="310" y="3660"/>
                    <a:pt x="203" y="4136"/>
                  </a:cubicBezTo>
                  <a:cubicBezTo>
                    <a:pt x="143" y="4374"/>
                    <a:pt x="96" y="4624"/>
                    <a:pt x="48" y="4862"/>
                  </a:cubicBezTo>
                  <a:cubicBezTo>
                    <a:pt x="0" y="5204"/>
                    <a:pt x="372" y="5298"/>
                    <a:pt x="801" y="5298"/>
                  </a:cubicBezTo>
                  <a:cubicBezTo>
                    <a:pt x="1223" y="5298"/>
                    <a:pt x="1699" y="5207"/>
                    <a:pt x="1882" y="5172"/>
                  </a:cubicBezTo>
                  <a:cubicBezTo>
                    <a:pt x="2656" y="5029"/>
                    <a:pt x="3394" y="4708"/>
                    <a:pt x="4013" y="4255"/>
                  </a:cubicBezTo>
                  <a:cubicBezTo>
                    <a:pt x="5096" y="3457"/>
                    <a:pt x="5870" y="2243"/>
                    <a:pt x="6120" y="921"/>
                  </a:cubicBezTo>
                  <a:cubicBezTo>
                    <a:pt x="6120" y="1493"/>
                    <a:pt x="6216" y="2076"/>
                    <a:pt x="6478" y="2600"/>
                  </a:cubicBezTo>
                  <a:cubicBezTo>
                    <a:pt x="6751" y="3124"/>
                    <a:pt x="7192" y="3553"/>
                    <a:pt x="7763" y="3684"/>
                  </a:cubicBezTo>
                  <a:cubicBezTo>
                    <a:pt x="7875" y="3710"/>
                    <a:pt x="7990" y="3723"/>
                    <a:pt x="8106" y="3723"/>
                  </a:cubicBezTo>
                  <a:cubicBezTo>
                    <a:pt x="8570" y="3723"/>
                    <a:pt x="9037" y="3515"/>
                    <a:pt x="9275" y="3124"/>
                  </a:cubicBezTo>
                  <a:cubicBezTo>
                    <a:pt x="9514" y="3731"/>
                    <a:pt x="10014" y="4255"/>
                    <a:pt x="10585" y="4553"/>
                  </a:cubicBezTo>
                  <a:cubicBezTo>
                    <a:pt x="10762" y="4633"/>
                    <a:pt x="10950" y="4698"/>
                    <a:pt x="11131" y="4698"/>
                  </a:cubicBezTo>
                  <a:cubicBezTo>
                    <a:pt x="11217" y="4698"/>
                    <a:pt x="11302" y="4683"/>
                    <a:pt x="11383" y="4648"/>
                  </a:cubicBezTo>
                  <a:cubicBezTo>
                    <a:pt x="11812" y="4470"/>
                    <a:pt x="11883" y="3898"/>
                    <a:pt x="11800" y="3434"/>
                  </a:cubicBezTo>
                  <a:cubicBezTo>
                    <a:pt x="11573" y="2291"/>
                    <a:pt x="10740" y="1302"/>
                    <a:pt x="9716" y="719"/>
                  </a:cubicBezTo>
                  <a:cubicBezTo>
                    <a:pt x="8775" y="194"/>
                    <a:pt x="7672" y="0"/>
                    <a:pt x="66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78" name="Google Shape;3378;p73"/>
            <p:cNvSpPr/>
            <p:nvPr/>
          </p:nvSpPr>
          <p:spPr>
            <a:xfrm rot="-318430" flipH="1">
              <a:off x="7602508" y="1336261"/>
              <a:ext cx="590729" cy="647426"/>
            </a:xfrm>
            <a:custGeom>
              <a:avLst/>
              <a:gdLst/>
              <a:ahLst/>
              <a:cxnLst/>
              <a:rect l="l" t="t" r="r" b="b"/>
              <a:pathLst>
                <a:path w="11336" h="12424" extrusionOk="0">
                  <a:moveTo>
                    <a:pt x="3216" y="0"/>
                  </a:moveTo>
                  <a:cubicBezTo>
                    <a:pt x="2960" y="0"/>
                    <a:pt x="2723" y="167"/>
                    <a:pt x="2644" y="426"/>
                  </a:cubicBezTo>
                  <a:lnTo>
                    <a:pt x="72" y="9569"/>
                  </a:lnTo>
                  <a:cubicBezTo>
                    <a:pt x="1" y="9879"/>
                    <a:pt x="167" y="10212"/>
                    <a:pt x="489" y="10296"/>
                  </a:cubicBezTo>
                  <a:lnTo>
                    <a:pt x="7954" y="12403"/>
                  </a:lnTo>
                  <a:cubicBezTo>
                    <a:pt x="8007" y="12417"/>
                    <a:pt x="8060" y="12424"/>
                    <a:pt x="8112" y="12424"/>
                  </a:cubicBezTo>
                  <a:cubicBezTo>
                    <a:pt x="8375" y="12424"/>
                    <a:pt x="8611" y="12255"/>
                    <a:pt x="8680" y="11986"/>
                  </a:cubicBezTo>
                  <a:lnTo>
                    <a:pt x="11264" y="2842"/>
                  </a:lnTo>
                  <a:cubicBezTo>
                    <a:pt x="11335" y="2533"/>
                    <a:pt x="11157" y="2200"/>
                    <a:pt x="10847" y="2116"/>
                  </a:cubicBezTo>
                  <a:lnTo>
                    <a:pt x="3370" y="21"/>
                  </a:lnTo>
                  <a:cubicBezTo>
                    <a:pt x="3319" y="7"/>
                    <a:pt x="3267" y="0"/>
                    <a:pt x="32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79" name="Google Shape;3379;p73"/>
            <p:cNvSpPr/>
            <p:nvPr/>
          </p:nvSpPr>
          <p:spPr>
            <a:xfrm rot="-318430" flipH="1">
              <a:off x="7653516" y="1531148"/>
              <a:ext cx="482755" cy="247631"/>
            </a:xfrm>
            <a:custGeom>
              <a:avLst/>
              <a:gdLst/>
              <a:ahLst/>
              <a:cxnLst/>
              <a:rect l="l" t="t" r="r" b="b"/>
              <a:pathLst>
                <a:path w="9264" h="4752" extrusionOk="0">
                  <a:moveTo>
                    <a:pt x="655" y="0"/>
                  </a:moveTo>
                  <a:lnTo>
                    <a:pt x="0" y="2334"/>
                  </a:lnTo>
                  <a:lnTo>
                    <a:pt x="8608" y="4751"/>
                  </a:lnTo>
                  <a:lnTo>
                    <a:pt x="9263" y="2417"/>
                  </a:lnTo>
                  <a:lnTo>
                    <a:pt x="655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80" name="Google Shape;3380;p73"/>
            <p:cNvSpPr/>
            <p:nvPr/>
          </p:nvSpPr>
          <p:spPr>
            <a:xfrm rot="-318430" flipH="1">
              <a:off x="7723264" y="1449551"/>
              <a:ext cx="282962" cy="257480"/>
            </a:xfrm>
            <a:custGeom>
              <a:avLst/>
              <a:gdLst/>
              <a:ahLst/>
              <a:cxnLst/>
              <a:rect l="l" t="t" r="r" b="b"/>
              <a:pathLst>
                <a:path w="5430" h="4941" extrusionOk="0">
                  <a:moveTo>
                    <a:pt x="2722" y="0"/>
                  </a:moveTo>
                  <a:cubicBezTo>
                    <a:pt x="2535" y="0"/>
                    <a:pt x="2345" y="22"/>
                    <a:pt x="2156" y="66"/>
                  </a:cubicBezTo>
                  <a:cubicBezTo>
                    <a:pt x="822" y="375"/>
                    <a:pt x="1" y="1697"/>
                    <a:pt x="310" y="3030"/>
                  </a:cubicBezTo>
                  <a:cubicBezTo>
                    <a:pt x="576" y="4174"/>
                    <a:pt x="1594" y="4941"/>
                    <a:pt x="2712" y="4941"/>
                  </a:cubicBezTo>
                  <a:cubicBezTo>
                    <a:pt x="2898" y="4941"/>
                    <a:pt x="3087" y="4920"/>
                    <a:pt x="3275" y="4876"/>
                  </a:cubicBezTo>
                  <a:cubicBezTo>
                    <a:pt x="4608" y="4566"/>
                    <a:pt x="5430" y="3233"/>
                    <a:pt x="5120" y="1911"/>
                  </a:cubicBezTo>
                  <a:cubicBezTo>
                    <a:pt x="4855" y="767"/>
                    <a:pt x="3845" y="0"/>
                    <a:pt x="272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81" name="Google Shape;3381;p73"/>
            <p:cNvSpPr/>
            <p:nvPr/>
          </p:nvSpPr>
          <p:spPr>
            <a:xfrm rot="-318430" flipH="1">
              <a:off x="7143064" y="1852364"/>
              <a:ext cx="264306" cy="295365"/>
            </a:xfrm>
            <a:custGeom>
              <a:avLst/>
              <a:gdLst/>
              <a:ahLst/>
              <a:cxnLst/>
              <a:rect l="l" t="t" r="r" b="b"/>
              <a:pathLst>
                <a:path w="5072" h="5668" extrusionOk="0">
                  <a:moveTo>
                    <a:pt x="4263" y="1"/>
                  </a:moveTo>
                  <a:lnTo>
                    <a:pt x="501" y="1549"/>
                  </a:lnTo>
                  <a:cubicBezTo>
                    <a:pt x="524" y="1989"/>
                    <a:pt x="501" y="2442"/>
                    <a:pt x="465" y="2894"/>
                  </a:cubicBezTo>
                  <a:cubicBezTo>
                    <a:pt x="441" y="3275"/>
                    <a:pt x="274" y="3549"/>
                    <a:pt x="108" y="3906"/>
                  </a:cubicBezTo>
                  <a:cubicBezTo>
                    <a:pt x="48" y="4025"/>
                    <a:pt x="1" y="4144"/>
                    <a:pt x="1" y="4275"/>
                  </a:cubicBezTo>
                  <a:cubicBezTo>
                    <a:pt x="24" y="4418"/>
                    <a:pt x="108" y="4549"/>
                    <a:pt x="239" y="4549"/>
                  </a:cubicBezTo>
                  <a:cubicBezTo>
                    <a:pt x="334" y="4549"/>
                    <a:pt x="417" y="4489"/>
                    <a:pt x="501" y="4430"/>
                  </a:cubicBezTo>
                  <a:cubicBezTo>
                    <a:pt x="798" y="4180"/>
                    <a:pt x="1036" y="3870"/>
                    <a:pt x="1179" y="3489"/>
                  </a:cubicBezTo>
                  <a:lnTo>
                    <a:pt x="1179" y="3489"/>
                  </a:lnTo>
                  <a:cubicBezTo>
                    <a:pt x="1394" y="4013"/>
                    <a:pt x="1346" y="4644"/>
                    <a:pt x="1060" y="5120"/>
                  </a:cubicBezTo>
                  <a:cubicBezTo>
                    <a:pt x="977" y="5263"/>
                    <a:pt x="870" y="5454"/>
                    <a:pt x="989" y="5597"/>
                  </a:cubicBezTo>
                  <a:cubicBezTo>
                    <a:pt x="1039" y="5647"/>
                    <a:pt x="1106" y="5667"/>
                    <a:pt x="1178" y="5667"/>
                  </a:cubicBezTo>
                  <a:cubicBezTo>
                    <a:pt x="1210" y="5667"/>
                    <a:pt x="1242" y="5663"/>
                    <a:pt x="1275" y="5656"/>
                  </a:cubicBezTo>
                  <a:cubicBezTo>
                    <a:pt x="1513" y="5597"/>
                    <a:pt x="1703" y="5394"/>
                    <a:pt x="1834" y="5192"/>
                  </a:cubicBezTo>
                  <a:cubicBezTo>
                    <a:pt x="1969" y="4992"/>
                    <a:pt x="2067" y="4771"/>
                    <a:pt x="2127" y="4541"/>
                  </a:cubicBezTo>
                  <a:lnTo>
                    <a:pt x="2127" y="4541"/>
                  </a:lnTo>
                  <a:cubicBezTo>
                    <a:pt x="2112" y="4683"/>
                    <a:pt x="2097" y="4825"/>
                    <a:pt x="2084" y="4966"/>
                  </a:cubicBezTo>
                  <a:cubicBezTo>
                    <a:pt x="2072" y="5144"/>
                    <a:pt x="2072" y="5359"/>
                    <a:pt x="2227" y="5442"/>
                  </a:cubicBezTo>
                  <a:cubicBezTo>
                    <a:pt x="2268" y="5469"/>
                    <a:pt x="2313" y="5481"/>
                    <a:pt x="2358" y="5481"/>
                  </a:cubicBezTo>
                  <a:cubicBezTo>
                    <a:pt x="2473" y="5481"/>
                    <a:pt x="2594" y="5408"/>
                    <a:pt x="2679" y="5323"/>
                  </a:cubicBezTo>
                  <a:cubicBezTo>
                    <a:pt x="3053" y="4984"/>
                    <a:pt x="3186" y="4462"/>
                    <a:pt x="3304" y="3981"/>
                  </a:cubicBezTo>
                  <a:lnTo>
                    <a:pt x="3304" y="3981"/>
                  </a:lnTo>
                  <a:cubicBezTo>
                    <a:pt x="3238" y="4259"/>
                    <a:pt x="3216" y="4559"/>
                    <a:pt x="3239" y="4847"/>
                  </a:cubicBezTo>
                  <a:cubicBezTo>
                    <a:pt x="3239" y="4966"/>
                    <a:pt x="3251" y="5097"/>
                    <a:pt x="3322" y="5204"/>
                  </a:cubicBezTo>
                  <a:cubicBezTo>
                    <a:pt x="3397" y="5327"/>
                    <a:pt x="3482" y="5377"/>
                    <a:pt x="3565" y="5377"/>
                  </a:cubicBezTo>
                  <a:cubicBezTo>
                    <a:pt x="3721" y="5377"/>
                    <a:pt x="3867" y="5200"/>
                    <a:pt x="3906" y="5013"/>
                  </a:cubicBezTo>
                  <a:cubicBezTo>
                    <a:pt x="3977" y="4656"/>
                    <a:pt x="4049" y="4239"/>
                    <a:pt x="4073" y="3870"/>
                  </a:cubicBezTo>
                  <a:cubicBezTo>
                    <a:pt x="4192" y="4108"/>
                    <a:pt x="4203" y="4597"/>
                    <a:pt x="4442" y="4739"/>
                  </a:cubicBezTo>
                  <a:cubicBezTo>
                    <a:pt x="4522" y="4790"/>
                    <a:pt x="4591" y="4813"/>
                    <a:pt x="4649" y="4813"/>
                  </a:cubicBezTo>
                  <a:cubicBezTo>
                    <a:pt x="5071" y="4813"/>
                    <a:pt x="4983" y="3651"/>
                    <a:pt x="4942" y="3442"/>
                  </a:cubicBezTo>
                  <a:cubicBezTo>
                    <a:pt x="4858" y="2846"/>
                    <a:pt x="4739" y="2275"/>
                    <a:pt x="4632" y="1691"/>
                  </a:cubicBezTo>
                  <a:cubicBezTo>
                    <a:pt x="4573" y="1394"/>
                    <a:pt x="4525" y="1108"/>
                    <a:pt x="4465" y="810"/>
                  </a:cubicBezTo>
                  <a:cubicBezTo>
                    <a:pt x="4406" y="537"/>
                    <a:pt x="4323" y="263"/>
                    <a:pt x="4263" y="1"/>
                  </a:cubicBezTo>
                  <a:close/>
                </a:path>
              </a:pathLst>
            </a:custGeom>
            <a:solidFill>
              <a:srgbClr val="9B485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82" name="Google Shape;3382;p73"/>
            <p:cNvSpPr/>
            <p:nvPr/>
          </p:nvSpPr>
          <p:spPr>
            <a:xfrm rot="-318430" flipH="1">
              <a:off x="7755601" y="1433509"/>
              <a:ext cx="454824" cy="387392"/>
            </a:xfrm>
            <a:custGeom>
              <a:avLst/>
              <a:gdLst/>
              <a:ahLst/>
              <a:cxnLst/>
              <a:rect l="l" t="t" r="r" b="b"/>
              <a:pathLst>
                <a:path w="8728" h="7434" extrusionOk="0">
                  <a:moveTo>
                    <a:pt x="2656" y="1"/>
                  </a:moveTo>
                  <a:cubicBezTo>
                    <a:pt x="2655" y="2"/>
                    <a:pt x="2655" y="3"/>
                    <a:pt x="2655" y="3"/>
                  </a:cubicBezTo>
                  <a:lnTo>
                    <a:pt x="2655" y="3"/>
                  </a:lnTo>
                  <a:cubicBezTo>
                    <a:pt x="2655" y="3"/>
                    <a:pt x="2655" y="2"/>
                    <a:pt x="2656" y="1"/>
                  </a:cubicBezTo>
                  <a:close/>
                  <a:moveTo>
                    <a:pt x="2655" y="3"/>
                  </a:moveTo>
                  <a:cubicBezTo>
                    <a:pt x="2592" y="169"/>
                    <a:pt x="2119" y="359"/>
                    <a:pt x="1989" y="489"/>
                  </a:cubicBezTo>
                  <a:cubicBezTo>
                    <a:pt x="1822" y="644"/>
                    <a:pt x="1715" y="822"/>
                    <a:pt x="1572" y="989"/>
                  </a:cubicBezTo>
                  <a:cubicBezTo>
                    <a:pt x="1001" y="1656"/>
                    <a:pt x="572" y="2501"/>
                    <a:pt x="322" y="3335"/>
                  </a:cubicBezTo>
                  <a:cubicBezTo>
                    <a:pt x="84" y="4156"/>
                    <a:pt x="1" y="5061"/>
                    <a:pt x="382" y="5823"/>
                  </a:cubicBezTo>
                  <a:cubicBezTo>
                    <a:pt x="763" y="6597"/>
                    <a:pt x="1548" y="7085"/>
                    <a:pt x="2382" y="7299"/>
                  </a:cubicBezTo>
                  <a:cubicBezTo>
                    <a:pt x="2783" y="7397"/>
                    <a:pt x="3192" y="7434"/>
                    <a:pt x="3603" y="7434"/>
                  </a:cubicBezTo>
                  <a:cubicBezTo>
                    <a:pt x="4046" y="7434"/>
                    <a:pt x="4491" y="7391"/>
                    <a:pt x="4930" y="7335"/>
                  </a:cubicBezTo>
                  <a:cubicBezTo>
                    <a:pt x="6216" y="7192"/>
                    <a:pt x="7478" y="6918"/>
                    <a:pt x="8680" y="6442"/>
                  </a:cubicBezTo>
                  <a:cubicBezTo>
                    <a:pt x="8692" y="6228"/>
                    <a:pt x="8716" y="5990"/>
                    <a:pt x="8716" y="5764"/>
                  </a:cubicBezTo>
                  <a:cubicBezTo>
                    <a:pt x="8728" y="5394"/>
                    <a:pt x="8728" y="5037"/>
                    <a:pt x="8716" y="4692"/>
                  </a:cubicBezTo>
                  <a:cubicBezTo>
                    <a:pt x="8668" y="3906"/>
                    <a:pt x="8561" y="3108"/>
                    <a:pt x="8359" y="2335"/>
                  </a:cubicBezTo>
                  <a:cubicBezTo>
                    <a:pt x="7473" y="2204"/>
                    <a:pt x="6579" y="2124"/>
                    <a:pt x="5691" y="2124"/>
                  </a:cubicBezTo>
                  <a:cubicBezTo>
                    <a:pt x="5528" y="2124"/>
                    <a:pt x="5366" y="2127"/>
                    <a:pt x="5204" y="2132"/>
                  </a:cubicBezTo>
                  <a:cubicBezTo>
                    <a:pt x="4882" y="2132"/>
                    <a:pt x="2144" y="2132"/>
                    <a:pt x="2084" y="2323"/>
                  </a:cubicBezTo>
                  <a:cubicBezTo>
                    <a:pt x="2298" y="1538"/>
                    <a:pt x="2370" y="776"/>
                    <a:pt x="2655" y="3"/>
                  </a:cubicBezTo>
                  <a:close/>
                </a:path>
              </a:pathLst>
            </a:custGeom>
            <a:solidFill>
              <a:srgbClr val="9B485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83" name="Google Shape;3383;p73"/>
            <p:cNvSpPr/>
            <p:nvPr/>
          </p:nvSpPr>
          <p:spPr>
            <a:xfrm rot="-318430" flipH="1">
              <a:off x="7537505" y="1524884"/>
              <a:ext cx="363630" cy="289684"/>
            </a:xfrm>
            <a:custGeom>
              <a:avLst/>
              <a:gdLst/>
              <a:ahLst/>
              <a:cxnLst/>
              <a:rect l="l" t="t" r="r" b="b"/>
              <a:pathLst>
                <a:path w="6978" h="5559" extrusionOk="0">
                  <a:moveTo>
                    <a:pt x="4194" y="1"/>
                  </a:moveTo>
                  <a:cubicBezTo>
                    <a:pt x="4139" y="1"/>
                    <a:pt x="4085" y="10"/>
                    <a:pt x="4037" y="29"/>
                  </a:cubicBezTo>
                  <a:cubicBezTo>
                    <a:pt x="3870" y="88"/>
                    <a:pt x="3739" y="207"/>
                    <a:pt x="3596" y="314"/>
                  </a:cubicBezTo>
                  <a:cubicBezTo>
                    <a:pt x="3006" y="783"/>
                    <a:pt x="2231" y="1038"/>
                    <a:pt x="1463" y="1038"/>
                  </a:cubicBezTo>
                  <a:cubicBezTo>
                    <a:pt x="1255" y="1038"/>
                    <a:pt x="1048" y="1019"/>
                    <a:pt x="846" y="981"/>
                  </a:cubicBezTo>
                  <a:lnTo>
                    <a:pt x="1" y="5505"/>
                  </a:lnTo>
                  <a:cubicBezTo>
                    <a:pt x="225" y="5543"/>
                    <a:pt x="450" y="5559"/>
                    <a:pt x="675" y="5559"/>
                  </a:cubicBezTo>
                  <a:cubicBezTo>
                    <a:pt x="2052" y="5559"/>
                    <a:pt x="3439" y="4956"/>
                    <a:pt x="4842" y="4956"/>
                  </a:cubicBezTo>
                  <a:cubicBezTo>
                    <a:pt x="4887" y="4956"/>
                    <a:pt x="4932" y="4957"/>
                    <a:pt x="4977" y="4958"/>
                  </a:cubicBezTo>
                  <a:cubicBezTo>
                    <a:pt x="5039" y="4958"/>
                    <a:pt x="5099" y="4959"/>
                    <a:pt x="5158" y="4959"/>
                  </a:cubicBezTo>
                  <a:cubicBezTo>
                    <a:pt x="5307" y="4959"/>
                    <a:pt x="5452" y="4953"/>
                    <a:pt x="5596" y="4910"/>
                  </a:cubicBezTo>
                  <a:cubicBezTo>
                    <a:pt x="5632" y="4898"/>
                    <a:pt x="5692" y="4886"/>
                    <a:pt x="5727" y="4839"/>
                  </a:cubicBezTo>
                  <a:cubicBezTo>
                    <a:pt x="5846" y="4708"/>
                    <a:pt x="5680" y="4517"/>
                    <a:pt x="5513" y="4422"/>
                  </a:cubicBezTo>
                  <a:cubicBezTo>
                    <a:pt x="5195" y="4258"/>
                    <a:pt x="4833" y="4165"/>
                    <a:pt x="4465" y="4165"/>
                  </a:cubicBezTo>
                  <a:cubicBezTo>
                    <a:pt x="4406" y="4165"/>
                    <a:pt x="4346" y="4167"/>
                    <a:pt x="4287" y="4172"/>
                  </a:cubicBezTo>
                  <a:cubicBezTo>
                    <a:pt x="4692" y="4066"/>
                    <a:pt x="5104" y="4006"/>
                    <a:pt x="5522" y="4006"/>
                  </a:cubicBezTo>
                  <a:cubicBezTo>
                    <a:pt x="5669" y="4006"/>
                    <a:pt x="5817" y="4014"/>
                    <a:pt x="5966" y="4029"/>
                  </a:cubicBezTo>
                  <a:cubicBezTo>
                    <a:pt x="6025" y="4041"/>
                    <a:pt x="6088" y="4050"/>
                    <a:pt x="6150" y="4050"/>
                  </a:cubicBezTo>
                  <a:cubicBezTo>
                    <a:pt x="6213" y="4050"/>
                    <a:pt x="6275" y="4041"/>
                    <a:pt x="6335" y="4017"/>
                  </a:cubicBezTo>
                  <a:cubicBezTo>
                    <a:pt x="6454" y="3970"/>
                    <a:pt x="6549" y="3839"/>
                    <a:pt x="6513" y="3720"/>
                  </a:cubicBezTo>
                  <a:cubicBezTo>
                    <a:pt x="6489" y="3648"/>
                    <a:pt x="6430" y="3600"/>
                    <a:pt x="6370" y="3553"/>
                  </a:cubicBezTo>
                  <a:cubicBezTo>
                    <a:pt x="5716" y="3100"/>
                    <a:pt x="4834" y="3255"/>
                    <a:pt x="4025" y="3184"/>
                  </a:cubicBezTo>
                  <a:cubicBezTo>
                    <a:pt x="4787" y="2958"/>
                    <a:pt x="5620" y="3041"/>
                    <a:pt x="6406" y="2886"/>
                  </a:cubicBezTo>
                  <a:cubicBezTo>
                    <a:pt x="6620" y="2838"/>
                    <a:pt x="6978" y="2684"/>
                    <a:pt x="6668" y="2469"/>
                  </a:cubicBezTo>
                  <a:cubicBezTo>
                    <a:pt x="6430" y="2315"/>
                    <a:pt x="6073" y="2243"/>
                    <a:pt x="5799" y="2207"/>
                  </a:cubicBezTo>
                  <a:cubicBezTo>
                    <a:pt x="5519" y="2158"/>
                    <a:pt x="5240" y="2142"/>
                    <a:pt x="4959" y="2142"/>
                  </a:cubicBezTo>
                  <a:cubicBezTo>
                    <a:pt x="4630" y="2142"/>
                    <a:pt x="4299" y="2164"/>
                    <a:pt x="3965" y="2184"/>
                  </a:cubicBezTo>
                  <a:cubicBezTo>
                    <a:pt x="4620" y="2065"/>
                    <a:pt x="5299" y="1969"/>
                    <a:pt x="5954" y="1862"/>
                  </a:cubicBezTo>
                  <a:cubicBezTo>
                    <a:pt x="6108" y="1850"/>
                    <a:pt x="6287" y="1791"/>
                    <a:pt x="6323" y="1636"/>
                  </a:cubicBezTo>
                  <a:cubicBezTo>
                    <a:pt x="6347" y="1457"/>
                    <a:pt x="6156" y="1338"/>
                    <a:pt x="5989" y="1279"/>
                  </a:cubicBezTo>
                  <a:cubicBezTo>
                    <a:pt x="5753" y="1207"/>
                    <a:pt x="5499" y="1170"/>
                    <a:pt x="5243" y="1170"/>
                  </a:cubicBezTo>
                  <a:cubicBezTo>
                    <a:pt x="5074" y="1170"/>
                    <a:pt x="4905" y="1186"/>
                    <a:pt x="4739" y="1219"/>
                  </a:cubicBezTo>
                  <a:cubicBezTo>
                    <a:pt x="4322" y="1321"/>
                    <a:pt x="3925" y="1519"/>
                    <a:pt x="3490" y="1519"/>
                  </a:cubicBezTo>
                  <a:cubicBezTo>
                    <a:pt x="3466" y="1519"/>
                    <a:pt x="3442" y="1518"/>
                    <a:pt x="3418" y="1517"/>
                  </a:cubicBezTo>
                  <a:cubicBezTo>
                    <a:pt x="3751" y="1326"/>
                    <a:pt x="4049" y="1088"/>
                    <a:pt x="4311" y="803"/>
                  </a:cubicBezTo>
                  <a:cubicBezTo>
                    <a:pt x="4477" y="624"/>
                    <a:pt x="4656" y="350"/>
                    <a:pt x="4513" y="136"/>
                  </a:cubicBezTo>
                  <a:cubicBezTo>
                    <a:pt x="4439" y="46"/>
                    <a:pt x="4315" y="1"/>
                    <a:pt x="4194" y="1"/>
                  </a:cubicBezTo>
                  <a:close/>
                </a:path>
              </a:pathLst>
            </a:custGeom>
            <a:solidFill>
              <a:srgbClr val="9B485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84" name="Google Shape;3384;p73"/>
            <p:cNvSpPr/>
            <p:nvPr/>
          </p:nvSpPr>
          <p:spPr>
            <a:xfrm rot="-318430" flipH="1">
              <a:off x="7848910" y="1536627"/>
              <a:ext cx="284838" cy="25586"/>
            </a:xfrm>
            <a:custGeom>
              <a:avLst/>
              <a:gdLst/>
              <a:ahLst/>
              <a:cxnLst/>
              <a:rect l="l" t="t" r="r" b="b"/>
              <a:pathLst>
                <a:path w="5466" h="491" extrusionOk="0">
                  <a:moveTo>
                    <a:pt x="3265" y="1"/>
                  </a:moveTo>
                  <a:cubicBezTo>
                    <a:pt x="3094" y="1"/>
                    <a:pt x="2918" y="5"/>
                    <a:pt x="2739" y="13"/>
                  </a:cubicBezTo>
                  <a:cubicBezTo>
                    <a:pt x="1977" y="37"/>
                    <a:pt x="1274" y="156"/>
                    <a:pt x="786" y="263"/>
                  </a:cubicBezTo>
                  <a:cubicBezTo>
                    <a:pt x="548" y="323"/>
                    <a:pt x="334" y="370"/>
                    <a:pt x="203" y="418"/>
                  </a:cubicBezTo>
                  <a:cubicBezTo>
                    <a:pt x="72" y="454"/>
                    <a:pt x="0" y="477"/>
                    <a:pt x="0" y="489"/>
                  </a:cubicBezTo>
                  <a:cubicBezTo>
                    <a:pt x="0" y="490"/>
                    <a:pt x="2" y="491"/>
                    <a:pt x="7" y="491"/>
                  </a:cubicBezTo>
                  <a:cubicBezTo>
                    <a:pt x="55" y="491"/>
                    <a:pt x="352" y="435"/>
                    <a:pt x="798" y="358"/>
                  </a:cubicBezTo>
                  <a:cubicBezTo>
                    <a:pt x="1286" y="263"/>
                    <a:pt x="1977" y="180"/>
                    <a:pt x="2739" y="144"/>
                  </a:cubicBezTo>
                  <a:cubicBezTo>
                    <a:pt x="2989" y="136"/>
                    <a:pt x="3232" y="132"/>
                    <a:pt x="3464" y="132"/>
                  </a:cubicBezTo>
                  <a:cubicBezTo>
                    <a:pt x="3927" y="132"/>
                    <a:pt x="4342" y="148"/>
                    <a:pt x="4667" y="180"/>
                  </a:cubicBezTo>
                  <a:cubicBezTo>
                    <a:pt x="5100" y="211"/>
                    <a:pt x="5382" y="242"/>
                    <a:pt x="5449" y="242"/>
                  </a:cubicBezTo>
                  <a:cubicBezTo>
                    <a:pt x="5460" y="242"/>
                    <a:pt x="5465" y="241"/>
                    <a:pt x="5465" y="239"/>
                  </a:cubicBezTo>
                  <a:cubicBezTo>
                    <a:pt x="5465" y="216"/>
                    <a:pt x="5394" y="204"/>
                    <a:pt x="5263" y="180"/>
                  </a:cubicBezTo>
                  <a:cubicBezTo>
                    <a:pt x="5132" y="144"/>
                    <a:pt x="4917" y="120"/>
                    <a:pt x="4679" y="85"/>
                  </a:cubicBezTo>
                  <a:cubicBezTo>
                    <a:pt x="4308" y="39"/>
                    <a:pt x="3812" y="1"/>
                    <a:pt x="32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85" name="Google Shape;3385;p73"/>
            <p:cNvSpPr/>
            <p:nvPr/>
          </p:nvSpPr>
          <p:spPr>
            <a:xfrm rot="-318430" flipH="1">
              <a:off x="7643775" y="589972"/>
              <a:ext cx="117354" cy="219700"/>
            </a:xfrm>
            <a:custGeom>
              <a:avLst/>
              <a:gdLst/>
              <a:ahLst/>
              <a:cxnLst/>
              <a:rect l="l" t="t" r="r" b="b"/>
              <a:pathLst>
                <a:path w="2252" h="4216" extrusionOk="0">
                  <a:moveTo>
                    <a:pt x="2227" y="1"/>
                  </a:moveTo>
                  <a:cubicBezTo>
                    <a:pt x="2215" y="1"/>
                    <a:pt x="2192" y="275"/>
                    <a:pt x="2096" y="703"/>
                  </a:cubicBezTo>
                  <a:cubicBezTo>
                    <a:pt x="2061" y="906"/>
                    <a:pt x="1977" y="1168"/>
                    <a:pt x="1894" y="1441"/>
                  </a:cubicBezTo>
                  <a:cubicBezTo>
                    <a:pt x="1799" y="1715"/>
                    <a:pt x="1668" y="2013"/>
                    <a:pt x="1525" y="2311"/>
                  </a:cubicBezTo>
                  <a:cubicBezTo>
                    <a:pt x="1358" y="2608"/>
                    <a:pt x="1192" y="2870"/>
                    <a:pt x="1013" y="3108"/>
                  </a:cubicBezTo>
                  <a:cubicBezTo>
                    <a:pt x="834" y="3346"/>
                    <a:pt x="668" y="3549"/>
                    <a:pt x="525" y="3704"/>
                  </a:cubicBezTo>
                  <a:cubicBezTo>
                    <a:pt x="227" y="4025"/>
                    <a:pt x="1" y="4204"/>
                    <a:pt x="13" y="4216"/>
                  </a:cubicBezTo>
                  <a:cubicBezTo>
                    <a:pt x="13" y="4216"/>
                    <a:pt x="72" y="4180"/>
                    <a:pt x="180" y="4108"/>
                  </a:cubicBezTo>
                  <a:cubicBezTo>
                    <a:pt x="227" y="4085"/>
                    <a:pt x="287" y="4025"/>
                    <a:pt x="358" y="3977"/>
                  </a:cubicBezTo>
                  <a:cubicBezTo>
                    <a:pt x="418" y="3918"/>
                    <a:pt x="513" y="3858"/>
                    <a:pt x="584" y="3763"/>
                  </a:cubicBezTo>
                  <a:cubicBezTo>
                    <a:pt x="751" y="3620"/>
                    <a:pt x="930" y="3406"/>
                    <a:pt x="1108" y="3192"/>
                  </a:cubicBezTo>
                  <a:cubicBezTo>
                    <a:pt x="1287" y="2954"/>
                    <a:pt x="1465" y="2680"/>
                    <a:pt x="1620" y="2382"/>
                  </a:cubicBezTo>
                  <a:cubicBezTo>
                    <a:pt x="1787" y="2084"/>
                    <a:pt x="1906" y="1775"/>
                    <a:pt x="2001" y="1501"/>
                  </a:cubicBezTo>
                  <a:cubicBezTo>
                    <a:pt x="2085" y="1227"/>
                    <a:pt x="2144" y="965"/>
                    <a:pt x="2180" y="751"/>
                  </a:cubicBezTo>
                  <a:cubicBezTo>
                    <a:pt x="2192" y="644"/>
                    <a:pt x="2204" y="537"/>
                    <a:pt x="2215" y="453"/>
                  </a:cubicBezTo>
                  <a:cubicBezTo>
                    <a:pt x="2239" y="358"/>
                    <a:pt x="2239" y="287"/>
                    <a:pt x="2239" y="227"/>
                  </a:cubicBezTo>
                  <a:cubicBezTo>
                    <a:pt x="2251" y="72"/>
                    <a:pt x="2251" y="1"/>
                    <a:pt x="2227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86" name="Google Shape;3386;p73"/>
            <p:cNvSpPr/>
            <p:nvPr/>
          </p:nvSpPr>
          <p:spPr>
            <a:xfrm rot="-318430" flipH="1">
              <a:off x="7461374" y="567011"/>
              <a:ext cx="143409" cy="187495"/>
            </a:xfrm>
            <a:custGeom>
              <a:avLst/>
              <a:gdLst/>
              <a:ahLst/>
              <a:cxnLst/>
              <a:rect l="l" t="t" r="r" b="b"/>
              <a:pathLst>
                <a:path w="2752" h="3598" extrusionOk="0">
                  <a:moveTo>
                    <a:pt x="334" y="1"/>
                  </a:moveTo>
                  <a:cubicBezTo>
                    <a:pt x="334" y="1"/>
                    <a:pt x="287" y="60"/>
                    <a:pt x="227" y="191"/>
                  </a:cubicBezTo>
                  <a:cubicBezTo>
                    <a:pt x="168" y="310"/>
                    <a:pt x="108" y="501"/>
                    <a:pt x="60" y="739"/>
                  </a:cubicBezTo>
                  <a:cubicBezTo>
                    <a:pt x="13" y="977"/>
                    <a:pt x="1" y="1275"/>
                    <a:pt x="37" y="1608"/>
                  </a:cubicBezTo>
                  <a:cubicBezTo>
                    <a:pt x="60" y="1917"/>
                    <a:pt x="156" y="2287"/>
                    <a:pt x="406" y="2584"/>
                  </a:cubicBezTo>
                  <a:cubicBezTo>
                    <a:pt x="525" y="2739"/>
                    <a:pt x="703" y="2834"/>
                    <a:pt x="870" y="2894"/>
                  </a:cubicBezTo>
                  <a:cubicBezTo>
                    <a:pt x="1049" y="2953"/>
                    <a:pt x="1203" y="2977"/>
                    <a:pt x="1370" y="2989"/>
                  </a:cubicBezTo>
                  <a:cubicBezTo>
                    <a:pt x="1537" y="3001"/>
                    <a:pt x="1680" y="3001"/>
                    <a:pt x="1823" y="3013"/>
                  </a:cubicBezTo>
                  <a:cubicBezTo>
                    <a:pt x="1954" y="3037"/>
                    <a:pt x="2085" y="3060"/>
                    <a:pt x="2192" y="3108"/>
                  </a:cubicBezTo>
                  <a:cubicBezTo>
                    <a:pt x="2418" y="3180"/>
                    <a:pt x="2561" y="3311"/>
                    <a:pt x="2632" y="3418"/>
                  </a:cubicBezTo>
                  <a:cubicBezTo>
                    <a:pt x="2732" y="3528"/>
                    <a:pt x="2749" y="3598"/>
                    <a:pt x="2751" y="3598"/>
                  </a:cubicBezTo>
                  <a:cubicBezTo>
                    <a:pt x="2751" y="3598"/>
                    <a:pt x="2751" y="3597"/>
                    <a:pt x="2751" y="3596"/>
                  </a:cubicBezTo>
                  <a:cubicBezTo>
                    <a:pt x="2751" y="3596"/>
                    <a:pt x="2751" y="3525"/>
                    <a:pt x="2692" y="3394"/>
                  </a:cubicBezTo>
                  <a:cubicBezTo>
                    <a:pt x="2620" y="3275"/>
                    <a:pt x="2477" y="3120"/>
                    <a:pt x="2239" y="3037"/>
                  </a:cubicBezTo>
                  <a:cubicBezTo>
                    <a:pt x="2120" y="2989"/>
                    <a:pt x="1977" y="2941"/>
                    <a:pt x="1846" y="2930"/>
                  </a:cubicBezTo>
                  <a:lnTo>
                    <a:pt x="1394" y="2882"/>
                  </a:lnTo>
                  <a:cubicBezTo>
                    <a:pt x="1239" y="2870"/>
                    <a:pt x="1073" y="2846"/>
                    <a:pt x="930" y="2799"/>
                  </a:cubicBezTo>
                  <a:cubicBezTo>
                    <a:pt x="775" y="2739"/>
                    <a:pt x="632" y="2644"/>
                    <a:pt x="501" y="2513"/>
                  </a:cubicBezTo>
                  <a:cubicBezTo>
                    <a:pt x="287" y="2251"/>
                    <a:pt x="191" y="1906"/>
                    <a:pt x="156" y="1584"/>
                  </a:cubicBezTo>
                  <a:cubicBezTo>
                    <a:pt x="108" y="1275"/>
                    <a:pt x="120" y="989"/>
                    <a:pt x="156" y="751"/>
                  </a:cubicBezTo>
                  <a:cubicBezTo>
                    <a:pt x="227" y="274"/>
                    <a:pt x="346" y="12"/>
                    <a:pt x="334" y="1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87" name="Google Shape;3387;p73"/>
            <p:cNvSpPr/>
            <p:nvPr/>
          </p:nvSpPr>
          <p:spPr>
            <a:xfrm rot="-318430" flipH="1">
              <a:off x="7347664" y="587156"/>
              <a:ext cx="206672" cy="217824"/>
            </a:xfrm>
            <a:custGeom>
              <a:avLst/>
              <a:gdLst/>
              <a:ahLst/>
              <a:cxnLst/>
              <a:rect l="l" t="t" r="r" b="b"/>
              <a:pathLst>
                <a:path w="3966" h="4180" extrusionOk="0">
                  <a:moveTo>
                    <a:pt x="84" y="1"/>
                  </a:moveTo>
                  <a:cubicBezTo>
                    <a:pt x="84" y="1"/>
                    <a:pt x="37" y="84"/>
                    <a:pt x="25" y="251"/>
                  </a:cubicBezTo>
                  <a:cubicBezTo>
                    <a:pt x="1" y="417"/>
                    <a:pt x="1" y="667"/>
                    <a:pt x="96" y="965"/>
                  </a:cubicBezTo>
                  <a:cubicBezTo>
                    <a:pt x="144" y="1108"/>
                    <a:pt x="203" y="1275"/>
                    <a:pt x="346" y="1406"/>
                  </a:cubicBezTo>
                  <a:cubicBezTo>
                    <a:pt x="477" y="1560"/>
                    <a:pt x="703" y="1608"/>
                    <a:pt x="894" y="1620"/>
                  </a:cubicBezTo>
                  <a:cubicBezTo>
                    <a:pt x="1299" y="1679"/>
                    <a:pt x="1751" y="1620"/>
                    <a:pt x="2180" y="1703"/>
                  </a:cubicBezTo>
                  <a:cubicBezTo>
                    <a:pt x="2406" y="1751"/>
                    <a:pt x="2596" y="1846"/>
                    <a:pt x="2763" y="1965"/>
                  </a:cubicBezTo>
                  <a:cubicBezTo>
                    <a:pt x="2918" y="2096"/>
                    <a:pt x="3025" y="2263"/>
                    <a:pt x="3073" y="2453"/>
                  </a:cubicBezTo>
                  <a:cubicBezTo>
                    <a:pt x="3192" y="2822"/>
                    <a:pt x="3180" y="3192"/>
                    <a:pt x="3275" y="3477"/>
                  </a:cubicBezTo>
                  <a:cubicBezTo>
                    <a:pt x="3370" y="3775"/>
                    <a:pt x="3549" y="3989"/>
                    <a:pt x="3692" y="4073"/>
                  </a:cubicBezTo>
                  <a:cubicBezTo>
                    <a:pt x="3775" y="4120"/>
                    <a:pt x="3835" y="4132"/>
                    <a:pt x="3870" y="4144"/>
                  </a:cubicBezTo>
                  <a:cubicBezTo>
                    <a:pt x="3942" y="4180"/>
                    <a:pt x="3966" y="4180"/>
                    <a:pt x="3966" y="4180"/>
                  </a:cubicBezTo>
                  <a:cubicBezTo>
                    <a:pt x="3966" y="4168"/>
                    <a:pt x="3870" y="4168"/>
                    <a:pt x="3739" y="4061"/>
                  </a:cubicBezTo>
                  <a:cubicBezTo>
                    <a:pt x="3608" y="3965"/>
                    <a:pt x="3478" y="3763"/>
                    <a:pt x="3382" y="3477"/>
                  </a:cubicBezTo>
                  <a:cubicBezTo>
                    <a:pt x="3299" y="3203"/>
                    <a:pt x="3311" y="2846"/>
                    <a:pt x="3192" y="2441"/>
                  </a:cubicBezTo>
                  <a:cubicBezTo>
                    <a:pt x="3132" y="2251"/>
                    <a:pt x="3025" y="2037"/>
                    <a:pt x="2835" y="1882"/>
                  </a:cubicBezTo>
                  <a:cubicBezTo>
                    <a:pt x="2656" y="1739"/>
                    <a:pt x="2430" y="1644"/>
                    <a:pt x="2192" y="1608"/>
                  </a:cubicBezTo>
                  <a:cubicBezTo>
                    <a:pt x="1727" y="1513"/>
                    <a:pt x="1287" y="1572"/>
                    <a:pt x="894" y="1513"/>
                  </a:cubicBezTo>
                  <a:cubicBezTo>
                    <a:pt x="703" y="1489"/>
                    <a:pt x="525" y="1453"/>
                    <a:pt x="406" y="1334"/>
                  </a:cubicBezTo>
                  <a:cubicBezTo>
                    <a:pt x="287" y="1215"/>
                    <a:pt x="227" y="1072"/>
                    <a:pt x="168" y="929"/>
                  </a:cubicBezTo>
                  <a:cubicBezTo>
                    <a:pt x="60" y="656"/>
                    <a:pt x="49" y="417"/>
                    <a:pt x="60" y="251"/>
                  </a:cubicBezTo>
                  <a:cubicBezTo>
                    <a:pt x="60" y="84"/>
                    <a:pt x="96" y="1"/>
                    <a:pt x="84" y="1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88" name="Google Shape;3388;p73"/>
            <p:cNvSpPr/>
            <p:nvPr/>
          </p:nvSpPr>
          <p:spPr>
            <a:xfrm rot="-318430" flipH="1">
              <a:off x="7678631" y="579999"/>
              <a:ext cx="317095" cy="256333"/>
            </a:xfrm>
            <a:custGeom>
              <a:avLst/>
              <a:gdLst/>
              <a:ahLst/>
              <a:cxnLst/>
              <a:rect l="l" t="t" r="r" b="b"/>
              <a:pathLst>
                <a:path w="6085" h="4919" extrusionOk="0">
                  <a:moveTo>
                    <a:pt x="6083" y="0"/>
                  </a:moveTo>
                  <a:cubicBezTo>
                    <a:pt x="6068" y="0"/>
                    <a:pt x="5964" y="69"/>
                    <a:pt x="5799" y="168"/>
                  </a:cubicBezTo>
                  <a:cubicBezTo>
                    <a:pt x="5620" y="275"/>
                    <a:pt x="5322" y="382"/>
                    <a:pt x="4965" y="537"/>
                  </a:cubicBezTo>
                  <a:cubicBezTo>
                    <a:pt x="4786" y="609"/>
                    <a:pt x="4596" y="704"/>
                    <a:pt x="4405" y="835"/>
                  </a:cubicBezTo>
                  <a:cubicBezTo>
                    <a:pt x="4203" y="966"/>
                    <a:pt x="4024" y="1144"/>
                    <a:pt x="3894" y="1383"/>
                  </a:cubicBezTo>
                  <a:cubicBezTo>
                    <a:pt x="3763" y="1609"/>
                    <a:pt x="3691" y="1871"/>
                    <a:pt x="3560" y="2097"/>
                  </a:cubicBezTo>
                  <a:cubicBezTo>
                    <a:pt x="3417" y="2335"/>
                    <a:pt x="3227" y="2526"/>
                    <a:pt x="2965" y="2633"/>
                  </a:cubicBezTo>
                  <a:cubicBezTo>
                    <a:pt x="2441" y="2871"/>
                    <a:pt x="1858" y="2823"/>
                    <a:pt x="1346" y="2930"/>
                  </a:cubicBezTo>
                  <a:cubicBezTo>
                    <a:pt x="1096" y="2990"/>
                    <a:pt x="857" y="3061"/>
                    <a:pt x="667" y="3216"/>
                  </a:cubicBezTo>
                  <a:cubicBezTo>
                    <a:pt x="476" y="3347"/>
                    <a:pt x="322" y="3514"/>
                    <a:pt x="238" y="3692"/>
                  </a:cubicBezTo>
                  <a:cubicBezTo>
                    <a:pt x="24" y="4038"/>
                    <a:pt x="0" y="4359"/>
                    <a:pt x="24" y="4585"/>
                  </a:cubicBezTo>
                  <a:cubicBezTo>
                    <a:pt x="24" y="4645"/>
                    <a:pt x="48" y="4692"/>
                    <a:pt x="60" y="4740"/>
                  </a:cubicBezTo>
                  <a:cubicBezTo>
                    <a:pt x="72" y="4776"/>
                    <a:pt x="84" y="4811"/>
                    <a:pt x="84" y="4835"/>
                  </a:cubicBezTo>
                  <a:cubicBezTo>
                    <a:pt x="119" y="4883"/>
                    <a:pt x="131" y="4919"/>
                    <a:pt x="131" y="4919"/>
                  </a:cubicBezTo>
                  <a:cubicBezTo>
                    <a:pt x="143" y="4919"/>
                    <a:pt x="84" y="4800"/>
                    <a:pt x="72" y="4585"/>
                  </a:cubicBezTo>
                  <a:cubicBezTo>
                    <a:pt x="60" y="4383"/>
                    <a:pt x="107" y="4061"/>
                    <a:pt x="298" y="3752"/>
                  </a:cubicBezTo>
                  <a:cubicBezTo>
                    <a:pt x="405" y="3609"/>
                    <a:pt x="536" y="3442"/>
                    <a:pt x="715" y="3323"/>
                  </a:cubicBezTo>
                  <a:cubicBezTo>
                    <a:pt x="893" y="3204"/>
                    <a:pt x="1119" y="3109"/>
                    <a:pt x="1369" y="3061"/>
                  </a:cubicBezTo>
                  <a:cubicBezTo>
                    <a:pt x="1608" y="3026"/>
                    <a:pt x="1869" y="2990"/>
                    <a:pt x="2155" y="2966"/>
                  </a:cubicBezTo>
                  <a:cubicBezTo>
                    <a:pt x="2441" y="2930"/>
                    <a:pt x="2727" y="2883"/>
                    <a:pt x="3001" y="2752"/>
                  </a:cubicBezTo>
                  <a:cubicBezTo>
                    <a:pt x="3286" y="2633"/>
                    <a:pt x="3524" y="2418"/>
                    <a:pt x="3655" y="2156"/>
                  </a:cubicBezTo>
                  <a:cubicBezTo>
                    <a:pt x="3786" y="1906"/>
                    <a:pt x="3882" y="1656"/>
                    <a:pt x="4001" y="1430"/>
                  </a:cubicBezTo>
                  <a:cubicBezTo>
                    <a:pt x="4120" y="1204"/>
                    <a:pt x="4286" y="1037"/>
                    <a:pt x="4465" y="906"/>
                  </a:cubicBezTo>
                  <a:cubicBezTo>
                    <a:pt x="4644" y="775"/>
                    <a:pt x="4834" y="680"/>
                    <a:pt x="5001" y="609"/>
                  </a:cubicBezTo>
                  <a:cubicBezTo>
                    <a:pt x="5346" y="442"/>
                    <a:pt x="5644" y="335"/>
                    <a:pt x="5822" y="204"/>
                  </a:cubicBezTo>
                  <a:cubicBezTo>
                    <a:pt x="5906" y="144"/>
                    <a:pt x="5977" y="109"/>
                    <a:pt x="6025" y="61"/>
                  </a:cubicBezTo>
                  <a:lnTo>
                    <a:pt x="6084" y="1"/>
                  </a:lnTo>
                  <a:cubicBezTo>
                    <a:pt x="6084" y="1"/>
                    <a:pt x="6084" y="0"/>
                    <a:pt x="6083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89" name="Google Shape;3389;p73"/>
            <p:cNvSpPr/>
            <p:nvPr/>
          </p:nvSpPr>
          <p:spPr>
            <a:xfrm rot="-318430" flipH="1">
              <a:off x="7698578" y="549934"/>
              <a:ext cx="278637" cy="130225"/>
            </a:xfrm>
            <a:custGeom>
              <a:avLst/>
              <a:gdLst/>
              <a:ahLst/>
              <a:cxnLst/>
              <a:rect l="l" t="t" r="r" b="b"/>
              <a:pathLst>
                <a:path w="5347" h="2499" extrusionOk="0">
                  <a:moveTo>
                    <a:pt x="4750" y="0"/>
                  </a:moveTo>
                  <a:cubicBezTo>
                    <a:pt x="4649" y="0"/>
                    <a:pt x="4538" y="7"/>
                    <a:pt x="4418" y="22"/>
                  </a:cubicBezTo>
                  <a:cubicBezTo>
                    <a:pt x="4132" y="46"/>
                    <a:pt x="3799" y="153"/>
                    <a:pt x="3453" y="343"/>
                  </a:cubicBezTo>
                  <a:cubicBezTo>
                    <a:pt x="3287" y="450"/>
                    <a:pt x="3120" y="569"/>
                    <a:pt x="2977" y="712"/>
                  </a:cubicBezTo>
                  <a:cubicBezTo>
                    <a:pt x="2822" y="855"/>
                    <a:pt x="2668" y="974"/>
                    <a:pt x="2453" y="1034"/>
                  </a:cubicBezTo>
                  <a:cubicBezTo>
                    <a:pt x="2049" y="1153"/>
                    <a:pt x="1620" y="1069"/>
                    <a:pt x="1239" y="1153"/>
                  </a:cubicBezTo>
                  <a:cubicBezTo>
                    <a:pt x="846" y="1224"/>
                    <a:pt x="536" y="1427"/>
                    <a:pt x="346" y="1641"/>
                  </a:cubicBezTo>
                  <a:cubicBezTo>
                    <a:pt x="132" y="1867"/>
                    <a:pt x="60" y="2081"/>
                    <a:pt x="13" y="2248"/>
                  </a:cubicBezTo>
                  <a:cubicBezTo>
                    <a:pt x="1" y="2320"/>
                    <a:pt x="1" y="2403"/>
                    <a:pt x="1" y="2439"/>
                  </a:cubicBezTo>
                  <a:cubicBezTo>
                    <a:pt x="1" y="2486"/>
                    <a:pt x="1" y="2498"/>
                    <a:pt x="13" y="2498"/>
                  </a:cubicBezTo>
                  <a:cubicBezTo>
                    <a:pt x="36" y="2498"/>
                    <a:pt x="36" y="2415"/>
                    <a:pt x="72" y="2260"/>
                  </a:cubicBezTo>
                  <a:cubicBezTo>
                    <a:pt x="120" y="2117"/>
                    <a:pt x="203" y="1903"/>
                    <a:pt x="417" y="1700"/>
                  </a:cubicBezTo>
                  <a:cubicBezTo>
                    <a:pt x="608" y="1510"/>
                    <a:pt x="906" y="1308"/>
                    <a:pt x="1263" y="1248"/>
                  </a:cubicBezTo>
                  <a:cubicBezTo>
                    <a:pt x="1441" y="1224"/>
                    <a:pt x="1632" y="1224"/>
                    <a:pt x="1846" y="1224"/>
                  </a:cubicBezTo>
                  <a:cubicBezTo>
                    <a:pt x="2049" y="1224"/>
                    <a:pt x="2275" y="1212"/>
                    <a:pt x="2501" y="1153"/>
                  </a:cubicBezTo>
                  <a:cubicBezTo>
                    <a:pt x="2727" y="1093"/>
                    <a:pt x="2918" y="938"/>
                    <a:pt x="3061" y="808"/>
                  </a:cubicBezTo>
                  <a:cubicBezTo>
                    <a:pt x="3215" y="677"/>
                    <a:pt x="3358" y="534"/>
                    <a:pt x="3525" y="450"/>
                  </a:cubicBezTo>
                  <a:cubicBezTo>
                    <a:pt x="3834" y="260"/>
                    <a:pt x="4168" y="153"/>
                    <a:pt x="4454" y="105"/>
                  </a:cubicBezTo>
                  <a:cubicBezTo>
                    <a:pt x="4636" y="69"/>
                    <a:pt x="4797" y="57"/>
                    <a:pt x="4931" y="57"/>
                  </a:cubicBezTo>
                  <a:cubicBezTo>
                    <a:pt x="5170" y="57"/>
                    <a:pt x="5320" y="94"/>
                    <a:pt x="5343" y="94"/>
                  </a:cubicBezTo>
                  <a:cubicBezTo>
                    <a:pt x="5346" y="94"/>
                    <a:pt x="5347" y="94"/>
                    <a:pt x="5347" y="93"/>
                  </a:cubicBezTo>
                  <a:cubicBezTo>
                    <a:pt x="5347" y="93"/>
                    <a:pt x="5251" y="46"/>
                    <a:pt x="5108" y="34"/>
                  </a:cubicBezTo>
                  <a:cubicBezTo>
                    <a:pt x="5012" y="13"/>
                    <a:pt x="4891" y="0"/>
                    <a:pt x="4750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grpSp>
        <p:nvGrpSpPr>
          <p:cNvPr id="3390" name="Google Shape;3390;p73"/>
          <p:cNvGrpSpPr/>
          <p:nvPr/>
        </p:nvGrpSpPr>
        <p:grpSpPr>
          <a:xfrm>
            <a:off x="6349138" y="214578"/>
            <a:ext cx="1002788" cy="492340"/>
            <a:chOff x="5702350" y="2486504"/>
            <a:chExt cx="753956" cy="370171"/>
          </a:xfrm>
        </p:grpSpPr>
        <p:sp>
          <p:nvSpPr>
            <p:cNvPr id="3391" name="Google Shape;3391;p73"/>
            <p:cNvSpPr/>
            <p:nvPr/>
          </p:nvSpPr>
          <p:spPr>
            <a:xfrm>
              <a:off x="5702350" y="2486504"/>
              <a:ext cx="753956" cy="370171"/>
            </a:xfrm>
            <a:custGeom>
              <a:avLst/>
              <a:gdLst/>
              <a:ahLst/>
              <a:cxnLst/>
              <a:rect l="l" t="t" r="r" b="b"/>
              <a:pathLst>
                <a:path w="17003" h="8348" extrusionOk="0">
                  <a:moveTo>
                    <a:pt x="9401" y="0"/>
                  </a:moveTo>
                  <a:cubicBezTo>
                    <a:pt x="8832" y="0"/>
                    <a:pt x="8307" y="97"/>
                    <a:pt x="7846" y="311"/>
                  </a:cubicBezTo>
                  <a:cubicBezTo>
                    <a:pt x="7382" y="525"/>
                    <a:pt x="7001" y="823"/>
                    <a:pt x="6703" y="1180"/>
                  </a:cubicBezTo>
                  <a:cubicBezTo>
                    <a:pt x="6537" y="1382"/>
                    <a:pt x="6406" y="1609"/>
                    <a:pt x="6298" y="1847"/>
                  </a:cubicBezTo>
                  <a:cubicBezTo>
                    <a:pt x="6227" y="2025"/>
                    <a:pt x="6156" y="2204"/>
                    <a:pt x="6108" y="2383"/>
                  </a:cubicBezTo>
                  <a:cubicBezTo>
                    <a:pt x="6072" y="2323"/>
                    <a:pt x="6037" y="2264"/>
                    <a:pt x="5989" y="2192"/>
                  </a:cubicBezTo>
                  <a:cubicBezTo>
                    <a:pt x="5834" y="2014"/>
                    <a:pt x="5667" y="1871"/>
                    <a:pt x="5489" y="1763"/>
                  </a:cubicBezTo>
                  <a:cubicBezTo>
                    <a:pt x="5275" y="1621"/>
                    <a:pt x="5001" y="1549"/>
                    <a:pt x="4727" y="1549"/>
                  </a:cubicBezTo>
                  <a:cubicBezTo>
                    <a:pt x="4596" y="1549"/>
                    <a:pt x="4477" y="1549"/>
                    <a:pt x="4370" y="1585"/>
                  </a:cubicBezTo>
                  <a:cubicBezTo>
                    <a:pt x="3572" y="1716"/>
                    <a:pt x="2798" y="2264"/>
                    <a:pt x="2262" y="3073"/>
                  </a:cubicBezTo>
                  <a:cubicBezTo>
                    <a:pt x="2024" y="3407"/>
                    <a:pt x="1869" y="3811"/>
                    <a:pt x="1786" y="4216"/>
                  </a:cubicBezTo>
                  <a:cubicBezTo>
                    <a:pt x="1715" y="4573"/>
                    <a:pt x="1715" y="4931"/>
                    <a:pt x="1810" y="5276"/>
                  </a:cubicBezTo>
                  <a:lnTo>
                    <a:pt x="1774" y="5252"/>
                  </a:lnTo>
                  <a:cubicBezTo>
                    <a:pt x="1667" y="5252"/>
                    <a:pt x="1572" y="5252"/>
                    <a:pt x="1453" y="5288"/>
                  </a:cubicBezTo>
                  <a:cubicBezTo>
                    <a:pt x="1274" y="5312"/>
                    <a:pt x="1095" y="5395"/>
                    <a:pt x="917" y="5490"/>
                  </a:cubicBezTo>
                  <a:cubicBezTo>
                    <a:pt x="762" y="5585"/>
                    <a:pt x="631" y="5704"/>
                    <a:pt x="500" y="5847"/>
                  </a:cubicBezTo>
                  <a:cubicBezTo>
                    <a:pt x="381" y="5990"/>
                    <a:pt x="262" y="6145"/>
                    <a:pt x="179" y="6324"/>
                  </a:cubicBezTo>
                  <a:cubicBezTo>
                    <a:pt x="107" y="6490"/>
                    <a:pt x="48" y="6669"/>
                    <a:pt x="36" y="6836"/>
                  </a:cubicBezTo>
                  <a:cubicBezTo>
                    <a:pt x="0" y="7026"/>
                    <a:pt x="12" y="7217"/>
                    <a:pt x="60" y="7431"/>
                  </a:cubicBezTo>
                  <a:cubicBezTo>
                    <a:pt x="155" y="7788"/>
                    <a:pt x="405" y="8110"/>
                    <a:pt x="774" y="8324"/>
                  </a:cubicBezTo>
                  <a:cubicBezTo>
                    <a:pt x="810" y="8336"/>
                    <a:pt x="857" y="8348"/>
                    <a:pt x="881" y="8348"/>
                  </a:cubicBezTo>
                  <a:lnTo>
                    <a:pt x="988" y="8348"/>
                  </a:lnTo>
                  <a:cubicBezTo>
                    <a:pt x="4001" y="8336"/>
                    <a:pt x="7037" y="8336"/>
                    <a:pt x="10061" y="8324"/>
                  </a:cubicBezTo>
                  <a:cubicBezTo>
                    <a:pt x="12025" y="8324"/>
                    <a:pt x="13978" y="8312"/>
                    <a:pt x="15943" y="8312"/>
                  </a:cubicBezTo>
                  <a:cubicBezTo>
                    <a:pt x="15990" y="8312"/>
                    <a:pt x="16014" y="8288"/>
                    <a:pt x="16062" y="8276"/>
                  </a:cubicBezTo>
                  <a:cubicBezTo>
                    <a:pt x="16121" y="8264"/>
                    <a:pt x="16169" y="8229"/>
                    <a:pt x="16193" y="8205"/>
                  </a:cubicBezTo>
                  <a:cubicBezTo>
                    <a:pt x="16562" y="7859"/>
                    <a:pt x="16824" y="7431"/>
                    <a:pt x="16907" y="6967"/>
                  </a:cubicBezTo>
                  <a:cubicBezTo>
                    <a:pt x="17002" y="6562"/>
                    <a:pt x="16955" y="6121"/>
                    <a:pt x="16788" y="5693"/>
                  </a:cubicBezTo>
                  <a:cubicBezTo>
                    <a:pt x="16478" y="4859"/>
                    <a:pt x="15788" y="4216"/>
                    <a:pt x="14990" y="3990"/>
                  </a:cubicBezTo>
                  <a:cubicBezTo>
                    <a:pt x="14835" y="3942"/>
                    <a:pt x="14692" y="3930"/>
                    <a:pt x="14538" y="3930"/>
                  </a:cubicBezTo>
                  <a:cubicBezTo>
                    <a:pt x="14347" y="3930"/>
                    <a:pt x="14157" y="3942"/>
                    <a:pt x="13942" y="4002"/>
                  </a:cubicBezTo>
                  <a:cubicBezTo>
                    <a:pt x="13811" y="4049"/>
                    <a:pt x="13680" y="4097"/>
                    <a:pt x="13561" y="4169"/>
                  </a:cubicBezTo>
                  <a:cubicBezTo>
                    <a:pt x="13609" y="3990"/>
                    <a:pt x="13621" y="3788"/>
                    <a:pt x="13609" y="3573"/>
                  </a:cubicBezTo>
                  <a:cubicBezTo>
                    <a:pt x="13585" y="3204"/>
                    <a:pt x="13514" y="2811"/>
                    <a:pt x="13383" y="2478"/>
                  </a:cubicBezTo>
                  <a:cubicBezTo>
                    <a:pt x="13252" y="2133"/>
                    <a:pt x="13049" y="1823"/>
                    <a:pt x="12799" y="1525"/>
                  </a:cubicBezTo>
                  <a:cubicBezTo>
                    <a:pt x="12573" y="1263"/>
                    <a:pt x="12311" y="1025"/>
                    <a:pt x="11978" y="811"/>
                  </a:cubicBezTo>
                  <a:cubicBezTo>
                    <a:pt x="11704" y="609"/>
                    <a:pt x="11371" y="454"/>
                    <a:pt x="11001" y="299"/>
                  </a:cubicBezTo>
                  <a:cubicBezTo>
                    <a:pt x="10668" y="180"/>
                    <a:pt x="10311" y="97"/>
                    <a:pt x="9954" y="49"/>
                  </a:cubicBezTo>
                  <a:cubicBezTo>
                    <a:pt x="9799" y="13"/>
                    <a:pt x="9632" y="1"/>
                    <a:pt x="9501" y="1"/>
                  </a:cubicBezTo>
                  <a:cubicBezTo>
                    <a:pt x="9468" y="1"/>
                    <a:pt x="9434" y="0"/>
                    <a:pt x="94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92" name="Google Shape;3392;p73"/>
            <p:cNvSpPr/>
            <p:nvPr/>
          </p:nvSpPr>
          <p:spPr>
            <a:xfrm>
              <a:off x="6044457" y="2524018"/>
              <a:ext cx="223885" cy="118439"/>
            </a:xfrm>
            <a:custGeom>
              <a:avLst/>
              <a:gdLst/>
              <a:ahLst/>
              <a:cxnLst/>
              <a:rect l="l" t="t" r="r" b="b"/>
              <a:pathLst>
                <a:path w="5049" h="2671" extrusionOk="0">
                  <a:moveTo>
                    <a:pt x="1453" y="1"/>
                  </a:moveTo>
                  <a:cubicBezTo>
                    <a:pt x="1000" y="1"/>
                    <a:pt x="548" y="84"/>
                    <a:pt x="119" y="263"/>
                  </a:cubicBezTo>
                  <a:cubicBezTo>
                    <a:pt x="24" y="298"/>
                    <a:pt x="0" y="406"/>
                    <a:pt x="24" y="477"/>
                  </a:cubicBezTo>
                  <a:cubicBezTo>
                    <a:pt x="60" y="550"/>
                    <a:pt x="132" y="581"/>
                    <a:pt x="200" y="581"/>
                  </a:cubicBezTo>
                  <a:cubicBezTo>
                    <a:pt x="222" y="581"/>
                    <a:pt x="243" y="578"/>
                    <a:pt x="262" y="572"/>
                  </a:cubicBezTo>
                  <a:lnTo>
                    <a:pt x="488" y="477"/>
                  </a:lnTo>
                  <a:cubicBezTo>
                    <a:pt x="679" y="417"/>
                    <a:pt x="881" y="394"/>
                    <a:pt x="1072" y="382"/>
                  </a:cubicBezTo>
                  <a:cubicBezTo>
                    <a:pt x="1126" y="376"/>
                    <a:pt x="1180" y="374"/>
                    <a:pt x="1234" y="374"/>
                  </a:cubicBezTo>
                  <a:cubicBezTo>
                    <a:pt x="1422" y="374"/>
                    <a:pt x="1614" y="402"/>
                    <a:pt x="1798" y="429"/>
                  </a:cubicBezTo>
                  <a:cubicBezTo>
                    <a:pt x="2096" y="489"/>
                    <a:pt x="2393" y="620"/>
                    <a:pt x="2679" y="751"/>
                  </a:cubicBezTo>
                  <a:cubicBezTo>
                    <a:pt x="2941" y="894"/>
                    <a:pt x="3191" y="1060"/>
                    <a:pt x="3429" y="1275"/>
                  </a:cubicBezTo>
                  <a:cubicBezTo>
                    <a:pt x="3584" y="1406"/>
                    <a:pt x="3715" y="1549"/>
                    <a:pt x="3822" y="1715"/>
                  </a:cubicBezTo>
                  <a:cubicBezTo>
                    <a:pt x="3929" y="1882"/>
                    <a:pt x="4001" y="2049"/>
                    <a:pt x="4060" y="2215"/>
                  </a:cubicBezTo>
                  <a:cubicBezTo>
                    <a:pt x="4072" y="2251"/>
                    <a:pt x="4072" y="2275"/>
                    <a:pt x="4096" y="2311"/>
                  </a:cubicBezTo>
                  <a:cubicBezTo>
                    <a:pt x="4120" y="2430"/>
                    <a:pt x="4179" y="2513"/>
                    <a:pt x="4275" y="2596"/>
                  </a:cubicBezTo>
                  <a:cubicBezTo>
                    <a:pt x="4344" y="2646"/>
                    <a:pt x="4438" y="2671"/>
                    <a:pt x="4537" y="2671"/>
                  </a:cubicBezTo>
                  <a:cubicBezTo>
                    <a:pt x="4556" y="2671"/>
                    <a:pt x="4576" y="2670"/>
                    <a:pt x="4596" y="2668"/>
                  </a:cubicBezTo>
                  <a:cubicBezTo>
                    <a:pt x="4882" y="2620"/>
                    <a:pt x="5049" y="2311"/>
                    <a:pt x="4906" y="2037"/>
                  </a:cubicBezTo>
                  <a:cubicBezTo>
                    <a:pt x="4810" y="1834"/>
                    <a:pt x="4691" y="1644"/>
                    <a:pt x="4537" y="1465"/>
                  </a:cubicBezTo>
                  <a:cubicBezTo>
                    <a:pt x="4394" y="1275"/>
                    <a:pt x="4191" y="1108"/>
                    <a:pt x="4013" y="953"/>
                  </a:cubicBezTo>
                  <a:cubicBezTo>
                    <a:pt x="3656" y="656"/>
                    <a:pt x="3239" y="417"/>
                    <a:pt x="2798" y="251"/>
                  </a:cubicBezTo>
                  <a:cubicBezTo>
                    <a:pt x="2382" y="108"/>
                    <a:pt x="1917" y="13"/>
                    <a:pt x="14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93" name="Google Shape;3393;p73"/>
            <p:cNvSpPr/>
            <p:nvPr/>
          </p:nvSpPr>
          <p:spPr>
            <a:xfrm>
              <a:off x="6329007" y="2697710"/>
              <a:ext cx="92986" cy="75382"/>
            </a:xfrm>
            <a:custGeom>
              <a:avLst/>
              <a:gdLst/>
              <a:ahLst/>
              <a:cxnLst/>
              <a:rect l="l" t="t" r="r" b="b"/>
              <a:pathLst>
                <a:path w="2097" h="1700" extrusionOk="0">
                  <a:moveTo>
                    <a:pt x="120" y="1"/>
                  </a:moveTo>
                  <a:cubicBezTo>
                    <a:pt x="60" y="1"/>
                    <a:pt x="13" y="48"/>
                    <a:pt x="1" y="120"/>
                  </a:cubicBezTo>
                  <a:cubicBezTo>
                    <a:pt x="1" y="191"/>
                    <a:pt x="36" y="239"/>
                    <a:pt x="120" y="251"/>
                  </a:cubicBezTo>
                  <a:cubicBezTo>
                    <a:pt x="179" y="251"/>
                    <a:pt x="251" y="263"/>
                    <a:pt x="310" y="287"/>
                  </a:cubicBezTo>
                  <a:cubicBezTo>
                    <a:pt x="453" y="310"/>
                    <a:pt x="608" y="370"/>
                    <a:pt x="739" y="429"/>
                  </a:cubicBezTo>
                  <a:cubicBezTo>
                    <a:pt x="894" y="501"/>
                    <a:pt x="1025" y="596"/>
                    <a:pt x="1144" y="703"/>
                  </a:cubicBezTo>
                  <a:cubicBezTo>
                    <a:pt x="1251" y="787"/>
                    <a:pt x="1334" y="906"/>
                    <a:pt x="1406" y="1013"/>
                  </a:cubicBezTo>
                  <a:cubicBezTo>
                    <a:pt x="1465" y="1120"/>
                    <a:pt x="1525" y="1215"/>
                    <a:pt x="1560" y="1334"/>
                  </a:cubicBezTo>
                  <a:lnTo>
                    <a:pt x="1608" y="1513"/>
                  </a:lnTo>
                  <a:cubicBezTo>
                    <a:pt x="1618" y="1615"/>
                    <a:pt x="1716" y="1699"/>
                    <a:pt x="1818" y="1699"/>
                  </a:cubicBezTo>
                  <a:cubicBezTo>
                    <a:pt x="1835" y="1699"/>
                    <a:pt x="1853" y="1697"/>
                    <a:pt x="1870" y="1692"/>
                  </a:cubicBezTo>
                  <a:cubicBezTo>
                    <a:pt x="2025" y="1668"/>
                    <a:pt x="2096" y="1501"/>
                    <a:pt x="2037" y="1370"/>
                  </a:cubicBezTo>
                  <a:cubicBezTo>
                    <a:pt x="1941" y="1191"/>
                    <a:pt x="1846" y="1013"/>
                    <a:pt x="1727" y="846"/>
                  </a:cubicBezTo>
                  <a:cubicBezTo>
                    <a:pt x="1584" y="680"/>
                    <a:pt x="1441" y="537"/>
                    <a:pt x="1263" y="418"/>
                  </a:cubicBezTo>
                  <a:cubicBezTo>
                    <a:pt x="929" y="168"/>
                    <a:pt x="537" y="25"/>
                    <a:pt x="1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94" name="Google Shape;3394;p73"/>
            <p:cNvSpPr/>
            <p:nvPr/>
          </p:nvSpPr>
          <p:spPr>
            <a:xfrm>
              <a:off x="6247726" y="2666537"/>
              <a:ext cx="25896" cy="24388"/>
            </a:xfrm>
            <a:custGeom>
              <a:avLst/>
              <a:gdLst/>
              <a:ahLst/>
              <a:cxnLst/>
              <a:rect l="l" t="t" r="r" b="b"/>
              <a:pathLst>
                <a:path w="584" h="550" extrusionOk="0">
                  <a:moveTo>
                    <a:pt x="288" y="0"/>
                  </a:moveTo>
                  <a:cubicBezTo>
                    <a:pt x="153" y="0"/>
                    <a:pt x="23" y="104"/>
                    <a:pt x="12" y="251"/>
                  </a:cubicBezTo>
                  <a:cubicBezTo>
                    <a:pt x="0" y="406"/>
                    <a:pt x="119" y="549"/>
                    <a:pt x="262" y="549"/>
                  </a:cubicBezTo>
                  <a:cubicBezTo>
                    <a:pt x="417" y="549"/>
                    <a:pt x="548" y="454"/>
                    <a:pt x="560" y="299"/>
                  </a:cubicBezTo>
                  <a:cubicBezTo>
                    <a:pt x="584" y="156"/>
                    <a:pt x="465" y="1"/>
                    <a:pt x="310" y="1"/>
                  </a:cubicBezTo>
                  <a:cubicBezTo>
                    <a:pt x="302" y="1"/>
                    <a:pt x="295" y="0"/>
                    <a:pt x="2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grpSp>
        <p:nvGrpSpPr>
          <p:cNvPr id="3395" name="Google Shape;3395;p73"/>
          <p:cNvGrpSpPr/>
          <p:nvPr/>
        </p:nvGrpSpPr>
        <p:grpSpPr>
          <a:xfrm flipH="1">
            <a:off x="11501625" y="3962508"/>
            <a:ext cx="1072334" cy="1067145"/>
            <a:chOff x="5798929" y="3777423"/>
            <a:chExt cx="806245" cy="802344"/>
          </a:xfrm>
        </p:grpSpPr>
        <p:grpSp>
          <p:nvGrpSpPr>
            <p:cNvPr id="3396" name="Google Shape;3396;p73"/>
            <p:cNvGrpSpPr/>
            <p:nvPr/>
          </p:nvGrpSpPr>
          <p:grpSpPr>
            <a:xfrm>
              <a:off x="5798929" y="4197087"/>
              <a:ext cx="576592" cy="382680"/>
              <a:chOff x="5798929" y="4197087"/>
              <a:chExt cx="576592" cy="382680"/>
            </a:xfrm>
          </p:grpSpPr>
          <p:sp>
            <p:nvSpPr>
              <p:cNvPr id="3397" name="Google Shape;3397;p73"/>
              <p:cNvSpPr/>
              <p:nvPr/>
            </p:nvSpPr>
            <p:spPr>
              <a:xfrm>
                <a:off x="6216021" y="4197087"/>
                <a:ext cx="159500" cy="150764"/>
              </a:xfrm>
              <a:custGeom>
                <a:avLst/>
                <a:gdLst/>
                <a:ahLst/>
                <a:cxnLst/>
                <a:rect l="l" t="t" r="r" b="b"/>
                <a:pathLst>
                  <a:path w="3597" h="3400" extrusionOk="0">
                    <a:moveTo>
                      <a:pt x="2621" y="0"/>
                    </a:moveTo>
                    <a:cubicBezTo>
                      <a:pt x="2418" y="0"/>
                      <a:pt x="2192" y="72"/>
                      <a:pt x="2049" y="216"/>
                    </a:cubicBezTo>
                    <a:cubicBezTo>
                      <a:pt x="1537" y="752"/>
                      <a:pt x="1001" y="1252"/>
                      <a:pt x="441" y="1740"/>
                    </a:cubicBezTo>
                    <a:cubicBezTo>
                      <a:pt x="60" y="2085"/>
                      <a:pt x="1" y="2669"/>
                      <a:pt x="322" y="3061"/>
                    </a:cubicBezTo>
                    <a:cubicBezTo>
                      <a:pt x="511" y="3284"/>
                      <a:pt x="788" y="3400"/>
                      <a:pt x="1061" y="3400"/>
                    </a:cubicBezTo>
                    <a:cubicBezTo>
                      <a:pt x="1271" y="3400"/>
                      <a:pt x="1479" y="3332"/>
                      <a:pt x="1644" y="3192"/>
                    </a:cubicBezTo>
                    <a:cubicBezTo>
                      <a:pt x="2215" y="2692"/>
                      <a:pt x="2751" y="2192"/>
                      <a:pt x="3263" y="1656"/>
                    </a:cubicBezTo>
                    <a:cubicBezTo>
                      <a:pt x="3430" y="1454"/>
                      <a:pt x="3573" y="1275"/>
                      <a:pt x="3585" y="1002"/>
                    </a:cubicBezTo>
                    <a:cubicBezTo>
                      <a:pt x="3597" y="764"/>
                      <a:pt x="3525" y="513"/>
                      <a:pt x="3382" y="335"/>
                    </a:cubicBezTo>
                    <a:cubicBezTo>
                      <a:pt x="3216" y="132"/>
                      <a:pt x="2977" y="13"/>
                      <a:pt x="2727" y="2"/>
                    </a:cubicBezTo>
                    <a:lnTo>
                      <a:pt x="2668" y="2"/>
                    </a:lnTo>
                    <a:cubicBezTo>
                      <a:pt x="2653" y="1"/>
                      <a:pt x="2637" y="0"/>
                      <a:pt x="26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398" name="Google Shape;3398;p73"/>
              <p:cNvSpPr/>
              <p:nvPr/>
            </p:nvSpPr>
            <p:spPr>
              <a:xfrm>
                <a:off x="6000114" y="4356013"/>
                <a:ext cx="191161" cy="137284"/>
              </a:xfrm>
              <a:custGeom>
                <a:avLst/>
                <a:gdLst/>
                <a:ahLst/>
                <a:cxnLst/>
                <a:rect l="l" t="t" r="r" b="b"/>
                <a:pathLst>
                  <a:path w="4311" h="3096" extrusionOk="0">
                    <a:moveTo>
                      <a:pt x="3250" y="0"/>
                    </a:moveTo>
                    <a:cubicBezTo>
                      <a:pt x="3040" y="0"/>
                      <a:pt x="2833" y="72"/>
                      <a:pt x="2667" y="216"/>
                    </a:cubicBezTo>
                    <a:cubicBezTo>
                      <a:pt x="2536" y="311"/>
                      <a:pt x="2381" y="418"/>
                      <a:pt x="2250" y="513"/>
                    </a:cubicBezTo>
                    <a:cubicBezTo>
                      <a:pt x="1738" y="811"/>
                      <a:pt x="1203" y="1073"/>
                      <a:pt x="667" y="1311"/>
                    </a:cubicBezTo>
                    <a:cubicBezTo>
                      <a:pt x="203" y="1525"/>
                      <a:pt x="0" y="2097"/>
                      <a:pt x="226" y="2561"/>
                    </a:cubicBezTo>
                    <a:cubicBezTo>
                      <a:pt x="382" y="2907"/>
                      <a:pt x="720" y="3096"/>
                      <a:pt x="1075" y="3096"/>
                    </a:cubicBezTo>
                    <a:cubicBezTo>
                      <a:pt x="1209" y="3096"/>
                      <a:pt x="1346" y="3069"/>
                      <a:pt x="1477" y="3014"/>
                    </a:cubicBezTo>
                    <a:cubicBezTo>
                      <a:pt x="2322" y="2633"/>
                      <a:pt x="3143" y="2204"/>
                      <a:pt x="3882" y="1656"/>
                    </a:cubicBezTo>
                    <a:cubicBezTo>
                      <a:pt x="4286" y="1347"/>
                      <a:pt x="4310" y="716"/>
                      <a:pt x="4001" y="335"/>
                    </a:cubicBezTo>
                    <a:cubicBezTo>
                      <a:pt x="3822" y="108"/>
                      <a:pt x="3560" y="1"/>
                      <a:pt x="3298" y="1"/>
                    </a:cubicBezTo>
                    <a:cubicBezTo>
                      <a:pt x="3282" y="0"/>
                      <a:pt x="3266" y="0"/>
                      <a:pt x="32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399" name="Google Shape;3399;p73"/>
              <p:cNvSpPr/>
              <p:nvPr/>
            </p:nvSpPr>
            <p:spPr>
              <a:xfrm>
                <a:off x="5798929" y="4459510"/>
                <a:ext cx="163180" cy="120257"/>
              </a:xfrm>
              <a:custGeom>
                <a:avLst/>
                <a:gdLst/>
                <a:ahLst/>
                <a:cxnLst/>
                <a:rect l="l" t="t" r="r" b="b"/>
                <a:pathLst>
                  <a:path w="3680" h="2712" extrusionOk="0">
                    <a:moveTo>
                      <a:pt x="2704" y="1"/>
                    </a:moveTo>
                    <a:cubicBezTo>
                      <a:pt x="2561" y="37"/>
                      <a:pt x="2430" y="49"/>
                      <a:pt x="2323" y="120"/>
                    </a:cubicBezTo>
                    <a:cubicBezTo>
                      <a:pt x="1846" y="441"/>
                      <a:pt x="1322" y="680"/>
                      <a:pt x="787" y="858"/>
                    </a:cubicBezTo>
                    <a:cubicBezTo>
                      <a:pt x="537" y="930"/>
                      <a:pt x="346" y="1013"/>
                      <a:pt x="191" y="1239"/>
                    </a:cubicBezTo>
                    <a:cubicBezTo>
                      <a:pt x="60" y="1453"/>
                      <a:pt x="1" y="1704"/>
                      <a:pt x="49" y="1942"/>
                    </a:cubicBezTo>
                    <a:cubicBezTo>
                      <a:pt x="84" y="2180"/>
                      <a:pt x="239" y="2406"/>
                      <a:pt x="430" y="2537"/>
                    </a:cubicBezTo>
                    <a:cubicBezTo>
                      <a:pt x="562" y="2634"/>
                      <a:pt x="759" y="2711"/>
                      <a:pt x="944" y="2711"/>
                    </a:cubicBezTo>
                    <a:cubicBezTo>
                      <a:pt x="1009" y="2711"/>
                      <a:pt x="1073" y="2702"/>
                      <a:pt x="1132" y="2680"/>
                    </a:cubicBezTo>
                    <a:cubicBezTo>
                      <a:pt x="1834" y="2477"/>
                      <a:pt x="2501" y="2204"/>
                      <a:pt x="3108" y="1811"/>
                    </a:cubicBezTo>
                    <a:cubicBezTo>
                      <a:pt x="3180" y="1763"/>
                      <a:pt x="3239" y="1715"/>
                      <a:pt x="3323" y="1668"/>
                    </a:cubicBezTo>
                    <a:cubicBezTo>
                      <a:pt x="3454" y="1573"/>
                      <a:pt x="3537" y="1418"/>
                      <a:pt x="3597" y="1251"/>
                    </a:cubicBezTo>
                    <a:cubicBezTo>
                      <a:pt x="3680" y="1037"/>
                      <a:pt x="3656" y="763"/>
                      <a:pt x="3573" y="561"/>
                    </a:cubicBezTo>
                    <a:cubicBezTo>
                      <a:pt x="3466" y="334"/>
                      <a:pt x="3275" y="156"/>
                      <a:pt x="3037" y="60"/>
                    </a:cubicBezTo>
                    <a:cubicBezTo>
                      <a:pt x="2942" y="37"/>
                      <a:pt x="2823" y="1"/>
                      <a:pt x="27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  <p:sp>
          <p:nvSpPr>
            <p:cNvPr id="3400" name="Google Shape;3400;p73"/>
            <p:cNvSpPr/>
            <p:nvPr/>
          </p:nvSpPr>
          <p:spPr>
            <a:xfrm>
              <a:off x="6216021" y="3777423"/>
              <a:ext cx="389150" cy="448258"/>
            </a:xfrm>
            <a:custGeom>
              <a:avLst/>
              <a:gdLst/>
              <a:ahLst/>
              <a:cxnLst/>
              <a:rect l="l" t="t" r="r" b="b"/>
              <a:pathLst>
                <a:path w="8776" h="10109" extrusionOk="0">
                  <a:moveTo>
                    <a:pt x="5621" y="2869"/>
                  </a:moveTo>
                  <a:lnTo>
                    <a:pt x="5680" y="2881"/>
                  </a:lnTo>
                  <a:lnTo>
                    <a:pt x="5716" y="2929"/>
                  </a:lnTo>
                  <a:cubicBezTo>
                    <a:pt x="5740" y="3024"/>
                    <a:pt x="5775" y="3108"/>
                    <a:pt x="5787" y="3203"/>
                  </a:cubicBezTo>
                  <a:cubicBezTo>
                    <a:pt x="5811" y="3453"/>
                    <a:pt x="5811" y="3703"/>
                    <a:pt x="5811" y="4001"/>
                  </a:cubicBezTo>
                  <a:cubicBezTo>
                    <a:pt x="5799" y="4179"/>
                    <a:pt x="5775" y="4358"/>
                    <a:pt x="5728" y="4548"/>
                  </a:cubicBezTo>
                  <a:cubicBezTo>
                    <a:pt x="5287" y="4453"/>
                    <a:pt x="4847" y="4358"/>
                    <a:pt x="4430" y="4227"/>
                  </a:cubicBezTo>
                  <a:cubicBezTo>
                    <a:pt x="4359" y="4191"/>
                    <a:pt x="4287" y="4167"/>
                    <a:pt x="4216" y="4120"/>
                  </a:cubicBezTo>
                  <a:lnTo>
                    <a:pt x="4478" y="3679"/>
                  </a:lnTo>
                  <a:cubicBezTo>
                    <a:pt x="4644" y="3453"/>
                    <a:pt x="4811" y="3274"/>
                    <a:pt x="4990" y="3108"/>
                  </a:cubicBezTo>
                  <a:lnTo>
                    <a:pt x="5251" y="2929"/>
                  </a:lnTo>
                  <a:cubicBezTo>
                    <a:pt x="5299" y="2917"/>
                    <a:pt x="5359" y="2905"/>
                    <a:pt x="5406" y="2881"/>
                  </a:cubicBezTo>
                  <a:cubicBezTo>
                    <a:pt x="5478" y="2881"/>
                    <a:pt x="5549" y="2869"/>
                    <a:pt x="5621" y="2869"/>
                  </a:cubicBezTo>
                  <a:close/>
                  <a:moveTo>
                    <a:pt x="5585" y="0"/>
                  </a:moveTo>
                  <a:cubicBezTo>
                    <a:pt x="4906" y="0"/>
                    <a:pt x="4228" y="191"/>
                    <a:pt x="3597" y="583"/>
                  </a:cubicBezTo>
                  <a:cubicBezTo>
                    <a:pt x="3239" y="786"/>
                    <a:pt x="2942" y="1084"/>
                    <a:pt x="2704" y="1322"/>
                  </a:cubicBezTo>
                  <a:cubicBezTo>
                    <a:pt x="2394" y="1631"/>
                    <a:pt x="2144" y="2024"/>
                    <a:pt x="1906" y="2393"/>
                  </a:cubicBezTo>
                  <a:cubicBezTo>
                    <a:pt x="1453" y="3084"/>
                    <a:pt x="1156" y="3798"/>
                    <a:pt x="894" y="4477"/>
                  </a:cubicBezTo>
                  <a:cubicBezTo>
                    <a:pt x="679" y="5025"/>
                    <a:pt x="477" y="5596"/>
                    <a:pt x="298" y="6144"/>
                  </a:cubicBezTo>
                  <a:lnTo>
                    <a:pt x="287" y="6191"/>
                  </a:lnTo>
                  <a:lnTo>
                    <a:pt x="120" y="6679"/>
                  </a:lnTo>
                  <a:cubicBezTo>
                    <a:pt x="1" y="7025"/>
                    <a:pt x="132" y="7465"/>
                    <a:pt x="310" y="7751"/>
                  </a:cubicBezTo>
                  <a:cubicBezTo>
                    <a:pt x="513" y="8084"/>
                    <a:pt x="846" y="8323"/>
                    <a:pt x="1227" y="8394"/>
                  </a:cubicBezTo>
                  <a:cubicBezTo>
                    <a:pt x="1334" y="8406"/>
                    <a:pt x="1430" y="8418"/>
                    <a:pt x="1525" y="8418"/>
                  </a:cubicBezTo>
                  <a:cubicBezTo>
                    <a:pt x="1799" y="8418"/>
                    <a:pt x="2073" y="8346"/>
                    <a:pt x="2299" y="8203"/>
                  </a:cubicBezTo>
                  <a:lnTo>
                    <a:pt x="2584" y="7965"/>
                  </a:lnTo>
                  <a:cubicBezTo>
                    <a:pt x="2763" y="7763"/>
                    <a:pt x="2882" y="7549"/>
                    <a:pt x="2942" y="7275"/>
                  </a:cubicBezTo>
                  <a:lnTo>
                    <a:pt x="3073" y="6894"/>
                  </a:lnTo>
                  <a:lnTo>
                    <a:pt x="3120" y="6775"/>
                  </a:lnTo>
                  <a:cubicBezTo>
                    <a:pt x="3299" y="6846"/>
                    <a:pt x="3489" y="6918"/>
                    <a:pt x="3668" y="6977"/>
                  </a:cubicBezTo>
                  <a:lnTo>
                    <a:pt x="3847" y="7037"/>
                  </a:lnTo>
                  <a:cubicBezTo>
                    <a:pt x="4192" y="7156"/>
                    <a:pt x="4549" y="7251"/>
                    <a:pt x="4847" y="7311"/>
                  </a:cubicBezTo>
                  <a:lnTo>
                    <a:pt x="4668" y="7727"/>
                  </a:lnTo>
                  <a:lnTo>
                    <a:pt x="4561" y="7989"/>
                  </a:lnTo>
                  <a:cubicBezTo>
                    <a:pt x="4382" y="8406"/>
                    <a:pt x="4359" y="8751"/>
                    <a:pt x="4466" y="9096"/>
                  </a:cubicBezTo>
                  <a:cubicBezTo>
                    <a:pt x="4585" y="9454"/>
                    <a:pt x="4835" y="9763"/>
                    <a:pt x="5180" y="9942"/>
                  </a:cubicBezTo>
                  <a:cubicBezTo>
                    <a:pt x="5382" y="10049"/>
                    <a:pt x="5609" y="10108"/>
                    <a:pt x="5847" y="10108"/>
                  </a:cubicBezTo>
                  <a:cubicBezTo>
                    <a:pt x="5990" y="10108"/>
                    <a:pt x="6144" y="10073"/>
                    <a:pt x="6275" y="10049"/>
                  </a:cubicBezTo>
                  <a:cubicBezTo>
                    <a:pt x="6585" y="9942"/>
                    <a:pt x="6978" y="9692"/>
                    <a:pt x="7121" y="9335"/>
                  </a:cubicBezTo>
                  <a:cubicBezTo>
                    <a:pt x="7585" y="8239"/>
                    <a:pt x="8049" y="7084"/>
                    <a:pt x="8419" y="5894"/>
                  </a:cubicBezTo>
                  <a:cubicBezTo>
                    <a:pt x="8609" y="5263"/>
                    <a:pt x="8716" y="4596"/>
                    <a:pt x="8752" y="3762"/>
                  </a:cubicBezTo>
                  <a:cubicBezTo>
                    <a:pt x="8776" y="2977"/>
                    <a:pt x="8609" y="2191"/>
                    <a:pt x="8276" y="1536"/>
                  </a:cubicBezTo>
                  <a:cubicBezTo>
                    <a:pt x="7871" y="774"/>
                    <a:pt x="7109" y="226"/>
                    <a:pt x="6228" y="60"/>
                  </a:cubicBezTo>
                  <a:cubicBezTo>
                    <a:pt x="5978" y="12"/>
                    <a:pt x="5775" y="0"/>
                    <a:pt x="55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401" name="Google Shape;3401;p73"/>
            <p:cNvSpPr/>
            <p:nvPr/>
          </p:nvSpPr>
          <p:spPr>
            <a:xfrm>
              <a:off x="6250875" y="4079400"/>
              <a:ext cx="100347" cy="71303"/>
            </a:xfrm>
            <a:custGeom>
              <a:avLst/>
              <a:gdLst/>
              <a:ahLst/>
              <a:cxnLst/>
              <a:rect l="l" t="t" r="r" b="b"/>
              <a:pathLst>
                <a:path w="2263" h="1608" extrusionOk="0">
                  <a:moveTo>
                    <a:pt x="1953" y="0"/>
                  </a:moveTo>
                  <a:cubicBezTo>
                    <a:pt x="1894" y="0"/>
                    <a:pt x="1846" y="0"/>
                    <a:pt x="1822" y="24"/>
                  </a:cubicBezTo>
                  <a:lnTo>
                    <a:pt x="1834" y="24"/>
                  </a:lnTo>
                  <a:cubicBezTo>
                    <a:pt x="1763" y="36"/>
                    <a:pt x="1679" y="60"/>
                    <a:pt x="1620" y="108"/>
                  </a:cubicBezTo>
                  <a:cubicBezTo>
                    <a:pt x="1525" y="167"/>
                    <a:pt x="1429" y="227"/>
                    <a:pt x="1358" y="310"/>
                  </a:cubicBezTo>
                  <a:cubicBezTo>
                    <a:pt x="1251" y="393"/>
                    <a:pt x="1144" y="465"/>
                    <a:pt x="1060" y="560"/>
                  </a:cubicBezTo>
                  <a:cubicBezTo>
                    <a:pt x="846" y="751"/>
                    <a:pt x="655" y="929"/>
                    <a:pt x="429" y="1108"/>
                  </a:cubicBezTo>
                  <a:cubicBezTo>
                    <a:pt x="334" y="1203"/>
                    <a:pt x="227" y="1274"/>
                    <a:pt x="108" y="1346"/>
                  </a:cubicBezTo>
                  <a:cubicBezTo>
                    <a:pt x="72" y="1358"/>
                    <a:pt x="36" y="1393"/>
                    <a:pt x="1" y="1405"/>
                  </a:cubicBezTo>
                  <a:cubicBezTo>
                    <a:pt x="132" y="1501"/>
                    <a:pt x="286" y="1548"/>
                    <a:pt x="453" y="1584"/>
                  </a:cubicBezTo>
                  <a:cubicBezTo>
                    <a:pt x="548" y="1596"/>
                    <a:pt x="655" y="1608"/>
                    <a:pt x="751" y="1608"/>
                  </a:cubicBezTo>
                  <a:cubicBezTo>
                    <a:pt x="1013" y="1608"/>
                    <a:pt x="1287" y="1536"/>
                    <a:pt x="1525" y="1393"/>
                  </a:cubicBezTo>
                  <a:lnTo>
                    <a:pt x="1798" y="1155"/>
                  </a:lnTo>
                  <a:cubicBezTo>
                    <a:pt x="1977" y="953"/>
                    <a:pt x="2096" y="739"/>
                    <a:pt x="2156" y="465"/>
                  </a:cubicBezTo>
                  <a:lnTo>
                    <a:pt x="2263" y="179"/>
                  </a:lnTo>
                  <a:cubicBezTo>
                    <a:pt x="2251" y="155"/>
                    <a:pt x="2215" y="143"/>
                    <a:pt x="2203" y="108"/>
                  </a:cubicBezTo>
                  <a:cubicBezTo>
                    <a:pt x="2179" y="84"/>
                    <a:pt x="2156" y="60"/>
                    <a:pt x="2132" y="48"/>
                  </a:cubicBezTo>
                  <a:cubicBezTo>
                    <a:pt x="2096" y="36"/>
                    <a:pt x="2072" y="24"/>
                    <a:pt x="2037" y="24"/>
                  </a:cubicBezTo>
                  <a:cubicBezTo>
                    <a:pt x="2013" y="24"/>
                    <a:pt x="1977" y="0"/>
                    <a:pt x="1953" y="0"/>
                  </a:cubicBezTo>
                  <a:close/>
                </a:path>
              </a:pathLst>
            </a:custGeom>
            <a:solidFill>
              <a:srgbClr val="EE529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402" name="Google Shape;3402;p73"/>
            <p:cNvSpPr/>
            <p:nvPr/>
          </p:nvSpPr>
          <p:spPr>
            <a:xfrm>
              <a:off x="6340625" y="4080464"/>
              <a:ext cx="44" cy="4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E529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403" name="Google Shape;3403;p73"/>
            <p:cNvSpPr/>
            <p:nvPr/>
          </p:nvSpPr>
          <p:spPr>
            <a:xfrm>
              <a:off x="6454144" y="3780039"/>
              <a:ext cx="151031" cy="444578"/>
            </a:xfrm>
            <a:custGeom>
              <a:avLst/>
              <a:gdLst/>
              <a:ahLst/>
              <a:cxnLst/>
              <a:rect l="l" t="t" r="r" b="b"/>
              <a:pathLst>
                <a:path w="3406" h="10026" extrusionOk="0">
                  <a:moveTo>
                    <a:pt x="1024" y="1"/>
                  </a:moveTo>
                  <a:lnTo>
                    <a:pt x="1024" y="1"/>
                  </a:lnTo>
                  <a:cubicBezTo>
                    <a:pt x="1322" y="298"/>
                    <a:pt x="1596" y="667"/>
                    <a:pt x="1798" y="1060"/>
                  </a:cubicBezTo>
                  <a:cubicBezTo>
                    <a:pt x="2001" y="1429"/>
                    <a:pt x="2132" y="1834"/>
                    <a:pt x="2227" y="2227"/>
                  </a:cubicBezTo>
                  <a:cubicBezTo>
                    <a:pt x="2334" y="2632"/>
                    <a:pt x="2394" y="3061"/>
                    <a:pt x="2429" y="3477"/>
                  </a:cubicBezTo>
                  <a:cubicBezTo>
                    <a:pt x="2441" y="3680"/>
                    <a:pt x="2441" y="3870"/>
                    <a:pt x="2429" y="4061"/>
                  </a:cubicBezTo>
                  <a:lnTo>
                    <a:pt x="2382" y="4596"/>
                  </a:lnTo>
                  <a:cubicBezTo>
                    <a:pt x="2370" y="4692"/>
                    <a:pt x="2358" y="4775"/>
                    <a:pt x="2334" y="4846"/>
                  </a:cubicBezTo>
                  <a:cubicBezTo>
                    <a:pt x="2322" y="4942"/>
                    <a:pt x="2287" y="5049"/>
                    <a:pt x="2275" y="5132"/>
                  </a:cubicBezTo>
                  <a:cubicBezTo>
                    <a:pt x="2227" y="5347"/>
                    <a:pt x="2191" y="5561"/>
                    <a:pt x="2144" y="5775"/>
                  </a:cubicBezTo>
                  <a:cubicBezTo>
                    <a:pt x="2037" y="6251"/>
                    <a:pt x="1917" y="6728"/>
                    <a:pt x="1775" y="7192"/>
                  </a:cubicBezTo>
                  <a:cubicBezTo>
                    <a:pt x="1620" y="7668"/>
                    <a:pt x="1441" y="8121"/>
                    <a:pt x="1227" y="8573"/>
                  </a:cubicBezTo>
                  <a:cubicBezTo>
                    <a:pt x="1013" y="8978"/>
                    <a:pt x="763" y="9347"/>
                    <a:pt x="417" y="9645"/>
                  </a:cubicBezTo>
                  <a:cubicBezTo>
                    <a:pt x="286" y="9764"/>
                    <a:pt x="155" y="9871"/>
                    <a:pt x="1" y="9954"/>
                  </a:cubicBezTo>
                  <a:cubicBezTo>
                    <a:pt x="155" y="10002"/>
                    <a:pt x="310" y="10026"/>
                    <a:pt x="477" y="10026"/>
                  </a:cubicBezTo>
                  <a:cubicBezTo>
                    <a:pt x="632" y="10026"/>
                    <a:pt x="774" y="10002"/>
                    <a:pt x="905" y="9954"/>
                  </a:cubicBezTo>
                  <a:cubicBezTo>
                    <a:pt x="1227" y="9847"/>
                    <a:pt x="1608" y="9597"/>
                    <a:pt x="1763" y="9240"/>
                  </a:cubicBezTo>
                  <a:cubicBezTo>
                    <a:pt x="2215" y="8156"/>
                    <a:pt x="2679" y="7013"/>
                    <a:pt x="3049" y="5799"/>
                  </a:cubicBezTo>
                  <a:cubicBezTo>
                    <a:pt x="3251" y="5180"/>
                    <a:pt x="3346" y="4489"/>
                    <a:pt x="3382" y="3680"/>
                  </a:cubicBezTo>
                  <a:cubicBezTo>
                    <a:pt x="3406" y="2882"/>
                    <a:pt x="3251" y="2096"/>
                    <a:pt x="2906" y="1441"/>
                  </a:cubicBezTo>
                  <a:cubicBezTo>
                    <a:pt x="2525" y="727"/>
                    <a:pt x="1834" y="191"/>
                    <a:pt x="1024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404" name="Google Shape;3404;p73"/>
            <p:cNvSpPr/>
            <p:nvPr/>
          </p:nvSpPr>
          <p:spPr>
            <a:xfrm>
              <a:off x="6283068" y="3798530"/>
              <a:ext cx="186948" cy="206725"/>
            </a:xfrm>
            <a:custGeom>
              <a:avLst/>
              <a:gdLst/>
              <a:ahLst/>
              <a:cxnLst/>
              <a:rect l="l" t="t" r="r" b="b"/>
              <a:pathLst>
                <a:path w="4216" h="4662" extrusionOk="0">
                  <a:moveTo>
                    <a:pt x="4097" y="0"/>
                  </a:moveTo>
                  <a:cubicBezTo>
                    <a:pt x="3847" y="12"/>
                    <a:pt x="3609" y="48"/>
                    <a:pt x="3370" y="107"/>
                  </a:cubicBezTo>
                  <a:cubicBezTo>
                    <a:pt x="3251" y="131"/>
                    <a:pt x="3144" y="179"/>
                    <a:pt x="3025" y="227"/>
                  </a:cubicBezTo>
                  <a:cubicBezTo>
                    <a:pt x="2906" y="262"/>
                    <a:pt x="2799" y="322"/>
                    <a:pt x="2680" y="381"/>
                  </a:cubicBezTo>
                  <a:cubicBezTo>
                    <a:pt x="2466" y="524"/>
                    <a:pt x="2251" y="667"/>
                    <a:pt x="2049" y="822"/>
                  </a:cubicBezTo>
                  <a:cubicBezTo>
                    <a:pt x="1834" y="1000"/>
                    <a:pt x="1656" y="1203"/>
                    <a:pt x="1477" y="1417"/>
                  </a:cubicBezTo>
                  <a:cubicBezTo>
                    <a:pt x="1132" y="1834"/>
                    <a:pt x="858" y="2274"/>
                    <a:pt x="608" y="2751"/>
                  </a:cubicBezTo>
                  <a:cubicBezTo>
                    <a:pt x="477" y="3001"/>
                    <a:pt x="370" y="3263"/>
                    <a:pt x="275" y="3513"/>
                  </a:cubicBezTo>
                  <a:cubicBezTo>
                    <a:pt x="180" y="3715"/>
                    <a:pt x="108" y="3941"/>
                    <a:pt x="49" y="4168"/>
                  </a:cubicBezTo>
                  <a:cubicBezTo>
                    <a:pt x="49" y="4191"/>
                    <a:pt x="37" y="4215"/>
                    <a:pt x="37" y="4239"/>
                  </a:cubicBezTo>
                  <a:cubicBezTo>
                    <a:pt x="1" y="4310"/>
                    <a:pt x="13" y="4406"/>
                    <a:pt x="49" y="4477"/>
                  </a:cubicBezTo>
                  <a:cubicBezTo>
                    <a:pt x="96" y="4560"/>
                    <a:pt x="156" y="4608"/>
                    <a:pt x="239" y="4644"/>
                  </a:cubicBezTo>
                  <a:cubicBezTo>
                    <a:pt x="265" y="4657"/>
                    <a:pt x="295" y="4662"/>
                    <a:pt x="325" y="4662"/>
                  </a:cubicBezTo>
                  <a:cubicBezTo>
                    <a:pt x="377" y="4662"/>
                    <a:pt x="432" y="4647"/>
                    <a:pt x="477" y="4632"/>
                  </a:cubicBezTo>
                  <a:cubicBezTo>
                    <a:pt x="561" y="4596"/>
                    <a:pt x="584" y="4537"/>
                    <a:pt x="632" y="4477"/>
                  </a:cubicBezTo>
                  <a:cubicBezTo>
                    <a:pt x="763" y="4239"/>
                    <a:pt x="882" y="3989"/>
                    <a:pt x="989" y="3751"/>
                  </a:cubicBezTo>
                  <a:cubicBezTo>
                    <a:pt x="1084" y="3513"/>
                    <a:pt x="1192" y="3286"/>
                    <a:pt x="1299" y="3060"/>
                  </a:cubicBezTo>
                  <a:cubicBezTo>
                    <a:pt x="1465" y="2727"/>
                    <a:pt x="1620" y="2382"/>
                    <a:pt x="1834" y="2036"/>
                  </a:cubicBezTo>
                  <a:cubicBezTo>
                    <a:pt x="2025" y="1715"/>
                    <a:pt x="2251" y="1405"/>
                    <a:pt x="2501" y="1108"/>
                  </a:cubicBezTo>
                  <a:cubicBezTo>
                    <a:pt x="2656" y="941"/>
                    <a:pt x="2799" y="786"/>
                    <a:pt x="2977" y="655"/>
                  </a:cubicBezTo>
                  <a:cubicBezTo>
                    <a:pt x="3156" y="536"/>
                    <a:pt x="3335" y="429"/>
                    <a:pt x="3549" y="346"/>
                  </a:cubicBezTo>
                  <a:cubicBezTo>
                    <a:pt x="3692" y="298"/>
                    <a:pt x="3847" y="250"/>
                    <a:pt x="4013" y="238"/>
                  </a:cubicBezTo>
                  <a:lnTo>
                    <a:pt x="4097" y="238"/>
                  </a:lnTo>
                  <a:cubicBezTo>
                    <a:pt x="4156" y="238"/>
                    <a:pt x="4216" y="191"/>
                    <a:pt x="4216" y="131"/>
                  </a:cubicBezTo>
                  <a:cubicBezTo>
                    <a:pt x="4204" y="60"/>
                    <a:pt x="4156" y="0"/>
                    <a:pt x="40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405" name="Google Shape;3405;p73"/>
            <p:cNvSpPr/>
            <p:nvPr/>
          </p:nvSpPr>
          <p:spPr>
            <a:xfrm>
              <a:off x="6267237" y="4017098"/>
              <a:ext cx="31749" cy="31705"/>
            </a:xfrm>
            <a:custGeom>
              <a:avLst/>
              <a:gdLst/>
              <a:ahLst/>
              <a:cxnLst/>
              <a:rect l="l" t="t" r="r" b="b"/>
              <a:pathLst>
                <a:path w="716" h="715" extrusionOk="0">
                  <a:moveTo>
                    <a:pt x="382" y="1"/>
                  </a:moveTo>
                  <a:cubicBezTo>
                    <a:pt x="167" y="1"/>
                    <a:pt x="1" y="143"/>
                    <a:pt x="1" y="334"/>
                  </a:cubicBezTo>
                  <a:cubicBezTo>
                    <a:pt x="1" y="536"/>
                    <a:pt x="156" y="715"/>
                    <a:pt x="346" y="715"/>
                  </a:cubicBezTo>
                  <a:cubicBezTo>
                    <a:pt x="537" y="715"/>
                    <a:pt x="703" y="560"/>
                    <a:pt x="715" y="370"/>
                  </a:cubicBezTo>
                  <a:cubicBezTo>
                    <a:pt x="715" y="179"/>
                    <a:pt x="572" y="1"/>
                    <a:pt x="3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406" name="Google Shape;3406;p73"/>
            <p:cNvSpPr/>
            <p:nvPr/>
          </p:nvSpPr>
          <p:spPr>
            <a:xfrm>
              <a:off x="6261961" y="4063038"/>
              <a:ext cx="15343" cy="15343"/>
            </a:xfrm>
            <a:custGeom>
              <a:avLst/>
              <a:gdLst/>
              <a:ahLst/>
              <a:cxnLst/>
              <a:rect l="l" t="t" r="r" b="b"/>
              <a:pathLst>
                <a:path w="346" h="346" extrusionOk="0">
                  <a:moveTo>
                    <a:pt x="179" y="0"/>
                  </a:moveTo>
                  <a:cubicBezTo>
                    <a:pt x="84" y="12"/>
                    <a:pt x="1" y="72"/>
                    <a:pt x="1" y="167"/>
                  </a:cubicBezTo>
                  <a:cubicBezTo>
                    <a:pt x="1" y="262"/>
                    <a:pt x="84" y="346"/>
                    <a:pt x="167" y="346"/>
                  </a:cubicBezTo>
                  <a:cubicBezTo>
                    <a:pt x="263" y="346"/>
                    <a:pt x="346" y="274"/>
                    <a:pt x="346" y="179"/>
                  </a:cubicBezTo>
                  <a:cubicBezTo>
                    <a:pt x="346" y="96"/>
                    <a:pt x="275" y="0"/>
                    <a:pt x="1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grpSp>
        <p:nvGrpSpPr>
          <p:cNvPr id="3407" name="Google Shape;3407;p73"/>
          <p:cNvGrpSpPr/>
          <p:nvPr/>
        </p:nvGrpSpPr>
        <p:grpSpPr>
          <a:xfrm>
            <a:off x="11873444" y="5721047"/>
            <a:ext cx="328681" cy="338884"/>
            <a:chOff x="7924518" y="4471660"/>
            <a:chExt cx="247122" cy="254793"/>
          </a:xfrm>
        </p:grpSpPr>
        <p:sp>
          <p:nvSpPr>
            <p:cNvPr id="3408" name="Google Shape;3408;p73"/>
            <p:cNvSpPr/>
            <p:nvPr/>
          </p:nvSpPr>
          <p:spPr>
            <a:xfrm>
              <a:off x="7924518" y="4471660"/>
              <a:ext cx="190096" cy="198122"/>
            </a:xfrm>
            <a:custGeom>
              <a:avLst/>
              <a:gdLst/>
              <a:ahLst/>
              <a:cxnLst/>
              <a:rect l="l" t="t" r="r" b="b"/>
              <a:pathLst>
                <a:path w="4287" h="4468" extrusionOk="0">
                  <a:moveTo>
                    <a:pt x="3965" y="1"/>
                  </a:moveTo>
                  <a:cubicBezTo>
                    <a:pt x="3882" y="13"/>
                    <a:pt x="3822" y="48"/>
                    <a:pt x="3787" y="108"/>
                  </a:cubicBezTo>
                  <a:cubicBezTo>
                    <a:pt x="3215" y="679"/>
                    <a:pt x="2632" y="1263"/>
                    <a:pt x="2060" y="1846"/>
                  </a:cubicBezTo>
                  <a:cubicBezTo>
                    <a:pt x="1465" y="2442"/>
                    <a:pt x="882" y="3025"/>
                    <a:pt x="286" y="3596"/>
                  </a:cubicBezTo>
                  <a:cubicBezTo>
                    <a:pt x="250" y="3632"/>
                    <a:pt x="227" y="3656"/>
                    <a:pt x="191" y="3680"/>
                  </a:cubicBezTo>
                  <a:cubicBezTo>
                    <a:pt x="167" y="3704"/>
                    <a:pt x="131" y="3739"/>
                    <a:pt x="108" y="3751"/>
                  </a:cubicBezTo>
                  <a:cubicBezTo>
                    <a:pt x="60" y="3811"/>
                    <a:pt x="24" y="3882"/>
                    <a:pt x="12" y="3954"/>
                  </a:cubicBezTo>
                  <a:cubicBezTo>
                    <a:pt x="0" y="4073"/>
                    <a:pt x="24" y="4180"/>
                    <a:pt x="84" y="4287"/>
                  </a:cubicBezTo>
                  <a:cubicBezTo>
                    <a:pt x="168" y="4408"/>
                    <a:pt x="301" y="4467"/>
                    <a:pt x="436" y="4467"/>
                  </a:cubicBezTo>
                  <a:cubicBezTo>
                    <a:pt x="566" y="4467"/>
                    <a:pt x="698" y="4411"/>
                    <a:pt x="786" y="4299"/>
                  </a:cubicBezTo>
                  <a:cubicBezTo>
                    <a:pt x="1322" y="3632"/>
                    <a:pt x="1894" y="2989"/>
                    <a:pt x="2453" y="2334"/>
                  </a:cubicBezTo>
                  <a:cubicBezTo>
                    <a:pt x="3025" y="1680"/>
                    <a:pt x="3584" y="1037"/>
                    <a:pt x="4180" y="429"/>
                  </a:cubicBezTo>
                  <a:cubicBezTo>
                    <a:pt x="4287" y="322"/>
                    <a:pt x="4239" y="132"/>
                    <a:pt x="4132" y="60"/>
                  </a:cubicBezTo>
                  <a:cubicBezTo>
                    <a:pt x="4096" y="13"/>
                    <a:pt x="4037" y="1"/>
                    <a:pt x="39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409" name="Google Shape;3409;p73"/>
            <p:cNvSpPr/>
            <p:nvPr/>
          </p:nvSpPr>
          <p:spPr>
            <a:xfrm>
              <a:off x="7988417" y="4532898"/>
              <a:ext cx="183223" cy="193555"/>
            </a:xfrm>
            <a:custGeom>
              <a:avLst/>
              <a:gdLst/>
              <a:ahLst/>
              <a:cxnLst/>
              <a:rect l="l" t="t" r="r" b="b"/>
              <a:pathLst>
                <a:path w="4132" h="4365" extrusionOk="0">
                  <a:moveTo>
                    <a:pt x="3858" y="1"/>
                  </a:moveTo>
                  <a:cubicBezTo>
                    <a:pt x="3798" y="1"/>
                    <a:pt x="3751" y="37"/>
                    <a:pt x="3715" y="72"/>
                  </a:cubicBezTo>
                  <a:lnTo>
                    <a:pt x="3596" y="191"/>
                  </a:lnTo>
                  <a:cubicBezTo>
                    <a:pt x="3441" y="334"/>
                    <a:pt x="3298" y="453"/>
                    <a:pt x="3143" y="584"/>
                  </a:cubicBezTo>
                  <a:cubicBezTo>
                    <a:pt x="3000" y="715"/>
                    <a:pt x="2846" y="846"/>
                    <a:pt x="2679" y="989"/>
                  </a:cubicBezTo>
                  <a:cubicBezTo>
                    <a:pt x="2405" y="1239"/>
                    <a:pt x="2119" y="1501"/>
                    <a:pt x="1834" y="1775"/>
                  </a:cubicBezTo>
                  <a:lnTo>
                    <a:pt x="1786" y="1823"/>
                  </a:lnTo>
                  <a:lnTo>
                    <a:pt x="1762" y="1846"/>
                  </a:lnTo>
                  <a:cubicBezTo>
                    <a:pt x="1488" y="2096"/>
                    <a:pt x="1226" y="2358"/>
                    <a:pt x="953" y="2620"/>
                  </a:cubicBezTo>
                  <a:cubicBezTo>
                    <a:pt x="810" y="2775"/>
                    <a:pt x="655" y="2918"/>
                    <a:pt x="524" y="3073"/>
                  </a:cubicBezTo>
                  <a:cubicBezTo>
                    <a:pt x="381" y="3216"/>
                    <a:pt x="238" y="3370"/>
                    <a:pt x="119" y="3549"/>
                  </a:cubicBezTo>
                  <a:cubicBezTo>
                    <a:pt x="60" y="3620"/>
                    <a:pt x="36" y="3692"/>
                    <a:pt x="24" y="3787"/>
                  </a:cubicBezTo>
                  <a:cubicBezTo>
                    <a:pt x="0" y="3918"/>
                    <a:pt x="36" y="4049"/>
                    <a:pt x="107" y="4156"/>
                  </a:cubicBezTo>
                  <a:cubicBezTo>
                    <a:pt x="205" y="4284"/>
                    <a:pt x="374" y="4364"/>
                    <a:pt x="542" y="4364"/>
                  </a:cubicBezTo>
                  <a:cubicBezTo>
                    <a:pt x="640" y="4364"/>
                    <a:pt x="738" y="4337"/>
                    <a:pt x="822" y="4275"/>
                  </a:cubicBezTo>
                  <a:cubicBezTo>
                    <a:pt x="1167" y="3989"/>
                    <a:pt x="1417" y="3644"/>
                    <a:pt x="1703" y="3311"/>
                  </a:cubicBezTo>
                  <a:cubicBezTo>
                    <a:pt x="1953" y="2977"/>
                    <a:pt x="2191" y="2656"/>
                    <a:pt x="2441" y="2323"/>
                  </a:cubicBezTo>
                  <a:lnTo>
                    <a:pt x="3203" y="1346"/>
                  </a:lnTo>
                  <a:cubicBezTo>
                    <a:pt x="3334" y="1180"/>
                    <a:pt x="3477" y="1025"/>
                    <a:pt x="3596" y="870"/>
                  </a:cubicBezTo>
                  <a:cubicBezTo>
                    <a:pt x="3727" y="691"/>
                    <a:pt x="3893" y="525"/>
                    <a:pt x="4036" y="358"/>
                  </a:cubicBezTo>
                  <a:cubicBezTo>
                    <a:pt x="4132" y="287"/>
                    <a:pt x="4084" y="120"/>
                    <a:pt x="4013" y="60"/>
                  </a:cubicBezTo>
                  <a:cubicBezTo>
                    <a:pt x="3965" y="37"/>
                    <a:pt x="3917" y="13"/>
                    <a:pt x="3870" y="13"/>
                  </a:cubicBezTo>
                  <a:cubicBezTo>
                    <a:pt x="3870" y="1"/>
                    <a:pt x="3858" y="1"/>
                    <a:pt x="38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grpSp>
        <p:nvGrpSpPr>
          <p:cNvPr id="3410" name="Google Shape;3410;p73"/>
          <p:cNvGrpSpPr/>
          <p:nvPr/>
        </p:nvGrpSpPr>
        <p:grpSpPr>
          <a:xfrm>
            <a:off x="7790632" y="969718"/>
            <a:ext cx="891143" cy="541409"/>
            <a:chOff x="8441914" y="3061502"/>
            <a:chExt cx="670015" cy="407064"/>
          </a:xfrm>
        </p:grpSpPr>
        <p:sp>
          <p:nvSpPr>
            <p:cNvPr id="3411" name="Google Shape;3411;p73"/>
            <p:cNvSpPr/>
            <p:nvPr/>
          </p:nvSpPr>
          <p:spPr>
            <a:xfrm>
              <a:off x="8441914" y="3061502"/>
              <a:ext cx="670015" cy="407064"/>
            </a:xfrm>
            <a:custGeom>
              <a:avLst/>
              <a:gdLst/>
              <a:ahLst/>
              <a:cxnLst/>
              <a:rect l="l" t="t" r="r" b="b"/>
              <a:pathLst>
                <a:path w="15110" h="9180" extrusionOk="0">
                  <a:moveTo>
                    <a:pt x="8549" y="0"/>
                  </a:moveTo>
                  <a:cubicBezTo>
                    <a:pt x="8406" y="0"/>
                    <a:pt x="8264" y="0"/>
                    <a:pt x="8109" y="12"/>
                  </a:cubicBezTo>
                  <a:cubicBezTo>
                    <a:pt x="7894" y="24"/>
                    <a:pt x="7656" y="72"/>
                    <a:pt x="7382" y="119"/>
                  </a:cubicBezTo>
                  <a:cubicBezTo>
                    <a:pt x="6906" y="215"/>
                    <a:pt x="6430" y="381"/>
                    <a:pt x="5906" y="655"/>
                  </a:cubicBezTo>
                  <a:cubicBezTo>
                    <a:pt x="5430" y="893"/>
                    <a:pt x="4989" y="1191"/>
                    <a:pt x="4561" y="1548"/>
                  </a:cubicBezTo>
                  <a:cubicBezTo>
                    <a:pt x="4144" y="1893"/>
                    <a:pt x="3799" y="2286"/>
                    <a:pt x="3525" y="2715"/>
                  </a:cubicBezTo>
                  <a:cubicBezTo>
                    <a:pt x="3263" y="3167"/>
                    <a:pt x="3084" y="3655"/>
                    <a:pt x="3037" y="4156"/>
                  </a:cubicBezTo>
                  <a:cubicBezTo>
                    <a:pt x="3013" y="4429"/>
                    <a:pt x="3037" y="4715"/>
                    <a:pt x="3096" y="5013"/>
                  </a:cubicBezTo>
                  <a:cubicBezTo>
                    <a:pt x="2906" y="4894"/>
                    <a:pt x="2679" y="4810"/>
                    <a:pt x="2453" y="4787"/>
                  </a:cubicBezTo>
                  <a:cubicBezTo>
                    <a:pt x="2418" y="4787"/>
                    <a:pt x="2358" y="4775"/>
                    <a:pt x="2310" y="4775"/>
                  </a:cubicBezTo>
                  <a:cubicBezTo>
                    <a:pt x="1953" y="4775"/>
                    <a:pt x="1596" y="4882"/>
                    <a:pt x="1263" y="5084"/>
                  </a:cubicBezTo>
                  <a:cubicBezTo>
                    <a:pt x="929" y="5299"/>
                    <a:pt x="644" y="5608"/>
                    <a:pt x="393" y="6037"/>
                  </a:cubicBezTo>
                  <a:cubicBezTo>
                    <a:pt x="286" y="6215"/>
                    <a:pt x="191" y="6430"/>
                    <a:pt x="120" y="6668"/>
                  </a:cubicBezTo>
                  <a:cubicBezTo>
                    <a:pt x="60" y="6870"/>
                    <a:pt x="12" y="7084"/>
                    <a:pt x="12" y="7334"/>
                  </a:cubicBezTo>
                  <a:cubicBezTo>
                    <a:pt x="1" y="7632"/>
                    <a:pt x="48" y="7942"/>
                    <a:pt x="155" y="8239"/>
                  </a:cubicBezTo>
                  <a:cubicBezTo>
                    <a:pt x="251" y="8537"/>
                    <a:pt x="429" y="8835"/>
                    <a:pt x="703" y="9109"/>
                  </a:cubicBezTo>
                  <a:cubicBezTo>
                    <a:pt x="751" y="9156"/>
                    <a:pt x="810" y="9168"/>
                    <a:pt x="870" y="9168"/>
                  </a:cubicBezTo>
                  <a:cubicBezTo>
                    <a:pt x="905" y="9168"/>
                    <a:pt x="929" y="9180"/>
                    <a:pt x="953" y="9180"/>
                  </a:cubicBezTo>
                  <a:cubicBezTo>
                    <a:pt x="3942" y="9168"/>
                    <a:pt x="6918" y="9132"/>
                    <a:pt x="9918" y="9120"/>
                  </a:cubicBezTo>
                  <a:cubicBezTo>
                    <a:pt x="11300" y="9109"/>
                    <a:pt x="12681" y="9109"/>
                    <a:pt x="14062" y="9097"/>
                  </a:cubicBezTo>
                  <a:cubicBezTo>
                    <a:pt x="14098" y="9097"/>
                    <a:pt x="14121" y="9097"/>
                    <a:pt x="14157" y="9073"/>
                  </a:cubicBezTo>
                  <a:cubicBezTo>
                    <a:pt x="14205" y="9073"/>
                    <a:pt x="14240" y="9061"/>
                    <a:pt x="14300" y="9049"/>
                  </a:cubicBezTo>
                  <a:cubicBezTo>
                    <a:pt x="14621" y="8894"/>
                    <a:pt x="14860" y="8632"/>
                    <a:pt x="14991" y="8323"/>
                  </a:cubicBezTo>
                  <a:cubicBezTo>
                    <a:pt x="15050" y="8156"/>
                    <a:pt x="15098" y="7989"/>
                    <a:pt x="15098" y="7811"/>
                  </a:cubicBezTo>
                  <a:cubicBezTo>
                    <a:pt x="15110" y="7668"/>
                    <a:pt x="15074" y="7501"/>
                    <a:pt x="15038" y="7334"/>
                  </a:cubicBezTo>
                  <a:cubicBezTo>
                    <a:pt x="14943" y="7025"/>
                    <a:pt x="14741" y="6775"/>
                    <a:pt x="14467" y="6608"/>
                  </a:cubicBezTo>
                  <a:cubicBezTo>
                    <a:pt x="14300" y="6501"/>
                    <a:pt x="14098" y="6453"/>
                    <a:pt x="13871" y="6442"/>
                  </a:cubicBezTo>
                  <a:lnTo>
                    <a:pt x="13824" y="6442"/>
                  </a:lnTo>
                  <a:cubicBezTo>
                    <a:pt x="13883" y="6311"/>
                    <a:pt x="13931" y="6156"/>
                    <a:pt x="13967" y="5977"/>
                  </a:cubicBezTo>
                  <a:cubicBezTo>
                    <a:pt x="14026" y="5715"/>
                    <a:pt x="14062" y="5418"/>
                    <a:pt x="14086" y="5120"/>
                  </a:cubicBezTo>
                  <a:cubicBezTo>
                    <a:pt x="14109" y="4596"/>
                    <a:pt x="14038" y="4060"/>
                    <a:pt x="13871" y="3560"/>
                  </a:cubicBezTo>
                  <a:cubicBezTo>
                    <a:pt x="13728" y="3084"/>
                    <a:pt x="13490" y="2620"/>
                    <a:pt x="13169" y="2203"/>
                  </a:cubicBezTo>
                  <a:cubicBezTo>
                    <a:pt x="13014" y="1989"/>
                    <a:pt x="12836" y="1798"/>
                    <a:pt x="12657" y="1619"/>
                  </a:cubicBezTo>
                  <a:cubicBezTo>
                    <a:pt x="12478" y="1453"/>
                    <a:pt x="12276" y="1298"/>
                    <a:pt x="12026" y="1119"/>
                  </a:cubicBezTo>
                  <a:cubicBezTo>
                    <a:pt x="11609" y="822"/>
                    <a:pt x="11145" y="584"/>
                    <a:pt x="10585" y="381"/>
                  </a:cubicBezTo>
                  <a:cubicBezTo>
                    <a:pt x="10073" y="203"/>
                    <a:pt x="9514" y="84"/>
                    <a:pt x="8918" y="48"/>
                  </a:cubicBezTo>
                  <a:cubicBezTo>
                    <a:pt x="8787" y="0"/>
                    <a:pt x="8668" y="0"/>
                    <a:pt x="85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412" name="Google Shape;3412;p73"/>
            <p:cNvSpPr/>
            <p:nvPr/>
          </p:nvSpPr>
          <p:spPr>
            <a:xfrm>
              <a:off x="8623544" y="3102165"/>
              <a:ext cx="333278" cy="175907"/>
            </a:xfrm>
            <a:custGeom>
              <a:avLst/>
              <a:gdLst/>
              <a:ahLst/>
              <a:cxnLst/>
              <a:rect l="l" t="t" r="r" b="b"/>
              <a:pathLst>
                <a:path w="7516" h="3967" extrusionOk="0">
                  <a:moveTo>
                    <a:pt x="965" y="3465"/>
                  </a:moveTo>
                  <a:cubicBezTo>
                    <a:pt x="977" y="3489"/>
                    <a:pt x="965" y="3500"/>
                    <a:pt x="965" y="3500"/>
                  </a:cubicBezTo>
                  <a:lnTo>
                    <a:pt x="965" y="3465"/>
                  </a:lnTo>
                  <a:close/>
                  <a:moveTo>
                    <a:pt x="4941" y="0"/>
                  </a:moveTo>
                  <a:cubicBezTo>
                    <a:pt x="4644" y="0"/>
                    <a:pt x="4334" y="36"/>
                    <a:pt x="4037" y="71"/>
                  </a:cubicBezTo>
                  <a:cubicBezTo>
                    <a:pt x="3441" y="179"/>
                    <a:pt x="2822" y="357"/>
                    <a:pt x="2286" y="643"/>
                  </a:cubicBezTo>
                  <a:cubicBezTo>
                    <a:pt x="1751" y="905"/>
                    <a:pt x="1262" y="1286"/>
                    <a:pt x="858" y="1726"/>
                  </a:cubicBezTo>
                  <a:cubicBezTo>
                    <a:pt x="655" y="1953"/>
                    <a:pt x="477" y="2191"/>
                    <a:pt x="334" y="2453"/>
                  </a:cubicBezTo>
                  <a:cubicBezTo>
                    <a:pt x="262" y="2607"/>
                    <a:pt x="191" y="2750"/>
                    <a:pt x="143" y="2917"/>
                  </a:cubicBezTo>
                  <a:cubicBezTo>
                    <a:pt x="84" y="3084"/>
                    <a:pt x="72" y="3262"/>
                    <a:pt x="24" y="3441"/>
                  </a:cubicBezTo>
                  <a:cubicBezTo>
                    <a:pt x="0" y="3560"/>
                    <a:pt x="72" y="3715"/>
                    <a:pt x="143" y="3798"/>
                  </a:cubicBezTo>
                  <a:cubicBezTo>
                    <a:pt x="238" y="3881"/>
                    <a:pt x="358" y="3941"/>
                    <a:pt x="477" y="3965"/>
                  </a:cubicBezTo>
                  <a:cubicBezTo>
                    <a:pt x="490" y="3966"/>
                    <a:pt x="503" y="3967"/>
                    <a:pt x="516" y="3967"/>
                  </a:cubicBezTo>
                  <a:cubicBezTo>
                    <a:pt x="632" y="3967"/>
                    <a:pt x="738" y="3921"/>
                    <a:pt x="834" y="3846"/>
                  </a:cubicBezTo>
                  <a:cubicBezTo>
                    <a:pt x="858" y="3810"/>
                    <a:pt x="893" y="3786"/>
                    <a:pt x="917" y="3739"/>
                  </a:cubicBezTo>
                  <a:cubicBezTo>
                    <a:pt x="965" y="3679"/>
                    <a:pt x="977" y="3620"/>
                    <a:pt x="989" y="3560"/>
                  </a:cubicBezTo>
                  <a:cubicBezTo>
                    <a:pt x="1084" y="3262"/>
                    <a:pt x="1167" y="2977"/>
                    <a:pt x="1310" y="2715"/>
                  </a:cubicBezTo>
                  <a:cubicBezTo>
                    <a:pt x="1441" y="2441"/>
                    <a:pt x="1608" y="2203"/>
                    <a:pt x="1786" y="1965"/>
                  </a:cubicBezTo>
                  <a:cubicBezTo>
                    <a:pt x="2048" y="1667"/>
                    <a:pt x="2346" y="1417"/>
                    <a:pt x="2655" y="1191"/>
                  </a:cubicBezTo>
                  <a:cubicBezTo>
                    <a:pt x="3048" y="941"/>
                    <a:pt x="3465" y="738"/>
                    <a:pt x="3906" y="583"/>
                  </a:cubicBezTo>
                  <a:cubicBezTo>
                    <a:pt x="4287" y="464"/>
                    <a:pt x="4679" y="393"/>
                    <a:pt x="5084" y="357"/>
                  </a:cubicBezTo>
                  <a:cubicBezTo>
                    <a:pt x="5162" y="355"/>
                    <a:pt x="5240" y="353"/>
                    <a:pt x="5318" y="353"/>
                  </a:cubicBezTo>
                  <a:cubicBezTo>
                    <a:pt x="5588" y="353"/>
                    <a:pt x="5859" y="371"/>
                    <a:pt x="6108" y="417"/>
                  </a:cubicBezTo>
                  <a:cubicBezTo>
                    <a:pt x="6406" y="476"/>
                    <a:pt x="6692" y="572"/>
                    <a:pt x="6977" y="702"/>
                  </a:cubicBezTo>
                  <a:cubicBezTo>
                    <a:pt x="7085" y="750"/>
                    <a:pt x="7180" y="810"/>
                    <a:pt x="7275" y="881"/>
                  </a:cubicBezTo>
                  <a:cubicBezTo>
                    <a:pt x="7297" y="895"/>
                    <a:pt x="7318" y="901"/>
                    <a:pt x="7338" y="901"/>
                  </a:cubicBezTo>
                  <a:cubicBezTo>
                    <a:pt x="7442" y="901"/>
                    <a:pt x="7515" y="746"/>
                    <a:pt x="7406" y="667"/>
                  </a:cubicBezTo>
                  <a:cubicBezTo>
                    <a:pt x="7168" y="524"/>
                    <a:pt x="6930" y="393"/>
                    <a:pt x="6668" y="286"/>
                  </a:cubicBezTo>
                  <a:cubicBezTo>
                    <a:pt x="6394" y="179"/>
                    <a:pt x="6108" y="107"/>
                    <a:pt x="5834" y="60"/>
                  </a:cubicBezTo>
                  <a:cubicBezTo>
                    <a:pt x="5608" y="12"/>
                    <a:pt x="5370" y="0"/>
                    <a:pt x="51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413" name="Google Shape;3413;p73"/>
            <p:cNvSpPr/>
            <p:nvPr/>
          </p:nvSpPr>
          <p:spPr>
            <a:xfrm>
              <a:off x="8620351" y="3303305"/>
              <a:ext cx="24876" cy="23812"/>
            </a:xfrm>
            <a:custGeom>
              <a:avLst/>
              <a:gdLst/>
              <a:ahLst/>
              <a:cxnLst/>
              <a:rect l="l" t="t" r="r" b="b"/>
              <a:pathLst>
                <a:path w="561" h="537" extrusionOk="0">
                  <a:moveTo>
                    <a:pt x="299" y="0"/>
                  </a:moveTo>
                  <a:cubicBezTo>
                    <a:pt x="144" y="0"/>
                    <a:pt x="13" y="107"/>
                    <a:pt x="13" y="262"/>
                  </a:cubicBezTo>
                  <a:cubicBezTo>
                    <a:pt x="1" y="393"/>
                    <a:pt x="120" y="536"/>
                    <a:pt x="263" y="536"/>
                  </a:cubicBezTo>
                  <a:cubicBezTo>
                    <a:pt x="418" y="536"/>
                    <a:pt x="549" y="441"/>
                    <a:pt x="549" y="286"/>
                  </a:cubicBezTo>
                  <a:cubicBezTo>
                    <a:pt x="560" y="143"/>
                    <a:pt x="441" y="0"/>
                    <a:pt x="2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414" name="Google Shape;3414;p73"/>
            <p:cNvSpPr/>
            <p:nvPr/>
          </p:nvSpPr>
          <p:spPr>
            <a:xfrm>
              <a:off x="8476768" y="3322816"/>
              <a:ext cx="63410" cy="88774"/>
            </a:xfrm>
            <a:custGeom>
              <a:avLst/>
              <a:gdLst/>
              <a:ahLst/>
              <a:cxnLst/>
              <a:rect l="l" t="t" r="r" b="b"/>
              <a:pathLst>
                <a:path w="1430" h="2002" extrusionOk="0">
                  <a:moveTo>
                    <a:pt x="1274" y="1"/>
                  </a:moveTo>
                  <a:cubicBezTo>
                    <a:pt x="1096" y="72"/>
                    <a:pt x="941" y="156"/>
                    <a:pt x="774" y="275"/>
                  </a:cubicBezTo>
                  <a:cubicBezTo>
                    <a:pt x="631" y="382"/>
                    <a:pt x="512" y="513"/>
                    <a:pt x="405" y="668"/>
                  </a:cubicBezTo>
                  <a:cubicBezTo>
                    <a:pt x="298" y="810"/>
                    <a:pt x="215" y="977"/>
                    <a:pt x="155" y="1144"/>
                  </a:cubicBezTo>
                  <a:cubicBezTo>
                    <a:pt x="84" y="1334"/>
                    <a:pt x="48" y="1525"/>
                    <a:pt x="24" y="1739"/>
                  </a:cubicBezTo>
                  <a:cubicBezTo>
                    <a:pt x="0" y="1799"/>
                    <a:pt x="36" y="1870"/>
                    <a:pt x="84" y="1918"/>
                  </a:cubicBezTo>
                  <a:cubicBezTo>
                    <a:pt x="129" y="1963"/>
                    <a:pt x="188" y="2001"/>
                    <a:pt x="256" y="2001"/>
                  </a:cubicBezTo>
                  <a:cubicBezTo>
                    <a:pt x="277" y="2001"/>
                    <a:pt x="299" y="1998"/>
                    <a:pt x="322" y="1989"/>
                  </a:cubicBezTo>
                  <a:cubicBezTo>
                    <a:pt x="381" y="1977"/>
                    <a:pt x="441" y="1942"/>
                    <a:pt x="477" y="1882"/>
                  </a:cubicBezTo>
                  <a:cubicBezTo>
                    <a:pt x="512" y="1858"/>
                    <a:pt x="512" y="1811"/>
                    <a:pt x="524" y="1763"/>
                  </a:cubicBezTo>
                  <a:cubicBezTo>
                    <a:pt x="524" y="1727"/>
                    <a:pt x="524" y="1680"/>
                    <a:pt x="500" y="1644"/>
                  </a:cubicBezTo>
                  <a:cubicBezTo>
                    <a:pt x="477" y="1572"/>
                    <a:pt x="465" y="1513"/>
                    <a:pt x="465" y="1441"/>
                  </a:cubicBezTo>
                  <a:cubicBezTo>
                    <a:pt x="465" y="1346"/>
                    <a:pt x="465" y="1263"/>
                    <a:pt x="477" y="1168"/>
                  </a:cubicBezTo>
                  <a:cubicBezTo>
                    <a:pt x="512" y="1072"/>
                    <a:pt x="536" y="977"/>
                    <a:pt x="584" y="870"/>
                  </a:cubicBezTo>
                  <a:cubicBezTo>
                    <a:pt x="643" y="775"/>
                    <a:pt x="703" y="679"/>
                    <a:pt x="774" y="596"/>
                  </a:cubicBezTo>
                  <a:cubicBezTo>
                    <a:pt x="870" y="501"/>
                    <a:pt x="953" y="418"/>
                    <a:pt x="1060" y="358"/>
                  </a:cubicBezTo>
                  <a:cubicBezTo>
                    <a:pt x="1155" y="298"/>
                    <a:pt x="1251" y="239"/>
                    <a:pt x="1358" y="191"/>
                  </a:cubicBezTo>
                  <a:cubicBezTo>
                    <a:pt x="1405" y="179"/>
                    <a:pt x="1429" y="96"/>
                    <a:pt x="1405" y="60"/>
                  </a:cubicBezTo>
                  <a:cubicBezTo>
                    <a:pt x="1393" y="25"/>
                    <a:pt x="1358" y="1"/>
                    <a:pt x="13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sp>
        <p:nvSpPr>
          <p:cNvPr id="3415" name="Google Shape;3415;p73"/>
          <p:cNvSpPr/>
          <p:nvPr/>
        </p:nvSpPr>
        <p:spPr>
          <a:xfrm>
            <a:off x="11579698" y="2743334"/>
            <a:ext cx="273241" cy="280967"/>
          </a:xfrm>
          <a:custGeom>
            <a:avLst/>
            <a:gdLst/>
            <a:ahLst/>
            <a:cxnLst/>
            <a:rect l="l" t="t" r="r" b="b"/>
            <a:pathLst>
              <a:path w="4633" h="4764" extrusionOk="0">
                <a:moveTo>
                  <a:pt x="2049" y="1"/>
                </a:moveTo>
                <a:cubicBezTo>
                  <a:pt x="1930" y="1"/>
                  <a:pt x="1834" y="108"/>
                  <a:pt x="1834" y="227"/>
                </a:cubicBezTo>
                <a:cubicBezTo>
                  <a:pt x="1858" y="894"/>
                  <a:pt x="1858" y="1572"/>
                  <a:pt x="1846" y="2239"/>
                </a:cubicBezTo>
                <a:lnTo>
                  <a:pt x="1846" y="2251"/>
                </a:lnTo>
                <a:cubicBezTo>
                  <a:pt x="1513" y="2322"/>
                  <a:pt x="1179" y="2406"/>
                  <a:pt x="846" y="2441"/>
                </a:cubicBezTo>
                <a:cubicBezTo>
                  <a:pt x="644" y="2477"/>
                  <a:pt x="441" y="2489"/>
                  <a:pt x="239" y="2489"/>
                </a:cubicBezTo>
                <a:cubicBezTo>
                  <a:pt x="108" y="2489"/>
                  <a:pt x="1" y="2596"/>
                  <a:pt x="1" y="2727"/>
                </a:cubicBezTo>
                <a:cubicBezTo>
                  <a:pt x="1" y="2846"/>
                  <a:pt x="108" y="2965"/>
                  <a:pt x="239" y="2965"/>
                </a:cubicBezTo>
                <a:cubicBezTo>
                  <a:pt x="775" y="2953"/>
                  <a:pt x="1310" y="2918"/>
                  <a:pt x="1846" y="2882"/>
                </a:cubicBezTo>
                <a:lnTo>
                  <a:pt x="1846" y="2882"/>
                </a:lnTo>
                <a:cubicBezTo>
                  <a:pt x="1834" y="3358"/>
                  <a:pt x="1834" y="3846"/>
                  <a:pt x="1858" y="4323"/>
                </a:cubicBezTo>
                <a:cubicBezTo>
                  <a:pt x="1870" y="4442"/>
                  <a:pt x="1906" y="4549"/>
                  <a:pt x="1989" y="4632"/>
                </a:cubicBezTo>
                <a:cubicBezTo>
                  <a:pt x="2084" y="4727"/>
                  <a:pt x="2192" y="4763"/>
                  <a:pt x="2311" y="4763"/>
                </a:cubicBezTo>
                <a:cubicBezTo>
                  <a:pt x="2430" y="4763"/>
                  <a:pt x="2525" y="4727"/>
                  <a:pt x="2620" y="4632"/>
                </a:cubicBezTo>
                <a:cubicBezTo>
                  <a:pt x="2692" y="4561"/>
                  <a:pt x="2763" y="4430"/>
                  <a:pt x="2751" y="4323"/>
                </a:cubicBezTo>
                <a:cubicBezTo>
                  <a:pt x="2692" y="3811"/>
                  <a:pt x="2620" y="3311"/>
                  <a:pt x="2549" y="2822"/>
                </a:cubicBezTo>
                <a:cubicBezTo>
                  <a:pt x="2751" y="2799"/>
                  <a:pt x="2965" y="2775"/>
                  <a:pt x="3180" y="2763"/>
                </a:cubicBezTo>
                <a:cubicBezTo>
                  <a:pt x="3537" y="2715"/>
                  <a:pt x="3918" y="2680"/>
                  <a:pt x="4275" y="2608"/>
                </a:cubicBezTo>
                <a:cubicBezTo>
                  <a:pt x="4478" y="2549"/>
                  <a:pt x="4632" y="2263"/>
                  <a:pt x="4549" y="2037"/>
                </a:cubicBezTo>
                <a:cubicBezTo>
                  <a:pt x="4525" y="1930"/>
                  <a:pt x="4454" y="1834"/>
                  <a:pt x="4347" y="1775"/>
                </a:cubicBezTo>
                <a:cubicBezTo>
                  <a:pt x="4311" y="1763"/>
                  <a:pt x="4275" y="1739"/>
                  <a:pt x="4239" y="1727"/>
                </a:cubicBezTo>
                <a:cubicBezTo>
                  <a:pt x="4192" y="1715"/>
                  <a:pt x="4168" y="1715"/>
                  <a:pt x="4120" y="1715"/>
                </a:cubicBezTo>
                <a:cubicBezTo>
                  <a:pt x="4073" y="1715"/>
                  <a:pt x="4049" y="1715"/>
                  <a:pt x="4001" y="1727"/>
                </a:cubicBezTo>
                <a:cubicBezTo>
                  <a:pt x="3751" y="1775"/>
                  <a:pt x="3501" y="1834"/>
                  <a:pt x="3239" y="1906"/>
                </a:cubicBezTo>
                <a:cubicBezTo>
                  <a:pt x="2977" y="1989"/>
                  <a:pt x="2703" y="2049"/>
                  <a:pt x="2442" y="2120"/>
                </a:cubicBezTo>
                <a:cubicBezTo>
                  <a:pt x="2406" y="1894"/>
                  <a:pt x="2394" y="1691"/>
                  <a:pt x="2382" y="1465"/>
                </a:cubicBezTo>
                <a:cubicBezTo>
                  <a:pt x="2334" y="1048"/>
                  <a:pt x="2311" y="644"/>
                  <a:pt x="2275" y="227"/>
                </a:cubicBezTo>
                <a:cubicBezTo>
                  <a:pt x="2263" y="108"/>
                  <a:pt x="2192" y="1"/>
                  <a:pt x="204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grpSp>
        <p:nvGrpSpPr>
          <p:cNvPr id="3416" name="Google Shape;3416;p73"/>
          <p:cNvGrpSpPr/>
          <p:nvPr/>
        </p:nvGrpSpPr>
        <p:grpSpPr>
          <a:xfrm>
            <a:off x="9628874" y="5959237"/>
            <a:ext cx="340593" cy="344132"/>
            <a:chOff x="6968391" y="4377697"/>
            <a:chExt cx="256078" cy="258739"/>
          </a:xfrm>
        </p:grpSpPr>
        <p:sp>
          <p:nvSpPr>
            <p:cNvPr id="3417" name="Google Shape;3417;p73"/>
            <p:cNvSpPr/>
            <p:nvPr/>
          </p:nvSpPr>
          <p:spPr>
            <a:xfrm>
              <a:off x="6968391" y="4377697"/>
              <a:ext cx="254482" cy="257142"/>
            </a:xfrm>
            <a:custGeom>
              <a:avLst/>
              <a:gdLst/>
              <a:ahLst/>
              <a:cxnLst/>
              <a:rect l="l" t="t" r="r" b="b"/>
              <a:pathLst>
                <a:path w="5739" h="5799" extrusionOk="0">
                  <a:moveTo>
                    <a:pt x="3358" y="0"/>
                  </a:moveTo>
                  <a:lnTo>
                    <a:pt x="3382" y="12"/>
                  </a:lnTo>
                  <a:lnTo>
                    <a:pt x="3334" y="12"/>
                  </a:lnTo>
                  <a:cubicBezTo>
                    <a:pt x="3179" y="24"/>
                    <a:pt x="3048" y="60"/>
                    <a:pt x="2929" y="143"/>
                  </a:cubicBezTo>
                  <a:cubicBezTo>
                    <a:pt x="2786" y="239"/>
                    <a:pt x="2632" y="358"/>
                    <a:pt x="2501" y="501"/>
                  </a:cubicBezTo>
                  <a:cubicBezTo>
                    <a:pt x="2370" y="643"/>
                    <a:pt x="2251" y="798"/>
                    <a:pt x="2131" y="941"/>
                  </a:cubicBezTo>
                  <a:cubicBezTo>
                    <a:pt x="2084" y="1001"/>
                    <a:pt x="2036" y="1060"/>
                    <a:pt x="2012" y="1120"/>
                  </a:cubicBezTo>
                  <a:lnTo>
                    <a:pt x="1893" y="1072"/>
                  </a:lnTo>
                  <a:cubicBezTo>
                    <a:pt x="1619" y="977"/>
                    <a:pt x="1346" y="882"/>
                    <a:pt x="1084" y="858"/>
                  </a:cubicBezTo>
                  <a:cubicBezTo>
                    <a:pt x="1036" y="858"/>
                    <a:pt x="977" y="834"/>
                    <a:pt x="941" y="834"/>
                  </a:cubicBezTo>
                  <a:lnTo>
                    <a:pt x="834" y="834"/>
                  </a:lnTo>
                  <a:cubicBezTo>
                    <a:pt x="727" y="858"/>
                    <a:pt x="643" y="870"/>
                    <a:pt x="584" y="917"/>
                  </a:cubicBezTo>
                  <a:cubicBezTo>
                    <a:pt x="429" y="989"/>
                    <a:pt x="322" y="1108"/>
                    <a:pt x="262" y="1239"/>
                  </a:cubicBezTo>
                  <a:cubicBezTo>
                    <a:pt x="226" y="1358"/>
                    <a:pt x="203" y="1513"/>
                    <a:pt x="250" y="1655"/>
                  </a:cubicBezTo>
                  <a:cubicBezTo>
                    <a:pt x="286" y="1786"/>
                    <a:pt x="346" y="1929"/>
                    <a:pt x="417" y="2060"/>
                  </a:cubicBezTo>
                  <a:cubicBezTo>
                    <a:pt x="524" y="2239"/>
                    <a:pt x="643" y="2417"/>
                    <a:pt x="738" y="2560"/>
                  </a:cubicBezTo>
                  <a:lnTo>
                    <a:pt x="798" y="2644"/>
                  </a:lnTo>
                  <a:cubicBezTo>
                    <a:pt x="715" y="2739"/>
                    <a:pt x="631" y="2846"/>
                    <a:pt x="548" y="2965"/>
                  </a:cubicBezTo>
                  <a:cubicBezTo>
                    <a:pt x="429" y="3132"/>
                    <a:pt x="322" y="3275"/>
                    <a:pt x="250" y="3429"/>
                  </a:cubicBezTo>
                  <a:cubicBezTo>
                    <a:pt x="179" y="3572"/>
                    <a:pt x="84" y="3751"/>
                    <a:pt x="48" y="3953"/>
                  </a:cubicBezTo>
                  <a:cubicBezTo>
                    <a:pt x="24" y="4049"/>
                    <a:pt x="0" y="4263"/>
                    <a:pt x="107" y="4430"/>
                  </a:cubicBezTo>
                  <a:cubicBezTo>
                    <a:pt x="179" y="4572"/>
                    <a:pt x="310" y="4680"/>
                    <a:pt x="453" y="4727"/>
                  </a:cubicBezTo>
                  <a:cubicBezTo>
                    <a:pt x="548" y="4751"/>
                    <a:pt x="631" y="4763"/>
                    <a:pt x="727" y="4763"/>
                  </a:cubicBezTo>
                  <a:lnTo>
                    <a:pt x="846" y="4763"/>
                  </a:lnTo>
                  <a:cubicBezTo>
                    <a:pt x="1072" y="4751"/>
                    <a:pt x="1274" y="4680"/>
                    <a:pt x="1477" y="4608"/>
                  </a:cubicBezTo>
                  <a:cubicBezTo>
                    <a:pt x="1679" y="4525"/>
                    <a:pt x="1893" y="4430"/>
                    <a:pt x="2072" y="4322"/>
                  </a:cubicBezTo>
                  <a:lnTo>
                    <a:pt x="2120" y="4287"/>
                  </a:lnTo>
                  <a:cubicBezTo>
                    <a:pt x="2239" y="4620"/>
                    <a:pt x="2381" y="4882"/>
                    <a:pt x="2512" y="5108"/>
                  </a:cubicBezTo>
                  <a:cubicBezTo>
                    <a:pt x="2584" y="5227"/>
                    <a:pt x="2679" y="5382"/>
                    <a:pt x="2798" y="5501"/>
                  </a:cubicBezTo>
                  <a:cubicBezTo>
                    <a:pt x="2870" y="5584"/>
                    <a:pt x="3001" y="5692"/>
                    <a:pt x="3155" y="5751"/>
                  </a:cubicBezTo>
                  <a:cubicBezTo>
                    <a:pt x="3227" y="5775"/>
                    <a:pt x="3286" y="5799"/>
                    <a:pt x="3358" y="5799"/>
                  </a:cubicBezTo>
                  <a:lnTo>
                    <a:pt x="3405" y="5799"/>
                  </a:lnTo>
                  <a:cubicBezTo>
                    <a:pt x="3465" y="5775"/>
                    <a:pt x="3524" y="5775"/>
                    <a:pt x="3572" y="5751"/>
                  </a:cubicBezTo>
                  <a:cubicBezTo>
                    <a:pt x="3691" y="5704"/>
                    <a:pt x="3786" y="5596"/>
                    <a:pt x="3846" y="5477"/>
                  </a:cubicBezTo>
                  <a:cubicBezTo>
                    <a:pt x="4013" y="5180"/>
                    <a:pt x="4048" y="4846"/>
                    <a:pt x="4060" y="4549"/>
                  </a:cubicBezTo>
                  <a:cubicBezTo>
                    <a:pt x="4072" y="4346"/>
                    <a:pt x="4072" y="4156"/>
                    <a:pt x="4072" y="3989"/>
                  </a:cubicBezTo>
                  <a:lnTo>
                    <a:pt x="4227" y="3989"/>
                  </a:lnTo>
                  <a:cubicBezTo>
                    <a:pt x="4501" y="3965"/>
                    <a:pt x="4846" y="3918"/>
                    <a:pt x="5156" y="3787"/>
                  </a:cubicBezTo>
                  <a:cubicBezTo>
                    <a:pt x="5251" y="3751"/>
                    <a:pt x="5310" y="3727"/>
                    <a:pt x="5370" y="3679"/>
                  </a:cubicBezTo>
                  <a:cubicBezTo>
                    <a:pt x="5429" y="3632"/>
                    <a:pt x="5489" y="3608"/>
                    <a:pt x="5549" y="3549"/>
                  </a:cubicBezTo>
                  <a:cubicBezTo>
                    <a:pt x="5632" y="3453"/>
                    <a:pt x="5727" y="3322"/>
                    <a:pt x="5739" y="3144"/>
                  </a:cubicBezTo>
                  <a:cubicBezTo>
                    <a:pt x="5739" y="3060"/>
                    <a:pt x="5727" y="2965"/>
                    <a:pt x="5691" y="2882"/>
                  </a:cubicBezTo>
                  <a:cubicBezTo>
                    <a:pt x="5668" y="2798"/>
                    <a:pt x="5620" y="2739"/>
                    <a:pt x="5572" y="2679"/>
                  </a:cubicBezTo>
                  <a:cubicBezTo>
                    <a:pt x="5489" y="2560"/>
                    <a:pt x="5358" y="2477"/>
                    <a:pt x="5179" y="2370"/>
                  </a:cubicBezTo>
                  <a:cubicBezTo>
                    <a:pt x="5037" y="2298"/>
                    <a:pt x="4882" y="2227"/>
                    <a:pt x="4679" y="2132"/>
                  </a:cubicBezTo>
                  <a:lnTo>
                    <a:pt x="4548" y="2072"/>
                  </a:lnTo>
                  <a:lnTo>
                    <a:pt x="4525" y="2060"/>
                  </a:lnTo>
                  <a:cubicBezTo>
                    <a:pt x="4441" y="2025"/>
                    <a:pt x="4358" y="1989"/>
                    <a:pt x="4263" y="1953"/>
                  </a:cubicBezTo>
                  <a:lnTo>
                    <a:pt x="4239" y="1941"/>
                  </a:lnTo>
                  <a:cubicBezTo>
                    <a:pt x="4239" y="1774"/>
                    <a:pt x="4227" y="1608"/>
                    <a:pt x="4203" y="1477"/>
                  </a:cubicBezTo>
                  <a:cubicBezTo>
                    <a:pt x="4179" y="1179"/>
                    <a:pt x="4132" y="834"/>
                    <a:pt x="3989" y="536"/>
                  </a:cubicBezTo>
                  <a:cubicBezTo>
                    <a:pt x="3905" y="393"/>
                    <a:pt x="3715" y="36"/>
                    <a:pt x="3358" y="0"/>
                  </a:cubicBezTo>
                  <a:close/>
                </a:path>
              </a:pathLst>
            </a:custGeom>
            <a:solidFill>
              <a:srgbClr val="F79D5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418" name="Google Shape;3418;p73"/>
            <p:cNvSpPr/>
            <p:nvPr/>
          </p:nvSpPr>
          <p:spPr>
            <a:xfrm>
              <a:off x="6972072" y="4384038"/>
              <a:ext cx="252398" cy="252398"/>
            </a:xfrm>
            <a:custGeom>
              <a:avLst/>
              <a:gdLst/>
              <a:ahLst/>
              <a:cxnLst/>
              <a:rect l="l" t="t" r="r" b="b"/>
              <a:pathLst>
                <a:path w="5692" h="5692" extrusionOk="0">
                  <a:moveTo>
                    <a:pt x="3620" y="0"/>
                  </a:moveTo>
                  <a:lnTo>
                    <a:pt x="3620" y="0"/>
                  </a:lnTo>
                  <a:cubicBezTo>
                    <a:pt x="3633" y="10"/>
                    <a:pt x="3646" y="20"/>
                    <a:pt x="3659" y="30"/>
                  </a:cubicBezTo>
                  <a:lnTo>
                    <a:pt x="3659" y="30"/>
                  </a:lnTo>
                  <a:cubicBezTo>
                    <a:pt x="3652" y="12"/>
                    <a:pt x="3645" y="0"/>
                    <a:pt x="3620" y="0"/>
                  </a:cubicBezTo>
                  <a:close/>
                  <a:moveTo>
                    <a:pt x="3659" y="30"/>
                  </a:moveTo>
                  <a:cubicBezTo>
                    <a:pt x="3661" y="39"/>
                    <a:pt x="3664" y="49"/>
                    <a:pt x="3668" y="60"/>
                  </a:cubicBezTo>
                  <a:lnTo>
                    <a:pt x="3715" y="238"/>
                  </a:lnTo>
                  <a:cubicBezTo>
                    <a:pt x="3739" y="369"/>
                    <a:pt x="3739" y="500"/>
                    <a:pt x="3739" y="631"/>
                  </a:cubicBezTo>
                  <a:cubicBezTo>
                    <a:pt x="3727" y="929"/>
                    <a:pt x="3680" y="1215"/>
                    <a:pt x="3608" y="1512"/>
                  </a:cubicBezTo>
                  <a:cubicBezTo>
                    <a:pt x="3561" y="1703"/>
                    <a:pt x="3501" y="1905"/>
                    <a:pt x="3441" y="2096"/>
                  </a:cubicBezTo>
                  <a:cubicBezTo>
                    <a:pt x="3537" y="2108"/>
                    <a:pt x="3608" y="2120"/>
                    <a:pt x="3692" y="2155"/>
                  </a:cubicBezTo>
                  <a:cubicBezTo>
                    <a:pt x="3775" y="2167"/>
                    <a:pt x="3846" y="2203"/>
                    <a:pt x="3918" y="2227"/>
                  </a:cubicBezTo>
                  <a:cubicBezTo>
                    <a:pt x="3977" y="2263"/>
                    <a:pt x="4049" y="2274"/>
                    <a:pt x="4108" y="2322"/>
                  </a:cubicBezTo>
                  <a:cubicBezTo>
                    <a:pt x="4156" y="2346"/>
                    <a:pt x="4215" y="2382"/>
                    <a:pt x="4239" y="2405"/>
                  </a:cubicBezTo>
                  <a:cubicBezTo>
                    <a:pt x="4323" y="2465"/>
                    <a:pt x="4394" y="2524"/>
                    <a:pt x="4418" y="2620"/>
                  </a:cubicBezTo>
                  <a:cubicBezTo>
                    <a:pt x="4442" y="2644"/>
                    <a:pt x="4454" y="2691"/>
                    <a:pt x="4454" y="2715"/>
                  </a:cubicBezTo>
                  <a:lnTo>
                    <a:pt x="4454" y="2822"/>
                  </a:lnTo>
                  <a:cubicBezTo>
                    <a:pt x="4442" y="2870"/>
                    <a:pt x="4418" y="2894"/>
                    <a:pt x="4406" y="2941"/>
                  </a:cubicBezTo>
                  <a:cubicBezTo>
                    <a:pt x="4394" y="2977"/>
                    <a:pt x="4358" y="3013"/>
                    <a:pt x="4334" y="3048"/>
                  </a:cubicBezTo>
                  <a:cubicBezTo>
                    <a:pt x="4299" y="3072"/>
                    <a:pt x="4263" y="3108"/>
                    <a:pt x="4227" y="3132"/>
                  </a:cubicBezTo>
                  <a:lnTo>
                    <a:pt x="4096" y="3227"/>
                  </a:lnTo>
                  <a:cubicBezTo>
                    <a:pt x="3977" y="3286"/>
                    <a:pt x="3846" y="3346"/>
                    <a:pt x="3703" y="3370"/>
                  </a:cubicBezTo>
                  <a:cubicBezTo>
                    <a:pt x="3572" y="3417"/>
                    <a:pt x="3430" y="3453"/>
                    <a:pt x="3287" y="3465"/>
                  </a:cubicBezTo>
                  <a:cubicBezTo>
                    <a:pt x="3322" y="3572"/>
                    <a:pt x="3346" y="3691"/>
                    <a:pt x="3382" y="3787"/>
                  </a:cubicBezTo>
                  <a:cubicBezTo>
                    <a:pt x="3406" y="3894"/>
                    <a:pt x="3430" y="3989"/>
                    <a:pt x="3441" y="4084"/>
                  </a:cubicBezTo>
                  <a:cubicBezTo>
                    <a:pt x="3453" y="4179"/>
                    <a:pt x="3465" y="4263"/>
                    <a:pt x="3465" y="4370"/>
                  </a:cubicBezTo>
                  <a:cubicBezTo>
                    <a:pt x="3465" y="4525"/>
                    <a:pt x="3465" y="4703"/>
                    <a:pt x="3394" y="4834"/>
                  </a:cubicBezTo>
                  <a:cubicBezTo>
                    <a:pt x="3370" y="4894"/>
                    <a:pt x="3322" y="4941"/>
                    <a:pt x="3275" y="4965"/>
                  </a:cubicBezTo>
                  <a:cubicBezTo>
                    <a:pt x="3227" y="5001"/>
                    <a:pt x="3156" y="5013"/>
                    <a:pt x="3096" y="5013"/>
                  </a:cubicBezTo>
                  <a:cubicBezTo>
                    <a:pt x="2965" y="5013"/>
                    <a:pt x="2846" y="4941"/>
                    <a:pt x="2775" y="4846"/>
                  </a:cubicBezTo>
                  <a:cubicBezTo>
                    <a:pt x="2668" y="4727"/>
                    <a:pt x="2572" y="4596"/>
                    <a:pt x="2501" y="4441"/>
                  </a:cubicBezTo>
                  <a:cubicBezTo>
                    <a:pt x="2382" y="4191"/>
                    <a:pt x="2298" y="3929"/>
                    <a:pt x="2215" y="3656"/>
                  </a:cubicBezTo>
                  <a:cubicBezTo>
                    <a:pt x="2179" y="3703"/>
                    <a:pt x="2120" y="3751"/>
                    <a:pt x="2072" y="3775"/>
                  </a:cubicBezTo>
                  <a:cubicBezTo>
                    <a:pt x="2001" y="3834"/>
                    <a:pt x="1906" y="3894"/>
                    <a:pt x="1822" y="3941"/>
                  </a:cubicBezTo>
                  <a:cubicBezTo>
                    <a:pt x="1644" y="4048"/>
                    <a:pt x="1441" y="4132"/>
                    <a:pt x="1239" y="4191"/>
                  </a:cubicBezTo>
                  <a:cubicBezTo>
                    <a:pt x="1048" y="4251"/>
                    <a:pt x="834" y="4287"/>
                    <a:pt x="632" y="4298"/>
                  </a:cubicBezTo>
                  <a:cubicBezTo>
                    <a:pt x="536" y="4298"/>
                    <a:pt x="453" y="4298"/>
                    <a:pt x="346" y="4287"/>
                  </a:cubicBezTo>
                  <a:cubicBezTo>
                    <a:pt x="251" y="4263"/>
                    <a:pt x="179" y="4251"/>
                    <a:pt x="96" y="4239"/>
                  </a:cubicBezTo>
                  <a:cubicBezTo>
                    <a:pt x="79" y="4256"/>
                    <a:pt x="62" y="4273"/>
                    <a:pt x="45" y="4273"/>
                  </a:cubicBezTo>
                  <a:cubicBezTo>
                    <a:pt x="38" y="4273"/>
                    <a:pt x="31" y="4270"/>
                    <a:pt x="24" y="4263"/>
                  </a:cubicBezTo>
                  <a:lnTo>
                    <a:pt x="1" y="4263"/>
                  </a:lnTo>
                  <a:cubicBezTo>
                    <a:pt x="24" y="4287"/>
                    <a:pt x="24" y="4310"/>
                    <a:pt x="36" y="4322"/>
                  </a:cubicBezTo>
                  <a:cubicBezTo>
                    <a:pt x="108" y="4477"/>
                    <a:pt x="239" y="4584"/>
                    <a:pt x="393" y="4620"/>
                  </a:cubicBezTo>
                  <a:cubicBezTo>
                    <a:pt x="477" y="4656"/>
                    <a:pt x="572" y="4668"/>
                    <a:pt x="655" y="4668"/>
                  </a:cubicBezTo>
                  <a:lnTo>
                    <a:pt x="774" y="4668"/>
                  </a:lnTo>
                  <a:cubicBezTo>
                    <a:pt x="1001" y="4644"/>
                    <a:pt x="1227" y="4560"/>
                    <a:pt x="1406" y="4501"/>
                  </a:cubicBezTo>
                  <a:cubicBezTo>
                    <a:pt x="1620" y="4418"/>
                    <a:pt x="1846" y="4310"/>
                    <a:pt x="2001" y="4227"/>
                  </a:cubicBezTo>
                  <a:lnTo>
                    <a:pt x="2060" y="4191"/>
                  </a:lnTo>
                  <a:cubicBezTo>
                    <a:pt x="2179" y="4525"/>
                    <a:pt x="2298" y="4787"/>
                    <a:pt x="2441" y="5013"/>
                  </a:cubicBezTo>
                  <a:cubicBezTo>
                    <a:pt x="2501" y="5120"/>
                    <a:pt x="2608" y="5275"/>
                    <a:pt x="2727" y="5394"/>
                  </a:cubicBezTo>
                  <a:cubicBezTo>
                    <a:pt x="2799" y="5489"/>
                    <a:pt x="2930" y="5596"/>
                    <a:pt x="3084" y="5656"/>
                  </a:cubicBezTo>
                  <a:cubicBezTo>
                    <a:pt x="3156" y="5680"/>
                    <a:pt x="3215" y="5692"/>
                    <a:pt x="3287" y="5692"/>
                  </a:cubicBezTo>
                  <a:lnTo>
                    <a:pt x="3334" y="5692"/>
                  </a:lnTo>
                  <a:cubicBezTo>
                    <a:pt x="3406" y="5680"/>
                    <a:pt x="3453" y="5668"/>
                    <a:pt x="3501" y="5656"/>
                  </a:cubicBezTo>
                  <a:cubicBezTo>
                    <a:pt x="3620" y="5608"/>
                    <a:pt x="3727" y="5501"/>
                    <a:pt x="3787" y="5370"/>
                  </a:cubicBezTo>
                  <a:cubicBezTo>
                    <a:pt x="3942" y="5072"/>
                    <a:pt x="3977" y="4727"/>
                    <a:pt x="4001" y="4429"/>
                  </a:cubicBezTo>
                  <a:cubicBezTo>
                    <a:pt x="4025" y="4239"/>
                    <a:pt x="4025" y="4048"/>
                    <a:pt x="4025" y="3882"/>
                  </a:cubicBezTo>
                  <a:lnTo>
                    <a:pt x="4168" y="3882"/>
                  </a:lnTo>
                  <a:cubicBezTo>
                    <a:pt x="4465" y="3846"/>
                    <a:pt x="4799" y="3810"/>
                    <a:pt x="5108" y="3667"/>
                  </a:cubicBezTo>
                  <a:cubicBezTo>
                    <a:pt x="5192" y="3644"/>
                    <a:pt x="5251" y="3608"/>
                    <a:pt x="5311" y="3572"/>
                  </a:cubicBezTo>
                  <a:cubicBezTo>
                    <a:pt x="5370" y="3525"/>
                    <a:pt x="5430" y="3489"/>
                    <a:pt x="5489" y="3429"/>
                  </a:cubicBezTo>
                  <a:cubicBezTo>
                    <a:pt x="5585" y="3346"/>
                    <a:pt x="5668" y="3215"/>
                    <a:pt x="5692" y="3036"/>
                  </a:cubicBezTo>
                  <a:cubicBezTo>
                    <a:pt x="5692" y="2941"/>
                    <a:pt x="5668" y="2858"/>
                    <a:pt x="5644" y="2763"/>
                  </a:cubicBezTo>
                  <a:cubicBezTo>
                    <a:pt x="5608" y="2691"/>
                    <a:pt x="5573" y="2632"/>
                    <a:pt x="5525" y="2572"/>
                  </a:cubicBezTo>
                  <a:cubicBezTo>
                    <a:pt x="5430" y="2465"/>
                    <a:pt x="5299" y="2358"/>
                    <a:pt x="5120" y="2263"/>
                  </a:cubicBezTo>
                  <a:cubicBezTo>
                    <a:pt x="4977" y="2167"/>
                    <a:pt x="4823" y="2096"/>
                    <a:pt x="4632" y="2024"/>
                  </a:cubicBezTo>
                  <a:lnTo>
                    <a:pt x="4501" y="1965"/>
                  </a:lnTo>
                  <a:lnTo>
                    <a:pt x="4465" y="1941"/>
                  </a:lnTo>
                  <a:cubicBezTo>
                    <a:pt x="4394" y="1917"/>
                    <a:pt x="4299" y="1870"/>
                    <a:pt x="4215" y="1846"/>
                  </a:cubicBezTo>
                  <a:lnTo>
                    <a:pt x="4180" y="1822"/>
                  </a:lnTo>
                  <a:cubicBezTo>
                    <a:pt x="4180" y="1679"/>
                    <a:pt x="4180" y="1524"/>
                    <a:pt x="4168" y="1370"/>
                  </a:cubicBezTo>
                  <a:cubicBezTo>
                    <a:pt x="4144" y="1072"/>
                    <a:pt x="4096" y="739"/>
                    <a:pt x="3942" y="429"/>
                  </a:cubicBezTo>
                  <a:cubicBezTo>
                    <a:pt x="3908" y="330"/>
                    <a:pt x="3814" y="159"/>
                    <a:pt x="3659" y="30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419" name="Google Shape;3419;p73"/>
            <p:cNvSpPr/>
            <p:nvPr/>
          </p:nvSpPr>
          <p:spPr>
            <a:xfrm>
              <a:off x="7127317" y="4382974"/>
              <a:ext cx="0" cy="44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F6933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grpSp>
        <p:nvGrpSpPr>
          <p:cNvPr id="3420" name="Google Shape;3420;p73"/>
          <p:cNvGrpSpPr/>
          <p:nvPr/>
        </p:nvGrpSpPr>
        <p:grpSpPr>
          <a:xfrm>
            <a:off x="8457115" y="214578"/>
            <a:ext cx="285154" cy="290758"/>
            <a:chOff x="6778292" y="971829"/>
            <a:chExt cx="214396" cy="218609"/>
          </a:xfrm>
        </p:grpSpPr>
        <p:sp>
          <p:nvSpPr>
            <p:cNvPr id="3421" name="Google Shape;3421;p73"/>
            <p:cNvSpPr/>
            <p:nvPr/>
          </p:nvSpPr>
          <p:spPr>
            <a:xfrm>
              <a:off x="6779357" y="971829"/>
              <a:ext cx="213332" cy="214396"/>
            </a:xfrm>
            <a:custGeom>
              <a:avLst/>
              <a:gdLst/>
              <a:ahLst/>
              <a:cxnLst/>
              <a:rect l="l" t="t" r="r" b="b"/>
              <a:pathLst>
                <a:path w="4811" h="4835" extrusionOk="0">
                  <a:moveTo>
                    <a:pt x="1965" y="0"/>
                  </a:moveTo>
                  <a:cubicBezTo>
                    <a:pt x="1668" y="12"/>
                    <a:pt x="1501" y="310"/>
                    <a:pt x="1441" y="453"/>
                  </a:cubicBezTo>
                  <a:cubicBezTo>
                    <a:pt x="1346" y="703"/>
                    <a:pt x="1299" y="1001"/>
                    <a:pt x="1263" y="1239"/>
                  </a:cubicBezTo>
                  <a:cubicBezTo>
                    <a:pt x="1263" y="1358"/>
                    <a:pt x="1251" y="1489"/>
                    <a:pt x="1251" y="1620"/>
                  </a:cubicBezTo>
                  <a:lnTo>
                    <a:pt x="1227" y="1620"/>
                  </a:lnTo>
                  <a:cubicBezTo>
                    <a:pt x="1144" y="1655"/>
                    <a:pt x="1072" y="1679"/>
                    <a:pt x="1013" y="1715"/>
                  </a:cubicBezTo>
                  <a:lnTo>
                    <a:pt x="1001" y="1727"/>
                  </a:lnTo>
                  <a:lnTo>
                    <a:pt x="894" y="1774"/>
                  </a:lnTo>
                  <a:cubicBezTo>
                    <a:pt x="727" y="1846"/>
                    <a:pt x="596" y="1917"/>
                    <a:pt x="477" y="1977"/>
                  </a:cubicBezTo>
                  <a:cubicBezTo>
                    <a:pt x="346" y="2072"/>
                    <a:pt x="227" y="2155"/>
                    <a:pt x="156" y="2251"/>
                  </a:cubicBezTo>
                  <a:cubicBezTo>
                    <a:pt x="108" y="2298"/>
                    <a:pt x="72" y="2358"/>
                    <a:pt x="48" y="2417"/>
                  </a:cubicBezTo>
                  <a:cubicBezTo>
                    <a:pt x="13" y="2489"/>
                    <a:pt x="1" y="2560"/>
                    <a:pt x="1" y="2632"/>
                  </a:cubicBezTo>
                  <a:cubicBezTo>
                    <a:pt x="13" y="2786"/>
                    <a:pt x="96" y="2906"/>
                    <a:pt x="167" y="2977"/>
                  </a:cubicBezTo>
                  <a:cubicBezTo>
                    <a:pt x="215" y="3013"/>
                    <a:pt x="251" y="3048"/>
                    <a:pt x="310" y="3084"/>
                  </a:cubicBezTo>
                  <a:cubicBezTo>
                    <a:pt x="358" y="3108"/>
                    <a:pt x="406" y="3144"/>
                    <a:pt x="477" y="3167"/>
                  </a:cubicBezTo>
                  <a:cubicBezTo>
                    <a:pt x="751" y="3275"/>
                    <a:pt x="1025" y="3310"/>
                    <a:pt x="1275" y="3334"/>
                  </a:cubicBezTo>
                  <a:lnTo>
                    <a:pt x="1406" y="3334"/>
                  </a:lnTo>
                  <a:cubicBezTo>
                    <a:pt x="1406" y="3489"/>
                    <a:pt x="1406" y="3632"/>
                    <a:pt x="1418" y="3798"/>
                  </a:cubicBezTo>
                  <a:cubicBezTo>
                    <a:pt x="1430" y="4049"/>
                    <a:pt x="1465" y="4346"/>
                    <a:pt x="1596" y="4584"/>
                  </a:cubicBezTo>
                  <a:cubicBezTo>
                    <a:pt x="1656" y="4691"/>
                    <a:pt x="1751" y="4763"/>
                    <a:pt x="1834" y="4811"/>
                  </a:cubicBezTo>
                  <a:cubicBezTo>
                    <a:pt x="1870" y="4822"/>
                    <a:pt x="1906" y="4834"/>
                    <a:pt x="1965" y="4834"/>
                  </a:cubicBezTo>
                  <a:lnTo>
                    <a:pt x="2013" y="4834"/>
                  </a:lnTo>
                  <a:cubicBezTo>
                    <a:pt x="2072" y="4834"/>
                    <a:pt x="2132" y="4822"/>
                    <a:pt x="2192" y="4811"/>
                  </a:cubicBezTo>
                  <a:cubicBezTo>
                    <a:pt x="2323" y="4763"/>
                    <a:pt x="2430" y="4680"/>
                    <a:pt x="2489" y="4596"/>
                  </a:cubicBezTo>
                  <a:cubicBezTo>
                    <a:pt x="2596" y="4501"/>
                    <a:pt x="2668" y="4382"/>
                    <a:pt x="2727" y="4275"/>
                  </a:cubicBezTo>
                  <a:cubicBezTo>
                    <a:pt x="2846" y="4096"/>
                    <a:pt x="2954" y="3870"/>
                    <a:pt x="3061" y="3584"/>
                  </a:cubicBezTo>
                  <a:lnTo>
                    <a:pt x="3096" y="3620"/>
                  </a:lnTo>
                  <a:cubicBezTo>
                    <a:pt x="3251" y="3703"/>
                    <a:pt x="3430" y="3787"/>
                    <a:pt x="3608" y="3858"/>
                  </a:cubicBezTo>
                  <a:cubicBezTo>
                    <a:pt x="3751" y="3918"/>
                    <a:pt x="3930" y="3977"/>
                    <a:pt x="4132" y="3989"/>
                  </a:cubicBezTo>
                  <a:lnTo>
                    <a:pt x="4216" y="3989"/>
                  </a:lnTo>
                  <a:cubicBezTo>
                    <a:pt x="4287" y="3989"/>
                    <a:pt x="4370" y="3977"/>
                    <a:pt x="4442" y="3965"/>
                  </a:cubicBezTo>
                  <a:cubicBezTo>
                    <a:pt x="4561" y="3918"/>
                    <a:pt x="4668" y="3822"/>
                    <a:pt x="4739" y="3703"/>
                  </a:cubicBezTo>
                  <a:cubicBezTo>
                    <a:pt x="4811" y="3560"/>
                    <a:pt x="4799" y="3394"/>
                    <a:pt x="4787" y="3310"/>
                  </a:cubicBezTo>
                  <a:cubicBezTo>
                    <a:pt x="4751" y="3132"/>
                    <a:pt x="4680" y="2977"/>
                    <a:pt x="4620" y="2858"/>
                  </a:cubicBezTo>
                  <a:cubicBezTo>
                    <a:pt x="4549" y="2739"/>
                    <a:pt x="4466" y="2608"/>
                    <a:pt x="4370" y="2477"/>
                  </a:cubicBezTo>
                  <a:cubicBezTo>
                    <a:pt x="4287" y="2382"/>
                    <a:pt x="4228" y="2298"/>
                    <a:pt x="4156" y="2203"/>
                  </a:cubicBezTo>
                  <a:lnTo>
                    <a:pt x="4204" y="2144"/>
                  </a:lnTo>
                  <a:cubicBezTo>
                    <a:pt x="4287" y="2024"/>
                    <a:pt x="4382" y="1882"/>
                    <a:pt x="4466" y="1727"/>
                  </a:cubicBezTo>
                  <a:cubicBezTo>
                    <a:pt x="4525" y="1608"/>
                    <a:pt x="4573" y="1501"/>
                    <a:pt x="4609" y="1382"/>
                  </a:cubicBezTo>
                  <a:cubicBezTo>
                    <a:pt x="4632" y="1251"/>
                    <a:pt x="4632" y="1131"/>
                    <a:pt x="4585" y="1024"/>
                  </a:cubicBezTo>
                  <a:cubicBezTo>
                    <a:pt x="4549" y="929"/>
                    <a:pt x="4454" y="822"/>
                    <a:pt x="4335" y="762"/>
                  </a:cubicBezTo>
                  <a:cubicBezTo>
                    <a:pt x="4275" y="739"/>
                    <a:pt x="4204" y="715"/>
                    <a:pt x="4108" y="703"/>
                  </a:cubicBezTo>
                  <a:lnTo>
                    <a:pt x="3906" y="703"/>
                  </a:lnTo>
                  <a:cubicBezTo>
                    <a:pt x="3668" y="727"/>
                    <a:pt x="3442" y="810"/>
                    <a:pt x="3215" y="893"/>
                  </a:cubicBezTo>
                  <a:lnTo>
                    <a:pt x="3132" y="941"/>
                  </a:lnTo>
                  <a:cubicBezTo>
                    <a:pt x="3096" y="893"/>
                    <a:pt x="3061" y="834"/>
                    <a:pt x="3025" y="786"/>
                  </a:cubicBezTo>
                  <a:cubicBezTo>
                    <a:pt x="2918" y="667"/>
                    <a:pt x="2811" y="536"/>
                    <a:pt x="2715" y="417"/>
                  </a:cubicBezTo>
                  <a:cubicBezTo>
                    <a:pt x="2608" y="298"/>
                    <a:pt x="2489" y="215"/>
                    <a:pt x="2358" y="119"/>
                  </a:cubicBezTo>
                  <a:cubicBezTo>
                    <a:pt x="2251" y="48"/>
                    <a:pt x="2132" y="12"/>
                    <a:pt x="20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422" name="Google Shape;3422;p73"/>
            <p:cNvSpPr/>
            <p:nvPr/>
          </p:nvSpPr>
          <p:spPr>
            <a:xfrm>
              <a:off x="6778292" y="977593"/>
              <a:ext cx="212312" cy="212844"/>
            </a:xfrm>
            <a:custGeom>
              <a:avLst/>
              <a:gdLst/>
              <a:ahLst/>
              <a:cxnLst/>
              <a:rect l="l" t="t" r="r" b="b"/>
              <a:pathLst>
                <a:path w="4788" h="4800" extrusionOk="0">
                  <a:moveTo>
                    <a:pt x="1723" y="1"/>
                  </a:moveTo>
                  <a:cubicBezTo>
                    <a:pt x="1717" y="1"/>
                    <a:pt x="1707" y="14"/>
                    <a:pt x="1692" y="37"/>
                  </a:cubicBezTo>
                  <a:cubicBezTo>
                    <a:pt x="1692" y="37"/>
                    <a:pt x="1692" y="37"/>
                    <a:pt x="1692" y="38"/>
                  </a:cubicBezTo>
                  <a:lnTo>
                    <a:pt x="1692" y="38"/>
                  </a:lnTo>
                  <a:cubicBezTo>
                    <a:pt x="1703" y="29"/>
                    <a:pt x="1715" y="21"/>
                    <a:pt x="1727" y="13"/>
                  </a:cubicBezTo>
                  <a:cubicBezTo>
                    <a:pt x="1727" y="5"/>
                    <a:pt x="1726" y="1"/>
                    <a:pt x="1723" y="1"/>
                  </a:cubicBezTo>
                  <a:close/>
                  <a:moveTo>
                    <a:pt x="1692" y="38"/>
                  </a:moveTo>
                  <a:cubicBezTo>
                    <a:pt x="1561" y="135"/>
                    <a:pt x="1497" y="283"/>
                    <a:pt x="1454" y="370"/>
                  </a:cubicBezTo>
                  <a:cubicBezTo>
                    <a:pt x="1346" y="620"/>
                    <a:pt x="1311" y="918"/>
                    <a:pt x="1275" y="1156"/>
                  </a:cubicBezTo>
                  <a:cubicBezTo>
                    <a:pt x="1263" y="1287"/>
                    <a:pt x="1263" y="1418"/>
                    <a:pt x="1263" y="1537"/>
                  </a:cubicBezTo>
                  <a:lnTo>
                    <a:pt x="1227" y="1537"/>
                  </a:lnTo>
                  <a:cubicBezTo>
                    <a:pt x="1156" y="1573"/>
                    <a:pt x="1084" y="1597"/>
                    <a:pt x="1025" y="1633"/>
                  </a:cubicBezTo>
                  <a:lnTo>
                    <a:pt x="1013" y="1644"/>
                  </a:lnTo>
                  <a:lnTo>
                    <a:pt x="906" y="1692"/>
                  </a:lnTo>
                  <a:cubicBezTo>
                    <a:pt x="739" y="1763"/>
                    <a:pt x="608" y="1823"/>
                    <a:pt x="489" y="1894"/>
                  </a:cubicBezTo>
                  <a:cubicBezTo>
                    <a:pt x="334" y="1990"/>
                    <a:pt x="215" y="2073"/>
                    <a:pt x="144" y="2168"/>
                  </a:cubicBezTo>
                  <a:cubicBezTo>
                    <a:pt x="96" y="2216"/>
                    <a:pt x="72" y="2275"/>
                    <a:pt x="37" y="2335"/>
                  </a:cubicBezTo>
                  <a:cubicBezTo>
                    <a:pt x="13" y="2406"/>
                    <a:pt x="1" y="2478"/>
                    <a:pt x="1" y="2549"/>
                  </a:cubicBezTo>
                  <a:cubicBezTo>
                    <a:pt x="13" y="2704"/>
                    <a:pt x="84" y="2823"/>
                    <a:pt x="156" y="2895"/>
                  </a:cubicBezTo>
                  <a:cubicBezTo>
                    <a:pt x="203" y="2942"/>
                    <a:pt x="263" y="2966"/>
                    <a:pt x="311" y="3002"/>
                  </a:cubicBezTo>
                  <a:cubicBezTo>
                    <a:pt x="334" y="3026"/>
                    <a:pt x="394" y="3061"/>
                    <a:pt x="477" y="3085"/>
                  </a:cubicBezTo>
                  <a:cubicBezTo>
                    <a:pt x="727" y="3204"/>
                    <a:pt x="1025" y="3240"/>
                    <a:pt x="1263" y="3264"/>
                  </a:cubicBezTo>
                  <a:lnTo>
                    <a:pt x="1394" y="3264"/>
                  </a:lnTo>
                  <a:cubicBezTo>
                    <a:pt x="1394" y="3407"/>
                    <a:pt x="1394" y="3561"/>
                    <a:pt x="1406" y="3728"/>
                  </a:cubicBezTo>
                  <a:cubicBezTo>
                    <a:pt x="1430" y="3978"/>
                    <a:pt x="1454" y="4264"/>
                    <a:pt x="1585" y="4514"/>
                  </a:cubicBezTo>
                  <a:cubicBezTo>
                    <a:pt x="1644" y="4633"/>
                    <a:pt x="1739" y="4716"/>
                    <a:pt x="1823" y="4752"/>
                  </a:cubicBezTo>
                  <a:cubicBezTo>
                    <a:pt x="1870" y="4788"/>
                    <a:pt x="1918" y="4800"/>
                    <a:pt x="1977" y="4800"/>
                  </a:cubicBezTo>
                  <a:lnTo>
                    <a:pt x="2025" y="4800"/>
                  </a:lnTo>
                  <a:cubicBezTo>
                    <a:pt x="2085" y="4800"/>
                    <a:pt x="2144" y="4788"/>
                    <a:pt x="2204" y="4776"/>
                  </a:cubicBezTo>
                  <a:cubicBezTo>
                    <a:pt x="2335" y="4728"/>
                    <a:pt x="2442" y="4633"/>
                    <a:pt x="2501" y="4561"/>
                  </a:cubicBezTo>
                  <a:cubicBezTo>
                    <a:pt x="2597" y="4454"/>
                    <a:pt x="2680" y="4323"/>
                    <a:pt x="2739" y="4240"/>
                  </a:cubicBezTo>
                  <a:cubicBezTo>
                    <a:pt x="2858" y="4038"/>
                    <a:pt x="2954" y="3823"/>
                    <a:pt x="3061" y="3549"/>
                  </a:cubicBezTo>
                  <a:lnTo>
                    <a:pt x="3109" y="3585"/>
                  </a:lnTo>
                  <a:cubicBezTo>
                    <a:pt x="3239" y="3657"/>
                    <a:pt x="3430" y="3740"/>
                    <a:pt x="3609" y="3823"/>
                  </a:cubicBezTo>
                  <a:cubicBezTo>
                    <a:pt x="3763" y="3883"/>
                    <a:pt x="3942" y="3942"/>
                    <a:pt x="4132" y="3954"/>
                  </a:cubicBezTo>
                  <a:lnTo>
                    <a:pt x="4228" y="3954"/>
                  </a:lnTo>
                  <a:cubicBezTo>
                    <a:pt x="4299" y="3954"/>
                    <a:pt x="4371" y="3942"/>
                    <a:pt x="4442" y="3919"/>
                  </a:cubicBezTo>
                  <a:cubicBezTo>
                    <a:pt x="4585" y="3895"/>
                    <a:pt x="4680" y="3788"/>
                    <a:pt x="4763" y="3668"/>
                  </a:cubicBezTo>
                  <a:cubicBezTo>
                    <a:pt x="4775" y="3657"/>
                    <a:pt x="4787" y="3645"/>
                    <a:pt x="4787" y="3621"/>
                  </a:cubicBezTo>
                  <a:lnTo>
                    <a:pt x="4775" y="3621"/>
                  </a:lnTo>
                  <a:cubicBezTo>
                    <a:pt x="4740" y="3621"/>
                    <a:pt x="4728" y="3609"/>
                    <a:pt x="4716" y="3597"/>
                  </a:cubicBezTo>
                  <a:cubicBezTo>
                    <a:pt x="4644" y="3609"/>
                    <a:pt x="4585" y="3609"/>
                    <a:pt x="4502" y="3621"/>
                  </a:cubicBezTo>
                  <a:lnTo>
                    <a:pt x="4263" y="3621"/>
                  </a:lnTo>
                  <a:cubicBezTo>
                    <a:pt x="4085" y="3609"/>
                    <a:pt x="3906" y="3585"/>
                    <a:pt x="3751" y="3538"/>
                  </a:cubicBezTo>
                  <a:cubicBezTo>
                    <a:pt x="3585" y="3490"/>
                    <a:pt x="3418" y="3418"/>
                    <a:pt x="3275" y="3323"/>
                  </a:cubicBezTo>
                  <a:cubicBezTo>
                    <a:pt x="3192" y="3287"/>
                    <a:pt x="3132" y="3240"/>
                    <a:pt x="3061" y="3192"/>
                  </a:cubicBezTo>
                  <a:cubicBezTo>
                    <a:pt x="3025" y="3168"/>
                    <a:pt x="2978" y="3121"/>
                    <a:pt x="2930" y="3085"/>
                  </a:cubicBezTo>
                  <a:cubicBezTo>
                    <a:pt x="2870" y="3311"/>
                    <a:pt x="2799" y="3538"/>
                    <a:pt x="2692" y="3740"/>
                  </a:cubicBezTo>
                  <a:cubicBezTo>
                    <a:pt x="2632" y="3859"/>
                    <a:pt x="2561" y="3978"/>
                    <a:pt x="2466" y="4085"/>
                  </a:cubicBezTo>
                  <a:cubicBezTo>
                    <a:pt x="2394" y="4157"/>
                    <a:pt x="2287" y="4216"/>
                    <a:pt x="2192" y="4216"/>
                  </a:cubicBezTo>
                  <a:cubicBezTo>
                    <a:pt x="2132" y="4216"/>
                    <a:pt x="2085" y="4204"/>
                    <a:pt x="2037" y="4180"/>
                  </a:cubicBezTo>
                  <a:cubicBezTo>
                    <a:pt x="1989" y="4157"/>
                    <a:pt x="1966" y="4109"/>
                    <a:pt x="1930" y="4073"/>
                  </a:cubicBezTo>
                  <a:cubicBezTo>
                    <a:pt x="1870" y="3954"/>
                    <a:pt x="1870" y="3811"/>
                    <a:pt x="1870" y="3680"/>
                  </a:cubicBezTo>
                  <a:cubicBezTo>
                    <a:pt x="1870" y="3597"/>
                    <a:pt x="1894" y="3514"/>
                    <a:pt x="1906" y="3442"/>
                  </a:cubicBezTo>
                  <a:cubicBezTo>
                    <a:pt x="1918" y="3359"/>
                    <a:pt x="1942" y="3276"/>
                    <a:pt x="1966" y="3192"/>
                  </a:cubicBezTo>
                  <a:cubicBezTo>
                    <a:pt x="1977" y="3085"/>
                    <a:pt x="2013" y="3002"/>
                    <a:pt x="2037" y="2906"/>
                  </a:cubicBezTo>
                  <a:cubicBezTo>
                    <a:pt x="1918" y="2895"/>
                    <a:pt x="1799" y="2859"/>
                    <a:pt x="1680" y="2835"/>
                  </a:cubicBezTo>
                  <a:cubicBezTo>
                    <a:pt x="1561" y="2799"/>
                    <a:pt x="1454" y="2764"/>
                    <a:pt x="1358" y="2704"/>
                  </a:cubicBezTo>
                  <a:cubicBezTo>
                    <a:pt x="1311" y="2668"/>
                    <a:pt x="1263" y="2656"/>
                    <a:pt x="1239" y="2621"/>
                  </a:cubicBezTo>
                  <a:cubicBezTo>
                    <a:pt x="1204" y="2609"/>
                    <a:pt x="1168" y="2585"/>
                    <a:pt x="1144" y="2549"/>
                  </a:cubicBezTo>
                  <a:cubicBezTo>
                    <a:pt x="1132" y="2525"/>
                    <a:pt x="1096" y="2490"/>
                    <a:pt x="1084" y="2466"/>
                  </a:cubicBezTo>
                  <a:cubicBezTo>
                    <a:pt x="1061" y="2430"/>
                    <a:pt x="1061" y="2383"/>
                    <a:pt x="1037" y="2359"/>
                  </a:cubicBezTo>
                  <a:lnTo>
                    <a:pt x="1037" y="2264"/>
                  </a:lnTo>
                  <a:cubicBezTo>
                    <a:pt x="1037" y="2240"/>
                    <a:pt x="1049" y="2204"/>
                    <a:pt x="1073" y="2180"/>
                  </a:cubicBezTo>
                  <a:cubicBezTo>
                    <a:pt x="1096" y="2109"/>
                    <a:pt x="1156" y="2049"/>
                    <a:pt x="1215" y="2002"/>
                  </a:cubicBezTo>
                  <a:cubicBezTo>
                    <a:pt x="1251" y="1966"/>
                    <a:pt x="1299" y="1942"/>
                    <a:pt x="1334" y="1930"/>
                  </a:cubicBezTo>
                  <a:cubicBezTo>
                    <a:pt x="1394" y="1894"/>
                    <a:pt x="1442" y="1871"/>
                    <a:pt x="1501" y="1847"/>
                  </a:cubicBezTo>
                  <a:cubicBezTo>
                    <a:pt x="1561" y="1823"/>
                    <a:pt x="1620" y="1811"/>
                    <a:pt x="1680" y="1787"/>
                  </a:cubicBezTo>
                  <a:cubicBezTo>
                    <a:pt x="1751" y="1775"/>
                    <a:pt x="1811" y="1763"/>
                    <a:pt x="1894" y="1752"/>
                  </a:cubicBezTo>
                  <a:lnTo>
                    <a:pt x="1751" y="1252"/>
                  </a:lnTo>
                  <a:cubicBezTo>
                    <a:pt x="1692" y="1013"/>
                    <a:pt x="1656" y="775"/>
                    <a:pt x="1632" y="525"/>
                  </a:cubicBezTo>
                  <a:cubicBezTo>
                    <a:pt x="1620" y="406"/>
                    <a:pt x="1632" y="299"/>
                    <a:pt x="1656" y="180"/>
                  </a:cubicBezTo>
                  <a:cubicBezTo>
                    <a:pt x="1668" y="144"/>
                    <a:pt x="1680" y="85"/>
                    <a:pt x="1692" y="38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sp>
        <p:nvSpPr>
          <p:cNvPr id="3423" name="Google Shape;3423;p73"/>
          <p:cNvSpPr/>
          <p:nvPr/>
        </p:nvSpPr>
        <p:spPr>
          <a:xfrm>
            <a:off x="9124238" y="1307359"/>
            <a:ext cx="59" cy="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lose/>
              </a:path>
            </a:pathLst>
          </a:custGeom>
          <a:solidFill>
            <a:srgbClr val="F6933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grpSp>
        <p:nvGrpSpPr>
          <p:cNvPr id="3424" name="Google Shape;3424;p73"/>
          <p:cNvGrpSpPr/>
          <p:nvPr/>
        </p:nvGrpSpPr>
        <p:grpSpPr>
          <a:xfrm>
            <a:off x="11252354" y="72391"/>
            <a:ext cx="877824" cy="776734"/>
            <a:chOff x="8222283" y="2519761"/>
            <a:chExt cx="660001" cy="583995"/>
          </a:xfrm>
        </p:grpSpPr>
        <p:sp>
          <p:nvSpPr>
            <p:cNvPr id="3425" name="Google Shape;3425;p73"/>
            <p:cNvSpPr/>
            <p:nvPr/>
          </p:nvSpPr>
          <p:spPr>
            <a:xfrm>
              <a:off x="8564922" y="2706180"/>
              <a:ext cx="151031" cy="152272"/>
            </a:xfrm>
            <a:custGeom>
              <a:avLst/>
              <a:gdLst/>
              <a:ahLst/>
              <a:cxnLst/>
              <a:rect l="l" t="t" r="r" b="b"/>
              <a:pathLst>
                <a:path w="3406" h="3434" extrusionOk="0">
                  <a:moveTo>
                    <a:pt x="2346" y="0"/>
                  </a:moveTo>
                  <a:cubicBezTo>
                    <a:pt x="2084" y="0"/>
                    <a:pt x="1799" y="119"/>
                    <a:pt x="1608" y="358"/>
                  </a:cubicBezTo>
                  <a:cubicBezTo>
                    <a:pt x="1156" y="893"/>
                    <a:pt x="691" y="1417"/>
                    <a:pt x="215" y="1929"/>
                  </a:cubicBezTo>
                  <a:cubicBezTo>
                    <a:pt x="48" y="2084"/>
                    <a:pt x="1" y="2382"/>
                    <a:pt x="25" y="2608"/>
                  </a:cubicBezTo>
                  <a:cubicBezTo>
                    <a:pt x="48" y="2858"/>
                    <a:pt x="191" y="3084"/>
                    <a:pt x="382" y="3239"/>
                  </a:cubicBezTo>
                  <a:cubicBezTo>
                    <a:pt x="548" y="3364"/>
                    <a:pt x="760" y="3434"/>
                    <a:pt x="969" y="3434"/>
                  </a:cubicBezTo>
                  <a:cubicBezTo>
                    <a:pt x="1000" y="3434"/>
                    <a:pt x="1030" y="3432"/>
                    <a:pt x="1060" y="3429"/>
                  </a:cubicBezTo>
                  <a:cubicBezTo>
                    <a:pt x="1334" y="3394"/>
                    <a:pt x="1513" y="3263"/>
                    <a:pt x="1691" y="3072"/>
                  </a:cubicBezTo>
                  <a:cubicBezTo>
                    <a:pt x="2168" y="2560"/>
                    <a:pt x="2632" y="2048"/>
                    <a:pt x="3073" y="1512"/>
                  </a:cubicBezTo>
                  <a:cubicBezTo>
                    <a:pt x="3406" y="1120"/>
                    <a:pt x="3299" y="500"/>
                    <a:pt x="2906" y="203"/>
                  </a:cubicBezTo>
                  <a:cubicBezTo>
                    <a:pt x="2751" y="60"/>
                    <a:pt x="2537" y="0"/>
                    <a:pt x="23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426" name="Google Shape;3426;p73"/>
            <p:cNvSpPr/>
            <p:nvPr/>
          </p:nvSpPr>
          <p:spPr>
            <a:xfrm>
              <a:off x="8723316" y="2519761"/>
              <a:ext cx="158968" cy="167659"/>
            </a:xfrm>
            <a:custGeom>
              <a:avLst/>
              <a:gdLst/>
              <a:ahLst/>
              <a:cxnLst/>
              <a:rect l="l" t="t" r="r" b="b"/>
              <a:pathLst>
                <a:path w="3585" h="3781" extrusionOk="0">
                  <a:moveTo>
                    <a:pt x="2505" y="1"/>
                  </a:moveTo>
                  <a:cubicBezTo>
                    <a:pt x="2241" y="1"/>
                    <a:pt x="1970" y="141"/>
                    <a:pt x="1798" y="347"/>
                  </a:cubicBezTo>
                  <a:cubicBezTo>
                    <a:pt x="1286" y="1002"/>
                    <a:pt x="786" y="1680"/>
                    <a:pt x="215" y="2276"/>
                  </a:cubicBezTo>
                  <a:cubicBezTo>
                    <a:pt x="48" y="2454"/>
                    <a:pt x="1" y="2728"/>
                    <a:pt x="24" y="2954"/>
                  </a:cubicBezTo>
                  <a:cubicBezTo>
                    <a:pt x="48" y="3204"/>
                    <a:pt x="191" y="3430"/>
                    <a:pt x="382" y="3585"/>
                  </a:cubicBezTo>
                  <a:cubicBezTo>
                    <a:pt x="548" y="3710"/>
                    <a:pt x="760" y="3780"/>
                    <a:pt x="969" y="3780"/>
                  </a:cubicBezTo>
                  <a:cubicBezTo>
                    <a:pt x="1000" y="3780"/>
                    <a:pt x="1030" y="3779"/>
                    <a:pt x="1060" y="3776"/>
                  </a:cubicBezTo>
                  <a:cubicBezTo>
                    <a:pt x="1334" y="3740"/>
                    <a:pt x="1513" y="3609"/>
                    <a:pt x="1691" y="3419"/>
                  </a:cubicBezTo>
                  <a:cubicBezTo>
                    <a:pt x="2251" y="2811"/>
                    <a:pt x="2763" y="2156"/>
                    <a:pt x="3275" y="1502"/>
                  </a:cubicBezTo>
                  <a:cubicBezTo>
                    <a:pt x="3584" y="1097"/>
                    <a:pt x="3513" y="502"/>
                    <a:pt x="3108" y="192"/>
                  </a:cubicBezTo>
                  <a:cubicBezTo>
                    <a:pt x="2941" y="61"/>
                    <a:pt x="2727" y="1"/>
                    <a:pt x="2537" y="1"/>
                  </a:cubicBezTo>
                  <a:cubicBezTo>
                    <a:pt x="2526" y="1"/>
                    <a:pt x="2515" y="1"/>
                    <a:pt x="25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427" name="Google Shape;3427;p73"/>
            <p:cNvSpPr/>
            <p:nvPr/>
          </p:nvSpPr>
          <p:spPr>
            <a:xfrm>
              <a:off x="8222815" y="2764270"/>
              <a:ext cx="345827" cy="338954"/>
            </a:xfrm>
            <a:custGeom>
              <a:avLst/>
              <a:gdLst/>
              <a:ahLst/>
              <a:cxnLst/>
              <a:rect l="l" t="t" r="r" b="b"/>
              <a:pathLst>
                <a:path w="7799" h="7644" extrusionOk="0">
                  <a:moveTo>
                    <a:pt x="2870" y="0"/>
                  </a:moveTo>
                  <a:cubicBezTo>
                    <a:pt x="2834" y="0"/>
                    <a:pt x="2787" y="0"/>
                    <a:pt x="2751" y="24"/>
                  </a:cubicBezTo>
                  <a:cubicBezTo>
                    <a:pt x="2275" y="71"/>
                    <a:pt x="2072" y="583"/>
                    <a:pt x="2001" y="786"/>
                  </a:cubicBezTo>
                  <a:cubicBezTo>
                    <a:pt x="1846" y="1226"/>
                    <a:pt x="1834" y="1703"/>
                    <a:pt x="1822" y="2072"/>
                  </a:cubicBezTo>
                  <a:cubicBezTo>
                    <a:pt x="1822" y="2274"/>
                    <a:pt x="1822" y="2488"/>
                    <a:pt x="1834" y="2703"/>
                  </a:cubicBezTo>
                  <a:cubicBezTo>
                    <a:pt x="1822" y="2703"/>
                    <a:pt x="1822" y="2715"/>
                    <a:pt x="1798" y="2715"/>
                  </a:cubicBezTo>
                  <a:cubicBezTo>
                    <a:pt x="1679" y="2786"/>
                    <a:pt x="1560" y="2846"/>
                    <a:pt x="1465" y="2905"/>
                  </a:cubicBezTo>
                  <a:lnTo>
                    <a:pt x="1298" y="3000"/>
                  </a:lnTo>
                  <a:cubicBezTo>
                    <a:pt x="1048" y="3131"/>
                    <a:pt x="846" y="3250"/>
                    <a:pt x="667" y="3369"/>
                  </a:cubicBezTo>
                  <a:cubicBezTo>
                    <a:pt x="465" y="3512"/>
                    <a:pt x="298" y="3667"/>
                    <a:pt x="179" y="3834"/>
                  </a:cubicBezTo>
                  <a:cubicBezTo>
                    <a:pt x="120" y="3917"/>
                    <a:pt x="72" y="4012"/>
                    <a:pt x="48" y="4096"/>
                  </a:cubicBezTo>
                  <a:cubicBezTo>
                    <a:pt x="12" y="4215"/>
                    <a:pt x="0" y="4322"/>
                    <a:pt x="12" y="4441"/>
                  </a:cubicBezTo>
                  <a:cubicBezTo>
                    <a:pt x="48" y="4679"/>
                    <a:pt x="191" y="4846"/>
                    <a:pt x="310" y="4941"/>
                  </a:cubicBezTo>
                  <a:cubicBezTo>
                    <a:pt x="393" y="5001"/>
                    <a:pt x="477" y="5048"/>
                    <a:pt x="572" y="5096"/>
                  </a:cubicBezTo>
                  <a:cubicBezTo>
                    <a:pt x="643" y="5144"/>
                    <a:pt x="727" y="5167"/>
                    <a:pt x="846" y="5203"/>
                  </a:cubicBezTo>
                  <a:cubicBezTo>
                    <a:pt x="1286" y="5322"/>
                    <a:pt x="1727" y="5346"/>
                    <a:pt x="2120" y="5346"/>
                  </a:cubicBezTo>
                  <a:lnTo>
                    <a:pt x="2322" y="5346"/>
                  </a:lnTo>
                  <a:cubicBezTo>
                    <a:pt x="2334" y="5584"/>
                    <a:pt x="2370" y="5834"/>
                    <a:pt x="2394" y="6072"/>
                  </a:cubicBezTo>
                  <a:cubicBezTo>
                    <a:pt x="2453" y="6465"/>
                    <a:pt x="2548" y="6929"/>
                    <a:pt x="2798" y="7287"/>
                  </a:cubicBezTo>
                  <a:cubicBezTo>
                    <a:pt x="2906" y="7441"/>
                    <a:pt x="3048" y="7560"/>
                    <a:pt x="3203" y="7608"/>
                  </a:cubicBezTo>
                  <a:cubicBezTo>
                    <a:pt x="3275" y="7644"/>
                    <a:pt x="3346" y="7644"/>
                    <a:pt x="3418" y="7644"/>
                  </a:cubicBezTo>
                  <a:cubicBezTo>
                    <a:pt x="3549" y="7644"/>
                    <a:pt x="3644" y="7608"/>
                    <a:pt x="3763" y="7560"/>
                  </a:cubicBezTo>
                  <a:cubicBezTo>
                    <a:pt x="3965" y="7477"/>
                    <a:pt x="4108" y="7310"/>
                    <a:pt x="4215" y="7191"/>
                  </a:cubicBezTo>
                  <a:cubicBezTo>
                    <a:pt x="4346" y="7025"/>
                    <a:pt x="4453" y="6834"/>
                    <a:pt x="4537" y="6644"/>
                  </a:cubicBezTo>
                  <a:cubicBezTo>
                    <a:pt x="4739" y="6251"/>
                    <a:pt x="4870" y="5822"/>
                    <a:pt x="4965" y="5501"/>
                  </a:cubicBezTo>
                  <a:lnTo>
                    <a:pt x="5025" y="5525"/>
                  </a:lnTo>
                  <a:cubicBezTo>
                    <a:pt x="5311" y="5632"/>
                    <a:pt x="5596" y="5751"/>
                    <a:pt x="5894" y="5834"/>
                  </a:cubicBezTo>
                  <a:cubicBezTo>
                    <a:pt x="6144" y="5917"/>
                    <a:pt x="6442" y="5989"/>
                    <a:pt x="6739" y="5989"/>
                  </a:cubicBezTo>
                  <a:cubicBezTo>
                    <a:pt x="6930" y="5989"/>
                    <a:pt x="7097" y="5953"/>
                    <a:pt x="7251" y="5894"/>
                  </a:cubicBezTo>
                  <a:cubicBezTo>
                    <a:pt x="7442" y="5822"/>
                    <a:pt x="7585" y="5655"/>
                    <a:pt x="7692" y="5465"/>
                  </a:cubicBezTo>
                  <a:cubicBezTo>
                    <a:pt x="7799" y="5227"/>
                    <a:pt x="7751" y="4977"/>
                    <a:pt x="7704" y="4846"/>
                  </a:cubicBezTo>
                  <a:cubicBezTo>
                    <a:pt x="7632" y="4572"/>
                    <a:pt x="7501" y="4346"/>
                    <a:pt x="7382" y="4167"/>
                  </a:cubicBezTo>
                  <a:cubicBezTo>
                    <a:pt x="7228" y="3953"/>
                    <a:pt x="7073" y="3739"/>
                    <a:pt x="6930" y="3596"/>
                  </a:cubicBezTo>
                  <a:cubicBezTo>
                    <a:pt x="6811" y="3453"/>
                    <a:pt x="6692" y="3322"/>
                    <a:pt x="6561" y="3191"/>
                  </a:cubicBezTo>
                  <a:lnTo>
                    <a:pt x="6620" y="3084"/>
                  </a:lnTo>
                  <a:cubicBezTo>
                    <a:pt x="6751" y="2858"/>
                    <a:pt x="6894" y="2619"/>
                    <a:pt x="6989" y="2369"/>
                  </a:cubicBezTo>
                  <a:cubicBezTo>
                    <a:pt x="7085" y="2179"/>
                    <a:pt x="7132" y="2000"/>
                    <a:pt x="7156" y="1822"/>
                  </a:cubicBezTo>
                  <a:cubicBezTo>
                    <a:pt x="7192" y="1631"/>
                    <a:pt x="7156" y="1417"/>
                    <a:pt x="7085" y="1274"/>
                  </a:cubicBezTo>
                  <a:cubicBezTo>
                    <a:pt x="6989" y="1107"/>
                    <a:pt x="6847" y="976"/>
                    <a:pt x="6632" y="881"/>
                  </a:cubicBezTo>
                  <a:cubicBezTo>
                    <a:pt x="6537" y="833"/>
                    <a:pt x="6418" y="822"/>
                    <a:pt x="6275" y="822"/>
                  </a:cubicBezTo>
                  <a:cubicBezTo>
                    <a:pt x="6180" y="822"/>
                    <a:pt x="6073" y="833"/>
                    <a:pt x="5954" y="857"/>
                  </a:cubicBezTo>
                  <a:cubicBezTo>
                    <a:pt x="5585" y="929"/>
                    <a:pt x="5239" y="1095"/>
                    <a:pt x="4906" y="1250"/>
                  </a:cubicBezTo>
                  <a:lnTo>
                    <a:pt x="4763" y="1334"/>
                  </a:lnTo>
                  <a:lnTo>
                    <a:pt x="4584" y="1107"/>
                  </a:lnTo>
                  <a:cubicBezTo>
                    <a:pt x="4418" y="917"/>
                    <a:pt x="4239" y="714"/>
                    <a:pt x="4049" y="560"/>
                  </a:cubicBezTo>
                  <a:cubicBezTo>
                    <a:pt x="3858" y="381"/>
                    <a:pt x="3656" y="238"/>
                    <a:pt x="3441" y="119"/>
                  </a:cubicBezTo>
                  <a:cubicBezTo>
                    <a:pt x="3215" y="48"/>
                    <a:pt x="3037" y="0"/>
                    <a:pt x="28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428" name="Google Shape;3428;p73"/>
            <p:cNvSpPr/>
            <p:nvPr/>
          </p:nvSpPr>
          <p:spPr>
            <a:xfrm>
              <a:off x="8222283" y="2762141"/>
              <a:ext cx="341615" cy="341615"/>
            </a:xfrm>
            <a:custGeom>
              <a:avLst/>
              <a:gdLst/>
              <a:ahLst/>
              <a:cxnLst/>
              <a:rect l="l" t="t" r="r" b="b"/>
              <a:pathLst>
                <a:path w="7704" h="7704" extrusionOk="0">
                  <a:moveTo>
                    <a:pt x="2679" y="0"/>
                  </a:moveTo>
                  <a:lnTo>
                    <a:pt x="2679" y="0"/>
                  </a:lnTo>
                  <a:cubicBezTo>
                    <a:pt x="2263" y="155"/>
                    <a:pt x="2048" y="620"/>
                    <a:pt x="1989" y="822"/>
                  </a:cubicBezTo>
                  <a:cubicBezTo>
                    <a:pt x="1846" y="1251"/>
                    <a:pt x="1810" y="1727"/>
                    <a:pt x="1810" y="2108"/>
                  </a:cubicBezTo>
                  <a:cubicBezTo>
                    <a:pt x="1810" y="2310"/>
                    <a:pt x="1810" y="2525"/>
                    <a:pt x="1834" y="2727"/>
                  </a:cubicBezTo>
                  <a:cubicBezTo>
                    <a:pt x="1679" y="2822"/>
                    <a:pt x="1560" y="2882"/>
                    <a:pt x="1453" y="2941"/>
                  </a:cubicBezTo>
                  <a:lnTo>
                    <a:pt x="1298" y="3025"/>
                  </a:lnTo>
                  <a:cubicBezTo>
                    <a:pt x="1060" y="3156"/>
                    <a:pt x="846" y="3275"/>
                    <a:pt x="667" y="3394"/>
                  </a:cubicBezTo>
                  <a:cubicBezTo>
                    <a:pt x="441" y="3548"/>
                    <a:pt x="298" y="3715"/>
                    <a:pt x="179" y="3858"/>
                  </a:cubicBezTo>
                  <a:cubicBezTo>
                    <a:pt x="120" y="3953"/>
                    <a:pt x="72" y="4037"/>
                    <a:pt x="48" y="4132"/>
                  </a:cubicBezTo>
                  <a:cubicBezTo>
                    <a:pt x="12" y="4251"/>
                    <a:pt x="1" y="4358"/>
                    <a:pt x="12" y="4489"/>
                  </a:cubicBezTo>
                  <a:cubicBezTo>
                    <a:pt x="48" y="4727"/>
                    <a:pt x="191" y="4882"/>
                    <a:pt x="310" y="4989"/>
                  </a:cubicBezTo>
                  <a:cubicBezTo>
                    <a:pt x="382" y="5049"/>
                    <a:pt x="477" y="5108"/>
                    <a:pt x="560" y="5144"/>
                  </a:cubicBezTo>
                  <a:cubicBezTo>
                    <a:pt x="644" y="5180"/>
                    <a:pt x="727" y="5215"/>
                    <a:pt x="846" y="5239"/>
                  </a:cubicBezTo>
                  <a:cubicBezTo>
                    <a:pt x="1275" y="5382"/>
                    <a:pt x="1727" y="5394"/>
                    <a:pt x="2108" y="5394"/>
                  </a:cubicBezTo>
                  <a:lnTo>
                    <a:pt x="2322" y="5394"/>
                  </a:lnTo>
                  <a:cubicBezTo>
                    <a:pt x="2334" y="5573"/>
                    <a:pt x="2346" y="5858"/>
                    <a:pt x="2394" y="6120"/>
                  </a:cubicBezTo>
                  <a:cubicBezTo>
                    <a:pt x="2453" y="6513"/>
                    <a:pt x="2549" y="6966"/>
                    <a:pt x="2799" y="7347"/>
                  </a:cubicBezTo>
                  <a:cubicBezTo>
                    <a:pt x="2906" y="7501"/>
                    <a:pt x="3049" y="7620"/>
                    <a:pt x="3215" y="7668"/>
                  </a:cubicBezTo>
                  <a:cubicBezTo>
                    <a:pt x="3287" y="7704"/>
                    <a:pt x="3358" y="7704"/>
                    <a:pt x="3441" y="7704"/>
                  </a:cubicBezTo>
                  <a:cubicBezTo>
                    <a:pt x="3561" y="7704"/>
                    <a:pt x="3656" y="7668"/>
                    <a:pt x="3775" y="7620"/>
                  </a:cubicBezTo>
                  <a:cubicBezTo>
                    <a:pt x="3977" y="7537"/>
                    <a:pt x="4120" y="7370"/>
                    <a:pt x="4227" y="7251"/>
                  </a:cubicBezTo>
                  <a:cubicBezTo>
                    <a:pt x="4358" y="7073"/>
                    <a:pt x="4465" y="6882"/>
                    <a:pt x="4549" y="6704"/>
                  </a:cubicBezTo>
                  <a:cubicBezTo>
                    <a:pt x="4751" y="6311"/>
                    <a:pt x="4882" y="5882"/>
                    <a:pt x="4989" y="5561"/>
                  </a:cubicBezTo>
                  <a:lnTo>
                    <a:pt x="5025" y="5584"/>
                  </a:lnTo>
                  <a:cubicBezTo>
                    <a:pt x="5299" y="5692"/>
                    <a:pt x="5597" y="5811"/>
                    <a:pt x="5894" y="5894"/>
                  </a:cubicBezTo>
                  <a:cubicBezTo>
                    <a:pt x="6144" y="5977"/>
                    <a:pt x="6442" y="6049"/>
                    <a:pt x="6740" y="6049"/>
                  </a:cubicBezTo>
                  <a:cubicBezTo>
                    <a:pt x="6930" y="6049"/>
                    <a:pt x="7097" y="6013"/>
                    <a:pt x="7251" y="5954"/>
                  </a:cubicBezTo>
                  <a:cubicBezTo>
                    <a:pt x="7442" y="5882"/>
                    <a:pt x="7597" y="5715"/>
                    <a:pt x="7692" y="5513"/>
                  </a:cubicBezTo>
                  <a:cubicBezTo>
                    <a:pt x="7692" y="5501"/>
                    <a:pt x="7704" y="5477"/>
                    <a:pt x="7704" y="5465"/>
                  </a:cubicBezTo>
                  <a:lnTo>
                    <a:pt x="7704" y="5465"/>
                  </a:lnTo>
                  <a:cubicBezTo>
                    <a:pt x="7585" y="5513"/>
                    <a:pt x="7454" y="5561"/>
                    <a:pt x="7323" y="5573"/>
                  </a:cubicBezTo>
                  <a:cubicBezTo>
                    <a:pt x="7213" y="5581"/>
                    <a:pt x="7110" y="5589"/>
                    <a:pt x="7004" y="5589"/>
                  </a:cubicBezTo>
                  <a:cubicBezTo>
                    <a:pt x="6960" y="5589"/>
                    <a:pt x="6916" y="5588"/>
                    <a:pt x="6870" y="5584"/>
                  </a:cubicBezTo>
                  <a:cubicBezTo>
                    <a:pt x="6728" y="5573"/>
                    <a:pt x="6573" y="5561"/>
                    <a:pt x="6430" y="5525"/>
                  </a:cubicBezTo>
                  <a:cubicBezTo>
                    <a:pt x="5847" y="5394"/>
                    <a:pt x="5311" y="5120"/>
                    <a:pt x="4811" y="4846"/>
                  </a:cubicBezTo>
                  <a:cubicBezTo>
                    <a:pt x="4787" y="4882"/>
                    <a:pt x="4775" y="4941"/>
                    <a:pt x="4763" y="4989"/>
                  </a:cubicBezTo>
                  <a:lnTo>
                    <a:pt x="4668" y="5299"/>
                  </a:lnTo>
                  <a:cubicBezTo>
                    <a:pt x="4608" y="5513"/>
                    <a:pt x="4549" y="5715"/>
                    <a:pt x="4465" y="5930"/>
                  </a:cubicBezTo>
                  <a:cubicBezTo>
                    <a:pt x="4418" y="6037"/>
                    <a:pt x="4370" y="6132"/>
                    <a:pt x="4334" y="6227"/>
                  </a:cubicBezTo>
                  <a:cubicBezTo>
                    <a:pt x="4287" y="6311"/>
                    <a:pt x="4239" y="6394"/>
                    <a:pt x="4180" y="6465"/>
                  </a:cubicBezTo>
                  <a:cubicBezTo>
                    <a:pt x="4132" y="6537"/>
                    <a:pt x="4073" y="6596"/>
                    <a:pt x="4001" y="6644"/>
                  </a:cubicBezTo>
                  <a:cubicBezTo>
                    <a:pt x="3977" y="6656"/>
                    <a:pt x="3942" y="6692"/>
                    <a:pt x="3918" y="6704"/>
                  </a:cubicBezTo>
                  <a:cubicBezTo>
                    <a:pt x="3882" y="6716"/>
                    <a:pt x="3858" y="6727"/>
                    <a:pt x="3811" y="6727"/>
                  </a:cubicBezTo>
                  <a:cubicBezTo>
                    <a:pt x="3778" y="6738"/>
                    <a:pt x="3742" y="6744"/>
                    <a:pt x="3704" y="6744"/>
                  </a:cubicBezTo>
                  <a:cubicBezTo>
                    <a:pt x="3658" y="6744"/>
                    <a:pt x="3612" y="6735"/>
                    <a:pt x="3572" y="6716"/>
                  </a:cubicBezTo>
                  <a:cubicBezTo>
                    <a:pt x="3501" y="6692"/>
                    <a:pt x="3418" y="6656"/>
                    <a:pt x="3358" y="6608"/>
                  </a:cubicBezTo>
                  <a:cubicBezTo>
                    <a:pt x="3227" y="6489"/>
                    <a:pt x="3144" y="6335"/>
                    <a:pt x="3096" y="6156"/>
                  </a:cubicBezTo>
                  <a:cubicBezTo>
                    <a:pt x="3037" y="5942"/>
                    <a:pt x="3025" y="5715"/>
                    <a:pt x="3025" y="5501"/>
                  </a:cubicBezTo>
                  <a:cubicBezTo>
                    <a:pt x="3025" y="5275"/>
                    <a:pt x="3037" y="5049"/>
                    <a:pt x="3049" y="4822"/>
                  </a:cubicBezTo>
                  <a:lnTo>
                    <a:pt x="3096" y="4430"/>
                  </a:lnTo>
                  <a:lnTo>
                    <a:pt x="3096" y="4430"/>
                  </a:lnTo>
                  <a:cubicBezTo>
                    <a:pt x="2965" y="4465"/>
                    <a:pt x="2822" y="4501"/>
                    <a:pt x="2691" y="4525"/>
                  </a:cubicBezTo>
                  <a:cubicBezTo>
                    <a:pt x="2608" y="4549"/>
                    <a:pt x="2513" y="4560"/>
                    <a:pt x="2406" y="4572"/>
                  </a:cubicBezTo>
                  <a:cubicBezTo>
                    <a:pt x="2364" y="4578"/>
                    <a:pt x="2316" y="4581"/>
                    <a:pt x="2269" y="4581"/>
                  </a:cubicBezTo>
                  <a:cubicBezTo>
                    <a:pt x="2221" y="4581"/>
                    <a:pt x="2173" y="4578"/>
                    <a:pt x="2132" y="4572"/>
                  </a:cubicBezTo>
                  <a:cubicBezTo>
                    <a:pt x="2037" y="4560"/>
                    <a:pt x="1965" y="4560"/>
                    <a:pt x="1894" y="4525"/>
                  </a:cubicBezTo>
                  <a:cubicBezTo>
                    <a:pt x="1810" y="4501"/>
                    <a:pt x="1751" y="4465"/>
                    <a:pt x="1691" y="4406"/>
                  </a:cubicBezTo>
                  <a:cubicBezTo>
                    <a:pt x="1667" y="4382"/>
                    <a:pt x="1632" y="4346"/>
                    <a:pt x="1620" y="4322"/>
                  </a:cubicBezTo>
                  <a:cubicBezTo>
                    <a:pt x="1596" y="4287"/>
                    <a:pt x="1572" y="4251"/>
                    <a:pt x="1560" y="4215"/>
                  </a:cubicBezTo>
                  <a:cubicBezTo>
                    <a:pt x="1536" y="4144"/>
                    <a:pt x="1513" y="4072"/>
                    <a:pt x="1501" y="3989"/>
                  </a:cubicBezTo>
                  <a:cubicBezTo>
                    <a:pt x="1501" y="3929"/>
                    <a:pt x="1501" y="3858"/>
                    <a:pt x="1536" y="3798"/>
                  </a:cubicBezTo>
                  <a:cubicBezTo>
                    <a:pt x="1548" y="3775"/>
                    <a:pt x="1548" y="3739"/>
                    <a:pt x="1560" y="3715"/>
                  </a:cubicBezTo>
                  <a:cubicBezTo>
                    <a:pt x="1572" y="3679"/>
                    <a:pt x="1596" y="3656"/>
                    <a:pt x="1620" y="3632"/>
                  </a:cubicBezTo>
                  <a:cubicBezTo>
                    <a:pt x="1667" y="3572"/>
                    <a:pt x="1715" y="3537"/>
                    <a:pt x="1751" y="3501"/>
                  </a:cubicBezTo>
                  <a:cubicBezTo>
                    <a:pt x="1810" y="3453"/>
                    <a:pt x="1870" y="3417"/>
                    <a:pt x="1929" y="3382"/>
                  </a:cubicBezTo>
                  <a:cubicBezTo>
                    <a:pt x="2072" y="3310"/>
                    <a:pt x="2203" y="3239"/>
                    <a:pt x="2334" y="3179"/>
                  </a:cubicBezTo>
                  <a:cubicBezTo>
                    <a:pt x="2453" y="3120"/>
                    <a:pt x="2560" y="3060"/>
                    <a:pt x="2668" y="2977"/>
                  </a:cubicBezTo>
                  <a:cubicBezTo>
                    <a:pt x="2691" y="2965"/>
                    <a:pt x="2703" y="2941"/>
                    <a:pt x="2739" y="2906"/>
                  </a:cubicBezTo>
                  <a:cubicBezTo>
                    <a:pt x="2751" y="2894"/>
                    <a:pt x="2751" y="2882"/>
                    <a:pt x="2763" y="2858"/>
                  </a:cubicBezTo>
                  <a:cubicBezTo>
                    <a:pt x="2787" y="2834"/>
                    <a:pt x="2787" y="2798"/>
                    <a:pt x="2787" y="2775"/>
                  </a:cubicBezTo>
                  <a:cubicBezTo>
                    <a:pt x="2799" y="2667"/>
                    <a:pt x="2787" y="2584"/>
                    <a:pt x="2763" y="2477"/>
                  </a:cubicBezTo>
                  <a:cubicBezTo>
                    <a:pt x="2739" y="2227"/>
                    <a:pt x="2668" y="1965"/>
                    <a:pt x="2596" y="1727"/>
                  </a:cubicBezTo>
                  <a:cubicBezTo>
                    <a:pt x="2572" y="1608"/>
                    <a:pt x="2537" y="1489"/>
                    <a:pt x="2525" y="1370"/>
                  </a:cubicBezTo>
                  <a:cubicBezTo>
                    <a:pt x="2513" y="1286"/>
                    <a:pt x="2501" y="1179"/>
                    <a:pt x="2477" y="1096"/>
                  </a:cubicBezTo>
                  <a:lnTo>
                    <a:pt x="2477" y="941"/>
                  </a:lnTo>
                  <a:cubicBezTo>
                    <a:pt x="2477" y="870"/>
                    <a:pt x="2501" y="798"/>
                    <a:pt x="2501" y="715"/>
                  </a:cubicBezTo>
                  <a:cubicBezTo>
                    <a:pt x="2513" y="572"/>
                    <a:pt x="2525" y="441"/>
                    <a:pt x="2572" y="286"/>
                  </a:cubicBezTo>
                  <a:cubicBezTo>
                    <a:pt x="2596" y="179"/>
                    <a:pt x="2632" y="96"/>
                    <a:pt x="2679" y="0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429" name="Google Shape;3429;p73"/>
            <p:cNvSpPr/>
            <p:nvPr/>
          </p:nvSpPr>
          <p:spPr>
            <a:xfrm>
              <a:off x="8346355" y="2887278"/>
              <a:ext cx="44" cy="4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D355B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grpSp>
        <p:nvGrpSpPr>
          <p:cNvPr id="3430" name="Google Shape;3430;p73"/>
          <p:cNvGrpSpPr/>
          <p:nvPr/>
        </p:nvGrpSpPr>
        <p:grpSpPr>
          <a:xfrm rot="-6049132">
            <a:off x="10815948" y="5928810"/>
            <a:ext cx="405972" cy="404965"/>
            <a:chOff x="1548327" y="2761296"/>
            <a:chExt cx="305242" cy="304485"/>
          </a:xfrm>
        </p:grpSpPr>
        <p:sp>
          <p:nvSpPr>
            <p:cNvPr id="3431" name="Google Shape;3431;p73"/>
            <p:cNvSpPr/>
            <p:nvPr/>
          </p:nvSpPr>
          <p:spPr>
            <a:xfrm>
              <a:off x="1548327" y="2761296"/>
              <a:ext cx="145212" cy="142363"/>
            </a:xfrm>
            <a:custGeom>
              <a:avLst/>
              <a:gdLst/>
              <a:ahLst/>
              <a:cxnLst/>
              <a:rect l="l" t="t" r="r" b="b"/>
              <a:pathLst>
                <a:path w="3263" h="3199" extrusionOk="0">
                  <a:moveTo>
                    <a:pt x="401" y="0"/>
                  </a:moveTo>
                  <a:cubicBezTo>
                    <a:pt x="346" y="0"/>
                    <a:pt x="303" y="14"/>
                    <a:pt x="274" y="43"/>
                  </a:cubicBezTo>
                  <a:cubicBezTo>
                    <a:pt x="0" y="293"/>
                    <a:pt x="846" y="1615"/>
                    <a:pt x="2239" y="3199"/>
                  </a:cubicBezTo>
                  <a:cubicBezTo>
                    <a:pt x="2239" y="3187"/>
                    <a:pt x="2251" y="3187"/>
                    <a:pt x="2251" y="3163"/>
                  </a:cubicBezTo>
                  <a:cubicBezTo>
                    <a:pt x="2536" y="2853"/>
                    <a:pt x="2834" y="2544"/>
                    <a:pt x="3108" y="2210"/>
                  </a:cubicBezTo>
                  <a:cubicBezTo>
                    <a:pt x="3155" y="2151"/>
                    <a:pt x="3215" y="2091"/>
                    <a:pt x="3263" y="2056"/>
                  </a:cubicBezTo>
                  <a:cubicBezTo>
                    <a:pt x="1947" y="814"/>
                    <a:pt x="818" y="0"/>
                    <a:pt x="4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432" name="Google Shape;3432;p73"/>
            <p:cNvSpPr/>
            <p:nvPr/>
          </p:nvSpPr>
          <p:spPr>
            <a:xfrm>
              <a:off x="1577476" y="2791824"/>
              <a:ext cx="276094" cy="273957"/>
            </a:xfrm>
            <a:custGeom>
              <a:avLst/>
              <a:gdLst/>
              <a:ahLst/>
              <a:cxnLst/>
              <a:rect l="l" t="t" r="r" b="b"/>
              <a:pathLst>
                <a:path w="6204" h="6156" extrusionOk="0">
                  <a:moveTo>
                    <a:pt x="3429" y="0"/>
                  </a:moveTo>
                  <a:lnTo>
                    <a:pt x="953" y="2405"/>
                  </a:lnTo>
                  <a:lnTo>
                    <a:pt x="476" y="2870"/>
                  </a:lnTo>
                  <a:lnTo>
                    <a:pt x="0" y="3346"/>
                  </a:lnTo>
                  <a:cubicBezTo>
                    <a:pt x="226" y="3584"/>
                    <a:pt x="476" y="3775"/>
                    <a:pt x="774" y="3929"/>
                  </a:cubicBezTo>
                  <a:cubicBezTo>
                    <a:pt x="1088" y="4072"/>
                    <a:pt x="1424" y="4146"/>
                    <a:pt x="1759" y="4146"/>
                  </a:cubicBezTo>
                  <a:cubicBezTo>
                    <a:pt x="1843" y="4146"/>
                    <a:pt x="1928" y="4141"/>
                    <a:pt x="2012" y="4132"/>
                  </a:cubicBezTo>
                  <a:cubicBezTo>
                    <a:pt x="2191" y="4120"/>
                    <a:pt x="2369" y="4072"/>
                    <a:pt x="2536" y="4025"/>
                  </a:cubicBezTo>
                  <a:cubicBezTo>
                    <a:pt x="2631" y="4168"/>
                    <a:pt x="2739" y="4310"/>
                    <a:pt x="2846" y="4441"/>
                  </a:cubicBezTo>
                  <a:lnTo>
                    <a:pt x="2929" y="4584"/>
                  </a:lnTo>
                  <a:cubicBezTo>
                    <a:pt x="3322" y="5096"/>
                    <a:pt x="3727" y="5632"/>
                    <a:pt x="4155" y="6132"/>
                  </a:cubicBezTo>
                  <a:cubicBezTo>
                    <a:pt x="4179" y="6144"/>
                    <a:pt x="4239" y="6156"/>
                    <a:pt x="4286" y="6156"/>
                  </a:cubicBezTo>
                  <a:lnTo>
                    <a:pt x="4346" y="6156"/>
                  </a:lnTo>
                  <a:cubicBezTo>
                    <a:pt x="4358" y="6156"/>
                    <a:pt x="4382" y="6144"/>
                    <a:pt x="4405" y="6144"/>
                  </a:cubicBezTo>
                  <a:lnTo>
                    <a:pt x="4465" y="6144"/>
                  </a:lnTo>
                  <a:cubicBezTo>
                    <a:pt x="4525" y="6132"/>
                    <a:pt x="4572" y="6108"/>
                    <a:pt x="4632" y="6096"/>
                  </a:cubicBezTo>
                  <a:cubicBezTo>
                    <a:pt x="4691" y="6073"/>
                    <a:pt x="4751" y="6049"/>
                    <a:pt x="4810" y="6025"/>
                  </a:cubicBezTo>
                  <a:cubicBezTo>
                    <a:pt x="4977" y="5953"/>
                    <a:pt x="5132" y="5846"/>
                    <a:pt x="5298" y="5727"/>
                  </a:cubicBezTo>
                  <a:cubicBezTo>
                    <a:pt x="5453" y="5608"/>
                    <a:pt x="5596" y="5477"/>
                    <a:pt x="5727" y="5299"/>
                  </a:cubicBezTo>
                  <a:cubicBezTo>
                    <a:pt x="5989" y="4965"/>
                    <a:pt x="6168" y="4549"/>
                    <a:pt x="6203" y="4120"/>
                  </a:cubicBezTo>
                  <a:cubicBezTo>
                    <a:pt x="6203" y="4060"/>
                    <a:pt x="6179" y="4001"/>
                    <a:pt x="6132" y="3965"/>
                  </a:cubicBezTo>
                  <a:cubicBezTo>
                    <a:pt x="6132" y="3953"/>
                    <a:pt x="6120" y="3953"/>
                    <a:pt x="6108" y="3941"/>
                  </a:cubicBezTo>
                  <a:cubicBezTo>
                    <a:pt x="5525" y="3453"/>
                    <a:pt x="4870" y="2977"/>
                    <a:pt x="4084" y="2417"/>
                  </a:cubicBezTo>
                  <a:cubicBezTo>
                    <a:pt x="4334" y="1572"/>
                    <a:pt x="4084" y="619"/>
                    <a:pt x="34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433" name="Google Shape;3433;p73"/>
            <p:cNvSpPr/>
            <p:nvPr/>
          </p:nvSpPr>
          <p:spPr>
            <a:xfrm>
              <a:off x="1704616" y="2790222"/>
              <a:ext cx="148950" cy="223136"/>
            </a:xfrm>
            <a:custGeom>
              <a:avLst/>
              <a:gdLst/>
              <a:ahLst/>
              <a:cxnLst/>
              <a:rect l="l" t="t" r="r" b="b"/>
              <a:pathLst>
                <a:path w="3347" h="5014" extrusionOk="0">
                  <a:moveTo>
                    <a:pt x="572" y="1"/>
                  </a:moveTo>
                  <a:lnTo>
                    <a:pt x="1" y="536"/>
                  </a:lnTo>
                  <a:cubicBezTo>
                    <a:pt x="60" y="584"/>
                    <a:pt x="120" y="620"/>
                    <a:pt x="167" y="667"/>
                  </a:cubicBezTo>
                  <a:cubicBezTo>
                    <a:pt x="346" y="834"/>
                    <a:pt x="489" y="1036"/>
                    <a:pt x="584" y="1275"/>
                  </a:cubicBezTo>
                  <a:cubicBezTo>
                    <a:pt x="632" y="1417"/>
                    <a:pt x="667" y="1537"/>
                    <a:pt x="691" y="1656"/>
                  </a:cubicBezTo>
                  <a:cubicBezTo>
                    <a:pt x="715" y="1787"/>
                    <a:pt x="715" y="1906"/>
                    <a:pt x="715" y="2013"/>
                  </a:cubicBezTo>
                  <a:cubicBezTo>
                    <a:pt x="715" y="2144"/>
                    <a:pt x="703" y="2263"/>
                    <a:pt x="667" y="2382"/>
                  </a:cubicBezTo>
                  <a:cubicBezTo>
                    <a:pt x="655" y="2453"/>
                    <a:pt x="644" y="2525"/>
                    <a:pt x="608" y="2572"/>
                  </a:cubicBezTo>
                  <a:cubicBezTo>
                    <a:pt x="596" y="2620"/>
                    <a:pt x="584" y="2644"/>
                    <a:pt x="548" y="2691"/>
                  </a:cubicBezTo>
                  <a:cubicBezTo>
                    <a:pt x="548" y="2703"/>
                    <a:pt x="536" y="2703"/>
                    <a:pt x="536" y="2727"/>
                  </a:cubicBezTo>
                  <a:cubicBezTo>
                    <a:pt x="536" y="2739"/>
                    <a:pt x="548" y="2751"/>
                    <a:pt x="548" y="2751"/>
                  </a:cubicBezTo>
                  <a:cubicBezTo>
                    <a:pt x="572" y="2787"/>
                    <a:pt x="596" y="2810"/>
                    <a:pt x="632" y="2822"/>
                  </a:cubicBezTo>
                  <a:lnTo>
                    <a:pt x="703" y="2906"/>
                  </a:lnTo>
                  <a:lnTo>
                    <a:pt x="775" y="2977"/>
                  </a:lnTo>
                  <a:cubicBezTo>
                    <a:pt x="882" y="3084"/>
                    <a:pt x="1001" y="3203"/>
                    <a:pt x="1108" y="3287"/>
                  </a:cubicBezTo>
                  <a:cubicBezTo>
                    <a:pt x="1322" y="3501"/>
                    <a:pt x="1560" y="3703"/>
                    <a:pt x="1775" y="3870"/>
                  </a:cubicBezTo>
                  <a:lnTo>
                    <a:pt x="1882" y="3953"/>
                  </a:lnTo>
                  <a:lnTo>
                    <a:pt x="1894" y="3977"/>
                  </a:lnTo>
                  <a:cubicBezTo>
                    <a:pt x="2299" y="4334"/>
                    <a:pt x="2691" y="4656"/>
                    <a:pt x="3049" y="5013"/>
                  </a:cubicBezTo>
                  <a:cubicBezTo>
                    <a:pt x="3203" y="4751"/>
                    <a:pt x="3311" y="4454"/>
                    <a:pt x="3346" y="4120"/>
                  </a:cubicBezTo>
                  <a:cubicBezTo>
                    <a:pt x="3346" y="4061"/>
                    <a:pt x="3322" y="4001"/>
                    <a:pt x="3275" y="3977"/>
                  </a:cubicBezTo>
                  <a:cubicBezTo>
                    <a:pt x="3275" y="3953"/>
                    <a:pt x="3263" y="3953"/>
                    <a:pt x="3251" y="3942"/>
                  </a:cubicBezTo>
                  <a:cubicBezTo>
                    <a:pt x="2656" y="3453"/>
                    <a:pt x="2013" y="2977"/>
                    <a:pt x="1227" y="2429"/>
                  </a:cubicBezTo>
                  <a:cubicBezTo>
                    <a:pt x="1477" y="1572"/>
                    <a:pt x="1227" y="620"/>
                    <a:pt x="572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sp>
        <p:nvSpPr>
          <p:cNvPr id="3434" name="Google Shape;3434;p73"/>
          <p:cNvSpPr/>
          <p:nvPr/>
        </p:nvSpPr>
        <p:spPr>
          <a:xfrm>
            <a:off x="9883106" y="4469695"/>
            <a:ext cx="440492" cy="335666"/>
          </a:xfrm>
          <a:custGeom>
            <a:avLst/>
            <a:gdLst/>
            <a:ahLst/>
            <a:cxnLst/>
            <a:rect l="l" t="t" r="r" b="b"/>
            <a:pathLst>
              <a:path w="7442" h="5671" extrusionOk="0">
                <a:moveTo>
                  <a:pt x="4906" y="2036"/>
                </a:moveTo>
                <a:lnTo>
                  <a:pt x="4906" y="2036"/>
                </a:lnTo>
                <a:cubicBezTo>
                  <a:pt x="4898" y="2043"/>
                  <a:pt x="4891" y="2046"/>
                  <a:pt x="4886" y="2047"/>
                </a:cubicBezTo>
                <a:lnTo>
                  <a:pt x="4886" y="2047"/>
                </a:lnTo>
                <a:cubicBezTo>
                  <a:pt x="4894" y="2045"/>
                  <a:pt x="4895" y="2036"/>
                  <a:pt x="4906" y="2036"/>
                </a:cubicBezTo>
                <a:close/>
                <a:moveTo>
                  <a:pt x="2215" y="2262"/>
                </a:moveTo>
                <a:lnTo>
                  <a:pt x="2179" y="2286"/>
                </a:lnTo>
                <a:cubicBezTo>
                  <a:pt x="2203" y="2274"/>
                  <a:pt x="2215" y="2274"/>
                  <a:pt x="2215" y="2262"/>
                </a:cubicBezTo>
                <a:close/>
                <a:moveTo>
                  <a:pt x="3036" y="2857"/>
                </a:moveTo>
                <a:lnTo>
                  <a:pt x="3001" y="2881"/>
                </a:lnTo>
                <a:cubicBezTo>
                  <a:pt x="3025" y="2869"/>
                  <a:pt x="3036" y="2869"/>
                  <a:pt x="3037" y="2857"/>
                </a:cubicBezTo>
                <a:close/>
                <a:moveTo>
                  <a:pt x="5554" y="1"/>
                </a:moveTo>
                <a:cubicBezTo>
                  <a:pt x="5497" y="1"/>
                  <a:pt x="5439" y="5"/>
                  <a:pt x="5382" y="12"/>
                </a:cubicBezTo>
                <a:cubicBezTo>
                  <a:pt x="5037" y="36"/>
                  <a:pt x="4703" y="143"/>
                  <a:pt x="4382" y="274"/>
                </a:cubicBezTo>
                <a:cubicBezTo>
                  <a:pt x="3989" y="440"/>
                  <a:pt x="3596" y="643"/>
                  <a:pt x="3227" y="869"/>
                </a:cubicBezTo>
                <a:cubicBezTo>
                  <a:pt x="2822" y="1107"/>
                  <a:pt x="2453" y="1381"/>
                  <a:pt x="2096" y="1655"/>
                </a:cubicBezTo>
                <a:cubicBezTo>
                  <a:pt x="1739" y="1941"/>
                  <a:pt x="1382" y="2238"/>
                  <a:pt x="1048" y="2584"/>
                </a:cubicBezTo>
                <a:cubicBezTo>
                  <a:pt x="774" y="2869"/>
                  <a:pt x="512" y="3179"/>
                  <a:pt x="310" y="3524"/>
                </a:cubicBezTo>
                <a:cubicBezTo>
                  <a:pt x="143" y="3786"/>
                  <a:pt x="12" y="4096"/>
                  <a:pt x="0" y="4417"/>
                </a:cubicBezTo>
                <a:lnTo>
                  <a:pt x="0" y="4441"/>
                </a:lnTo>
                <a:cubicBezTo>
                  <a:pt x="0" y="4619"/>
                  <a:pt x="24" y="4739"/>
                  <a:pt x="72" y="4881"/>
                </a:cubicBezTo>
                <a:cubicBezTo>
                  <a:pt x="131" y="5036"/>
                  <a:pt x="227" y="5191"/>
                  <a:pt x="358" y="5322"/>
                </a:cubicBezTo>
                <a:cubicBezTo>
                  <a:pt x="572" y="5560"/>
                  <a:pt x="893" y="5655"/>
                  <a:pt x="1191" y="5667"/>
                </a:cubicBezTo>
                <a:cubicBezTo>
                  <a:pt x="1221" y="5669"/>
                  <a:pt x="1250" y="5670"/>
                  <a:pt x="1281" y="5670"/>
                </a:cubicBezTo>
                <a:cubicBezTo>
                  <a:pt x="1420" y="5670"/>
                  <a:pt x="1564" y="5649"/>
                  <a:pt x="1691" y="5620"/>
                </a:cubicBezTo>
                <a:cubicBezTo>
                  <a:pt x="1858" y="5596"/>
                  <a:pt x="2036" y="5548"/>
                  <a:pt x="2203" y="5489"/>
                </a:cubicBezTo>
                <a:cubicBezTo>
                  <a:pt x="2596" y="5358"/>
                  <a:pt x="2989" y="5155"/>
                  <a:pt x="3346" y="4953"/>
                </a:cubicBezTo>
                <a:cubicBezTo>
                  <a:pt x="4144" y="4500"/>
                  <a:pt x="4894" y="3965"/>
                  <a:pt x="5608" y="3405"/>
                </a:cubicBezTo>
                <a:cubicBezTo>
                  <a:pt x="6204" y="2941"/>
                  <a:pt x="6787" y="2453"/>
                  <a:pt x="7358" y="1976"/>
                </a:cubicBezTo>
                <a:cubicBezTo>
                  <a:pt x="7406" y="1929"/>
                  <a:pt x="7442" y="1857"/>
                  <a:pt x="7442" y="1786"/>
                </a:cubicBezTo>
                <a:cubicBezTo>
                  <a:pt x="7442" y="1702"/>
                  <a:pt x="7406" y="1643"/>
                  <a:pt x="7347" y="1583"/>
                </a:cubicBezTo>
                <a:cubicBezTo>
                  <a:pt x="7299" y="1536"/>
                  <a:pt x="7228" y="1512"/>
                  <a:pt x="7156" y="1512"/>
                </a:cubicBezTo>
                <a:cubicBezTo>
                  <a:pt x="7085" y="1512"/>
                  <a:pt x="7025" y="1536"/>
                  <a:pt x="6966" y="1595"/>
                </a:cubicBezTo>
                <a:cubicBezTo>
                  <a:pt x="6632" y="1869"/>
                  <a:pt x="6323" y="2131"/>
                  <a:pt x="5989" y="2405"/>
                </a:cubicBezTo>
                <a:cubicBezTo>
                  <a:pt x="5991" y="2404"/>
                  <a:pt x="5993" y="2403"/>
                  <a:pt x="5995" y="2402"/>
                </a:cubicBezTo>
                <a:lnTo>
                  <a:pt x="5995" y="2402"/>
                </a:lnTo>
                <a:cubicBezTo>
                  <a:pt x="5452" y="2850"/>
                  <a:pt x="4887" y="3276"/>
                  <a:pt x="4310" y="3679"/>
                </a:cubicBezTo>
                <a:cubicBezTo>
                  <a:pt x="3703" y="4119"/>
                  <a:pt x="3072" y="4512"/>
                  <a:pt x="2394" y="4810"/>
                </a:cubicBezTo>
                <a:cubicBezTo>
                  <a:pt x="2108" y="4929"/>
                  <a:pt x="1810" y="5048"/>
                  <a:pt x="1501" y="5096"/>
                </a:cubicBezTo>
                <a:cubicBezTo>
                  <a:pt x="1418" y="5104"/>
                  <a:pt x="1331" y="5118"/>
                  <a:pt x="1245" y="5118"/>
                </a:cubicBezTo>
                <a:cubicBezTo>
                  <a:pt x="1206" y="5118"/>
                  <a:pt x="1168" y="5115"/>
                  <a:pt x="1132" y="5108"/>
                </a:cubicBezTo>
                <a:cubicBezTo>
                  <a:pt x="1072" y="5096"/>
                  <a:pt x="989" y="5084"/>
                  <a:pt x="929" y="5072"/>
                </a:cubicBezTo>
                <a:cubicBezTo>
                  <a:pt x="893" y="5048"/>
                  <a:pt x="846" y="5024"/>
                  <a:pt x="798" y="4989"/>
                </a:cubicBezTo>
                <a:cubicBezTo>
                  <a:pt x="751" y="4965"/>
                  <a:pt x="727" y="4929"/>
                  <a:pt x="691" y="4893"/>
                </a:cubicBezTo>
                <a:cubicBezTo>
                  <a:pt x="655" y="4834"/>
                  <a:pt x="620" y="4774"/>
                  <a:pt x="596" y="4715"/>
                </a:cubicBezTo>
                <a:cubicBezTo>
                  <a:pt x="560" y="4655"/>
                  <a:pt x="548" y="4596"/>
                  <a:pt x="536" y="4536"/>
                </a:cubicBezTo>
                <a:lnTo>
                  <a:pt x="536" y="4381"/>
                </a:lnTo>
                <a:cubicBezTo>
                  <a:pt x="548" y="4298"/>
                  <a:pt x="572" y="4203"/>
                  <a:pt x="608" y="4119"/>
                </a:cubicBezTo>
                <a:cubicBezTo>
                  <a:pt x="679" y="3917"/>
                  <a:pt x="798" y="3738"/>
                  <a:pt x="917" y="3572"/>
                </a:cubicBezTo>
                <a:cubicBezTo>
                  <a:pt x="1274" y="3096"/>
                  <a:pt x="1715" y="2655"/>
                  <a:pt x="2167" y="2286"/>
                </a:cubicBezTo>
                <a:cubicBezTo>
                  <a:pt x="2834" y="1738"/>
                  <a:pt x="3584" y="1250"/>
                  <a:pt x="4382" y="869"/>
                </a:cubicBezTo>
                <a:cubicBezTo>
                  <a:pt x="4680" y="738"/>
                  <a:pt x="4977" y="631"/>
                  <a:pt x="5299" y="571"/>
                </a:cubicBezTo>
                <a:cubicBezTo>
                  <a:pt x="5394" y="559"/>
                  <a:pt x="5501" y="559"/>
                  <a:pt x="5608" y="559"/>
                </a:cubicBezTo>
                <a:cubicBezTo>
                  <a:pt x="5656" y="559"/>
                  <a:pt x="5704" y="571"/>
                  <a:pt x="5739" y="595"/>
                </a:cubicBezTo>
                <a:cubicBezTo>
                  <a:pt x="5751" y="607"/>
                  <a:pt x="5787" y="607"/>
                  <a:pt x="5799" y="619"/>
                </a:cubicBezTo>
                <a:cubicBezTo>
                  <a:pt x="5811" y="631"/>
                  <a:pt x="5834" y="643"/>
                  <a:pt x="5846" y="643"/>
                </a:cubicBezTo>
                <a:cubicBezTo>
                  <a:pt x="5858" y="667"/>
                  <a:pt x="5858" y="679"/>
                  <a:pt x="5870" y="690"/>
                </a:cubicBezTo>
                <a:cubicBezTo>
                  <a:pt x="5870" y="702"/>
                  <a:pt x="5894" y="726"/>
                  <a:pt x="5894" y="738"/>
                </a:cubicBezTo>
                <a:lnTo>
                  <a:pt x="5894" y="798"/>
                </a:lnTo>
                <a:cubicBezTo>
                  <a:pt x="5894" y="845"/>
                  <a:pt x="5870" y="893"/>
                  <a:pt x="5858" y="917"/>
                </a:cubicBezTo>
                <a:cubicBezTo>
                  <a:pt x="5811" y="1024"/>
                  <a:pt x="5751" y="1107"/>
                  <a:pt x="5692" y="1202"/>
                </a:cubicBezTo>
                <a:cubicBezTo>
                  <a:pt x="5477" y="1488"/>
                  <a:pt x="5203" y="1738"/>
                  <a:pt x="4918" y="1976"/>
                </a:cubicBezTo>
                <a:cubicBezTo>
                  <a:pt x="4620" y="2214"/>
                  <a:pt x="4322" y="2441"/>
                  <a:pt x="4013" y="2643"/>
                </a:cubicBezTo>
                <a:cubicBezTo>
                  <a:pt x="3703" y="2857"/>
                  <a:pt x="3394" y="3048"/>
                  <a:pt x="3048" y="3191"/>
                </a:cubicBezTo>
                <a:cubicBezTo>
                  <a:pt x="2834" y="3286"/>
                  <a:pt x="2620" y="3369"/>
                  <a:pt x="2394" y="3417"/>
                </a:cubicBezTo>
                <a:cubicBezTo>
                  <a:pt x="2453" y="3346"/>
                  <a:pt x="2513" y="3286"/>
                  <a:pt x="2584" y="3203"/>
                </a:cubicBezTo>
                <a:cubicBezTo>
                  <a:pt x="2739" y="3060"/>
                  <a:pt x="2906" y="2929"/>
                  <a:pt x="3060" y="2786"/>
                </a:cubicBezTo>
                <a:cubicBezTo>
                  <a:pt x="3548" y="2405"/>
                  <a:pt x="4072" y="2060"/>
                  <a:pt x="4596" y="1714"/>
                </a:cubicBezTo>
                <a:cubicBezTo>
                  <a:pt x="4715" y="1643"/>
                  <a:pt x="4763" y="1488"/>
                  <a:pt x="4691" y="1345"/>
                </a:cubicBezTo>
                <a:cubicBezTo>
                  <a:pt x="4637" y="1268"/>
                  <a:pt x="4547" y="1225"/>
                  <a:pt x="4455" y="1225"/>
                </a:cubicBezTo>
                <a:cubicBezTo>
                  <a:pt x="4406" y="1225"/>
                  <a:pt x="4356" y="1237"/>
                  <a:pt x="4310" y="1262"/>
                </a:cubicBezTo>
                <a:cubicBezTo>
                  <a:pt x="3620" y="1702"/>
                  <a:pt x="2929" y="2167"/>
                  <a:pt x="2322" y="2715"/>
                </a:cubicBezTo>
                <a:lnTo>
                  <a:pt x="2013" y="3036"/>
                </a:lnTo>
                <a:cubicBezTo>
                  <a:pt x="1929" y="3119"/>
                  <a:pt x="1858" y="3203"/>
                  <a:pt x="1810" y="3310"/>
                </a:cubicBezTo>
                <a:cubicBezTo>
                  <a:pt x="1727" y="3477"/>
                  <a:pt x="1715" y="3715"/>
                  <a:pt x="1870" y="3846"/>
                </a:cubicBezTo>
                <a:cubicBezTo>
                  <a:pt x="1941" y="3905"/>
                  <a:pt x="2024" y="3941"/>
                  <a:pt x="2096" y="3953"/>
                </a:cubicBezTo>
                <a:cubicBezTo>
                  <a:pt x="2144" y="3953"/>
                  <a:pt x="2179" y="3965"/>
                  <a:pt x="2239" y="3965"/>
                </a:cubicBezTo>
                <a:cubicBezTo>
                  <a:pt x="2298" y="3965"/>
                  <a:pt x="2358" y="3953"/>
                  <a:pt x="2417" y="3953"/>
                </a:cubicBezTo>
                <a:cubicBezTo>
                  <a:pt x="2632" y="3929"/>
                  <a:pt x="2822" y="3846"/>
                  <a:pt x="3013" y="3774"/>
                </a:cubicBezTo>
                <a:cubicBezTo>
                  <a:pt x="3453" y="3607"/>
                  <a:pt x="3846" y="3393"/>
                  <a:pt x="4239" y="3119"/>
                </a:cubicBezTo>
                <a:cubicBezTo>
                  <a:pt x="4608" y="2869"/>
                  <a:pt x="4977" y="2595"/>
                  <a:pt x="5323" y="2310"/>
                </a:cubicBezTo>
                <a:cubicBezTo>
                  <a:pt x="5513" y="2155"/>
                  <a:pt x="5692" y="1988"/>
                  <a:pt x="5858" y="1810"/>
                </a:cubicBezTo>
                <a:cubicBezTo>
                  <a:pt x="6013" y="1643"/>
                  <a:pt x="6156" y="1464"/>
                  <a:pt x="6263" y="1274"/>
                </a:cubicBezTo>
                <a:cubicBezTo>
                  <a:pt x="6346" y="1107"/>
                  <a:pt x="6430" y="905"/>
                  <a:pt x="6406" y="702"/>
                </a:cubicBezTo>
                <a:cubicBezTo>
                  <a:pt x="6394" y="512"/>
                  <a:pt x="6311" y="345"/>
                  <a:pt x="6168" y="214"/>
                </a:cubicBezTo>
                <a:cubicBezTo>
                  <a:pt x="6006" y="62"/>
                  <a:pt x="5783" y="1"/>
                  <a:pt x="5554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grpSp>
        <p:nvGrpSpPr>
          <p:cNvPr id="3435" name="Google Shape;3435;p73"/>
          <p:cNvGrpSpPr/>
          <p:nvPr/>
        </p:nvGrpSpPr>
        <p:grpSpPr>
          <a:xfrm>
            <a:off x="6349145" y="2222328"/>
            <a:ext cx="2472436" cy="3686597"/>
            <a:chOff x="4773668" y="1664501"/>
            <a:chExt cx="1858926" cy="2771805"/>
          </a:xfrm>
        </p:grpSpPr>
        <p:sp>
          <p:nvSpPr>
            <p:cNvPr id="3436" name="Google Shape;3436;p73"/>
            <p:cNvSpPr/>
            <p:nvPr/>
          </p:nvSpPr>
          <p:spPr>
            <a:xfrm flipH="1">
              <a:off x="5066088" y="1664501"/>
              <a:ext cx="1007962" cy="671539"/>
            </a:xfrm>
            <a:custGeom>
              <a:avLst/>
              <a:gdLst/>
              <a:ahLst/>
              <a:cxnLst/>
              <a:rect l="l" t="t" r="r" b="b"/>
              <a:pathLst>
                <a:path w="16419" h="10938" extrusionOk="0">
                  <a:moveTo>
                    <a:pt x="10806" y="0"/>
                  </a:moveTo>
                  <a:cubicBezTo>
                    <a:pt x="10478" y="0"/>
                    <a:pt x="10149" y="40"/>
                    <a:pt x="9835" y="127"/>
                  </a:cubicBezTo>
                  <a:cubicBezTo>
                    <a:pt x="8834" y="412"/>
                    <a:pt x="7965" y="1103"/>
                    <a:pt x="6929" y="1198"/>
                  </a:cubicBezTo>
                  <a:cubicBezTo>
                    <a:pt x="6817" y="1210"/>
                    <a:pt x="6703" y="1215"/>
                    <a:pt x="6588" y="1215"/>
                  </a:cubicBezTo>
                  <a:cubicBezTo>
                    <a:pt x="6289" y="1215"/>
                    <a:pt x="5984" y="1185"/>
                    <a:pt x="5689" y="1185"/>
                  </a:cubicBezTo>
                  <a:cubicBezTo>
                    <a:pt x="5654" y="1185"/>
                    <a:pt x="5619" y="1185"/>
                    <a:pt x="5584" y="1186"/>
                  </a:cubicBezTo>
                  <a:cubicBezTo>
                    <a:pt x="4953" y="1210"/>
                    <a:pt x="4286" y="1567"/>
                    <a:pt x="3751" y="1889"/>
                  </a:cubicBezTo>
                  <a:cubicBezTo>
                    <a:pt x="3084" y="2270"/>
                    <a:pt x="2548" y="2924"/>
                    <a:pt x="2405" y="3686"/>
                  </a:cubicBezTo>
                  <a:cubicBezTo>
                    <a:pt x="1929" y="3722"/>
                    <a:pt x="1488" y="4020"/>
                    <a:pt x="1214" y="4413"/>
                  </a:cubicBezTo>
                  <a:cubicBezTo>
                    <a:pt x="0" y="6199"/>
                    <a:pt x="679" y="9223"/>
                    <a:pt x="1679" y="10937"/>
                  </a:cubicBezTo>
                  <a:lnTo>
                    <a:pt x="14776" y="7711"/>
                  </a:lnTo>
                  <a:cubicBezTo>
                    <a:pt x="15800" y="7258"/>
                    <a:pt x="16419" y="6008"/>
                    <a:pt x="16121" y="4925"/>
                  </a:cubicBezTo>
                  <a:cubicBezTo>
                    <a:pt x="15846" y="3933"/>
                    <a:pt x="14835" y="3196"/>
                    <a:pt x="13808" y="3196"/>
                  </a:cubicBezTo>
                  <a:cubicBezTo>
                    <a:pt x="13726" y="3196"/>
                    <a:pt x="13643" y="3201"/>
                    <a:pt x="13561" y="3210"/>
                  </a:cubicBezTo>
                  <a:cubicBezTo>
                    <a:pt x="13883" y="2532"/>
                    <a:pt x="13740" y="1662"/>
                    <a:pt x="13276" y="1067"/>
                  </a:cubicBezTo>
                  <a:cubicBezTo>
                    <a:pt x="12799" y="472"/>
                    <a:pt x="12073" y="115"/>
                    <a:pt x="11311" y="31"/>
                  </a:cubicBezTo>
                  <a:cubicBezTo>
                    <a:pt x="11145" y="11"/>
                    <a:pt x="10976" y="0"/>
                    <a:pt x="10806" y="0"/>
                  </a:cubicBezTo>
                  <a:close/>
                </a:path>
              </a:pathLst>
            </a:custGeom>
            <a:solidFill>
              <a:srgbClr val="6D037D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grpSp>
          <p:nvGrpSpPr>
            <p:cNvPr id="3437" name="Google Shape;3437;p73"/>
            <p:cNvGrpSpPr/>
            <p:nvPr/>
          </p:nvGrpSpPr>
          <p:grpSpPr>
            <a:xfrm>
              <a:off x="4773668" y="1885699"/>
              <a:ext cx="1858926" cy="2550606"/>
              <a:chOff x="4968974" y="2191564"/>
              <a:chExt cx="1635947" cy="2244659"/>
            </a:xfrm>
          </p:grpSpPr>
          <p:sp>
            <p:nvSpPr>
              <p:cNvPr id="3438" name="Google Shape;3438;p73"/>
              <p:cNvSpPr/>
              <p:nvPr/>
            </p:nvSpPr>
            <p:spPr>
              <a:xfrm>
                <a:off x="4968974" y="2401555"/>
                <a:ext cx="465180" cy="743835"/>
              </a:xfrm>
              <a:custGeom>
                <a:avLst/>
                <a:gdLst/>
                <a:ahLst/>
                <a:cxnLst/>
                <a:rect l="l" t="t" r="r" b="b"/>
                <a:pathLst>
                  <a:path w="8407" h="13443" extrusionOk="0">
                    <a:moveTo>
                      <a:pt x="2015" y="0"/>
                    </a:moveTo>
                    <a:cubicBezTo>
                      <a:pt x="1998" y="0"/>
                      <a:pt x="1982" y="4"/>
                      <a:pt x="1965" y="12"/>
                    </a:cubicBezTo>
                    <a:cubicBezTo>
                      <a:pt x="1906" y="36"/>
                      <a:pt x="1870" y="107"/>
                      <a:pt x="1858" y="191"/>
                    </a:cubicBezTo>
                    <a:cubicBezTo>
                      <a:pt x="1823" y="322"/>
                      <a:pt x="1823" y="465"/>
                      <a:pt x="1823" y="619"/>
                    </a:cubicBezTo>
                    <a:cubicBezTo>
                      <a:pt x="1846" y="1203"/>
                      <a:pt x="1942" y="1762"/>
                      <a:pt x="2144" y="2310"/>
                    </a:cubicBezTo>
                    <a:cubicBezTo>
                      <a:pt x="1977" y="1941"/>
                      <a:pt x="1787" y="1584"/>
                      <a:pt x="1561" y="1238"/>
                    </a:cubicBezTo>
                    <a:cubicBezTo>
                      <a:pt x="1394" y="977"/>
                      <a:pt x="1168" y="584"/>
                      <a:pt x="811" y="560"/>
                    </a:cubicBezTo>
                    <a:cubicBezTo>
                      <a:pt x="787" y="560"/>
                      <a:pt x="739" y="560"/>
                      <a:pt x="715" y="572"/>
                    </a:cubicBezTo>
                    <a:cubicBezTo>
                      <a:pt x="680" y="607"/>
                      <a:pt x="668" y="643"/>
                      <a:pt x="656" y="679"/>
                    </a:cubicBezTo>
                    <a:cubicBezTo>
                      <a:pt x="596" y="917"/>
                      <a:pt x="691" y="1167"/>
                      <a:pt x="787" y="1393"/>
                    </a:cubicBezTo>
                    <a:cubicBezTo>
                      <a:pt x="930" y="1762"/>
                      <a:pt x="1096" y="2131"/>
                      <a:pt x="1251" y="2512"/>
                    </a:cubicBezTo>
                    <a:lnTo>
                      <a:pt x="715" y="1798"/>
                    </a:lnTo>
                    <a:cubicBezTo>
                      <a:pt x="587" y="1637"/>
                      <a:pt x="429" y="1458"/>
                      <a:pt x="243" y="1458"/>
                    </a:cubicBezTo>
                    <a:cubicBezTo>
                      <a:pt x="222" y="1458"/>
                      <a:pt x="201" y="1460"/>
                      <a:pt x="180" y="1465"/>
                    </a:cubicBezTo>
                    <a:cubicBezTo>
                      <a:pt x="84" y="1477"/>
                      <a:pt x="1" y="1560"/>
                      <a:pt x="1" y="1655"/>
                    </a:cubicBezTo>
                    <a:cubicBezTo>
                      <a:pt x="1" y="1715"/>
                      <a:pt x="25" y="1774"/>
                      <a:pt x="60" y="1822"/>
                    </a:cubicBezTo>
                    <a:cubicBezTo>
                      <a:pt x="513" y="2631"/>
                      <a:pt x="394" y="3536"/>
                      <a:pt x="418" y="4429"/>
                    </a:cubicBezTo>
                    <a:cubicBezTo>
                      <a:pt x="358" y="6108"/>
                      <a:pt x="394" y="7727"/>
                      <a:pt x="1096" y="9335"/>
                    </a:cubicBezTo>
                    <a:cubicBezTo>
                      <a:pt x="1442" y="10156"/>
                      <a:pt x="1930" y="10990"/>
                      <a:pt x="2561" y="11633"/>
                    </a:cubicBezTo>
                    <a:cubicBezTo>
                      <a:pt x="3120" y="12216"/>
                      <a:pt x="3763" y="12823"/>
                      <a:pt x="4537" y="13109"/>
                    </a:cubicBezTo>
                    <a:cubicBezTo>
                      <a:pt x="5204" y="13359"/>
                      <a:pt x="5918" y="13419"/>
                      <a:pt x="6621" y="13442"/>
                    </a:cubicBezTo>
                    <a:cubicBezTo>
                      <a:pt x="6907" y="12716"/>
                      <a:pt x="7561" y="12216"/>
                      <a:pt x="7597" y="11406"/>
                    </a:cubicBezTo>
                    <a:cubicBezTo>
                      <a:pt x="7621" y="11145"/>
                      <a:pt x="8308" y="8858"/>
                      <a:pt x="8406" y="8858"/>
                    </a:cubicBezTo>
                    <a:cubicBezTo>
                      <a:pt x="8406" y="8858"/>
                      <a:pt x="8406" y="8858"/>
                      <a:pt x="8407" y="8858"/>
                    </a:cubicBezTo>
                    <a:cubicBezTo>
                      <a:pt x="6871" y="8597"/>
                      <a:pt x="5371" y="7418"/>
                      <a:pt x="4704" y="5989"/>
                    </a:cubicBezTo>
                    <a:cubicBezTo>
                      <a:pt x="4621" y="5846"/>
                      <a:pt x="4561" y="5679"/>
                      <a:pt x="4501" y="5513"/>
                    </a:cubicBezTo>
                    <a:cubicBezTo>
                      <a:pt x="4418" y="5215"/>
                      <a:pt x="4347" y="4917"/>
                      <a:pt x="4299" y="4620"/>
                    </a:cubicBezTo>
                    <a:cubicBezTo>
                      <a:pt x="4263" y="4310"/>
                      <a:pt x="4251" y="4001"/>
                      <a:pt x="4287" y="3679"/>
                    </a:cubicBezTo>
                    <a:cubicBezTo>
                      <a:pt x="4299" y="3441"/>
                      <a:pt x="4323" y="3251"/>
                      <a:pt x="4418" y="3024"/>
                    </a:cubicBezTo>
                    <a:cubicBezTo>
                      <a:pt x="4513" y="2822"/>
                      <a:pt x="4621" y="2596"/>
                      <a:pt x="4728" y="2393"/>
                    </a:cubicBezTo>
                    <a:cubicBezTo>
                      <a:pt x="4799" y="2227"/>
                      <a:pt x="4882" y="2048"/>
                      <a:pt x="4835" y="1869"/>
                    </a:cubicBezTo>
                    <a:cubicBezTo>
                      <a:pt x="4799" y="1750"/>
                      <a:pt x="4704" y="1631"/>
                      <a:pt x="4585" y="1619"/>
                    </a:cubicBezTo>
                    <a:cubicBezTo>
                      <a:pt x="4566" y="1615"/>
                      <a:pt x="4548" y="1613"/>
                      <a:pt x="4531" y="1613"/>
                    </a:cubicBezTo>
                    <a:cubicBezTo>
                      <a:pt x="4412" y="1613"/>
                      <a:pt x="4347" y="1715"/>
                      <a:pt x="4263" y="1798"/>
                    </a:cubicBezTo>
                    <a:cubicBezTo>
                      <a:pt x="4049" y="2012"/>
                      <a:pt x="3870" y="2298"/>
                      <a:pt x="3704" y="2572"/>
                    </a:cubicBezTo>
                    <a:cubicBezTo>
                      <a:pt x="3787" y="2000"/>
                      <a:pt x="3775" y="1465"/>
                      <a:pt x="3704" y="905"/>
                    </a:cubicBezTo>
                    <a:cubicBezTo>
                      <a:pt x="3680" y="750"/>
                      <a:pt x="3656" y="584"/>
                      <a:pt x="3549" y="453"/>
                    </a:cubicBezTo>
                    <a:cubicBezTo>
                      <a:pt x="3499" y="392"/>
                      <a:pt x="3440" y="340"/>
                      <a:pt x="3365" y="340"/>
                    </a:cubicBezTo>
                    <a:cubicBezTo>
                      <a:pt x="3351" y="340"/>
                      <a:pt x="3337" y="342"/>
                      <a:pt x="3323" y="345"/>
                    </a:cubicBezTo>
                    <a:cubicBezTo>
                      <a:pt x="3275" y="369"/>
                      <a:pt x="3239" y="429"/>
                      <a:pt x="3204" y="465"/>
                    </a:cubicBezTo>
                    <a:cubicBezTo>
                      <a:pt x="3049" y="738"/>
                      <a:pt x="3001" y="1000"/>
                      <a:pt x="3001" y="1298"/>
                    </a:cubicBezTo>
                    <a:cubicBezTo>
                      <a:pt x="3001" y="1578"/>
                      <a:pt x="2949" y="1911"/>
                      <a:pt x="2992" y="2187"/>
                    </a:cubicBezTo>
                    <a:lnTo>
                      <a:pt x="2992" y="2187"/>
                    </a:lnTo>
                    <a:cubicBezTo>
                      <a:pt x="2920" y="1802"/>
                      <a:pt x="2804" y="1437"/>
                      <a:pt x="2656" y="1084"/>
                    </a:cubicBezTo>
                    <a:cubicBezTo>
                      <a:pt x="2525" y="750"/>
                      <a:pt x="2418" y="441"/>
                      <a:pt x="2227" y="155"/>
                    </a:cubicBezTo>
                    <a:cubicBezTo>
                      <a:pt x="2178" y="86"/>
                      <a:pt x="2096" y="0"/>
                      <a:pt x="2015" y="0"/>
                    </a:cubicBezTo>
                    <a:close/>
                  </a:path>
                </a:pathLst>
              </a:custGeom>
              <a:solidFill>
                <a:srgbClr val="F47A9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39" name="Google Shape;3439;p73"/>
              <p:cNvSpPr/>
              <p:nvPr/>
            </p:nvSpPr>
            <p:spPr>
              <a:xfrm>
                <a:off x="5382762" y="2684144"/>
                <a:ext cx="730610" cy="851235"/>
              </a:xfrm>
              <a:custGeom>
                <a:avLst/>
                <a:gdLst/>
                <a:ahLst/>
                <a:cxnLst/>
                <a:rect l="l" t="t" r="r" b="b"/>
                <a:pathLst>
                  <a:path w="13204" h="15384" extrusionOk="0">
                    <a:moveTo>
                      <a:pt x="5656" y="1"/>
                    </a:moveTo>
                    <a:cubicBezTo>
                      <a:pt x="4584" y="1"/>
                      <a:pt x="3500" y="168"/>
                      <a:pt x="2477" y="477"/>
                    </a:cubicBezTo>
                    <a:cubicBezTo>
                      <a:pt x="1369" y="811"/>
                      <a:pt x="417" y="1870"/>
                      <a:pt x="179" y="3001"/>
                    </a:cubicBezTo>
                    <a:cubicBezTo>
                      <a:pt x="0" y="3835"/>
                      <a:pt x="202" y="4740"/>
                      <a:pt x="691" y="5442"/>
                    </a:cubicBezTo>
                    <a:cubicBezTo>
                      <a:pt x="1036" y="5918"/>
                      <a:pt x="1488" y="6299"/>
                      <a:pt x="1929" y="6704"/>
                    </a:cubicBezTo>
                    <a:cubicBezTo>
                      <a:pt x="2488" y="7252"/>
                      <a:pt x="3000" y="7883"/>
                      <a:pt x="3250" y="8621"/>
                    </a:cubicBezTo>
                    <a:cubicBezTo>
                      <a:pt x="3560" y="9550"/>
                      <a:pt x="3429" y="10538"/>
                      <a:pt x="3441" y="11526"/>
                    </a:cubicBezTo>
                    <a:cubicBezTo>
                      <a:pt x="3441" y="12014"/>
                      <a:pt x="3608" y="12645"/>
                      <a:pt x="4096" y="12705"/>
                    </a:cubicBezTo>
                    <a:lnTo>
                      <a:pt x="10228" y="15384"/>
                    </a:lnTo>
                    <a:cubicBezTo>
                      <a:pt x="11216" y="15098"/>
                      <a:pt x="12073" y="14384"/>
                      <a:pt x="12537" y="13479"/>
                    </a:cubicBezTo>
                    <a:cubicBezTo>
                      <a:pt x="13204" y="12181"/>
                      <a:pt x="13097" y="10502"/>
                      <a:pt x="13037" y="9085"/>
                    </a:cubicBezTo>
                    <a:cubicBezTo>
                      <a:pt x="12966" y="7502"/>
                      <a:pt x="12716" y="5942"/>
                      <a:pt x="12287" y="4430"/>
                    </a:cubicBezTo>
                    <a:cubicBezTo>
                      <a:pt x="11763" y="2561"/>
                      <a:pt x="10001" y="953"/>
                      <a:pt x="8192" y="358"/>
                    </a:cubicBezTo>
                    <a:cubicBezTo>
                      <a:pt x="7370" y="96"/>
                      <a:pt x="6513" y="1"/>
                      <a:pt x="565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40" name="Google Shape;3440;p73"/>
              <p:cNvSpPr/>
              <p:nvPr/>
            </p:nvSpPr>
            <p:spPr>
              <a:xfrm>
                <a:off x="5126455" y="4141464"/>
                <a:ext cx="409848" cy="293594"/>
              </a:xfrm>
              <a:custGeom>
                <a:avLst/>
                <a:gdLst/>
                <a:ahLst/>
                <a:cxnLst/>
                <a:rect l="l" t="t" r="r" b="b"/>
                <a:pathLst>
                  <a:path w="7407" h="5306" extrusionOk="0">
                    <a:moveTo>
                      <a:pt x="7240" y="1"/>
                    </a:moveTo>
                    <a:lnTo>
                      <a:pt x="1870" y="870"/>
                    </a:lnTo>
                    <a:cubicBezTo>
                      <a:pt x="1798" y="1679"/>
                      <a:pt x="1703" y="2501"/>
                      <a:pt x="1632" y="3299"/>
                    </a:cubicBezTo>
                    <a:cubicBezTo>
                      <a:pt x="1108" y="3299"/>
                      <a:pt x="584" y="3549"/>
                      <a:pt x="274" y="3965"/>
                    </a:cubicBezTo>
                    <a:cubicBezTo>
                      <a:pt x="120" y="4180"/>
                      <a:pt x="1" y="4442"/>
                      <a:pt x="120" y="4668"/>
                    </a:cubicBezTo>
                    <a:cubicBezTo>
                      <a:pt x="227" y="4858"/>
                      <a:pt x="453" y="4954"/>
                      <a:pt x="655" y="5013"/>
                    </a:cubicBezTo>
                    <a:cubicBezTo>
                      <a:pt x="1394" y="5204"/>
                      <a:pt x="2144" y="5251"/>
                      <a:pt x="2906" y="5275"/>
                    </a:cubicBezTo>
                    <a:cubicBezTo>
                      <a:pt x="3472" y="5298"/>
                      <a:pt x="4038" y="5306"/>
                      <a:pt x="4604" y="5306"/>
                    </a:cubicBezTo>
                    <a:cubicBezTo>
                      <a:pt x="4931" y="5306"/>
                      <a:pt x="5258" y="5303"/>
                      <a:pt x="5585" y="5299"/>
                    </a:cubicBezTo>
                    <a:cubicBezTo>
                      <a:pt x="5852" y="5299"/>
                      <a:pt x="6120" y="5257"/>
                      <a:pt x="6381" y="5257"/>
                    </a:cubicBezTo>
                    <a:cubicBezTo>
                      <a:pt x="6434" y="5257"/>
                      <a:pt x="6485" y="5259"/>
                      <a:pt x="6537" y="5263"/>
                    </a:cubicBezTo>
                    <a:cubicBezTo>
                      <a:pt x="6625" y="5267"/>
                      <a:pt x="6702" y="5278"/>
                      <a:pt x="6771" y="5278"/>
                    </a:cubicBezTo>
                    <a:cubicBezTo>
                      <a:pt x="6889" y="5278"/>
                      <a:pt x="6987" y="5247"/>
                      <a:pt x="7085" y="5096"/>
                    </a:cubicBezTo>
                    <a:cubicBezTo>
                      <a:pt x="7192" y="4954"/>
                      <a:pt x="7240" y="4775"/>
                      <a:pt x="7263" y="4584"/>
                    </a:cubicBezTo>
                    <a:cubicBezTo>
                      <a:pt x="7406" y="3763"/>
                      <a:pt x="7382" y="2941"/>
                      <a:pt x="7370" y="2108"/>
                    </a:cubicBezTo>
                    <a:cubicBezTo>
                      <a:pt x="7359" y="1394"/>
                      <a:pt x="7347" y="691"/>
                      <a:pt x="7240" y="1"/>
                    </a:cubicBezTo>
                    <a:close/>
                  </a:path>
                </a:pathLst>
              </a:custGeom>
              <a:solidFill>
                <a:srgbClr val="F47A9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41" name="Google Shape;3441;p73"/>
              <p:cNvSpPr/>
              <p:nvPr/>
            </p:nvSpPr>
            <p:spPr>
              <a:xfrm>
                <a:off x="5150193" y="3339017"/>
                <a:ext cx="541539" cy="917192"/>
              </a:xfrm>
              <a:custGeom>
                <a:avLst/>
                <a:gdLst/>
                <a:ahLst/>
                <a:cxnLst/>
                <a:rect l="l" t="t" r="r" b="b"/>
                <a:pathLst>
                  <a:path w="9787" h="16576" extrusionOk="0">
                    <a:moveTo>
                      <a:pt x="9787" y="1"/>
                    </a:moveTo>
                    <a:lnTo>
                      <a:pt x="4048" y="156"/>
                    </a:lnTo>
                    <a:cubicBezTo>
                      <a:pt x="4048" y="156"/>
                      <a:pt x="0" y="7299"/>
                      <a:pt x="453" y="15717"/>
                    </a:cubicBezTo>
                    <a:cubicBezTo>
                      <a:pt x="453" y="15717"/>
                      <a:pt x="2060" y="16576"/>
                      <a:pt x="4436" y="16576"/>
                    </a:cubicBezTo>
                    <a:cubicBezTo>
                      <a:pt x="5464" y="16576"/>
                      <a:pt x="6635" y="16415"/>
                      <a:pt x="7882" y="15955"/>
                    </a:cubicBezTo>
                    <a:cubicBezTo>
                      <a:pt x="7882" y="15955"/>
                      <a:pt x="7763" y="6740"/>
                      <a:pt x="97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42" name="Google Shape;3442;p73"/>
              <p:cNvSpPr/>
              <p:nvPr/>
            </p:nvSpPr>
            <p:spPr>
              <a:xfrm>
                <a:off x="5172548" y="3339017"/>
                <a:ext cx="477021" cy="901975"/>
              </a:xfrm>
              <a:custGeom>
                <a:avLst/>
                <a:gdLst/>
                <a:ahLst/>
                <a:cxnLst/>
                <a:rect l="l" t="t" r="r" b="b"/>
                <a:pathLst>
                  <a:path w="8621" h="16301" extrusionOk="0">
                    <a:moveTo>
                      <a:pt x="8514" y="1"/>
                    </a:moveTo>
                    <a:lnTo>
                      <a:pt x="8478" y="132"/>
                    </a:lnTo>
                    <a:cubicBezTo>
                      <a:pt x="8335" y="513"/>
                      <a:pt x="8192" y="929"/>
                      <a:pt x="8061" y="1406"/>
                    </a:cubicBezTo>
                    <a:cubicBezTo>
                      <a:pt x="7978" y="1644"/>
                      <a:pt x="7907" y="1894"/>
                      <a:pt x="7835" y="2144"/>
                    </a:cubicBezTo>
                    <a:cubicBezTo>
                      <a:pt x="7764" y="2394"/>
                      <a:pt x="7704" y="2680"/>
                      <a:pt x="7609" y="2965"/>
                    </a:cubicBezTo>
                    <a:cubicBezTo>
                      <a:pt x="7466" y="3525"/>
                      <a:pt x="7323" y="4144"/>
                      <a:pt x="7192" y="4775"/>
                    </a:cubicBezTo>
                    <a:cubicBezTo>
                      <a:pt x="6942" y="6061"/>
                      <a:pt x="6716" y="7490"/>
                      <a:pt x="6549" y="9002"/>
                    </a:cubicBezTo>
                    <a:cubicBezTo>
                      <a:pt x="6407" y="10514"/>
                      <a:pt x="6335" y="11955"/>
                      <a:pt x="6287" y="13264"/>
                    </a:cubicBezTo>
                    <a:cubicBezTo>
                      <a:pt x="6276" y="13919"/>
                      <a:pt x="6252" y="14550"/>
                      <a:pt x="6276" y="15122"/>
                    </a:cubicBezTo>
                    <a:lnTo>
                      <a:pt x="6276" y="15193"/>
                    </a:lnTo>
                    <a:cubicBezTo>
                      <a:pt x="5733" y="15272"/>
                      <a:pt x="5166" y="15318"/>
                      <a:pt x="4575" y="15318"/>
                    </a:cubicBezTo>
                    <a:cubicBezTo>
                      <a:pt x="4452" y="15318"/>
                      <a:pt x="4328" y="15316"/>
                      <a:pt x="4204" y="15312"/>
                    </a:cubicBezTo>
                    <a:cubicBezTo>
                      <a:pt x="2585" y="15276"/>
                      <a:pt x="1120" y="14919"/>
                      <a:pt x="1" y="14503"/>
                    </a:cubicBezTo>
                    <a:lnTo>
                      <a:pt x="1" y="14645"/>
                    </a:lnTo>
                    <a:cubicBezTo>
                      <a:pt x="1108" y="15074"/>
                      <a:pt x="2561" y="15467"/>
                      <a:pt x="4192" y="15491"/>
                    </a:cubicBezTo>
                    <a:cubicBezTo>
                      <a:pt x="4318" y="15495"/>
                      <a:pt x="4444" y="15497"/>
                      <a:pt x="4567" y="15497"/>
                    </a:cubicBezTo>
                    <a:cubicBezTo>
                      <a:pt x="5154" y="15497"/>
                      <a:pt x="5711" y="15452"/>
                      <a:pt x="6252" y="15384"/>
                    </a:cubicBezTo>
                    <a:cubicBezTo>
                      <a:pt x="6252" y="15693"/>
                      <a:pt x="6252" y="16003"/>
                      <a:pt x="6276" y="16300"/>
                    </a:cubicBezTo>
                    <a:cubicBezTo>
                      <a:pt x="6311" y="16288"/>
                      <a:pt x="6359" y="16288"/>
                      <a:pt x="6407" y="16277"/>
                    </a:cubicBezTo>
                    <a:lnTo>
                      <a:pt x="6407" y="15360"/>
                    </a:lnTo>
                    <a:cubicBezTo>
                      <a:pt x="6776" y="15300"/>
                      <a:pt x="7133" y="15229"/>
                      <a:pt x="7466" y="15157"/>
                    </a:cubicBezTo>
                    <a:lnTo>
                      <a:pt x="7466" y="15003"/>
                    </a:lnTo>
                    <a:cubicBezTo>
                      <a:pt x="7133" y="15074"/>
                      <a:pt x="6776" y="15157"/>
                      <a:pt x="6407" y="15217"/>
                    </a:cubicBezTo>
                    <a:lnTo>
                      <a:pt x="6407" y="15157"/>
                    </a:lnTo>
                    <a:cubicBezTo>
                      <a:pt x="6407" y="14574"/>
                      <a:pt x="6418" y="13955"/>
                      <a:pt x="6442" y="13300"/>
                    </a:cubicBezTo>
                    <a:cubicBezTo>
                      <a:pt x="6478" y="11990"/>
                      <a:pt x="6561" y="10562"/>
                      <a:pt x="6716" y="9049"/>
                    </a:cubicBezTo>
                    <a:cubicBezTo>
                      <a:pt x="6883" y="7549"/>
                      <a:pt x="7085" y="6132"/>
                      <a:pt x="7347" y="4847"/>
                    </a:cubicBezTo>
                    <a:cubicBezTo>
                      <a:pt x="7478" y="4204"/>
                      <a:pt x="7597" y="3596"/>
                      <a:pt x="7740" y="3025"/>
                    </a:cubicBezTo>
                    <a:cubicBezTo>
                      <a:pt x="7823" y="2739"/>
                      <a:pt x="7883" y="2477"/>
                      <a:pt x="7954" y="2203"/>
                    </a:cubicBezTo>
                    <a:cubicBezTo>
                      <a:pt x="8026" y="1953"/>
                      <a:pt x="8097" y="1703"/>
                      <a:pt x="8157" y="1465"/>
                    </a:cubicBezTo>
                    <a:cubicBezTo>
                      <a:pt x="8300" y="989"/>
                      <a:pt x="8442" y="572"/>
                      <a:pt x="8562" y="179"/>
                    </a:cubicBezTo>
                    <a:cubicBezTo>
                      <a:pt x="8573" y="120"/>
                      <a:pt x="8609" y="60"/>
                      <a:pt x="862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43" name="Google Shape;3443;p73"/>
              <p:cNvSpPr/>
              <p:nvPr/>
            </p:nvSpPr>
            <p:spPr>
              <a:xfrm>
                <a:off x="5125791" y="4295845"/>
                <a:ext cx="409184" cy="140379"/>
              </a:xfrm>
              <a:custGeom>
                <a:avLst/>
                <a:gdLst/>
                <a:ahLst/>
                <a:cxnLst/>
                <a:rect l="l" t="t" r="r" b="b"/>
                <a:pathLst>
                  <a:path w="7395" h="2537" extrusionOk="0">
                    <a:moveTo>
                      <a:pt x="6902" y="1"/>
                    </a:moveTo>
                    <a:cubicBezTo>
                      <a:pt x="6616" y="1"/>
                      <a:pt x="6328" y="39"/>
                      <a:pt x="6049" y="92"/>
                    </a:cubicBezTo>
                    <a:cubicBezTo>
                      <a:pt x="5251" y="247"/>
                      <a:pt x="4501" y="556"/>
                      <a:pt x="3811" y="973"/>
                    </a:cubicBezTo>
                    <a:cubicBezTo>
                      <a:pt x="3751" y="1021"/>
                      <a:pt x="3680" y="1056"/>
                      <a:pt x="3608" y="1080"/>
                    </a:cubicBezTo>
                    <a:cubicBezTo>
                      <a:pt x="3596" y="1081"/>
                      <a:pt x="3583" y="1082"/>
                      <a:pt x="3571" y="1082"/>
                    </a:cubicBezTo>
                    <a:cubicBezTo>
                      <a:pt x="3464" y="1082"/>
                      <a:pt x="3359" y="1038"/>
                      <a:pt x="3263" y="985"/>
                    </a:cubicBezTo>
                    <a:cubicBezTo>
                      <a:pt x="2739" y="747"/>
                      <a:pt x="2191" y="568"/>
                      <a:pt x="1620" y="485"/>
                    </a:cubicBezTo>
                    <a:lnTo>
                      <a:pt x="1620" y="509"/>
                    </a:lnTo>
                    <a:cubicBezTo>
                      <a:pt x="1108" y="509"/>
                      <a:pt x="584" y="771"/>
                      <a:pt x="274" y="1175"/>
                    </a:cubicBezTo>
                    <a:cubicBezTo>
                      <a:pt x="120" y="1390"/>
                      <a:pt x="1" y="1663"/>
                      <a:pt x="120" y="1878"/>
                    </a:cubicBezTo>
                    <a:cubicBezTo>
                      <a:pt x="227" y="2068"/>
                      <a:pt x="453" y="2164"/>
                      <a:pt x="655" y="2223"/>
                    </a:cubicBezTo>
                    <a:cubicBezTo>
                      <a:pt x="1382" y="2414"/>
                      <a:pt x="2144" y="2461"/>
                      <a:pt x="2906" y="2485"/>
                    </a:cubicBezTo>
                    <a:cubicBezTo>
                      <a:pt x="3597" y="2521"/>
                      <a:pt x="4281" y="2537"/>
                      <a:pt x="4964" y="2537"/>
                    </a:cubicBezTo>
                    <a:cubicBezTo>
                      <a:pt x="5175" y="2537"/>
                      <a:pt x="5386" y="2535"/>
                      <a:pt x="5597" y="2533"/>
                    </a:cubicBezTo>
                    <a:cubicBezTo>
                      <a:pt x="5844" y="2533"/>
                      <a:pt x="6091" y="2497"/>
                      <a:pt x="6333" y="2497"/>
                    </a:cubicBezTo>
                    <a:cubicBezTo>
                      <a:pt x="6406" y="2497"/>
                      <a:pt x="6478" y="2501"/>
                      <a:pt x="6549" y="2509"/>
                    </a:cubicBezTo>
                    <a:cubicBezTo>
                      <a:pt x="6637" y="2513"/>
                      <a:pt x="6714" y="2524"/>
                      <a:pt x="6783" y="2524"/>
                    </a:cubicBezTo>
                    <a:cubicBezTo>
                      <a:pt x="6901" y="2524"/>
                      <a:pt x="6999" y="2492"/>
                      <a:pt x="7097" y="2342"/>
                    </a:cubicBezTo>
                    <a:cubicBezTo>
                      <a:pt x="7204" y="2187"/>
                      <a:pt x="7252" y="2009"/>
                      <a:pt x="7275" y="1818"/>
                    </a:cubicBezTo>
                    <a:cubicBezTo>
                      <a:pt x="7382" y="1235"/>
                      <a:pt x="7394" y="640"/>
                      <a:pt x="7394" y="44"/>
                    </a:cubicBezTo>
                    <a:cubicBezTo>
                      <a:pt x="7233" y="14"/>
                      <a:pt x="7068" y="1"/>
                      <a:pt x="690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44" name="Google Shape;3444;p73"/>
              <p:cNvSpPr/>
              <p:nvPr/>
            </p:nvSpPr>
            <p:spPr>
              <a:xfrm>
                <a:off x="6295220" y="3597480"/>
                <a:ext cx="309032" cy="400275"/>
              </a:xfrm>
              <a:custGeom>
                <a:avLst/>
                <a:gdLst/>
                <a:ahLst/>
                <a:cxnLst/>
                <a:rect l="l" t="t" r="r" b="b"/>
                <a:pathLst>
                  <a:path w="5585" h="7234" extrusionOk="0">
                    <a:moveTo>
                      <a:pt x="3783" y="0"/>
                    </a:moveTo>
                    <a:cubicBezTo>
                      <a:pt x="3220" y="0"/>
                      <a:pt x="2655" y="44"/>
                      <a:pt x="2096" y="92"/>
                    </a:cubicBezTo>
                    <a:cubicBezTo>
                      <a:pt x="1405" y="152"/>
                      <a:pt x="691" y="211"/>
                      <a:pt x="0" y="378"/>
                    </a:cubicBezTo>
                    <a:lnTo>
                      <a:pt x="1215" y="5688"/>
                    </a:lnTo>
                    <a:cubicBezTo>
                      <a:pt x="2024" y="5724"/>
                      <a:pt x="2834" y="5736"/>
                      <a:pt x="3644" y="5760"/>
                    </a:cubicBezTo>
                    <a:cubicBezTo>
                      <a:pt x="3691" y="6283"/>
                      <a:pt x="3977" y="6795"/>
                      <a:pt x="4417" y="7069"/>
                    </a:cubicBezTo>
                    <a:cubicBezTo>
                      <a:pt x="4560" y="7165"/>
                      <a:pt x="4735" y="7233"/>
                      <a:pt x="4899" y="7233"/>
                    </a:cubicBezTo>
                    <a:cubicBezTo>
                      <a:pt x="4981" y="7233"/>
                      <a:pt x="5060" y="7216"/>
                      <a:pt x="5132" y="7176"/>
                    </a:cubicBezTo>
                    <a:cubicBezTo>
                      <a:pt x="5334" y="7057"/>
                      <a:pt x="5406" y="6843"/>
                      <a:pt x="5429" y="6617"/>
                    </a:cubicBezTo>
                    <a:cubicBezTo>
                      <a:pt x="5584" y="5867"/>
                      <a:pt x="5572" y="5105"/>
                      <a:pt x="5537" y="4355"/>
                    </a:cubicBezTo>
                    <a:cubicBezTo>
                      <a:pt x="5513" y="3462"/>
                      <a:pt x="5453" y="2569"/>
                      <a:pt x="5370" y="1676"/>
                    </a:cubicBezTo>
                    <a:cubicBezTo>
                      <a:pt x="5346" y="1354"/>
                      <a:pt x="5275" y="1033"/>
                      <a:pt x="5287" y="735"/>
                    </a:cubicBezTo>
                    <a:cubicBezTo>
                      <a:pt x="5287" y="497"/>
                      <a:pt x="5334" y="342"/>
                      <a:pt x="5096" y="188"/>
                    </a:cubicBezTo>
                    <a:cubicBezTo>
                      <a:pt x="4941" y="80"/>
                      <a:pt x="4751" y="68"/>
                      <a:pt x="4572" y="33"/>
                    </a:cubicBezTo>
                    <a:cubicBezTo>
                      <a:pt x="4310" y="10"/>
                      <a:pt x="4047" y="0"/>
                      <a:pt x="3783" y="0"/>
                    </a:cubicBezTo>
                    <a:close/>
                  </a:path>
                </a:pathLst>
              </a:custGeom>
              <a:solidFill>
                <a:srgbClr val="F47A9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45" name="Google Shape;3445;p73"/>
              <p:cNvSpPr/>
              <p:nvPr/>
            </p:nvSpPr>
            <p:spPr>
              <a:xfrm>
                <a:off x="5475280" y="3279699"/>
                <a:ext cx="931301" cy="711576"/>
              </a:xfrm>
              <a:custGeom>
                <a:avLst/>
                <a:gdLst/>
                <a:ahLst/>
                <a:cxnLst/>
                <a:rect l="l" t="t" r="r" b="b"/>
                <a:pathLst>
                  <a:path w="16831" h="12860" extrusionOk="0">
                    <a:moveTo>
                      <a:pt x="7651" y="1"/>
                    </a:moveTo>
                    <a:cubicBezTo>
                      <a:pt x="6121" y="1"/>
                      <a:pt x="2543" y="1704"/>
                      <a:pt x="2543" y="1704"/>
                    </a:cubicBezTo>
                    <a:lnTo>
                      <a:pt x="2471" y="1966"/>
                    </a:lnTo>
                    <a:cubicBezTo>
                      <a:pt x="2471" y="1966"/>
                      <a:pt x="0" y="12860"/>
                      <a:pt x="10662" y="12860"/>
                    </a:cubicBezTo>
                    <a:cubicBezTo>
                      <a:pt x="12250" y="12860"/>
                      <a:pt x="14131" y="12618"/>
                      <a:pt x="16354" y="12062"/>
                    </a:cubicBezTo>
                    <a:cubicBezTo>
                      <a:pt x="16354" y="12062"/>
                      <a:pt x="16830" y="8967"/>
                      <a:pt x="16009" y="4990"/>
                    </a:cubicBezTo>
                    <a:cubicBezTo>
                      <a:pt x="16009" y="4990"/>
                      <a:pt x="13149" y="5271"/>
                      <a:pt x="11388" y="5271"/>
                    </a:cubicBezTo>
                    <a:cubicBezTo>
                      <a:pt x="10801" y="5271"/>
                      <a:pt x="10335" y="5240"/>
                      <a:pt x="10139" y="5157"/>
                    </a:cubicBezTo>
                    <a:cubicBezTo>
                      <a:pt x="9341" y="4823"/>
                      <a:pt x="8175" y="2144"/>
                      <a:pt x="8329" y="513"/>
                    </a:cubicBezTo>
                    <a:cubicBezTo>
                      <a:pt x="8367" y="144"/>
                      <a:pt x="8095" y="1"/>
                      <a:pt x="765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46" name="Google Shape;3446;p73"/>
              <p:cNvSpPr/>
              <p:nvPr/>
            </p:nvSpPr>
            <p:spPr>
              <a:xfrm>
                <a:off x="5780669" y="3304765"/>
                <a:ext cx="602184" cy="653587"/>
              </a:xfrm>
              <a:custGeom>
                <a:avLst/>
                <a:gdLst/>
                <a:ahLst/>
                <a:cxnLst/>
                <a:rect l="l" t="t" r="r" b="b"/>
                <a:pathLst>
                  <a:path w="10883" h="11812" extrusionOk="0">
                    <a:moveTo>
                      <a:pt x="96" y="1"/>
                    </a:moveTo>
                    <a:cubicBezTo>
                      <a:pt x="60" y="13"/>
                      <a:pt x="36" y="13"/>
                      <a:pt x="0" y="24"/>
                    </a:cubicBezTo>
                    <a:cubicBezTo>
                      <a:pt x="12" y="429"/>
                      <a:pt x="48" y="894"/>
                      <a:pt x="119" y="1429"/>
                    </a:cubicBezTo>
                    <a:cubicBezTo>
                      <a:pt x="179" y="1870"/>
                      <a:pt x="286" y="2358"/>
                      <a:pt x="405" y="2882"/>
                    </a:cubicBezTo>
                    <a:cubicBezTo>
                      <a:pt x="524" y="3406"/>
                      <a:pt x="667" y="3954"/>
                      <a:pt x="881" y="4537"/>
                    </a:cubicBezTo>
                    <a:cubicBezTo>
                      <a:pt x="1096" y="5097"/>
                      <a:pt x="1382" y="5680"/>
                      <a:pt x="1810" y="6192"/>
                    </a:cubicBezTo>
                    <a:cubicBezTo>
                      <a:pt x="2227" y="6716"/>
                      <a:pt x="2786" y="7144"/>
                      <a:pt x="3394" y="7490"/>
                    </a:cubicBezTo>
                    <a:cubicBezTo>
                      <a:pt x="4013" y="7811"/>
                      <a:pt x="4680" y="8037"/>
                      <a:pt x="5311" y="8168"/>
                    </a:cubicBezTo>
                    <a:cubicBezTo>
                      <a:pt x="5796" y="8257"/>
                      <a:pt x="6275" y="8306"/>
                      <a:pt x="6733" y="8306"/>
                    </a:cubicBezTo>
                    <a:cubicBezTo>
                      <a:pt x="6893" y="8306"/>
                      <a:pt x="7050" y="8300"/>
                      <a:pt x="7204" y="8287"/>
                    </a:cubicBezTo>
                    <a:cubicBezTo>
                      <a:pt x="8144" y="8228"/>
                      <a:pt x="8978" y="8037"/>
                      <a:pt x="9704" y="7799"/>
                    </a:cubicBezTo>
                    <a:cubicBezTo>
                      <a:pt x="9716" y="8025"/>
                      <a:pt x="9728" y="8264"/>
                      <a:pt x="9764" y="8502"/>
                    </a:cubicBezTo>
                    <a:cubicBezTo>
                      <a:pt x="9847" y="9716"/>
                      <a:pt x="9895" y="10847"/>
                      <a:pt x="9930" y="11812"/>
                    </a:cubicBezTo>
                    <a:cubicBezTo>
                      <a:pt x="9966" y="11800"/>
                      <a:pt x="10014" y="11800"/>
                      <a:pt x="10073" y="11788"/>
                    </a:cubicBezTo>
                    <a:cubicBezTo>
                      <a:pt x="10061" y="10835"/>
                      <a:pt x="10025" y="9704"/>
                      <a:pt x="9942" y="8502"/>
                    </a:cubicBezTo>
                    <a:cubicBezTo>
                      <a:pt x="9930" y="8240"/>
                      <a:pt x="9918" y="7990"/>
                      <a:pt x="9883" y="7752"/>
                    </a:cubicBezTo>
                    <a:cubicBezTo>
                      <a:pt x="10049" y="7692"/>
                      <a:pt x="10192" y="7644"/>
                      <a:pt x="10347" y="7585"/>
                    </a:cubicBezTo>
                    <a:cubicBezTo>
                      <a:pt x="10549" y="7513"/>
                      <a:pt x="10716" y="7442"/>
                      <a:pt x="10883" y="7383"/>
                    </a:cubicBezTo>
                    <a:cubicBezTo>
                      <a:pt x="10883" y="7335"/>
                      <a:pt x="10883" y="7299"/>
                      <a:pt x="10859" y="7263"/>
                    </a:cubicBezTo>
                    <a:cubicBezTo>
                      <a:pt x="10680" y="7335"/>
                      <a:pt x="10514" y="7394"/>
                      <a:pt x="10311" y="7466"/>
                    </a:cubicBezTo>
                    <a:cubicBezTo>
                      <a:pt x="10180" y="7513"/>
                      <a:pt x="10037" y="7561"/>
                      <a:pt x="9883" y="7621"/>
                    </a:cubicBezTo>
                    <a:cubicBezTo>
                      <a:pt x="9787" y="6490"/>
                      <a:pt x="9656" y="5478"/>
                      <a:pt x="9561" y="4620"/>
                    </a:cubicBezTo>
                    <a:cubicBezTo>
                      <a:pt x="9514" y="4620"/>
                      <a:pt x="9466" y="4620"/>
                      <a:pt x="9418" y="4644"/>
                    </a:cubicBezTo>
                    <a:cubicBezTo>
                      <a:pt x="9525" y="5489"/>
                      <a:pt x="9633" y="6525"/>
                      <a:pt x="9716" y="7656"/>
                    </a:cubicBezTo>
                    <a:cubicBezTo>
                      <a:pt x="8990" y="7883"/>
                      <a:pt x="8156" y="8061"/>
                      <a:pt x="7216" y="8121"/>
                    </a:cubicBezTo>
                    <a:cubicBezTo>
                      <a:pt x="7086" y="8128"/>
                      <a:pt x="6955" y="8132"/>
                      <a:pt x="6823" y="8132"/>
                    </a:cubicBezTo>
                    <a:cubicBezTo>
                      <a:pt x="6350" y="8132"/>
                      <a:pt x="5861" y="8083"/>
                      <a:pt x="5358" y="7990"/>
                    </a:cubicBezTo>
                    <a:cubicBezTo>
                      <a:pt x="4715" y="7871"/>
                      <a:pt x="4084" y="7644"/>
                      <a:pt x="3489" y="7323"/>
                    </a:cubicBezTo>
                    <a:cubicBezTo>
                      <a:pt x="2894" y="6990"/>
                      <a:pt x="2346" y="6573"/>
                      <a:pt x="1953" y="6073"/>
                    </a:cubicBezTo>
                    <a:cubicBezTo>
                      <a:pt x="1536" y="5573"/>
                      <a:pt x="1251" y="5013"/>
                      <a:pt x="1024" y="4465"/>
                    </a:cubicBezTo>
                    <a:cubicBezTo>
                      <a:pt x="810" y="3906"/>
                      <a:pt x="655" y="3358"/>
                      <a:pt x="536" y="2846"/>
                    </a:cubicBezTo>
                    <a:cubicBezTo>
                      <a:pt x="417" y="2322"/>
                      <a:pt x="310" y="1846"/>
                      <a:pt x="239" y="1394"/>
                    </a:cubicBezTo>
                    <a:cubicBezTo>
                      <a:pt x="143" y="858"/>
                      <a:pt x="108" y="394"/>
                      <a:pt x="9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47" name="Google Shape;3447;p73"/>
              <p:cNvSpPr/>
              <p:nvPr/>
            </p:nvSpPr>
            <p:spPr>
              <a:xfrm>
                <a:off x="6447389" y="3597480"/>
                <a:ext cx="157532" cy="400275"/>
              </a:xfrm>
              <a:custGeom>
                <a:avLst/>
                <a:gdLst/>
                <a:ahLst/>
                <a:cxnLst/>
                <a:rect l="l" t="t" r="r" b="b"/>
                <a:pathLst>
                  <a:path w="2847" h="7234" extrusionOk="0">
                    <a:moveTo>
                      <a:pt x="1109" y="0"/>
                    </a:moveTo>
                    <a:cubicBezTo>
                      <a:pt x="757" y="0"/>
                      <a:pt x="403" y="19"/>
                      <a:pt x="48" y="33"/>
                    </a:cubicBezTo>
                    <a:cubicBezTo>
                      <a:pt x="1" y="485"/>
                      <a:pt x="72" y="938"/>
                      <a:pt x="179" y="1378"/>
                    </a:cubicBezTo>
                    <a:cubicBezTo>
                      <a:pt x="393" y="2152"/>
                      <a:pt x="751" y="2890"/>
                      <a:pt x="1227" y="3545"/>
                    </a:cubicBezTo>
                    <a:cubicBezTo>
                      <a:pt x="1275" y="3605"/>
                      <a:pt x="1310" y="3676"/>
                      <a:pt x="1346" y="3759"/>
                    </a:cubicBezTo>
                    <a:cubicBezTo>
                      <a:pt x="1370" y="3878"/>
                      <a:pt x="1334" y="3997"/>
                      <a:pt x="1286" y="4093"/>
                    </a:cubicBezTo>
                    <a:cubicBezTo>
                      <a:pt x="1084" y="4629"/>
                      <a:pt x="941" y="5200"/>
                      <a:pt x="882" y="5760"/>
                    </a:cubicBezTo>
                    <a:lnTo>
                      <a:pt x="917" y="5760"/>
                    </a:lnTo>
                    <a:cubicBezTo>
                      <a:pt x="965" y="6283"/>
                      <a:pt x="1239" y="6795"/>
                      <a:pt x="1691" y="7069"/>
                    </a:cubicBezTo>
                    <a:cubicBezTo>
                      <a:pt x="1826" y="7165"/>
                      <a:pt x="1998" y="7233"/>
                      <a:pt x="2165" y="7233"/>
                    </a:cubicBezTo>
                    <a:cubicBezTo>
                      <a:pt x="2248" y="7233"/>
                      <a:pt x="2330" y="7216"/>
                      <a:pt x="2406" y="7176"/>
                    </a:cubicBezTo>
                    <a:cubicBezTo>
                      <a:pt x="2596" y="7057"/>
                      <a:pt x="2668" y="6843"/>
                      <a:pt x="2703" y="6617"/>
                    </a:cubicBezTo>
                    <a:cubicBezTo>
                      <a:pt x="2846" y="5867"/>
                      <a:pt x="2834" y="5105"/>
                      <a:pt x="2799" y="4355"/>
                    </a:cubicBezTo>
                    <a:cubicBezTo>
                      <a:pt x="2763" y="3462"/>
                      <a:pt x="2715" y="2545"/>
                      <a:pt x="2632" y="1676"/>
                    </a:cubicBezTo>
                    <a:cubicBezTo>
                      <a:pt x="2596" y="1354"/>
                      <a:pt x="2525" y="1033"/>
                      <a:pt x="2537" y="735"/>
                    </a:cubicBezTo>
                    <a:cubicBezTo>
                      <a:pt x="2537" y="497"/>
                      <a:pt x="2584" y="342"/>
                      <a:pt x="2346" y="188"/>
                    </a:cubicBezTo>
                    <a:cubicBezTo>
                      <a:pt x="2191" y="80"/>
                      <a:pt x="2001" y="68"/>
                      <a:pt x="1822" y="33"/>
                    </a:cubicBezTo>
                    <a:cubicBezTo>
                      <a:pt x="1586" y="9"/>
                      <a:pt x="1348" y="0"/>
                      <a:pt x="110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48" name="Google Shape;3448;p73"/>
              <p:cNvSpPr/>
              <p:nvPr/>
            </p:nvSpPr>
            <p:spPr>
              <a:xfrm>
                <a:off x="5291793" y="3330993"/>
                <a:ext cx="670741" cy="187356"/>
              </a:xfrm>
              <a:custGeom>
                <a:avLst/>
                <a:gdLst/>
                <a:ahLst/>
                <a:cxnLst/>
                <a:rect l="l" t="t" r="r" b="b"/>
                <a:pathLst>
                  <a:path w="12122" h="3386" extrusionOk="0">
                    <a:moveTo>
                      <a:pt x="6359" y="1"/>
                    </a:moveTo>
                    <a:cubicBezTo>
                      <a:pt x="6068" y="1"/>
                      <a:pt x="5776" y="16"/>
                      <a:pt x="5490" y="39"/>
                    </a:cubicBezTo>
                    <a:cubicBezTo>
                      <a:pt x="4144" y="146"/>
                      <a:pt x="2811" y="396"/>
                      <a:pt x="1513" y="777"/>
                    </a:cubicBezTo>
                    <a:lnTo>
                      <a:pt x="1" y="2229"/>
                    </a:lnTo>
                    <a:cubicBezTo>
                      <a:pt x="247" y="2201"/>
                      <a:pt x="494" y="2187"/>
                      <a:pt x="742" y="2187"/>
                    </a:cubicBezTo>
                    <a:cubicBezTo>
                      <a:pt x="1645" y="2187"/>
                      <a:pt x="2548" y="2372"/>
                      <a:pt x="3370" y="2718"/>
                    </a:cubicBezTo>
                    <a:cubicBezTo>
                      <a:pt x="3835" y="2920"/>
                      <a:pt x="4287" y="3170"/>
                      <a:pt x="4763" y="3289"/>
                    </a:cubicBezTo>
                    <a:cubicBezTo>
                      <a:pt x="5032" y="3360"/>
                      <a:pt x="5299" y="3385"/>
                      <a:pt x="5565" y="3385"/>
                    </a:cubicBezTo>
                    <a:cubicBezTo>
                      <a:pt x="6194" y="3385"/>
                      <a:pt x="6818" y="3243"/>
                      <a:pt x="7454" y="3218"/>
                    </a:cubicBezTo>
                    <a:cubicBezTo>
                      <a:pt x="7835" y="3199"/>
                      <a:pt x="8218" y="3197"/>
                      <a:pt x="8601" y="3197"/>
                    </a:cubicBezTo>
                    <a:cubicBezTo>
                      <a:pt x="8696" y="3197"/>
                      <a:pt x="8792" y="3197"/>
                      <a:pt x="8887" y="3197"/>
                    </a:cubicBezTo>
                    <a:cubicBezTo>
                      <a:pt x="9365" y="3197"/>
                      <a:pt x="9841" y="3194"/>
                      <a:pt x="10312" y="3158"/>
                    </a:cubicBezTo>
                    <a:cubicBezTo>
                      <a:pt x="11026" y="3099"/>
                      <a:pt x="11776" y="2801"/>
                      <a:pt x="12122" y="2158"/>
                    </a:cubicBezTo>
                    <a:lnTo>
                      <a:pt x="12122" y="2158"/>
                    </a:lnTo>
                    <a:cubicBezTo>
                      <a:pt x="12091" y="2159"/>
                      <a:pt x="12060" y="2160"/>
                      <a:pt x="12030" y="2160"/>
                    </a:cubicBezTo>
                    <a:cubicBezTo>
                      <a:pt x="10623" y="2160"/>
                      <a:pt x="9569" y="837"/>
                      <a:pt x="8240" y="312"/>
                    </a:cubicBezTo>
                    <a:cubicBezTo>
                      <a:pt x="7643" y="75"/>
                      <a:pt x="7000" y="1"/>
                      <a:pt x="6359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49" name="Google Shape;3449;p73"/>
              <p:cNvSpPr/>
              <p:nvPr/>
            </p:nvSpPr>
            <p:spPr>
              <a:xfrm>
                <a:off x="5289856" y="2763713"/>
                <a:ext cx="806416" cy="690660"/>
              </a:xfrm>
              <a:custGeom>
                <a:avLst/>
                <a:gdLst/>
                <a:ahLst/>
                <a:cxnLst/>
                <a:rect l="l" t="t" r="r" b="b"/>
                <a:pathLst>
                  <a:path w="14574" h="12482" extrusionOk="0">
                    <a:moveTo>
                      <a:pt x="4631" y="1"/>
                    </a:moveTo>
                    <a:cubicBezTo>
                      <a:pt x="3733" y="1"/>
                      <a:pt x="2858" y="120"/>
                      <a:pt x="2024" y="587"/>
                    </a:cubicBezTo>
                    <a:cubicBezTo>
                      <a:pt x="1048" y="1147"/>
                      <a:pt x="274" y="2063"/>
                      <a:pt x="0" y="3147"/>
                    </a:cubicBezTo>
                    <a:cubicBezTo>
                      <a:pt x="0" y="3147"/>
                      <a:pt x="881" y="3492"/>
                      <a:pt x="988" y="3564"/>
                    </a:cubicBezTo>
                    <a:cubicBezTo>
                      <a:pt x="1322" y="3837"/>
                      <a:pt x="1358" y="4040"/>
                      <a:pt x="1477" y="4433"/>
                    </a:cubicBezTo>
                    <a:cubicBezTo>
                      <a:pt x="1715" y="5147"/>
                      <a:pt x="2393" y="6207"/>
                      <a:pt x="1750" y="6885"/>
                    </a:cubicBezTo>
                    <a:cubicBezTo>
                      <a:pt x="1560" y="7100"/>
                      <a:pt x="1274" y="7219"/>
                      <a:pt x="1143" y="7457"/>
                    </a:cubicBezTo>
                    <a:cubicBezTo>
                      <a:pt x="1072" y="7600"/>
                      <a:pt x="1060" y="7778"/>
                      <a:pt x="1036" y="7945"/>
                    </a:cubicBezTo>
                    <a:cubicBezTo>
                      <a:pt x="977" y="8898"/>
                      <a:pt x="834" y="10767"/>
                      <a:pt x="607" y="11707"/>
                    </a:cubicBezTo>
                    <a:cubicBezTo>
                      <a:pt x="2679" y="12041"/>
                      <a:pt x="4751" y="12481"/>
                      <a:pt x="6858" y="12481"/>
                    </a:cubicBezTo>
                    <a:cubicBezTo>
                      <a:pt x="8799" y="12481"/>
                      <a:pt x="10752" y="12303"/>
                      <a:pt x="12633" y="11862"/>
                    </a:cubicBezTo>
                    <a:cubicBezTo>
                      <a:pt x="12585" y="11338"/>
                      <a:pt x="12549" y="10803"/>
                      <a:pt x="12502" y="10279"/>
                    </a:cubicBezTo>
                    <a:cubicBezTo>
                      <a:pt x="12430" y="9457"/>
                      <a:pt x="12621" y="7933"/>
                      <a:pt x="12799" y="7135"/>
                    </a:cubicBezTo>
                    <a:cubicBezTo>
                      <a:pt x="12835" y="7017"/>
                      <a:pt x="12906" y="5873"/>
                      <a:pt x="12871" y="5873"/>
                    </a:cubicBezTo>
                    <a:lnTo>
                      <a:pt x="12871" y="5873"/>
                    </a:lnTo>
                    <a:cubicBezTo>
                      <a:pt x="12871" y="5873"/>
                      <a:pt x="12871" y="5873"/>
                      <a:pt x="12871" y="5873"/>
                    </a:cubicBezTo>
                    <a:cubicBezTo>
                      <a:pt x="13514" y="5552"/>
                      <a:pt x="14097" y="5099"/>
                      <a:pt x="14574" y="4564"/>
                    </a:cubicBezTo>
                    <a:cubicBezTo>
                      <a:pt x="13169" y="1397"/>
                      <a:pt x="9990" y="277"/>
                      <a:pt x="6775" y="111"/>
                    </a:cubicBezTo>
                    <a:cubicBezTo>
                      <a:pt x="6053" y="74"/>
                      <a:pt x="5335" y="1"/>
                      <a:pt x="463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50" name="Google Shape;3450;p73"/>
              <p:cNvSpPr/>
              <p:nvPr/>
            </p:nvSpPr>
            <p:spPr>
              <a:xfrm>
                <a:off x="5351775" y="2753200"/>
                <a:ext cx="210208" cy="311135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5623" extrusionOk="0">
                    <a:moveTo>
                      <a:pt x="2542" y="1"/>
                    </a:moveTo>
                    <a:cubicBezTo>
                      <a:pt x="1739" y="1"/>
                      <a:pt x="527" y="397"/>
                      <a:pt x="310" y="1253"/>
                    </a:cubicBezTo>
                    <a:cubicBezTo>
                      <a:pt x="191" y="1765"/>
                      <a:pt x="227" y="2289"/>
                      <a:pt x="120" y="2789"/>
                    </a:cubicBezTo>
                    <a:cubicBezTo>
                      <a:pt x="0" y="3420"/>
                      <a:pt x="12" y="4087"/>
                      <a:pt x="131" y="4706"/>
                    </a:cubicBezTo>
                    <a:cubicBezTo>
                      <a:pt x="179" y="4932"/>
                      <a:pt x="239" y="5170"/>
                      <a:pt x="429" y="5301"/>
                    </a:cubicBezTo>
                    <a:cubicBezTo>
                      <a:pt x="584" y="5409"/>
                      <a:pt x="786" y="5420"/>
                      <a:pt x="977" y="5444"/>
                    </a:cubicBezTo>
                    <a:cubicBezTo>
                      <a:pt x="1786" y="5504"/>
                      <a:pt x="2572" y="5563"/>
                      <a:pt x="3382" y="5623"/>
                    </a:cubicBezTo>
                    <a:cubicBezTo>
                      <a:pt x="3287" y="4551"/>
                      <a:pt x="3251" y="3456"/>
                      <a:pt x="3322" y="2384"/>
                    </a:cubicBezTo>
                    <a:cubicBezTo>
                      <a:pt x="3358" y="1658"/>
                      <a:pt x="3799" y="63"/>
                      <a:pt x="2644" y="3"/>
                    </a:cubicBezTo>
                    <a:cubicBezTo>
                      <a:pt x="2611" y="2"/>
                      <a:pt x="2576" y="1"/>
                      <a:pt x="254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51" name="Google Shape;3451;p73"/>
              <p:cNvSpPr/>
              <p:nvPr/>
            </p:nvSpPr>
            <p:spPr>
              <a:xfrm>
                <a:off x="5122526" y="2954614"/>
                <a:ext cx="94895" cy="23738"/>
              </a:xfrm>
              <a:custGeom>
                <a:avLst/>
                <a:gdLst/>
                <a:ahLst/>
                <a:cxnLst/>
                <a:rect l="l" t="t" r="r" b="b"/>
                <a:pathLst>
                  <a:path w="1715" h="429" extrusionOk="0">
                    <a:moveTo>
                      <a:pt x="1331" y="1"/>
                    </a:moveTo>
                    <a:cubicBezTo>
                      <a:pt x="1189" y="1"/>
                      <a:pt x="1017" y="14"/>
                      <a:pt x="834" y="42"/>
                    </a:cubicBezTo>
                    <a:cubicBezTo>
                      <a:pt x="381" y="114"/>
                      <a:pt x="0" y="233"/>
                      <a:pt x="24" y="340"/>
                    </a:cubicBezTo>
                    <a:cubicBezTo>
                      <a:pt x="31" y="397"/>
                      <a:pt x="174" y="429"/>
                      <a:pt x="388" y="429"/>
                    </a:cubicBezTo>
                    <a:cubicBezTo>
                      <a:pt x="528" y="429"/>
                      <a:pt x="698" y="416"/>
                      <a:pt x="881" y="387"/>
                    </a:cubicBezTo>
                    <a:cubicBezTo>
                      <a:pt x="1345" y="316"/>
                      <a:pt x="1715" y="173"/>
                      <a:pt x="1703" y="90"/>
                    </a:cubicBezTo>
                    <a:cubicBezTo>
                      <a:pt x="1695" y="32"/>
                      <a:pt x="1549" y="1"/>
                      <a:pt x="133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52" name="Google Shape;3452;p73"/>
              <p:cNvSpPr/>
              <p:nvPr/>
            </p:nvSpPr>
            <p:spPr>
              <a:xfrm>
                <a:off x="5133039" y="3023781"/>
                <a:ext cx="94895" cy="23793"/>
              </a:xfrm>
              <a:custGeom>
                <a:avLst/>
                <a:gdLst/>
                <a:ahLst/>
                <a:cxnLst/>
                <a:rect l="l" t="t" r="r" b="b"/>
                <a:pathLst>
                  <a:path w="1715" h="430" extrusionOk="0">
                    <a:moveTo>
                      <a:pt x="1331" y="1"/>
                    </a:moveTo>
                    <a:cubicBezTo>
                      <a:pt x="1189" y="1"/>
                      <a:pt x="1017" y="14"/>
                      <a:pt x="834" y="42"/>
                    </a:cubicBezTo>
                    <a:cubicBezTo>
                      <a:pt x="382" y="114"/>
                      <a:pt x="1" y="233"/>
                      <a:pt x="24" y="340"/>
                    </a:cubicBezTo>
                    <a:cubicBezTo>
                      <a:pt x="32" y="398"/>
                      <a:pt x="174" y="429"/>
                      <a:pt x="389" y="429"/>
                    </a:cubicBezTo>
                    <a:cubicBezTo>
                      <a:pt x="528" y="429"/>
                      <a:pt x="698" y="416"/>
                      <a:pt x="882" y="388"/>
                    </a:cubicBezTo>
                    <a:cubicBezTo>
                      <a:pt x="1346" y="316"/>
                      <a:pt x="1715" y="173"/>
                      <a:pt x="1703" y="90"/>
                    </a:cubicBezTo>
                    <a:cubicBezTo>
                      <a:pt x="1696" y="32"/>
                      <a:pt x="1549" y="1"/>
                      <a:pt x="133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53" name="Google Shape;3453;p73"/>
              <p:cNvSpPr/>
              <p:nvPr/>
            </p:nvSpPr>
            <p:spPr>
              <a:xfrm>
                <a:off x="5143608" y="3092339"/>
                <a:ext cx="94231" cy="23738"/>
              </a:xfrm>
              <a:custGeom>
                <a:avLst/>
                <a:gdLst/>
                <a:ahLst/>
                <a:cxnLst/>
                <a:rect l="l" t="t" r="r" b="b"/>
                <a:pathLst>
                  <a:path w="1703" h="429" extrusionOk="0">
                    <a:moveTo>
                      <a:pt x="1321" y="0"/>
                    </a:moveTo>
                    <a:cubicBezTo>
                      <a:pt x="1181" y="0"/>
                      <a:pt x="1012" y="13"/>
                      <a:pt x="834" y="42"/>
                    </a:cubicBezTo>
                    <a:cubicBezTo>
                      <a:pt x="369" y="113"/>
                      <a:pt x="0" y="232"/>
                      <a:pt x="12" y="339"/>
                    </a:cubicBezTo>
                    <a:cubicBezTo>
                      <a:pt x="19" y="397"/>
                      <a:pt x="166" y="428"/>
                      <a:pt x="381" y="428"/>
                    </a:cubicBezTo>
                    <a:cubicBezTo>
                      <a:pt x="522" y="428"/>
                      <a:pt x="691" y="415"/>
                      <a:pt x="869" y="387"/>
                    </a:cubicBezTo>
                    <a:cubicBezTo>
                      <a:pt x="1334" y="303"/>
                      <a:pt x="1703" y="184"/>
                      <a:pt x="1691" y="89"/>
                    </a:cubicBezTo>
                    <a:cubicBezTo>
                      <a:pt x="1684" y="32"/>
                      <a:pt x="1537" y="0"/>
                      <a:pt x="132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54" name="Google Shape;3454;p73"/>
              <p:cNvSpPr/>
              <p:nvPr/>
            </p:nvSpPr>
            <p:spPr>
              <a:xfrm>
                <a:off x="5154122" y="3161506"/>
                <a:ext cx="93623" cy="23572"/>
              </a:xfrm>
              <a:custGeom>
                <a:avLst/>
                <a:gdLst/>
                <a:ahLst/>
                <a:cxnLst/>
                <a:rect l="l" t="t" r="r" b="b"/>
                <a:pathLst>
                  <a:path w="1692" h="426" extrusionOk="0">
                    <a:moveTo>
                      <a:pt x="1327" y="0"/>
                    </a:moveTo>
                    <a:cubicBezTo>
                      <a:pt x="1187" y="0"/>
                      <a:pt x="1017" y="14"/>
                      <a:pt x="834" y="42"/>
                    </a:cubicBezTo>
                    <a:cubicBezTo>
                      <a:pt x="370" y="113"/>
                      <a:pt x="1" y="232"/>
                      <a:pt x="12" y="339"/>
                    </a:cubicBezTo>
                    <a:cubicBezTo>
                      <a:pt x="20" y="392"/>
                      <a:pt x="178" y="425"/>
                      <a:pt x="406" y="425"/>
                    </a:cubicBezTo>
                    <a:cubicBezTo>
                      <a:pt x="542" y="425"/>
                      <a:pt x="702" y="414"/>
                      <a:pt x="870" y="387"/>
                    </a:cubicBezTo>
                    <a:cubicBezTo>
                      <a:pt x="1334" y="304"/>
                      <a:pt x="1691" y="185"/>
                      <a:pt x="1691" y="89"/>
                    </a:cubicBezTo>
                    <a:cubicBezTo>
                      <a:pt x="1684" y="32"/>
                      <a:pt x="1541" y="0"/>
                      <a:pt x="132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55" name="Google Shape;3455;p73"/>
              <p:cNvSpPr/>
              <p:nvPr/>
            </p:nvSpPr>
            <p:spPr>
              <a:xfrm>
                <a:off x="5164026" y="3230673"/>
                <a:ext cx="94895" cy="23572"/>
              </a:xfrm>
              <a:custGeom>
                <a:avLst/>
                <a:gdLst/>
                <a:ahLst/>
                <a:cxnLst/>
                <a:rect l="l" t="t" r="r" b="b"/>
                <a:pathLst>
                  <a:path w="1715" h="426" extrusionOk="0">
                    <a:moveTo>
                      <a:pt x="1327" y="0"/>
                    </a:moveTo>
                    <a:cubicBezTo>
                      <a:pt x="1187" y="0"/>
                      <a:pt x="1017" y="14"/>
                      <a:pt x="834" y="42"/>
                    </a:cubicBezTo>
                    <a:cubicBezTo>
                      <a:pt x="369" y="113"/>
                      <a:pt x="0" y="232"/>
                      <a:pt x="12" y="340"/>
                    </a:cubicBezTo>
                    <a:cubicBezTo>
                      <a:pt x="20" y="392"/>
                      <a:pt x="177" y="425"/>
                      <a:pt x="409" y="425"/>
                    </a:cubicBezTo>
                    <a:cubicBezTo>
                      <a:pt x="546" y="425"/>
                      <a:pt x="709" y="414"/>
                      <a:pt x="881" y="387"/>
                    </a:cubicBezTo>
                    <a:cubicBezTo>
                      <a:pt x="1334" y="304"/>
                      <a:pt x="1715" y="173"/>
                      <a:pt x="1691" y="89"/>
                    </a:cubicBezTo>
                    <a:cubicBezTo>
                      <a:pt x="1684" y="32"/>
                      <a:pt x="1541" y="0"/>
                      <a:pt x="132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56" name="Google Shape;3456;p73"/>
              <p:cNvSpPr/>
              <p:nvPr/>
            </p:nvSpPr>
            <p:spPr>
              <a:xfrm>
                <a:off x="5173876" y="3299840"/>
                <a:ext cx="94287" cy="23959"/>
              </a:xfrm>
              <a:custGeom>
                <a:avLst/>
                <a:gdLst/>
                <a:ahLst/>
                <a:cxnLst/>
                <a:rect l="l" t="t" r="r" b="b"/>
                <a:pathLst>
                  <a:path w="1704" h="433" extrusionOk="0">
                    <a:moveTo>
                      <a:pt x="1327" y="0"/>
                    </a:moveTo>
                    <a:cubicBezTo>
                      <a:pt x="1188" y="0"/>
                      <a:pt x="1017" y="14"/>
                      <a:pt x="834" y="42"/>
                    </a:cubicBezTo>
                    <a:cubicBezTo>
                      <a:pt x="370" y="113"/>
                      <a:pt x="1" y="233"/>
                      <a:pt x="13" y="340"/>
                    </a:cubicBezTo>
                    <a:cubicBezTo>
                      <a:pt x="20" y="402"/>
                      <a:pt x="156" y="432"/>
                      <a:pt x="361" y="432"/>
                    </a:cubicBezTo>
                    <a:cubicBezTo>
                      <a:pt x="508" y="432"/>
                      <a:pt x="689" y="417"/>
                      <a:pt x="882" y="387"/>
                    </a:cubicBezTo>
                    <a:cubicBezTo>
                      <a:pt x="1358" y="304"/>
                      <a:pt x="1703" y="173"/>
                      <a:pt x="1691" y="90"/>
                    </a:cubicBezTo>
                    <a:cubicBezTo>
                      <a:pt x="1684" y="32"/>
                      <a:pt x="1542" y="0"/>
                      <a:pt x="132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57" name="Google Shape;3457;p73"/>
              <p:cNvSpPr/>
              <p:nvPr/>
            </p:nvSpPr>
            <p:spPr>
              <a:xfrm>
                <a:off x="5184445" y="3369007"/>
                <a:ext cx="94895" cy="23738"/>
              </a:xfrm>
              <a:custGeom>
                <a:avLst/>
                <a:gdLst/>
                <a:ahLst/>
                <a:cxnLst/>
                <a:rect l="l" t="t" r="r" b="b"/>
                <a:pathLst>
                  <a:path w="1715" h="429" extrusionOk="0">
                    <a:moveTo>
                      <a:pt x="1327" y="1"/>
                    </a:moveTo>
                    <a:cubicBezTo>
                      <a:pt x="1187" y="1"/>
                      <a:pt x="1017" y="14"/>
                      <a:pt x="834" y="42"/>
                    </a:cubicBezTo>
                    <a:cubicBezTo>
                      <a:pt x="369" y="114"/>
                      <a:pt x="0" y="233"/>
                      <a:pt x="12" y="340"/>
                    </a:cubicBezTo>
                    <a:cubicBezTo>
                      <a:pt x="27" y="398"/>
                      <a:pt x="172" y="429"/>
                      <a:pt x="388" y="429"/>
                    </a:cubicBezTo>
                    <a:cubicBezTo>
                      <a:pt x="528" y="429"/>
                      <a:pt x="698" y="416"/>
                      <a:pt x="881" y="387"/>
                    </a:cubicBezTo>
                    <a:cubicBezTo>
                      <a:pt x="1346" y="304"/>
                      <a:pt x="1715" y="173"/>
                      <a:pt x="1703" y="90"/>
                    </a:cubicBezTo>
                    <a:cubicBezTo>
                      <a:pt x="1688" y="32"/>
                      <a:pt x="1543" y="1"/>
                      <a:pt x="132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58" name="Google Shape;3458;p73"/>
              <p:cNvSpPr/>
              <p:nvPr/>
            </p:nvSpPr>
            <p:spPr>
              <a:xfrm>
                <a:off x="5168619" y="2823640"/>
                <a:ext cx="568597" cy="649825"/>
              </a:xfrm>
              <a:custGeom>
                <a:avLst/>
                <a:gdLst/>
                <a:ahLst/>
                <a:cxnLst/>
                <a:rect l="l" t="t" r="r" b="b"/>
                <a:pathLst>
                  <a:path w="10276" h="11744" extrusionOk="0">
                    <a:moveTo>
                      <a:pt x="7752" y="1"/>
                    </a:moveTo>
                    <a:cubicBezTo>
                      <a:pt x="7689" y="1"/>
                      <a:pt x="7625" y="6"/>
                      <a:pt x="7561" y="16"/>
                    </a:cubicBezTo>
                    <a:lnTo>
                      <a:pt x="1155" y="969"/>
                    </a:lnTo>
                    <a:cubicBezTo>
                      <a:pt x="477" y="1076"/>
                      <a:pt x="1" y="1695"/>
                      <a:pt x="108" y="2362"/>
                    </a:cubicBezTo>
                    <a:lnTo>
                      <a:pt x="1334" y="10684"/>
                    </a:lnTo>
                    <a:cubicBezTo>
                      <a:pt x="1421" y="11294"/>
                      <a:pt x="1956" y="11744"/>
                      <a:pt x="2557" y="11744"/>
                    </a:cubicBezTo>
                    <a:cubicBezTo>
                      <a:pt x="2613" y="11744"/>
                      <a:pt x="2670" y="11740"/>
                      <a:pt x="2727" y="11732"/>
                    </a:cubicBezTo>
                    <a:lnTo>
                      <a:pt x="9145" y="10779"/>
                    </a:lnTo>
                    <a:cubicBezTo>
                      <a:pt x="9811" y="10684"/>
                      <a:pt x="10276" y="10065"/>
                      <a:pt x="10180" y="9374"/>
                    </a:cubicBezTo>
                    <a:lnTo>
                      <a:pt x="8966" y="1052"/>
                    </a:lnTo>
                    <a:cubicBezTo>
                      <a:pt x="8869" y="448"/>
                      <a:pt x="8352" y="1"/>
                      <a:pt x="775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59" name="Google Shape;3459;p73"/>
              <p:cNvSpPr/>
              <p:nvPr/>
            </p:nvSpPr>
            <p:spPr>
              <a:xfrm>
                <a:off x="5193630" y="2848208"/>
                <a:ext cx="230681" cy="249107"/>
              </a:xfrm>
              <a:custGeom>
                <a:avLst/>
                <a:gdLst/>
                <a:ahLst/>
                <a:cxnLst/>
                <a:rect l="l" t="t" r="r" b="b"/>
                <a:pathLst>
                  <a:path w="4169" h="4502" extrusionOk="0">
                    <a:moveTo>
                      <a:pt x="4168" y="1"/>
                    </a:moveTo>
                    <a:lnTo>
                      <a:pt x="3597" y="96"/>
                    </a:lnTo>
                    <a:cubicBezTo>
                      <a:pt x="3359" y="286"/>
                      <a:pt x="3156" y="489"/>
                      <a:pt x="2966" y="727"/>
                    </a:cubicBezTo>
                    <a:cubicBezTo>
                      <a:pt x="2537" y="1251"/>
                      <a:pt x="2227" y="1846"/>
                      <a:pt x="1858" y="2418"/>
                    </a:cubicBezTo>
                    <a:cubicBezTo>
                      <a:pt x="1501" y="2989"/>
                      <a:pt x="1084" y="3489"/>
                      <a:pt x="584" y="3858"/>
                    </a:cubicBezTo>
                    <a:cubicBezTo>
                      <a:pt x="382" y="4001"/>
                      <a:pt x="191" y="4120"/>
                      <a:pt x="1" y="4239"/>
                    </a:cubicBezTo>
                    <a:lnTo>
                      <a:pt x="49" y="4501"/>
                    </a:lnTo>
                    <a:cubicBezTo>
                      <a:pt x="287" y="4382"/>
                      <a:pt x="525" y="4227"/>
                      <a:pt x="739" y="4049"/>
                    </a:cubicBezTo>
                    <a:cubicBezTo>
                      <a:pt x="1263" y="3692"/>
                      <a:pt x="1715" y="3156"/>
                      <a:pt x="2085" y="2560"/>
                    </a:cubicBezTo>
                    <a:cubicBezTo>
                      <a:pt x="2454" y="1977"/>
                      <a:pt x="2763" y="1382"/>
                      <a:pt x="3156" y="894"/>
                    </a:cubicBezTo>
                    <a:cubicBezTo>
                      <a:pt x="3454" y="525"/>
                      <a:pt x="3799" y="215"/>
                      <a:pt x="41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60" name="Google Shape;3460;p73"/>
              <p:cNvSpPr/>
              <p:nvPr/>
            </p:nvSpPr>
            <p:spPr>
              <a:xfrm>
                <a:off x="5516504" y="2828454"/>
                <a:ext cx="116641" cy="13335"/>
              </a:xfrm>
              <a:custGeom>
                <a:avLst/>
                <a:gdLst/>
                <a:ahLst/>
                <a:cxnLst/>
                <a:rect l="l" t="t" r="r" b="b"/>
                <a:pathLst>
                  <a:path w="2108" h="241" extrusionOk="0">
                    <a:moveTo>
                      <a:pt x="1857" y="0"/>
                    </a:moveTo>
                    <a:cubicBezTo>
                      <a:pt x="1845" y="0"/>
                      <a:pt x="1834" y="24"/>
                      <a:pt x="1798" y="24"/>
                    </a:cubicBezTo>
                    <a:cubicBezTo>
                      <a:pt x="1663" y="40"/>
                      <a:pt x="1519" y="47"/>
                      <a:pt x="1371" y="47"/>
                    </a:cubicBezTo>
                    <a:cubicBezTo>
                      <a:pt x="1191" y="47"/>
                      <a:pt x="1004" y="37"/>
                      <a:pt x="822" y="24"/>
                    </a:cubicBezTo>
                    <a:lnTo>
                      <a:pt x="0" y="143"/>
                    </a:lnTo>
                    <a:cubicBezTo>
                      <a:pt x="23" y="141"/>
                      <a:pt x="45" y="140"/>
                      <a:pt x="68" y="140"/>
                    </a:cubicBezTo>
                    <a:cubicBezTo>
                      <a:pt x="165" y="140"/>
                      <a:pt x="261" y="157"/>
                      <a:pt x="357" y="167"/>
                    </a:cubicBezTo>
                    <a:cubicBezTo>
                      <a:pt x="675" y="204"/>
                      <a:pt x="992" y="241"/>
                      <a:pt x="1298" y="241"/>
                    </a:cubicBezTo>
                    <a:cubicBezTo>
                      <a:pt x="1486" y="241"/>
                      <a:pt x="1669" y="227"/>
                      <a:pt x="1845" y="191"/>
                    </a:cubicBezTo>
                    <a:cubicBezTo>
                      <a:pt x="1929" y="179"/>
                      <a:pt x="2024" y="155"/>
                      <a:pt x="2107" y="120"/>
                    </a:cubicBezTo>
                    <a:cubicBezTo>
                      <a:pt x="2036" y="84"/>
                      <a:pt x="1941" y="36"/>
                      <a:pt x="1857" y="0"/>
                    </a:cubicBezTo>
                    <a:close/>
                  </a:path>
                </a:pathLst>
              </a:custGeom>
              <a:solidFill>
                <a:srgbClr val="5732C9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61" name="Google Shape;3461;p73"/>
              <p:cNvSpPr/>
              <p:nvPr/>
            </p:nvSpPr>
            <p:spPr>
              <a:xfrm>
                <a:off x="5368264" y="2865361"/>
                <a:ext cx="326130" cy="292709"/>
              </a:xfrm>
              <a:custGeom>
                <a:avLst/>
                <a:gdLst/>
                <a:ahLst/>
                <a:cxnLst/>
                <a:rect l="l" t="t" r="r" b="b"/>
                <a:pathLst>
                  <a:path w="5894" h="5290" extrusionOk="0">
                    <a:moveTo>
                      <a:pt x="5263" y="0"/>
                    </a:moveTo>
                    <a:cubicBezTo>
                      <a:pt x="4786" y="84"/>
                      <a:pt x="4191" y="203"/>
                      <a:pt x="3524" y="476"/>
                    </a:cubicBezTo>
                    <a:cubicBezTo>
                      <a:pt x="3108" y="667"/>
                      <a:pt x="2655" y="881"/>
                      <a:pt x="2215" y="1191"/>
                    </a:cubicBezTo>
                    <a:cubicBezTo>
                      <a:pt x="1786" y="1512"/>
                      <a:pt x="1346" y="1893"/>
                      <a:pt x="965" y="2358"/>
                    </a:cubicBezTo>
                    <a:cubicBezTo>
                      <a:pt x="857" y="2477"/>
                      <a:pt x="786" y="2596"/>
                      <a:pt x="679" y="2715"/>
                    </a:cubicBezTo>
                    <a:cubicBezTo>
                      <a:pt x="595" y="2834"/>
                      <a:pt x="524" y="2977"/>
                      <a:pt x="429" y="3096"/>
                    </a:cubicBezTo>
                    <a:cubicBezTo>
                      <a:pt x="262" y="3370"/>
                      <a:pt x="119" y="3667"/>
                      <a:pt x="60" y="4024"/>
                    </a:cubicBezTo>
                    <a:cubicBezTo>
                      <a:pt x="0" y="4370"/>
                      <a:pt x="83" y="4763"/>
                      <a:pt x="369" y="5048"/>
                    </a:cubicBezTo>
                    <a:cubicBezTo>
                      <a:pt x="500" y="5179"/>
                      <a:pt x="703" y="5275"/>
                      <a:pt x="893" y="5287"/>
                    </a:cubicBezTo>
                    <a:cubicBezTo>
                      <a:pt x="926" y="5289"/>
                      <a:pt x="958" y="5290"/>
                      <a:pt x="991" y="5290"/>
                    </a:cubicBezTo>
                    <a:cubicBezTo>
                      <a:pt x="1148" y="5290"/>
                      <a:pt x="1303" y="5266"/>
                      <a:pt x="1441" y="5227"/>
                    </a:cubicBezTo>
                    <a:cubicBezTo>
                      <a:pt x="1798" y="5120"/>
                      <a:pt x="2096" y="4965"/>
                      <a:pt x="2393" y="4822"/>
                    </a:cubicBezTo>
                    <a:cubicBezTo>
                      <a:pt x="2691" y="4691"/>
                      <a:pt x="3000" y="4572"/>
                      <a:pt x="3298" y="4465"/>
                    </a:cubicBezTo>
                    <a:cubicBezTo>
                      <a:pt x="3596" y="4370"/>
                      <a:pt x="3917" y="4275"/>
                      <a:pt x="4215" y="4203"/>
                    </a:cubicBezTo>
                    <a:cubicBezTo>
                      <a:pt x="4513" y="4132"/>
                      <a:pt x="4810" y="4072"/>
                      <a:pt x="5084" y="4036"/>
                    </a:cubicBezTo>
                    <a:cubicBezTo>
                      <a:pt x="5370" y="4013"/>
                      <a:pt x="5644" y="3977"/>
                      <a:pt x="5894" y="3977"/>
                    </a:cubicBezTo>
                    <a:lnTo>
                      <a:pt x="5858" y="3751"/>
                    </a:lnTo>
                    <a:cubicBezTo>
                      <a:pt x="5596" y="3751"/>
                      <a:pt x="5322" y="3774"/>
                      <a:pt x="5060" y="3798"/>
                    </a:cubicBezTo>
                    <a:cubicBezTo>
                      <a:pt x="4763" y="3834"/>
                      <a:pt x="4453" y="3894"/>
                      <a:pt x="4155" y="3965"/>
                    </a:cubicBezTo>
                    <a:cubicBezTo>
                      <a:pt x="3834" y="4036"/>
                      <a:pt x="3536" y="4132"/>
                      <a:pt x="3227" y="4227"/>
                    </a:cubicBezTo>
                    <a:cubicBezTo>
                      <a:pt x="2917" y="4334"/>
                      <a:pt x="2608" y="4453"/>
                      <a:pt x="2310" y="4584"/>
                    </a:cubicBezTo>
                    <a:cubicBezTo>
                      <a:pt x="1988" y="4727"/>
                      <a:pt x="1691" y="4882"/>
                      <a:pt x="1381" y="4977"/>
                    </a:cubicBezTo>
                    <a:cubicBezTo>
                      <a:pt x="1263" y="5016"/>
                      <a:pt x="1128" y="5040"/>
                      <a:pt x="1011" y="5040"/>
                    </a:cubicBezTo>
                    <a:cubicBezTo>
                      <a:pt x="987" y="5040"/>
                      <a:pt x="963" y="5039"/>
                      <a:pt x="941" y="5037"/>
                    </a:cubicBezTo>
                    <a:cubicBezTo>
                      <a:pt x="786" y="5025"/>
                      <a:pt x="655" y="4965"/>
                      <a:pt x="560" y="4870"/>
                    </a:cubicBezTo>
                    <a:cubicBezTo>
                      <a:pt x="357" y="4679"/>
                      <a:pt x="286" y="4370"/>
                      <a:pt x="322" y="4072"/>
                    </a:cubicBezTo>
                    <a:cubicBezTo>
                      <a:pt x="369" y="3774"/>
                      <a:pt x="500" y="3501"/>
                      <a:pt x="655" y="3239"/>
                    </a:cubicBezTo>
                    <a:cubicBezTo>
                      <a:pt x="738" y="3096"/>
                      <a:pt x="822" y="2977"/>
                      <a:pt x="893" y="2846"/>
                    </a:cubicBezTo>
                    <a:lnTo>
                      <a:pt x="1155" y="2489"/>
                    </a:lnTo>
                    <a:cubicBezTo>
                      <a:pt x="1536" y="2048"/>
                      <a:pt x="1929" y="1655"/>
                      <a:pt x="2346" y="1346"/>
                    </a:cubicBezTo>
                    <a:cubicBezTo>
                      <a:pt x="2762" y="1036"/>
                      <a:pt x="3203" y="810"/>
                      <a:pt x="3596" y="631"/>
                    </a:cubicBezTo>
                    <a:cubicBezTo>
                      <a:pt x="4251" y="334"/>
                      <a:pt x="4846" y="203"/>
                      <a:pt x="5310" y="119"/>
                    </a:cubicBezTo>
                    <a:cubicBezTo>
                      <a:pt x="5298" y="84"/>
                      <a:pt x="5286" y="48"/>
                      <a:pt x="526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62" name="Google Shape;3462;p73"/>
              <p:cNvSpPr/>
              <p:nvPr/>
            </p:nvSpPr>
            <p:spPr>
              <a:xfrm>
                <a:off x="5216040" y="3216231"/>
                <a:ext cx="241858" cy="247392"/>
              </a:xfrm>
              <a:custGeom>
                <a:avLst/>
                <a:gdLst/>
                <a:ahLst/>
                <a:cxnLst/>
                <a:rect l="l" t="t" r="r" b="b"/>
                <a:pathLst>
                  <a:path w="4371" h="4471" extrusionOk="0">
                    <a:moveTo>
                      <a:pt x="1825" y="1"/>
                    </a:moveTo>
                    <a:cubicBezTo>
                      <a:pt x="1503" y="1"/>
                      <a:pt x="1190" y="27"/>
                      <a:pt x="894" y="77"/>
                    </a:cubicBezTo>
                    <a:cubicBezTo>
                      <a:pt x="560" y="136"/>
                      <a:pt x="263" y="208"/>
                      <a:pt x="1" y="303"/>
                    </a:cubicBezTo>
                    <a:lnTo>
                      <a:pt x="25" y="493"/>
                    </a:lnTo>
                    <a:cubicBezTo>
                      <a:pt x="513" y="343"/>
                      <a:pt x="1091" y="230"/>
                      <a:pt x="1723" y="230"/>
                    </a:cubicBezTo>
                    <a:cubicBezTo>
                      <a:pt x="1892" y="230"/>
                      <a:pt x="2064" y="238"/>
                      <a:pt x="2239" y="255"/>
                    </a:cubicBezTo>
                    <a:cubicBezTo>
                      <a:pt x="2692" y="303"/>
                      <a:pt x="3180" y="434"/>
                      <a:pt x="3549" y="720"/>
                    </a:cubicBezTo>
                    <a:cubicBezTo>
                      <a:pt x="3751" y="862"/>
                      <a:pt x="3894" y="1041"/>
                      <a:pt x="4001" y="1267"/>
                    </a:cubicBezTo>
                    <a:cubicBezTo>
                      <a:pt x="4085" y="1493"/>
                      <a:pt x="4120" y="1744"/>
                      <a:pt x="4097" y="1994"/>
                    </a:cubicBezTo>
                    <a:cubicBezTo>
                      <a:pt x="4061" y="2517"/>
                      <a:pt x="3835" y="2994"/>
                      <a:pt x="3596" y="3446"/>
                    </a:cubicBezTo>
                    <a:cubicBezTo>
                      <a:pt x="3418" y="3779"/>
                      <a:pt x="3227" y="4113"/>
                      <a:pt x="3096" y="4470"/>
                    </a:cubicBezTo>
                    <a:lnTo>
                      <a:pt x="3370" y="4422"/>
                    </a:lnTo>
                    <a:cubicBezTo>
                      <a:pt x="3489" y="4149"/>
                      <a:pt x="3656" y="3863"/>
                      <a:pt x="3823" y="3565"/>
                    </a:cubicBezTo>
                    <a:cubicBezTo>
                      <a:pt x="4049" y="3101"/>
                      <a:pt x="4287" y="2589"/>
                      <a:pt x="4347" y="2017"/>
                    </a:cubicBezTo>
                    <a:cubicBezTo>
                      <a:pt x="4370" y="1732"/>
                      <a:pt x="4323" y="1434"/>
                      <a:pt x="4216" y="1160"/>
                    </a:cubicBezTo>
                    <a:cubicBezTo>
                      <a:pt x="4097" y="898"/>
                      <a:pt x="3906" y="672"/>
                      <a:pt x="3704" y="505"/>
                    </a:cubicBezTo>
                    <a:cubicBezTo>
                      <a:pt x="3251" y="184"/>
                      <a:pt x="2727" y="65"/>
                      <a:pt x="2263" y="17"/>
                    </a:cubicBezTo>
                    <a:cubicBezTo>
                      <a:pt x="2115" y="6"/>
                      <a:pt x="1969" y="1"/>
                      <a:pt x="182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63" name="Google Shape;3463;p73"/>
              <p:cNvSpPr/>
              <p:nvPr/>
            </p:nvSpPr>
            <p:spPr>
              <a:xfrm>
                <a:off x="5534267" y="3226081"/>
                <a:ext cx="184534" cy="211813"/>
              </a:xfrm>
              <a:custGeom>
                <a:avLst/>
                <a:gdLst/>
                <a:ahLst/>
                <a:cxnLst/>
                <a:rect l="l" t="t" r="r" b="b"/>
                <a:pathLst>
                  <a:path w="3335" h="3828" extrusionOk="0">
                    <a:moveTo>
                      <a:pt x="2246" y="1"/>
                    </a:moveTo>
                    <a:cubicBezTo>
                      <a:pt x="1912" y="1"/>
                      <a:pt x="1563" y="69"/>
                      <a:pt x="1251" y="244"/>
                    </a:cubicBezTo>
                    <a:cubicBezTo>
                      <a:pt x="846" y="446"/>
                      <a:pt x="536" y="804"/>
                      <a:pt x="346" y="1185"/>
                    </a:cubicBezTo>
                    <a:cubicBezTo>
                      <a:pt x="155" y="1554"/>
                      <a:pt x="60" y="1970"/>
                      <a:pt x="36" y="2339"/>
                    </a:cubicBezTo>
                    <a:cubicBezTo>
                      <a:pt x="0" y="2887"/>
                      <a:pt x="96" y="3399"/>
                      <a:pt x="227" y="3828"/>
                    </a:cubicBezTo>
                    <a:lnTo>
                      <a:pt x="417" y="3804"/>
                    </a:lnTo>
                    <a:cubicBezTo>
                      <a:pt x="310" y="3363"/>
                      <a:pt x="227" y="2875"/>
                      <a:pt x="274" y="2351"/>
                    </a:cubicBezTo>
                    <a:cubicBezTo>
                      <a:pt x="298" y="1994"/>
                      <a:pt x="393" y="1625"/>
                      <a:pt x="572" y="1304"/>
                    </a:cubicBezTo>
                    <a:cubicBezTo>
                      <a:pt x="751" y="958"/>
                      <a:pt x="1013" y="661"/>
                      <a:pt x="1370" y="470"/>
                    </a:cubicBezTo>
                    <a:cubicBezTo>
                      <a:pt x="1649" y="312"/>
                      <a:pt x="1957" y="256"/>
                      <a:pt x="2261" y="256"/>
                    </a:cubicBezTo>
                    <a:cubicBezTo>
                      <a:pt x="2345" y="256"/>
                      <a:pt x="2430" y="260"/>
                      <a:pt x="2513" y="268"/>
                    </a:cubicBezTo>
                    <a:cubicBezTo>
                      <a:pt x="2798" y="303"/>
                      <a:pt x="3084" y="375"/>
                      <a:pt x="3334" y="470"/>
                    </a:cubicBezTo>
                    <a:lnTo>
                      <a:pt x="3287" y="196"/>
                    </a:lnTo>
                    <a:cubicBezTo>
                      <a:pt x="3060" y="113"/>
                      <a:pt x="2798" y="53"/>
                      <a:pt x="2537" y="18"/>
                    </a:cubicBezTo>
                    <a:cubicBezTo>
                      <a:pt x="2442" y="7"/>
                      <a:pt x="2345" y="1"/>
                      <a:pt x="22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64" name="Google Shape;3464;p73"/>
              <p:cNvSpPr/>
              <p:nvPr/>
            </p:nvSpPr>
            <p:spPr>
              <a:xfrm>
                <a:off x="5226609" y="3309358"/>
                <a:ext cx="81726" cy="153603"/>
              </a:xfrm>
              <a:custGeom>
                <a:avLst/>
                <a:gdLst/>
                <a:ahLst/>
                <a:cxnLst/>
                <a:rect l="l" t="t" r="r" b="b"/>
                <a:pathLst>
                  <a:path w="1477" h="2776" extrusionOk="0">
                    <a:moveTo>
                      <a:pt x="0" y="1"/>
                    </a:moveTo>
                    <a:lnTo>
                      <a:pt x="24" y="227"/>
                    </a:lnTo>
                    <a:cubicBezTo>
                      <a:pt x="226" y="263"/>
                      <a:pt x="405" y="299"/>
                      <a:pt x="596" y="358"/>
                    </a:cubicBezTo>
                    <a:cubicBezTo>
                      <a:pt x="738" y="406"/>
                      <a:pt x="893" y="453"/>
                      <a:pt x="1000" y="537"/>
                    </a:cubicBezTo>
                    <a:cubicBezTo>
                      <a:pt x="1096" y="620"/>
                      <a:pt x="1155" y="751"/>
                      <a:pt x="1191" y="882"/>
                    </a:cubicBezTo>
                    <a:cubicBezTo>
                      <a:pt x="1250" y="1180"/>
                      <a:pt x="1119" y="1489"/>
                      <a:pt x="953" y="1811"/>
                    </a:cubicBezTo>
                    <a:cubicBezTo>
                      <a:pt x="822" y="2073"/>
                      <a:pt x="715" y="2323"/>
                      <a:pt x="596" y="2597"/>
                    </a:cubicBezTo>
                    <a:cubicBezTo>
                      <a:pt x="655" y="2656"/>
                      <a:pt x="727" y="2716"/>
                      <a:pt x="798" y="2775"/>
                    </a:cubicBezTo>
                    <a:cubicBezTo>
                      <a:pt x="917" y="2489"/>
                      <a:pt x="1036" y="2204"/>
                      <a:pt x="1191" y="1918"/>
                    </a:cubicBezTo>
                    <a:cubicBezTo>
                      <a:pt x="1262" y="1739"/>
                      <a:pt x="1346" y="1585"/>
                      <a:pt x="1393" y="1406"/>
                    </a:cubicBezTo>
                    <a:cubicBezTo>
                      <a:pt x="1453" y="1227"/>
                      <a:pt x="1477" y="1013"/>
                      <a:pt x="1441" y="834"/>
                    </a:cubicBezTo>
                    <a:cubicBezTo>
                      <a:pt x="1417" y="644"/>
                      <a:pt x="1310" y="453"/>
                      <a:pt x="1143" y="346"/>
                    </a:cubicBezTo>
                    <a:cubicBezTo>
                      <a:pt x="977" y="227"/>
                      <a:pt x="822" y="180"/>
                      <a:pt x="667" y="132"/>
                    </a:cubicBezTo>
                    <a:cubicBezTo>
                      <a:pt x="441" y="84"/>
                      <a:pt x="203" y="25"/>
                      <a:pt x="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65" name="Google Shape;3465;p73"/>
              <p:cNvSpPr/>
              <p:nvPr/>
            </p:nvSpPr>
            <p:spPr>
              <a:xfrm>
                <a:off x="5266782" y="2914553"/>
                <a:ext cx="336698" cy="169815"/>
              </a:xfrm>
              <a:custGeom>
                <a:avLst/>
                <a:gdLst/>
                <a:ahLst/>
                <a:cxnLst/>
                <a:rect l="l" t="t" r="r" b="b"/>
                <a:pathLst>
                  <a:path w="6085" h="3069" extrusionOk="0">
                    <a:moveTo>
                      <a:pt x="5286" y="0"/>
                    </a:moveTo>
                    <a:cubicBezTo>
                      <a:pt x="5263" y="0"/>
                      <a:pt x="5239" y="1"/>
                      <a:pt x="5215" y="4"/>
                    </a:cubicBezTo>
                    <a:lnTo>
                      <a:pt x="536" y="695"/>
                    </a:lnTo>
                    <a:cubicBezTo>
                      <a:pt x="215" y="742"/>
                      <a:pt x="1" y="1040"/>
                      <a:pt x="48" y="1350"/>
                    </a:cubicBezTo>
                    <a:lnTo>
                      <a:pt x="227" y="2564"/>
                    </a:lnTo>
                    <a:cubicBezTo>
                      <a:pt x="271" y="2872"/>
                      <a:pt x="528" y="3068"/>
                      <a:pt x="811" y="3068"/>
                    </a:cubicBezTo>
                    <a:cubicBezTo>
                      <a:pt x="834" y="3068"/>
                      <a:pt x="858" y="3067"/>
                      <a:pt x="882" y="3064"/>
                    </a:cubicBezTo>
                    <a:lnTo>
                      <a:pt x="5549" y="2373"/>
                    </a:lnTo>
                    <a:cubicBezTo>
                      <a:pt x="5870" y="2326"/>
                      <a:pt x="6085" y="2028"/>
                      <a:pt x="6049" y="1719"/>
                    </a:cubicBezTo>
                    <a:lnTo>
                      <a:pt x="5870" y="504"/>
                    </a:lnTo>
                    <a:cubicBezTo>
                      <a:pt x="5826" y="196"/>
                      <a:pt x="5569" y="0"/>
                      <a:pt x="5286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66" name="Google Shape;3466;p73"/>
              <p:cNvSpPr/>
              <p:nvPr/>
            </p:nvSpPr>
            <p:spPr>
              <a:xfrm>
                <a:off x="5520433" y="2713138"/>
                <a:ext cx="247779" cy="104910"/>
              </a:xfrm>
              <a:custGeom>
                <a:avLst/>
                <a:gdLst/>
                <a:ahLst/>
                <a:cxnLst/>
                <a:rect l="l" t="t" r="r" b="b"/>
                <a:pathLst>
                  <a:path w="4478" h="1896" extrusionOk="0">
                    <a:moveTo>
                      <a:pt x="4477" y="1"/>
                    </a:moveTo>
                    <a:lnTo>
                      <a:pt x="0" y="668"/>
                    </a:lnTo>
                    <a:cubicBezTo>
                      <a:pt x="167" y="1084"/>
                      <a:pt x="501" y="1430"/>
                      <a:pt x="905" y="1620"/>
                    </a:cubicBezTo>
                    <a:cubicBezTo>
                      <a:pt x="1282" y="1819"/>
                      <a:pt x="1710" y="1895"/>
                      <a:pt x="2123" y="1895"/>
                    </a:cubicBezTo>
                    <a:cubicBezTo>
                      <a:pt x="2153" y="1895"/>
                      <a:pt x="2184" y="1895"/>
                      <a:pt x="2215" y="1894"/>
                    </a:cubicBezTo>
                    <a:cubicBezTo>
                      <a:pt x="2501" y="1894"/>
                      <a:pt x="2787" y="1846"/>
                      <a:pt x="3048" y="1763"/>
                    </a:cubicBezTo>
                    <a:cubicBezTo>
                      <a:pt x="3810" y="1501"/>
                      <a:pt x="4382" y="787"/>
                      <a:pt x="4477" y="1"/>
                    </a:cubicBezTo>
                    <a:close/>
                  </a:path>
                </a:pathLst>
              </a:custGeom>
              <a:solidFill>
                <a:srgbClr val="E06C88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67" name="Google Shape;3467;p73"/>
              <p:cNvSpPr/>
              <p:nvPr/>
            </p:nvSpPr>
            <p:spPr>
              <a:xfrm>
                <a:off x="5859077" y="2975309"/>
                <a:ext cx="289278" cy="384616"/>
              </a:xfrm>
              <a:custGeom>
                <a:avLst/>
                <a:gdLst/>
                <a:ahLst/>
                <a:cxnLst/>
                <a:rect l="l" t="t" r="r" b="b"/>
                <a:pathLst>
                  <a:path w="5228" h="6951" extrusionOk="0">
                    <a:moveTo>
                      <a:pt x="270" y="1"/>
                    </a:moveTo>
                    <a:cubicBezTo>
                      <a:pt x="186" y="1"/>
                      <a:pt x="144" y="90"/>
                      <a:pt x="167" y="168"/>
                    </a:cubicBezTo>
                    <a:cubicBezTo>
                      <a:pt x="169" y="183"/>
                      <a:pt x="174" y="197"/>
                      <a:pt x="180" y="210"/>
                    </a:cubicBezTo>
                    <a:lnTo>
                      <a:pt x="180" y="210"/>
                    </a:lnTo>
                    <a:lnTo>
                      <a:pt x="286" y="2"/>
                    </a:lnTo>
                    <a:cubicBezTo>
                      <a:pt x="281" y="1"/>
                      <a:pt x="275" y="1"/>
                      <a:pt x="270" y="1"/>
                    </a:cubicBezTo>
                    <a:close/>
                    <a:moveTo>
                      <a:pt x="180" y="210"/>
                    </a:moveTo>
                    <a:lnTo>
                      <a:pt x="0" y="561"/>
                    </a:lnTo>
                    <a:cubicBezTo>
                      <a:pt x="127" y="518"/>
                      <a:pt x="258" y="487"/>
                      <a:pt x="390" y="466"/>
                    </a:cubicBezTo>
                    <a:lnTo>
                      <a:pt x="390" y="466"/>
                    </a:lnTo>
                    <a:cubicBezTo>
                      <a:pt x="724" y="892"/>
                      <a:pt x="832" y="1488"/>
                      <a:pt x="679" y="2014"/>
                    </a:cubicBezTo>
                    <a:cubicBezTo>
                      <a:pt x="548" y="2490"/>
                      <a:pt x="191" y="2883"/>
                      <a:pt x="131" y="3383"/>
                    </a:cubicBezTo>
                    <a:cubicBezTo>
                      <a:pt x="0" y="4431"/>
                      <a:pt x="1131" y="5621"/>
                      <a:pt x="1798" y="6324"/>
                    </a:cubicBezTo>
                    <a:cubicBezTo>
                      <a:pt x="2196" y="6739"/>
                      <a:pt x="2724" y="6950"/>
                      <a:pt x="3248" y="6950"/>
                    </a:cubicBezTo>
                    <a:cubicBezTo>
                      <a:pt x="3821" y="6950"/>
                      <a:pt x="4389" y="6697"/>
                      <a:pt x="4775" y="6181"/>
                    </a:cubicBezTo>
                    <a:cubicBezTo>
                      <a:pt x="5227" y="5586"/>
                      <a:pt x="5168" y="4907"/>
                      <a:pt x="5072" y="4216"/>
                    </a:cubicBezTo>
                    <a:cubicBezTo>
                      <a:pt x="4941" y="3240"/>
                      <a:pt x="4727" y="2288"/>
                      <a:pt x="4489" y="1359"/>
                    </a:cubicBezTo>
                    <a:cubicBezTo>
                      <a:pt x="4429" y="1133"/>
                      <a:pt x="4358" y="894"/>
                      <a:pt x="4191" y="740"/>
                    </a:cubicBezTo>
                    <a:cubicBezTo>
                      <a:pt x="3989" y="549"/>
                      <a:pt x="3691" y="537"/>
                      <a:pt x="3417" y="513"/>
                    </a:cubicBezTo>
                    <a:lnTo>
                      <a:pt x="1548" y="430"/>
                    </a:lnTo>
                    <a:cubicBezTo>
                      <a:pt x="1387" y="426"/>
                      <a:pt x="1224" y="422"/>
                      <a:pt x="1062" y="422"/>
                    </a:cubicBezTo>
                    <a:cubicBezTo>
                      <a:pt x="835" y="422"/>
                      <a:pt x="610" y="431"/>
                      <a:pt x="390" y="466"/>
                    </a:cubicBezTo>
                    <a:lnTo>
                      <a:pt x="390" y="466"/>
                    </a:lnTo>
                    <a:cubicBezTo>
                      <a:pt x="361" y="429"/>
                      <a:pt x="330" y="393"/>
                      <a:pt x="298" y="359"/>
                    </a:cubicBezTo>
                    <a:cubicBezTo>
                      <a:pt x="250" y="311"/>
                      <a:pt x="203" y="264"/>
                      <a:pt x="180" y="210"/>
                    </a:cubicBezTo>
                    <a:close/>
                  </a:path>
                </a:pathLst>
              </a:custGeom>
              <a:solidFill>
                <a:srgbClr val="F47A9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68" name="Google Shape;3468;p73"/>
              <p:cNvSpPr/>
              <p:nvPr/>
            </p:nvSpPr>
            <p:spPr>
              <a:xfrm>
                <a:off x="5289192" y="2400559"/>
                <a:ext cx="96887" cy="215797"/>
              </a:xfrm>
              <a:custGeom>
                <a:avLst/>
                <a:gdLst/>
                <a:ahLst/>
                <a:cxnLst/>
                <a:rect l="l" t="t" r="r" b="b"/>
                <a:pathLst>
                  <a:path w="1751" h="3900" extrusionOk="0">
                    <a:moveTo>
                      <a:pt x="1352" y="0"/>
                    </a:moveTo>
                    <a:cubicBezTo>
                      <a:pt x="896" y="0"/>
                      <a:pt x="493" y="232"/>
                      <a:pt x="250" y="661"/>
                    </a:cubicBezTo>
                    <a:cubicBezTo>
                      <a:pt x="12" y="1078"/>
                      <a:pt x="0" y="1578"/>
                      <a:pt x="60" y="2030"/>
                    </a:cubicBezTo>
                    <a:cubicBezTo>
                      <a:pt x="119" y="2471"/>
                      <a:pt x="262" y="2911"/>
                      <a:pt x="548" y="3269"/>
                    </a:cubicBezTo>
                    <a:cubicBezTo>
                      <a:pt x="834" y="3626"/>
                      <a:pt x="1274" y="3876"/>
                      <a:pt x="1751" y="3900"/>
                    </a:cubicBezTo>
                    <a:lnTo>
                      <a:pt x="1739" y="54"/>
                    </a:lnTo>
                    <a:cubicBezTo>
                      <a:pt x="1607" y="18"/>
                      <a:pt x="1478" y="0"/>
                      <a:pt x="1352" y="0"/>
                    </a:cubicBezTo>
                    <a:close/>
                  </a:path>
                </a:pathLst>
              </a:custGeom>
              <a:solidFill>
                <a:srgbClr val="E06C88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69" name="Google Shape;3469;p73"/>
              <p:cNvSpPr/>
              <p:nvPr/>
            </p:nvSpPr>
            <p:spPr>
              <a:xfrm>
                <a:off x="5313539" y="2443609"/>
                <a:ext cx="62636" cy="131249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2372" extrusionOk="0">
                    <a:moveTo>
                      <a:pt x="34" y="0"/>
                    </a:moveTo>
                    <a:cubicBezTo>
                      <a:pt x="29" y="0"/>
                      <a:pt x="26" y="1"/>
                      <a:pt x="25" y="2"/>
                    </a:cubicBezTo>
                    <a:cubicBezTo>
                      <a:pt x="1" y="38"/>
                      <a:pt x="144" y="109"/>
                      <a:pt x="322" y="276"/>
                    </a:cubicBezTo>
                    <a:cubicBezTo>
                      <a:pt x="477" y="443"/>
                      <a:pt x="668" y="717"/>
                      <a:pt x="811" y="1062"/>
                    </a:cubicBezTo>
                    <a:cubicBezTo>
                      <a:pt x="930" y="1407"/>
                      <a:pt x="989" y="1752"/>
                      <a:pt x="1013" y="1991"/>
                    </a:cubicBezTo>
                    <a:cubicBezTo>
                      <a:pt x="1049" y="2229"/>
                      <a:pt x="1072" y="2372"/>
                      <a:pt x="1108" y="2372"/>
                    </a:cubicBezTo>
                    <a:cubicBezTo>
                      <a:pt x="1120" y="2372"/>
                      <a:pt x="1132" y="2229"/>
                      <a:pt x="1132" y="1967"/>
                    </a:cubicBezTo>
                    <a:cubicBezTo>
                      <a:pt x="1120" y="1717"/>
                      <a:pt x="1096" y="1371"/>
                      <a:pt x="953" y="1002"/>
                    </a:cubicBezTo>
                    <a:cubicBezTo>
                      <a:pt x="822" y="633"/>
                      <a:pt x="596" y="347"/>
                      <a:pt x="394" y="181"/>
                    </a:cubicBezTo>
                    <a:cubicBezTo>
                      <a:pt x="204" y="44"/>
                      <a:pt x="70" y="0"/>
                      <a:pt x="3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70" name="Google Shape;3470;p73"/>
              <p:cNvSpPr/>
              <p:nvPr/>
            </p:nvSpPr>
            <p:spPr>
              <a:xfrm>
                <a:off x="5337941" y="2191564"/>
                <a:ext cx="728010" cy="578723"/>
              </a:xfrm>
              <a:custGeom>
                <a:avLst/>
                <a:gdLst/>
                <a:ahLst/>
                <a:cxnLst/>
                <a:rect l="l" t="t" r="r" b="b"/>
                <a:pathLst>
                  <a:path w="13157" h="10459" extrusionOk="0">
                    <a:moveTo>
                      <a:pt x="5427" y="1"/>
                    </a:moveTo>
                    <a:cubicBezTo>
                      <a:pt x="5158" y="1"/>
                      <a:pt x="4889" y="7"/>
                      <a:pt x="4620" y="21"/>
                    </a:cubicBezTo>
                    <a:cubicBezTo>
                      <a:pt x="3751" y="69"/>
                      <a:pt x="2763" y="128"/>
                      <a:pt x="1965" y="533"/>
                    </a:cubicBezTo>
                    <a:cubicBezTo>
                      <a:pt x="965" y="1033"/>
                      <a:pt x="489" y="2331"/>
                      <a:pt x="370" y="3390"/>
                    </a:cubicBezTo>
                    <a:cubicBezTo>
                      <a:pt x="155" y="5093"/>
                      <a:pt x="0" y="7296"/>
                      <a:pt x="1012" y="8820"/>
                    </a:cubicBezTo>
                    <a:cubicBezTo>
                      <a:pt x="1501" y="9546"/>
                      <a:pt x="2322" y="9998"/>
                      <a:pt x="3167" y="10201"/>
                    </a:cubicBezTo>
                    <a:cubicBezTo>
                      <a:pt x="3883" y="10383"/>
                      <a:pt x="4611" y="10459"/>
                      <a:pt x="5340" y="10459"/>
                    </a:cubicBezTo>
                    <a:cubicBezTo>
                      <a:pt x="5995" y="10459"/>
                      <a:pt x="6651" y="10397"/>
                      <a:pt x="7299" y="10296"/>
                    </a:cubicBezTo>
                    <a:cubicBezTo>
                      <a:pt x="7406" y="10272"/>
                      <a:pt x="7525" y="10260"/>
                      <a:pt x="7632" y="10236"/>
                    </a:cubicBezTo>
                    <a:cubicBezTo>
                      <a:pt x="8716" y="10034"/>
                      <a:pt x="9656" y="9653"/>
                      <a:pt x="10204" y="8629"/>
                    </a:cubicBezTo>
                    <a:cubicBezTo>
                      <a:pt x="10323" y="8403"/>
                      <a:pt x="10430" y="8165"/>
                      <a:pt x="10514" y="7915"/>
                    </a:cubicBezTo>
                    <a:cubicBezTo>
                      <a:pt x="10607" y="7935"/>
                      <a:pt x="10701" y="7945"/>
                      <a:pt x="10797" y="7945"/>
                    </a:cubicBezTo>
                    <a:cubicBezTo>
                      <a:pt x="11590" y="7945"/>
                      <a:pt x="12425" y="7277"/>
                      <a:pt x="12776" y="6629"/>
                    </a:cubicBezTo>
                    <a:cubicBezTo>
                      <a:pt x="13157" y="5903"/>
                      <a:pt x="12943" y="4760"/>
                      <a:pt x="12300" y="4224"/>
                    </a:cubicBezTo>
                    <a:cubicBezTo>
                      <a:pt x="12032" y="3991"/>
                      <a:pt x="11709" y="3877"/>
                      <a:pt x="11383" y="3877"/>
                    </a:cubicBezTo>
                    <a:cubicBezTo>
                      <a:pt x="11259" y="3877"/>
                      <a:pt x="11135" y="3893"/>
                      <a:pt x="11014" y="3926"/>
                    </a:cubicBezTo>
                    <a:cubicBezTo>
                      <a:pt x="10990" y="3593"/>
                      <a:pt x="10966" y="3271"/>
                      <a:pt x="10918" y="2950"/>
                    </a:cubicBezTo>
                    <a:cubicBezTo>
                      <a:pt x="10776" y="1700"/>
                      <a:pt x="10145" y="616"/>
                      <a:pt x="8847" y="354"/>
                    </a:cubicBezTo>
                    <a:cubicBezTo>
                      <a:pt x="7728" y="123"/>
                      <a:pt x="6577" y="1"/>
                      <a:pt x="5427" y="1"/>
                    </a:cubicBezTo>
                    <a:close/>
                  </a:path>
                </a:pathLst>
              </a:custGeom>
              <a:solidFill>
                <a:srgbClr val="F47A9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71" name="Google Shape;3471;p73"/>
              <p:cNvSpPr/>
              <p:nvPr/>
            </p:nvSpPr>
            <p:spPr>
              <a:xfrm>
                <a:off x="5398532" y="2425902"/>
                <a:ext cx="146299" cy="143035"/>
              </a:xfrm>
              <a:custGeom>
                <a:avLst/>
                <a:gdLst/>
                <a:ahLst/>
                <a:cxnLst/>
                <a:rect l="l" t="t" r="r" b="b"/>
                <a:pathLst>
                  <a:path w="2644" h="2585" extrusionOk="0">
                    <a:moveTo>
                      <a:pt x="1322" y="1"/>
                    </a:moveTo>
                    <a:cubicBezTo>
                      <a:pt x="596" y="1"/>
                      <a:pt x="1" y="584"/>
                      <a:pt x="1" y="1299"/>
                    </a:cubicBezTo>
                    <a:cubicBezTo>
                      <a:pt x="1" y="2013"/>
                      <a:pt x="596" y="2584"/>
                      <a:pt x="1322" y="2584"/>
                    </a:cubicBezTo>
                    <a:cubicBezTo>
                      <a:pt x="2049" y="2584"/>
                      <a:pt x="2644" y="2013"/>
                      <a:pt x="2644" y="1299"/>
                    </a:cubicBezTo>
                    <a:cubicBezTo>
                      <a:pt x="2644" y="584"/>
                      <a:pt x="2049" y="1"/>
                      <a:pt x="132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72" name="Google Shape;3472;p73"/>
              <p:cNvSpPr/>
              <p:nvPr/>
            </p:nvSpPr>
            <p:spPr>
              <a:xfrm>
                <a:off x="5682506" y="2425902"/>
                <a:ext cx="153548" cy="148291"/>
              </a:xfrm>
              <a:custGeom>
                <a:avLst/>
                <a:gdLst/>
                <a:ahLst/>
                <a:cxnLst/>
                <a:rect l="l" t="t" r="r" b="b"/>
                <a:pathLst>
                  <a:path w="2775" h="2680" extrusionOk="0">
                    <a:moveTo>
                      <a:pt x="1393" y="1"/>
                    </a:moveTo>
                    <a:cubicBezTo>
                      <a:pt x="620" y="1"/>
                      <a:pt x="0" y="596"/>
                      <a:pt x="0" y="1334"/>
                    </a:cubicBezTo>
                    <a:cubicBezTo>
                      <a:pt x="0" y="2084"/>
                      <a:pt x="620" y="2680"/>
                      <a:pt x="1393" y="2680"/>
                    </a:cubicBezTo>
                    <a:cubicBezTo>
                      <a:pt x="2155" y="2680"/>
                      <a:pt x="2775" y="2084"/>
                      <a:pt x="2775" y="1334"/>
                    </a:cubicBezTo>
                    <a:cubicBezTo>
                      <a:pt x="2775" y="596"/>
                      <a:pt x="2155" y="1"/>
                      <a:pt x="139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73" name="Google Shape;3473;p73"/>
              <p:cNvSpPr/>
              <p:nvPr/>
            </p:nvSpPr>
            <p:spPr>
              <a:xfrm>
                <a:off x="5498023" y="2443055"/>
                <a:ext cx="46147" cy="106792"/>
              </a:xfrm>
              <a:custGeom>
                <a:avLst/>
                <a:gdLst/>
                <a:ahLst/>
                <a:cxnLst/>
                <a:rect l="l" t="t" r="r" b="b"/>
                <a:pathLst>
                  <a:path w="834" h="1930" extrusionOk="0">
                    <a:moveTo>
                      <a:pt x="358" y="0"/>
                    </a:moveTo>
                    <a:cubicBezTo>
                      <a:pt x="144" y="238"/>
                      <a:pt x="1" y="572"/>
                      <a:pt x="1" y="929"/>
                    </a:cubicBezTo>
                    <a:cubicBezTo>
                      <a:pt x="1" y="1334"/>
                      <a:pt x="167" y="1691"/>
                      <a:pt x="441" y="1929"/>
                    </a:cubicBezTo>
                    <a:cubicBezTo>
                      <a:pt x="596" y="1774"/>
                      <a:pt x="715" y="1584"/>
                      <a:pt x="786" y="1370"/>
                    </a:cubicBezTo>
                    <a:cubicBezTo>
                      <a:pt x="822" y="1262"/>
                      <a:pt x="834" y="1167"/>
                      <a:pt x="834" y="1048"/>
                    </a:cubicBezTo>
                    <a:cubicBezTo>
                      <a:pt x="834" y="631"/>
                      <a:pt x="655" y="238"/>
                      <a:pt x="35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74" name="Google Shape;3474;p73"/>
              <p:cNvSpPr/>
              <p:nvPr/>
            </p:nvSpPr>
            <p:spPr>
              <a:xfrm>
                <a:off x="5787254" y="2443055"/>
                <a:ext cx="48803" cy="108728"/>
              </a:xfrm>
              <a:custGeom>
                <a:avLst/>
                <a:gdLst/>
                <a:ahLst/>
                <a:cxnLst/>
                <a:rect l="l" t="t" r="r" b="b"/>
                <a:pathLst>
                  <a:path w="882" h="1965" extrusionOk="0">
                    <a:moveTo>
                      <a:pt x="358" y="0"/>
                    </a:moveTo>
                    <a:cubicBezTo>
                      <a:pt x="131" y="238"/>
                      <a:pt x="0" y="572"/>
                      <a:pt x="0" y="929"/>
                    </a:cubicBezTo>
                    <a:cubicBezTo>
                      <a:pt x="0" y="1346"/>
                      <a:pt x="191" y="1727"/>
                      <a:pt x="489" y="1965"/>
                    </a:cubicBezTo>
                    <a:cubicBezTo>
                      <a:pt x="727" y="1727"/>
                      <a:pt x="882" y="1405"/>
                      <a:pt x="882" y="1048"/>
                    </a:cubicBezTo>
                    <a:cubicBezTo>
                      <a:pt x="882" y="608"/>
                      <a:pt x="691" y="238"/>
                      <a:pt x="35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75" name="Google Shape;3475;p73"/>
              <p:cNvSpPr/>
              <p:nvPr/>
            </p:nvSpPr>
            <p:spPr>
              <a:xfrm>
                <a:off x="5408437" y="2318555"/>
                <a:ext cx="100816" cy="54835"/>
              </a:xfrm>
              <a:custGeom>
                <a:avLst/>
                <a:gdLst/>
                <a:ahLst/>
                <a:cxnLst/>
                <a:rect l="l" t="t" r="r" b="b"/>
                <a:pathLst>
                  <a:path w="1822" h="991" extrusionOk="0">
                    <a:moveTo>
                      <a:pt x="1194" y="0"/>
                    </a:moveTo>
                    <a:cubicBezTo>
                      <a:pt x="1068" y="0"/>
                      <a:pt x="929" y="19"/>
                      <a:pt x="786" y="60"/>
                    </a:cubicBezTo>
                    <a:cubicBezTo>
                      <a:pt x="334" y="202"/>
                      <a:pt x="0" y="500"/>
                      <a:pt x="72" y="738"/>
                    </a:cubicBezTo>
                    <a:cubicBezTo>
                      <a:pt x="112" y="900"/>
                      <a:pt x="329" y="991"/>
                      <a:pt x="606" y="991"/>
                    </a:cubicBezTo>
                    <a:cubicBezTo>
                      <a:pt x="736" y="991"/>
                      <a:pt x="880" y="971"/>
                      <a:pt x="1024" y="929"/>
                    </a:cubicBezTo>
                    <a:cubicBezTo>
                      <a:pt x="1489" y="798"/>
                      <a:pt x="1822" y="500"/>
                      <a:pt x="1739" y="262"/>
                    </a:cubicBezTo>
                    <a:cubicBezTo>
                      <a:pt x="1697" y="97"/>
                      <a:pt x="1479" y="0"/>
                      <a:pt x="119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76" name="Google Shape;3476;p73"/>
              <p:cNvSpPr/>
              <p:nvPr/>
            </p:nvSpPr>
            <p:spPr>
              <a:xfrm>
                <a:off x="5720078" y="2318555"/>
                <a:ext cx="100152" cy="54835"/>
              </a:xfrm>
              <a:custGeom>
                <a:avLst/>
                <a:gdLst/>
                <a:ahLst/>
                <a:cxnLst/>
                <a:rect l="l" t="t" r="r" b="b"/>
                <a:pathLst>
                  <a:path w="1810" h="991" extrusionOk="0">
                    <a:moveTo>
                      <a:pt x="616" y="0"/>
                    </a:moveTo>
                    <a:cubicBezTo>
                      <a:pt x="331" y="0"/>
                      <a:pt x="113" y="97"/>
                      <a:pt x="71" y="262"/>
                    </a:cubicBezTo>
                    <a:cubicBezTo>
                      <a:pt x="0" y="500"/>
                      <a:pt x="322" y="798"/>
                      <a:pt x="786" y="929"/>
                    </a:cubicBezTo>
                    <a:cubicBezTo>
                      <a:pt x="934" y="971"/>
                      <a:pt x="1079" y="991"/>
                      <a:pt x="1209" y="991"/>
                    </a:cubicBezTo>
                    <a:cubicBezTo>
                      <a:pt x="1487" y="991"/>
                      <a:pt x="1698" y="900"/>
                      <a:pt x="1738" y="738"/>
                    </a:cubicBezTo>
                    <a:cubicBezTo>
                      <a:pt x="1810" y="500"/>
                      <a:pt x="1488" y="202"/>
                      <a:pt x="1024" y="60"/>
                    </a:cubicBezTo>
                    <a:cubicBezTo>
                      <a:pt x="882" y="19"/>
                      <a:pt x="742" y="0"/>
                      <a:pt x="61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77" name="Google Shape;3477;p73"/>
              <p:cNvSpPr/>
              <p:nvPr/>
            </p:nvSpPr>
            <p:spPr>
              <a:xfrm>
                <a:off x="5480924" y="2408416"/>
                <a:ext cx="62636" cy="40614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734" extrusionOk="0">
                    <a:moveTo>
                      <a:pt x="82" y="0"/>
                    </a:moveTo>
                    <a:cubicBezTo>
                      <a:pt x="31" y="0"/>
                      <a:pt x="0" y="12"/>
                      <a:pt x="0" y="19"/>
                    </a:cubicBezTo>
                    <a:cubicBezTo>
                      <a:pt x="0" y="43"/>
                      <a:pt x="310" y="79"/>
                      <a:pt x="607" y="305"/>
                    </a:cubicBezTo>
                    <a:cubicBezTo>
                      <a:pt x="898" y="491"/>
                      <a:pt x="1075" y="734"/>
                      <a:pt x="1117" y="734"/>
                    </a:cubicBezTo>
                    <a:cubicBezTo>
                      <a:pt x="1118" y="734"/>
                      <a:pt x="1118" y="734"/>
                      <a:pt x="1119" y="733"/>
                    </a:cubicBezTo>
                    <a:cubicBezTo>
                      <a:pt x="1131" y="722"/>
                      <a:pt x="988" y="436"/>
                      <a:pt x="667" y="210"/>
                    </a:cubicBezTo>
                    <a:cubicBezTo>
                      <a:pt x="500" y="91"/>
                      <a:pt x="345" y="31"/>
                      <a:pt x="202" y="19"/>
                    </a:cubicBezTo>
                    <a:cubicBezTo>
                      <a:pt x="156" y="5"/>
                      <a:pt x="115" y="0"/>
                      <a:pt x="8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78" name="Google Shape;3478;p73"/>
              <p:cNvSpPr/>
              <p:nvPr/>
            </p:nvSpPr>
            <p:spPr>
              <a:xfrm>
                <a:off x="5677914" y="2411238"/>
                <a:ext cx="55388" cy="47033"/>
              </a:xfrm>
              <a:custGeom>
                <a:avLst/>
                <a:gdLst/>
                <a:ahLst/>
                <a:cxnLst/>
                <a:rect l="l" t="t" r="r" b="b"/>
                <a:pathLst>
                  <a:path w="1001" h="850" extrusionOk="0">
                    <a:moveTo>
                      <a:pt x="941" y="0"/>
                    </a:moveTo>
                    <a:cubicBezTo>
                      <a:pt x="909" y="0"/>
                      <a:pt x="856" y="12"/>
                      <a:pt x="786" y="40"/>
                    </a:cubicBezTo>
                    <a:cubicBezTo>
                      <a:pt x="667" y="75"/>
                      <a:pt x="512" y="147"/>
                      <a:pt x="369" y="278"/>
                    </a:cubicBezTo>
                    <a:cubicBezTo>
                      <a:pt x="214" y="397"/>
                      <a:pt x="131" y="551"/>
                      <a:pt x="71" y="647"/>
                    </a:cubicBezTo>
                    <a:cubicBezTo>
                      <a:pt x="12" y="754"/>
                      <a:pt x="0" y="837"/>
                      <a:pt x="12" y="849"/>
                    </a:cubicBezTo>
                    <a:cubicBezTo>
                      <a:pt x="12" y="849"/>
                      <a:pt x="13" y="850"/>
                      <a:pt x="13" y="850"/>
                    </a:cubicBezTo>
                    <a:cubicBezTo>
                      <a:pt x="40" y="850"/>
                      <a:pt x="148" y="571"/>
                      <a:pt x="417" y="349"/>
                    </a:cubicBezTo>
                    <a:cubicBezTo>
                      <a:pt x="703" y="99"/>
                      <a:pt x="1000" y="40"/>
                      <a:pt x="976" y="16"/>
                    </a:cubicBezTo>
                    <a:cubicBezTo>
                      <a:pt x="976" y="6"/>
                      <a:pt x="964" y="0"/>
                      <a:pt x="9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79" name="Google Shape;3479;p73"/>
              <p:cNvSpPr/>
              <p:nvPr/>
            </p:nvSpPr>
            <p:spPr>
              <a:xfrm>
                <a:off x="5395931" y="2418653"/>
                <a:ext cx="152884" cy="100207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1811" extrusionOk="0">
                    <a:moveTo>
                      <a:pt x="1393" y="1"/>
                    </a:moveTo>
                    <a:cubicBezTo>
                      <a:pt x="1036" y="1"/>
                      <a:pt x="667" y="132"/>
                      <a:pt x="453" y="358"/>
                    </a:cubicBezTo>
                    <a:cubicBezTo>
                      <a:pt x="226" y="572"/>
                      <a:pt x="95" y="846"/>
                      <a:pt x="48" y="1072"/>
                    </a:cubicBezTo>
                    <a:cubicBezTo>
                      <a:pt x="0" y="1310"/>
                      <a:pt x="24" y="1489"/>
                      <a:pt x="36" y="1620"/>
                    </a:cubicBezTo>
                    <a:cubicBezTo>
                      <a:pt x="60" y="1739"/>
                      <a:pt x="72" y="1811"/>
                      <a:pt x="95" y="1811"/>
                    </a:cubicBezTo>
                    <a:cubicBezTo>
                      <a:pt x="107" y="1811"/>
                      <a:pt x="107" y="1739"/>
                      <a:pt x="107" y="1620"/>
                    </a:cubicBezTo>
                    <a:cubicBezTo>
                      <a:pt x="107" y="1501"/>
                      <a:pt x="119" y="1322"/>
                      <a:pt x="179" y="1108"/>
                    </a:cubicBezTo>
                    <a:cubicBezTo>
                      <a:pt x="238" y="906"/>
                      <a:pt x="357" y="679"/>
                      <a:pt x="572" y="501"/>
                    </a:cubicBezTo>
                    <a:cubicBezTo>
                      <a:pt x="774" y="322"/>
                      <a:pt x="1072" y="215"/>
                      <a:pt x="1393" y="215"/>
                    </a:cubicBezTo>
                    <a:cubicBezTo>
                      <a:pt x="1548" y="215"/>
                      <a:pt x="1703" y="251"/>
                      <a:pt x="1834" y="298"/>
                    </a:cubicBezTo>
                    <a:cubicBezTo>
                      <a:pt x="1965" y="358"/>
                      <a:pt x="2084" y="429"/>
                      <a:pt x="2191" y="513"/>
                    </a:cubicBezTo>
                    <a:cubicBezTo>
                      <a:pt x="2393" y="715"/>
                      <a:pt x="2512" y="929"/>
                      <a:pt x="2560" y="1144"/>
                    </a:cubicBezTo>
                    <a:cubicBezTo>
                      <a:pt x="2679" y="1525"/>
                      <a:pt x="2596" y="1811"/>
                      <a:pt x="2643" y="1811"/>
                    </a:cubicBezTo>
                    <a:cubicBezTo>
                      <a:pt x="2655" y="1811"/>
                      <a:pt x="2679" y="1751"/>
                      <a:pt x="2715" y="1632"/>
                    </a:cubicBezTo>
                    <a:cubicBezTo>
                      <a:pt x="2739" y="1513"/>
                      <a:pt x="2762" y="1322"/>
                      <a:pt x="2715" y="1084"/>
                    </a:cubicBezTo>
                    <a:cubicBezTo>
                      <a:pt x="2667" y="858"/>
                      <a:pt x="2548" y="572"/>
                      <a:pt x="2322" y="358"/>
                    </a:cubicBezTo>
                    <a:cubicBezTo>
                      <a:pt x="2203" y="251"/>
                      <a:pt x="2072" y="144"/>
                      <a:pt x="1905" y="84"/>
                    </a:cubicBezTo>
                    <a:cubicBezTo>
                      <a:pt x="1738" y="25"/>
                      <a:pt x="1560" y="1"/>
                      <a:pt x="139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80" name="Google Shape;3480;p73"/>
              <p:cNvSpPr/>
              <p:nvPr/>
            </p:nvSpPr>
            <p:spPr>
              <a:xfrm>
                <a:off x="5677914" y="2419981"/>
                <a:ext cx="159468" cy="101535"/>
              </a:xfrm>
              <a:custGeom>
                <a:avLst/>
                <a:gdLst/>
                <a:ahLst/>
                <a:cxnLst/>
                <a:rect l="l" t="t" r="r" b="b"/>
                <a:pathLst>
                  <a:path w="2882" h="1835" extrusionOk="0">
                    <a:moveTo>
                      <a:pt x="1453" y="1"/>
                    </a:moveTo>
                    <a:cubicBezTo>
                      <a:pt x="1095" y="1"/>
                      <a:pt x="726" y="120"/>
                      <a:pt x="488" y="346"/>
                    </a:cubicBezTo>
                    <a:cubicBezTo>
                      <a:pt x="250" y="572"/>
                      <a:pt x="119" y="834"/>
                      <a:pt x="60" y="1060"/>
                    </a:cubicBezTo>
                    <a:cubicBezTo>
                      <a:pt x="0" y="1298"/>
                      <a:pt x="24" y="1489"/>
                      <a:pt x="36" y="1608"/>
                    </a:cubicBezTo>
                    <a:cubicBezTo>
                      <a:pt x="71" y="1739"/>
                      <a:pt x="83" y="1798"/>
                      <a:pt x="95" y="1798"/>
                    </a:cubicBezTo>
                    <a:cubicBezTo>
                      <a:pt x="119" y="1798"/>
                      <a:pt x="119" y="1727"/>
                      <a:pt x="119" y="1608"/>
                    </a:cubicBezTo>
                    <a:cubicBezTo>
                      <a:pt x="119" y="1489"/>
                      <a:pt x="131" y="1298"/>
                      <a:pt x="191" y="1108"/>
                    </a:cubicBezTo>
                    <a:cubicBezTo>
                      <a:pt x="250" y="894"/>
                      <a:pt x="381" y="679"/>
                      <a:pt x="607" y="489"/>
                    </a:cubicBezTo>
                    <a:cubicBezTo>
                      <a:pt x="810" y="310"/>
                      <a:pt x="1131" y="215"/>
                      <a:pt x="1453" y="215"/>
                    </a:cubicBezTo>
                    <a:cubicBezTo>
                      <a:pt x="1619" y="215"/>
                      <a:pt x="1774" y="239"/>
                      <a:pt x="1917" y="286"/>
                    </a:cubicBezTo>
                    <a:cubicBezTo>
                      <a:pt x="2072" y="346"/>
                      <a:pt x="2191" y="417"/>
                      <a:pt x="2286" y="513"/>
                    </a:cubicBezTo>
                    <a:cubicBezTo>
                      <a:pt x="2500" y="691"/>
                      <a:pt x="2631" y="929"/>
                      <a:pt x="2691" y="1132"/>
                    </a:cubicBezTo>
                    <a:cubicBezTo>
                      <a:pt x="2822" y="1536"/>
                      <a:pt x="2738" y="1822"/>
                      <a:pt x="2762" y="1834"/>
                    </a:cubicBezTo>
                    <a:cubicBezTo>
                      <a:pt x="2786" y="1834"/>
                      <a:pt x="2810" y="1775"/>
                      <a:pt x="2846" y="1644"/>
                    </a:cubicBezTo>
                    <a:cubicBezTo>
                      <a:pt x="2869" y="1513"/>
                      <a:pt x="2881" y="1310"/>
                      <a:pt x="2846" y="1084"/>
                    </a:cubicBezTo>
                    <a:cubicBezTo>
                      <a:pt x="2798" y="846"/>
                      <a:pt x="2667" y="584"/>
                      <a:pt x="2417" y="358"/>
                    </a:cubicBezTo>
                    <a:cubicBezTo>
                      <a:pt x="2298" y="251"/>
                      <a:pt x="2155" y="167"/>
                      <a:pt x="1988" y="96"/>
                    </a:cubicBezTo>
                    <a:cubicBezTo>
                      <a:pt x="1822" y="36"/>
                      <a:pt x="1655" y="1"/>
                      <a:pt x="14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81" name="Google Shape;3481;p73"/>
              <p:cNvSpPr/>
              <p:nvPr/>
            </p:nvSpPr>
            <p:spPr>
              <a:xfrm>
                <a:off x="5763515" y="2779041"/>
                <a:ext cx="368348" cy="413776"/>
              </a:xfrm>
              <a:custGeom>
                <a:avLst/>
                <a:gdLst/>
                <a:ahLst/>
                <a:cxnLst/>
                <a:rect l="l" t="t" r="r" b="b"/>
                <a:pathLst>
                  <a:path w="6657" h="7478" extrusionOk="0">
                    <a:moveTo>
                      <a:pt x="120" y="0"/>
                    </a:moveTo>
                    <a:cubicBezTo>
                      <a:pt x="84" y="36"/>
                      <a:pt x="48" y="48"/>
                      <a:pt x="1" y="48"/>
                    </a:cubicBezTo>
                    <a:lnTo>
                      <a:pt x="1544" y="348"/>
                    </a:lnTo>
                    <a:lnTo>
                      <a:pt x="1544" y="348"/>
                    </a:lnTo>
                    <a:cubicBezTo>
                      <a:pt x="1508" y="343"/>
                      <a:pt x="1471" y="338"/>
                      <a:pt x="1430" y="334"/>
                    </a:cubicBezTo>
                    <a:cubicBezTo>
                      <a:pt x="1013" y="1608"/>
                      <a:pt x="560" y="2953"/>
                      <a:pt x="680" y="4311"/>
                    </a:cubicBezTo>
                    <a:cubicBezTo>
                      <a:pt x="727" y="4572"/>
                      <a:pt x="787" y="4846"/>
                      <a:pt x="894" y="5108"/>
                    </a:cubicBezTo>
                    <a:cubicBezTo>
                      <a:pt x="977" y="5334"/>
                      <a:pt x="1144" y="5537"/>
                      <a:pt x="1168" y="5763"/>
                    </a:cubicBezTo>
                    <a:cubicBezTo>
                      <a:pt x="1251" y="6335"/>
                      <a:pt x="1251" y="6835"/>
                      <a:pt x="1501" y="7370"/>
                    </a:cubicBezTo>
                    <a:cubicBezTo>
                      <a:pt x="1513" y="7406"/>
                      <a:pt x="1549" y="7442"/>
                      <a:pt x="1572" y="7466"/>
                    </a:cubicBezTo>
                    <a:cubicBezTo>
                      <a:pt x="1608" y="7478"/>
                      <a:pt x="1632" y="7478"/>
                      <a:pt x="1680" y="7478"/>
                    </a:cubicBezTo>
                    <a:cubicBezTo>
                      <a:pt x="2346" y="7418"/>
                      <a:pt x="3001" y="7192"/>
                      <a:pt x="3632" y="6906"/>
                    </a:cubicBezTo>
                    <a:cubicBezTo>
                      <a:pt x="4013" y="6727"/>
                      <a:pt x="4406" y="6513"/>
                      <a:pt x="4740" y="6275"/>
                    </a:cubicBezTo>
                    <a:cubicBezTo>
                      <a:pt x="5442" y="5811"/>
                      <a:pt x="6085" y="5358"/>
                      <a:pt x="6656" y="4727"/>
                    </a:cubicBezTo>
                    <a:cubicBezTo>
                      <a:pt x="6633" y="4596"/>
                      <a:pt x="6549" y="4501"/>
                      <a:pt x="6478" y="4406"/>
                    </a:cubicBezTo>
                    <a:cubicBezTo>
                      <a:pt x="6156" y="4049"/>
                      <a:pt x="5859" y="3668"/>
                      <a:pt x="5537" y="3322"/>
                    </a:cubicBezTo>
                    <a:cubicBezTo>
                      <a:pt x="5299" y="3084"/>
                      <a:pt x="5085" y="2917"/>
                      <a:pt x="4882" y="2632"/>
                    </a:cubicBezTo>
                    <a:cubicBezTo>
                      <a:pt x="4418" y="2001"/>
                      <a:pt x="3823" y="1465"/>
                      <a:pt x="3168" y="1036"/>
                    </a:cubicBezTo>
                    <a:cubicBezTo>
                      <a:pt x="2370" y="489"/>
                      <a:pt x="1477" y="239"/>
                      <a:pt x="537" y="84"/>
                    </a:cubicBezTo>
                    <a:cubicBezTo>
                      <a:pt x="429" y="60"/>
                      <a:pt x="310" y="48"/>
                      <a:pt x="203" y="24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82" name="Google Shape;3482;p73"/>
              <p:cNvSpPr/>
              <p:nvPr/>
            </p:nvSpPr>
            <p:spPr>
              <a:xfrm>
                <a:off x="5909155" y="2445435"/>
                <a:ext cx="81062" cy="164338"/>
              </a:xfrm>
              <a:custGeom>
                <a:avLst/>
                <a:gdLst/>
                <a:ahLst/>
                <a:cxnLst/>
                <a:rect l="l" t="t" r="r" b="b"/>
                <a:pathLst>
                  <a:path w="1465" h="2970" extrusionOk="0">
                    <a:moveTo>
                      <a:pt x="1414" y="1"/>
                    </a:moveTo>
                    <a:cubicBezTo>
                      <a:pt x="1346" y="1"/>
                      <a:pt x="1158" y="30"/>
                      <a:pt x="941" y="172"/>
                    </a:cubicBezTo>
                    <a:cubicBezTo>
                      <a:pt x="655" y="326"/>
                      <a:pt x="310" y="684"/>
                      <a:pt x="155" y="1196"/>
                    </a:cubicBezTo>
                    <a:cubicBezTo>
                      <a:pt x="0" y="1684"/>
                      <a:pt x="48" y="2160"/>
                      <a:pt x="131" y="2470"/>
                    </a:cubicBezTo>
                    <a:cubicBezTo>
                      <a:pt x="226" y="2791"/>
                      <a:pt x="322" y="2970"/>
                      <a:pt x="345" y="2970"/>
                    </a:cubicBezTo>
                    <a:cubicBezTo>
                      <a:pt x="369" y="2946"/>
                      <a:pt x="298" y="2767"/>
                      <a:pt x="250" y="2458"/>
                    </a:cubicBezTo>
                    <a:cubicBezTo>
                      <a:pt x="203" y="2148"/>
                      <a:pt x="167" y="1696"/>
                      <a:pt x="310" y="1255"/>
                    </a:cubicBezTo>
                    <a:cubicBezTo>
                      <a:pt x="441" y="803"/>
                      <a:pt x="738" y="469"/>
                      <a:pt x="1000" y="291"/>
                    </a:cubicBezTo>
                    <a:cubicBezTo>
                      <a:pt x="1250" y="76"/>
                      <a:pt x="1465" y="29"/>
                      <a:pt x="1441" y="5"/>
                    </a:cubicBezTo>
                    <a:cubicBezTo>
                      <a:pt x="1441" y="2"/>
                      <a:pt x="1431" y="1"/>
                      <a:pt x="14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83" name="Google Shape;3483;p73"/>
              <p:cNvSpPr/>
              <p:nvPr/>
            </p:nvSpPr>
            <p:spPr>
              <a:xfrm>
                <a:off x="5922988" y="2502871"/>
                <a:ext cx="52732" cy="74699"/>
              </a:xfrm>
              <a:custGeom>
                <a:avLst/>
                <a:gdLst/>
                <a:ahLst/>
                <a:cxnLst/>
                <a:rect l="l" t="t" r="r" b="b"/>
                <a:pathLst>
                  <a:path w="953" h="1350" extrusionOk="0">
                    <a:moveTo>
                      <a:pt x="235" y="0"/>
                    </a:moveTo>
                    <a:cubicBezTo>
                      <a:pt x="159" y="0"/>
                      <a:pt x="101" y="28"/>
                      <a:pt x="60" y="38"/>
                    </a:cubicBezTo>
                    <a:cubicBezTo>
                      <a:pt x="24" y="74"/>
                      <a:pt x="0" y="86"/>
                      <a:pt x="0" y="98"/>
                    </a:cubicBezTo>
                    <a:cubicBezTo>
                      <a:pt x="7" y="105"/>
                      <a:pt x="20" y="107"/>
                      <a:pt x="37" y="107"/>
                    </a:cubicBezTo>
                    <a:cubicBezTo>
                      <a:pt x="56" y="107"/>
                      <a:pt x="82" y="105"/>
                      <a:pt x="113" y="105"/>
                    </a:cubicBezTo>
                    <a:cubicBezTo>
                      <a:pt x="153" y="105"/>
                      <a:pt x="202" y="108"/>
                      <a:pt x="262" y="122"/>
                    </a:cubicBezTo>
                    <a:cubicBezTo>
                      <a:pt x="405" y="169"/>
                      <a:pt x="572" y="289"/>
                      <a:pt x="679" y="503"/>
                    </a:cubicBezTo>
                    <a:cubicBezTo>
                      <a:pt x="774" y="705"/>
                      <a:pt x="798" y="931"/>
                      <a:pt x="762" y="1074"/>
                    </a:cubicBezTo>
                    <a:cubicBezTo>
                      <a:pt x="750" y="1241"/>
                      <a:pt x="703" y="1336"/>
                      <a:pt x="715" y="1348"/>
                    </a:cubicBezTo>
                    <a:cubicBezTo>
                      <a:pt x="716" y="1349"/>
                      <a:pt x="718" y="1349"/>
                      <a:pt x="720" y="1349"/>
                    </a:cubicBezTo>
                    <a:cubicBezTo>
                      <a:pt x="750" y="1349"/>
                      <a:pt x="826" y="1276"/>
                      <a:pt x="881" y="1110"/>
                    </a:cubicBezTo>
                    <a:cubicBezTo>
                      <a:pt x="941" y="943"/>
                      <a:pt x="953" y="681"/>
                      <a:pt x="822" y="419"/>
                    </a:cubicBezTo>
                    <a:cubicBezTo>
                      <a:pt x="762" y="300"/>
                      <a:pt x="679" y="205"/>
                      <a:pt x="572" y="122"/>
                    </a:cubicBezTo>
                    <a:cubicBezTo>
                      <a:pt x="465" y="50"/>
                      <a:pt x="357" y="27"/>
                      <a:pt x="274" y="3"/>
                    </a:cubicBezTo>
                    <a:cubicBezTo>
                      <a:pt x="261" y="1"/>
                      <a:pt x="248" y="0"/>
                      <a:pt x="23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84" name="Google Shape;3484;p73"/>
              <p:cNvSpPr/>
              <p:nvPr/>
            </p:nvSpPr>
            <p:spPr>
              <a:xfrm>
                <a:off x="5555349" y="2501045"/>
                <a:ext cx="58044" cy="64960"/>
              </a:xfrm>
              <a:custGeom>
                <a:avLst/>
                <a:gdLst/>
                <a:ahLst/>
                <a:cxnLst/>
                <a:rect l="l" t="t" r="r" b="b"/>
                <a:pathLst>
                  <a:path w="1049" h="1174" extrusionOk="0">
                    <a:moveTo>
                      <a:pt x="679" y="0"/>
                    </a:moveTo>
                    <a:cubicBezTo>
                      <a:pt x="560" y="0"/>
                      <a:pt x="417" y="24"/>
                      <a:pt x="274" y="119"/>
                    </a:cubicBezTo>
                    <a:cubicBezTo>
                      <a:pt x="143" y="202"/>
                      <a:pt x="12" y="369"/>
                      <a:pt x="0" y="560"/>
                    </a:cubicBezTo>
                    <a:cubicBezTo>
                      <a:pt x="0" y="667"/>
                      <a:pt x="12" y="750"/>
                      <a:pt x="60" y="845"/>
                    </a:cubicBezTo>
                    <a:cubicBezTo>
                      <a:pt x="96" y="929"/>
                      <a:pt x="179" y="976"/>
                      <a:pt x="239" y="1036"/>
                    </a:cubicBezTo>
                    <a:cubicBezTo>
                      <a:pt x="370" y="1131"/>
                      <a:pt x="512" y="1155"/>
                      <a:pt x="632" y="1167"/>
                    </a:cubicBezTo>
                    <a:cubicBezTo>
                      <a:pt x="676" y="1172"/>
                      <a:pt x="717" y="1173"/>
                      <a:pt x="755" y="1173"/>
                    </a:cubicBezTo>
                    <a:cubicBezTo>
                      <a:pt x="912" y="1173"/>
                      <a:pt x="1013" y="1141"/>
                      <a:pt x="1013" y="1131"/>
                    </a:cubicBezTo>
                    <a:cubicBezTo>
                      <a:pt x="1013" y="1107"/>
                      <a:pt x="858" y="1131"/>
                      <a:pt x="655" y="1084"/>
                    </a:cubicBezTo>
                    <a:cubicBezTo>
                      <a:pt x="548" y="1048"/>
                      <a:pt x="417" y="1024"/>
                      <a:pt x="310" y="929"/>
                    </a:cubicBezTo>
                    <a:cubicBezTo>
                      <a:pt x="251" y="893"/>
                      <a:pt x="203" y="845"/>
                      <a:pt x="155" y="786"/>
                    </a:cubicBezTo>
                    <a:cubicBezTo>
                      <a:pt x="131" y="726"/>
                      <a:pt x="120" y="655"/>
                      <a:pt x="120" y="572"/>
                    </a:cubicBezTo>
                    <a:cubicBezTo>
                      <a:pt x="131" y="429"/>
                      <a:pt x="215" y="298"/>
                      <a:pt x="334" y="214"/>
                    </a:cubicBezTo>
                    <a:cubicBezTo>
                      <a:pt x="453" y="143"/>
                      <a:pt x="572" y="107"/>
                      <a:pt x="679" y="83"/>
                    </a:cubicBezTo>
                    <a:cubicBezTo>
                      <a:pt x="905" y="60"/>
                      <a:pt x="1036" y="71"/>
                      <a:pt x="1048" y="60"/>
                    </a:cubicBezTo>
                    <a:cubicBezTo>
                      <a:pt x="1048" y="36"/>
                      <a:pt x="917" y="0"/>
                      <a:pt x="67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85" name="Google Shape;3485;p73"/>
              <p:cNvSpPr/>
              <p:nvPr/>
            </p:nvSpPr>
            <p:spPr>
              <a:xfrm>
                <a:off x="5615276" y="2545588"/>
                <a:ext cx="17208" cy="9739"/>
              </a:xfrm>
              <a:custGeom>
                <a:avLst/>
                <a:gdLst/>
                <a:ahLst/>
                <a:cxnLst/>
                <a:rect l="l" t="t" r="r" b="b"/>
                <a:pathLst>
                  <a:path w="311" h="176" extrusionOk="0">
                    <a:moveTo>
                      <a:pt x="274" y="0"/>
                    </a:moveTo>
                    <a:cubicBezTo>
                      <a:pt x="241" y="0"/>
                      <a:pt x="186" y="16"/>
                      <a:pt x="132" y="52"/>
                    </a:cubicBezTo>
                    <a:cubicBezTo>
                      <a:pt x="60" y="100"/>
                      <a:pt x="1" y="159"/>
                      <a:pt x="13" y="171"/>
                    </a:cubicBezTo>
                    <a:cubicBezTo>
                      <a:pt x="16" y="174"/>
                      <a:pt x="22" y="176"/>
                      <a:pt x="32" y="176"/>
                    </a:cubicBezTo>
                    <a:cubicBezTo>
                      <a:pt x="63" y="176"/>
                      <a:pt x="125" y="160"/>
                      <a:pt x="180" y="124"/>
                    </a:cubicBezTo>
                    <a:cubicBezTo>
                      <a:pt x="251" y="88"/>
                      <a:pt x="311" y="28"/>
                      <a:pt x="299" y="5"/>
                    </a:cubicBezTo>
                    <a:cubicBezTo>
                      <a:pt x="293" y="2"/>
                      <a:pt x="285" y="0"/>
                      <a:pt x="27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86" name="Google Shape;3486;p73"/>
              <p:cNvSpPr/>
              <p:nvPr/>
            </p:nvSpPr>
            <p:spPr>
              <a:xfrm>
                <a:off x="5571838" y="2554995"/>
                <a:ext cx="90303" cy="42883"/>
              </a:xfrm>
              <a:custGeom>
                <a:avLst/>
                <a:gdLst/>
                <a:ahLst/>
                <a:cxnLst/>
                <a:rect l="l" t="t" r="r" b="b"/>
                <a:pathLst>
                  <a:path w="1632" h="775" extrusionOk="0">
                    <a:moveTo>
                      <a:pt x="1617" y="0"/>
                    </a:moveTo>
                    <a:cubicBezTo>
                      <a:pt x="1602" y="0"/>
                      <a:pt x="1554" y="103"/>
                      <a:pt x="1441" y="228"/>
                    </a:cubicBezTo>
                    <a:cubicBezTo>
                      <a:pt x="1334" y="359"/>
                      <a:pt x="1155" y="513"/>
                      <a:pt x="917" y="597"/>
                    </a:cubicBezTo>
                    <a:cubicBezTo>
                      <a:pt x="777" y="639"/>
                      <a:pt x="638" y="656"/>
                      <a:pt x="513" y="656"/>
                    </a:cubicBezTo>
                    <a:cubicBezTo>
                      <a:pt x="424" y="656"/>
                      <a:pt x="343" y="647"/>
                      <a:pt x="274" y="632"/>
                    </a:cubicBezTo>
                    <a:cubicBezTo>
                      <a:pt x="153" y="604"/>
                      <a:pt x="61" y="562"/>
                      <a:pt x="27" y="562"/>
                    </a:cubicBezTo>
                    <a:cubicBezTo>
                      <a:pt x="17" y="562"/>
                      <a:pt x="12" y="565"/>
                      <a:pt x="12" y="573"/>
                    </a:cubicBezTo>
                    <a:cubicBezTo>
                      <a:pt x="0" y="585"/>
                      <a:pt x="83" y="656"/>
                      <a:pt x="262" y="716"/>
                    </a:cubicBezTo>
                    <a:cubicBezTo>
                      <a:pt x="355" y="749"/>
                      <a:pt x="477" y="775"/>
                      <a:pt x="614" y="775"/>
                    </a:cubicBezTo>
                    <a:cubicBezTo>
                      <a:pt x="723" y="775"/>
                      <a:pt x="843" y="758"/>
                      <a:pt x="965" y="716"/>
                    </a:cubicBezTo>
                    <a:cubicBezTo>
                      <a:pt x="1226" y="632"/>
                      <a:pt x="1429" y="430"/>
                      <a:pt x="1512" y="287"/>
                    </a:cubicBezTo>
                    <a:cubicBezTo>
                      <a:pt x="1619" y="120"/>
                      <a:pt x="1631" y="13"/>
                      <a:pt x="1619" y="1"/>
                    </a:cubicBezTo>
                    <a:cubicBezTo>
                      <a:pt x="1619" y="1"/>
                      <a:pt x="1618" y="0"/>
                      <a:pt x="16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87" name="Google Shape;3487;p73"/>
              <p:cNvSpPr/>
              <p:nvPr/>
            </p:nvSpPr>
            <p:spPr>
              <a:xfrm>
                <a:off x="5834011" y="2987206"/>
                <a:ext cx="262940" cy="170701"/>
              </a:xfrm>
              <a:custGeom>
                <a:avLst/>
                <a:gdLst/>
                <a:ahLst/>
                <a:cxnLst/>
                <a:rect l="l" t="t" r="r" b="b"/>
                <a:pathLst>
                  <a:path w="4752" h="3085" extrusionOk="0">
                    <a:moveTo>
                      <a:pt x="4656" y="1"/>
                    </a:moveTo>
                    <a:cubicBezTo>
                      <a:pt x="4525" y="156"/>
                      <a:pt x="4394" y="287"/>
                      <a:pt x="4239" y="453"/>
                    </a:cubicBezTo>
                    <a:cubicBezTo>
                      <a:pt x="3894" y="799"/>
                      <a:pt x="3489" y="1156"/>
                      <a:pt x="3025" y="1489"/>
                    </a:cubicBezTo>
                    <a:cubicBezTo>
                      <a:pt x="2561" y="1822"/>
                      <a:pt x="2084" y="2108"/>
                      <a:pt x="1656" y="2323"/>
                    </a:cubicBezTo>
                    <a:cubicBezTo>
                      <a:pt x="1430" y="2430"/>
                      <a:pt x="1227" y="2537"/>
                      <a:pt x="1013" y="2620"/>
                    </a:cubicBezTo>
                    <a:cubicBezTo>
                      <a:pt x="918" y="2668"/>
                      <a:pt x="822" y="2715"/>
                      <a:pt x="715" y="2739"/>
                    </a:cubicBezTo>
                    <a:cubicBezTo>
                      <a:pt x="632" y="2775"/>
                      <a:pt x="537" y="2823"/>
                      <a:pt x="441" y="2846"/>
                    </a:cubicBezTo>
                    <a:cubicBezTo>
                      <a:pt x="287" y="2906"/>
                      <a:pt x="144" y="2954"/>
                      <a:pt x="1" y="3001"/>
                    </a:cubicBezTo>
                    <a:cubicBezTo>
                      <a:pt x="1" y="3025"/>
                      <a:pt x="25" y="3061"/>
                      <a:pt x="37" y="3085"/>
                    </a:cubicBezTo>
                    <a:cubicBezTo>
                      <a:pt x="168" y="3061"/>
                      <a:pt x="322" y="3013"/>
                      <a:pt x="477" y="2954"/>
                    </a:cubicBezTo>
                    <a:cubicBezTo>
                      <a:pt x="572" y="2918"/>
                      <a:pt x="679" y="2894"/>
                      <a:pt x="763" y="2858"/>
                    </a:cubicBezTo>
                    <a:cubicBezTo>
                      <a:pt x="870" y="2835"/>
                      <a:pt x="953" y="2787"/>
                      <a:pt x="1060" y="2739"/>
                    </a:cubicBezTo>
                    <a:cubicBezTo>
                      <a:pt x="1263" y="2668"/>
                      <a:pt x="1489" y="2561"/>
                      <a:pt x="1715" y="2465"/>
                    </a:cubicBezTo>
                    <a:cubicBezTo>
                      <a:pt x="2156" y="2239"/>
                      <a:pt x="2632" y="1953"/>
                      <a:pt x="3108" y="1608"/>
                    </a:cubicBezTo>
                    <a:cubicBezTo>
                      <a:pt x="3597" y="1287"/>
                      <a:pt x="4013" y="918"/>
                      <a:pt x="4347" y="560"/>
                    </a:cubicBezTo>
                    <a:cubicBezTo>
                      <a:pt x="4501" y="406"/>
                      <a:pt x="4632" y="263"/>
                      <a:pt x="4751" y="108"/>
                    </a:cubicBezTo>
                    <a:cubicBezTo>
                      <a:pt x="4728" y="84"/>
                      <a:pt x="4692" y="37"/>
                      <a:pt x="465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88" name="Google Shape;3488;p73"/>
              <p:cNvSpPr/>
              <p:nvPr/>
            </p:nvSpPr>
            <p:spPr>
              <a:xfrm>
                <a:off x="5678522" y="2769523"/>
                <a:ext cx="311688" cy="700841"/>
              </a:xfrm>
              <a:custGeom>
                <a:avLst/>
                <a:gdLst/>
                <a:ahLst/>
                <a:cxnLst/>
                <a:rect l="l" t="t" r="r" b="b"/>
                <a:pathLst>
                  <a:path w="5633" h="12666" extrusionOk="0">
                    <a:moveTo>
                      <a:pt x="1463" y="0"/>
                    </a:moveTo>
                    <a:cubicBezTo>
                      <a:pt x="1428" y="0"/>
                      <a:pt x="1393" y="2"/>
                      <a:pt x="1358" y="6"/>
                    </a:cubicBezTo>
                    <a:cubicBezTo>
                      <a:pt x="572" y="161"/>
                      <a:pt x="346" y="2423"/>
                      <a:pt x="251" y="3030"/>
                    </a:cubicBezTo>
                    <a:cubicBezTo>
                      <a:pt x="1" y="4875"/>
                      <a:pt x="334" y="6733"/>
                      <a:pt x="763" y="8519"/>
                    </a:cubicBezTo>
                    <a:cubicBezTo>
                      <a:pt x="1120" y="9995"/>
                      <a:pt x="1203" y="11483"/>
                      <a:pt x="2716" y="12317"/>
                    </a:cubicBezTo>
                    <a:cubicBezTo>
                      <a:pt x="3121" y="12545"/>
                      <a:pt x="3601" y="12665"/>
                      <a:pt x="4066" y="12665"/>
                    </a:cubicBezTo>
                    <a:cubicBezTo>
                      <a:pt x="4161" y="12665"/>
                      <a:pt x="4254" y="12660"/>
                      <a:pt x="4347" y="12650"/>
                    </a:cubicBezTo>
                    <a:cubicBezTo>
                      <a:pt x="4632" y="12614"/>
                      <a:pt x="4930" y="12543"/>
                      <a:pt x="5192" y="12388"/>
                    </a:cubicBezTo>
                    <a:cubicBezTo>
                      <a:pt x="5633" y="12174"/>
                      <a:pt x="5585" y="12150"/>
                      <a:pt x="5466" y="11733"/>
                    </a:cubicBezTo>
                    <a:cubicBezTo>
                      <a:pt x="5371" y="11317"/>
                      <a:pt x="5168" y="10924"/>
                      <a:pt x="4954" y="10519"/>
                    </a:cubicBezTo>
                    <a:cubicBezTo>
                      <a:pt x="4692" y="10031"/>
                      <a:pt x="4418" y="9531"/>
                      <a:pt x="4228" y="9019"/>
                    </a:cubicBezTo>
                    <a:cubicBezTo>
                      <a:pt x="3382" y="6602"/>
                      <a:pt x="3906" y="3851"/>
                      <a:pt x="4025" y="1375"/>
                    </a:cubicBezTo>
                    <a:cubicBezTo>
                      <a:pt x="4049" y="720"/>
                      <a:pt x="3501" y="518"/>
                      <a:pt x="2906" y="351"/>
                    </a:cubicBezTo>
                    <a:cubicBezTo>
                      <a:pt x="2608" y="268"/>
                      <a:pt x="2323" y="184"/>
                      <a:pt x="2025" y="101"/>
                    </a:cubicBezTo>
                    <a:cubicBezTo>
                      <a:pt x="1834" y="51"/>
                      <a:pt x="1651" y="0"/>
                      <a:pt x="146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89" name="Google Shape;3489;p73"/>
              <p:cNvSpPr/>
              <p:nvPr/>
            </p:nvSpPr>
            <p:spPr>
              <a:xfrm>
                <a:off x="5789910" y="2785625"/>
                <a:ext cx="46147" cy="588350"/>
              </a:xfrm>
              <a:custGeom>
                <a:avLst/>
                <a:gdLst/>
                <a:ahLst/>
                <a:cxnLst/>
                <a:rect l="l" t="t" r="r" b="b"/>
                <a:pathLst>
                  <a:path w="834" h="10633" extrusionOk="0">
                    <a:moveTo>
                      <a:pt x="584" y="1"/>
                    </a:moveTo>
                    <a:cubicBezTo>
                      <a:pt x="548" y="96"/>
                      <a:pt x="536" y="179"/>
                      <a:pt x="500" y="286"/>
                    </a:cubicBezTo>
                    <a:cubicBezTo>
                      <a:pt x="464" y="465"/>
                      <a:pt x="429" y="655"/>
                      <a:pt x="381" y="870"/>
                    </a:cubicBezTo>
                    <a:cubicBezTo>
                      <a:pt x="298" y="1263"/>
                      <a:pt x="238" y="1679"/>
                      <a:pt x="179" y="2144"/>
                    </a:cubicBezTo>
                    <a:cubicBezTo>
                      <a:pt x="72" y="3049"/>
                      <a:pt x="0" y="4049"/>
                      <a:pt x="12" y="5108"/>
                    </a:cubicBezTo>
                    <a:cubicBezTo>
                      <a:pt x="24" y="6168"/>
                      <a:pt x="119" y="7156"/>
                      <a:pt x="238" y="8073"/>
                    </a:cubicBezTo>
                    <a:cubicBezTo>
                      <a:pt x="298" y="8513"/>
                      <a:pt x="369" y="8942"/>
                      <a:pt x="441" y="9347"/>
                    </a:cubicBezTo>
                    <a:cubicBezTo>
                      <a:pt x="524" y="9752"/>
                      <a:pt x="595" y="10121"/>
                      <a:pt x="667" y="10454"/>
                    </a:cubicBezTo>
                    <a:lnTo>
                      <a:pt x="714" y="10633"/>
                    </a:lnTo>
                    <a:lnTo>
                      <a:pt x="834" y="10633"/>
                    </a:lnTo>
                    <a:cubicBezTo>
                      <a:pt x="834" y="10526"/>
                      <a:pt x="822" y="10454"/>
                      <a:pt x="798" y="10371"/>
                    </a:cubicBezTo>
                    <a:cubicBezTo>
                      <a:pt x="726" y="10037"/>
                      <a:pt x="655" y="9680"/>
                      <a:pt x="595" y="9275"/>
                    </a:cubicBezTo>
                    <a:cubicBezTo>
                      <a:pt x="524" y="8871"/>
                      <a:pt x="464" y="8454"/>
                      <a:pt x="405" y="7990"/>
                    </a:cubicBezTo>
                    <a:cubicBezTo>
                      <a:pt x="298" y="7097"/>
                      <a:pt x="203" y="6108"/>
                      <a:pt x="191" y="5061"/>
                    </a:cubicBezTo>
                    <a:cubicBezTo>
                      <a:pt x="179" y="4025"/>
                      <a:pt x="238" y="3025"/>
                      <a:pt x="345" y="2132"/>
                    </a:cubicBezTo>
                    <a:cubicBezTo>
                      <a:pt x="405" y="1679"/>
                      <a:pt x="464" y="1251"/>
                      <a:pt x="536" y="870"/>
                    </a:cubicBezTo>
                    <a:cubicBezTo>
                      <a:pt x="584" y="667"/>
                      <a:pt x="607" y="477"/>
                      <a:pt x="643" y="298"/>
                    </a:cubicBezTo>
                    <a:cubicBezTo>
                      <a:pt x="667" y="215"/>
                      <a:pt x="679" y="120"/>
                      <a:pt x="703" y="36"/>
                    </a:cubicBezTo>
                    <a:cubicBezTo>
                      <a:pt x="655" y="12"/>
                      <a:pt x="619" y="1"/>
                      <a:pt x="58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90" name="Google Shape;3490;p73"/>
              <p:cNvSpPr/>
              <p:nvPr/>
            </p:nvSpPr>
            <p:spPr>
              <a:xfrm>
                <a:off x="5416350" y="3144685"/>
                <a:ext cx="730666" cy="293705"/>
              </a:xfrm>
              <a:custGeom>
                <a:avLst/>
                <a:gdLst/>
                <a:ahLst/>
                <a:cxnLst/>
                <a:rect l="l" t="t" r="r" b="b"/>
                <a:pathLst>
                  <a:path w="13205" h="5308" extrusionOk="0">
                    <a:moveTo>
                      <a:pt x="2024" y="0"/>
                    </a:moveTo>
                    <a:cubicBezTo>
                      <a:pt x="1929" y="0"/>
                      <a:pt x="1786" y="0"/>
                      <a:pt x="1727" y="96"/>
                    </a:cubicBezTo>
                    <a:cubicBezTo>
                      <a:pt x="1643" y="215"/>
                      <a:pt x="1750" y="393"/>
                      <a:pt x="1846" y="489"/>
                    </a:cubicBezTo>
                    <a:cubicBezTo>
                      <a:pt x="2072" y="703"/>
                      <a:pt x="2346" y="846"/>
                      <a:pt x="2620" y="929"/>
                    </a:cubicBezTo>
                    <a:cubicBezTo>
                      <a:pt x="2370" y="1085"/>
                      <a:pt x="2085" y="1141"/>
                      <a:pt x="1787" y="1141"/>
                    </a:cubicBezTo>
                    <a:cubicBezTo>
                      <a:pt x="1402" y="1141"/>
                      <a:pt x="995" y="1047"/>
                      <a:pt x="619" y="953"/>
                    </a:cubicBezTo>
                    <a:cubicBezTo>
                      <a:pt x="554" y="945"/>
                      <a:pt x="499" y="931"/>
                      <a:pt x="441" y="931"/>
                    </a:cubicBezTo>
                    <a:cubicBezTo>
                      <a:pt x="414" y="931"/>
                      <a:pt x="387" y="934"/>
                      <a:pt x="357" y="941"/>
                    </a:cubicBezTo>
                    <a:cubicBezTo>
                      <a:pt x="215" y="989"/>
                      <a:pt x="143" y="1167"/>
                      <a:pt x="179" y="1310"/>
                    </a:cubicBezTo>
                    <a:cubicBezTo>
                      <a:pt x="215" y="1465"/>
                      <a:pt x="334" y="1584"/>
                      <a:pt x="465" y="1667"/>
                    </a:cubicBezTo>
                    <a:cubicBezTo>
                      <a:pt x="790" y="1882"/>
                      <a:pt x="1172" y="1935"/>
                      <a:pt x="1560" y="1935"/>
                    </a:cubicBezTo>
                    <a:cubicBezTo>
                      <a:pt x="1711" y="1935"/>
                      <a:pt x="1862" y="1927"/>
                      <a:pt x="2012" y="1917"/>
                    </a:cubicBezTo>
                    <a:lnTo>
                      <a:pt x="2012" y="1917"/>
                    </a:lnTo>
                    <a:cubicBezTo>
                      <a:pt x="1820" y="2004"/>
                      <a:pt x="1610" y="2023"/>
                      <a:pt x="1396" y="2023"/>
                    </a:cubicBezTo>
                    <a:cubicBezTo>
                      <a:pt x="1226" y="2023"/>
                      <a:pt x="1054" y="2011"/>
                      <a:pt x="887" y="2011"/>
                    </a:cubicBezTo>
                    <a:cubicBezTo>
                      <a:pt x="626" y="2011"/>
                      <a:pt x="376" y="2040"/>
                      <a:pt x="167" y="2191"/>
                    </a:cubicBezTo>
                    <a:cubicBezTo>
                      <a:pt x="107" y="2239"/>
                      <a:pt x="36" y="2310"/>
                      <a:pt x="48" y="2382"/>
                    </a:cubicBezTo>
                    <a:cubicBezTo>
                      <a:pt x="60" y="2429"/>
                      <a:pt x="96" y="2477"/>
                      <a:pt x="143" y="2501"/>
                    </a:cubicBezTo>
                    <a:cubicBezTo>
                      <a:pt x="475" y="2806"/>
                      <a:pt x="935" y="2874"/>
                      <a:pt x="1406" y="2874"/>
                    </a:cubicBezTo>
                    <a:cubicBezTo>
                      <a:pt x="1561" y="2874"/>
                      <a:pt x="1717" y="2867"/>
                      <a:pt x="1870" y="2858"/>
                    </a:cubicBezTo>
                    <a:lnTo>
                      <a:pt x="1870" y="2858"/>
                    </a:lnTo>
                    <a:cubicBezTo>
                      <a:pt x="1441" y="2906"/>
                      <a:pt x="1000" y="2989"/>
                      <a:pt x="572" y="3108"/>
                    </a:cubicBezTo>
                    <a:cubicBezTo>
                      <a:pt x="369" y="3167"/>
                      <a:pt x="155" y="3263"/>
                      <a:pt x="36" y="3441"/>
                    </a:cubicBezTo>
                    <a:cubicBezTo>
                      <a:pt x="24" y="3465"/>
                      <a:pt x="0" y="3513"/>
                      <a:pt x="0" y="3560"/>
                    </a:cubicBezTo>
                    <a:cubicBezTo>
                      <a:pt x="0" y="3608"/>
                      <a:pt x="36" y="3632"/>
                      <a:pt x="60" y="3644"/>
                    </a:cubicBezTo>
                    <a:cubicBezTo>
                      <a:pt x="176" y="3752"/>
                      <a:pt x="337" y="3785"/>
                      <a:pt x="501" y="3785"/>
                    </a:cubicBezTo>
                    <a:cubicBezTo>
                      <a:pt x="589" y="3785"/>
                      <a:pt x="679" y="3775"/>
                      <a:pt x="762" y="3763"/>
                    </a:cubicBezTo>
                    <a:cubicBezTo>
                      <a:pt x="1131" y="3739"/>
                      <a:pt x="1524" y="3691"/>
                      <a:pt x="1893" y="3668"/>
                    </a:cubicBezTo>
                    <a:lnTo>
                      <a:pt x="1893" y="3668"/>
                    </a:lnTo>
                    <a:cubicBezTo>
                      <a:pt x="1572" y="3739"/>
                      <a:pt x="1250" y="3906"/>
                      <a:pt x="988" y="4108"/>
                    </a:cubicBezTo>
                    <a:cubicBezTo>
                      <a:pt x="893" y="4180"/>
                      <a:pt x="810" y="4275"/>
                      <a:pt x="762" y="4382"/>
                    </a:cubicBezTo>
                    <a:cubicBezTo>
                      <a:pt x="715" y="4477"/>
                      <a:pt x="715" y="4620"/>
                      <a:pt x="810" y="4703"/>
                    </a:cubicBezTo>
                    <a:cubicBezTo>
                      <a:pt x="871" y="4772"/>
                      <a:pt x="957" y="4797"/>
                      <a:pt x="1045" y="4797"/>
                    </a:cubicBezTo>
                    <a:cubicBezTo>
                      <a:pt x="1110" y="4797"/>
                      <a:pt x="1178" y="4783"/>
                      <a:pt x="1239" y="4763"/>
                    </a:cubicBezTo>
                    <a:cubicBezTo>
                      <a:pt x="1621" y="4682"/>
                      <a:pt x="2027" y="4465"/>
                      <a:pt x="2411" y="4465"/>
                    </a:cubicBezTo>
                    <a:cubicBezTo>
                      <a:pt x="2421" y="4465"/>
                      <a:pt x="2431" y="4465"/>
                      <a:pt x="2441" y="4465"/>
                    </a:cubicBezTo>
                    <a:cubicBezTo>
                      <a:pt x="2882" y="4477"/>
                      <a:pt x="3322" y="4525"/>
                      <a:pt x="3739" y="4572"/>
                    </a:cubicBezTo>
                    <a:cubicBezTo>
                      <a:pt x="3786" y="4572"/>
                      <a:pt x="3810" y="4584"/>
                      <a:pt x="3858" y="4584"/>
                    </a:cubicBezTo>
                    <a:cubicBezTo>
                      <a:pt x="4632" y="4751"/>
                      <a:pt x="5537" y="4882"/>
                      <a:pt x="5703" y="4918"/>
                    </a:cubicBezTo>
                    <a:cubicBezTo>
                      <a:pt x="6659" y="5043"/>
                      <a:pt x="8056" y="5307"/>
                      <a:pt x="9380" y="5307"/>
                    </a:cubicBezTo>
                    <a:cubicBezTo>
                      <a:pt x="11191" y="5307"/>
                      <a:pt x="12865" y="4814"/>
                      <a:pt x="13085" y="2798"/>
                    </a:cubicBezTo>
                    <a:cubicBezTo>
                      <a:pt x="13204" y="2179"/>
                      <a:pt x="13192" y="1072"/>
                      <a:pt x="12823" y="477"/>
                    </a:cubicBezTo>
                    <a:cubicBezTo>
                      <a:pt x="12752" y="358"/>
                      <a:pt x="12657" y="286"/>
                      <a:pt x="12549" y="227"/>
                    </a:cubicBezTo>
                    <a:cubicBezTo>
                      <a:pt x="12353" y="118"/>
                      <a:pt x="12104" y="93"/>
                      <a:pt x="11860" y="93"/>
                    </a:cubicBezTo>
                    <a:cubicBezTo>
                      <a:pt x="11705" y="93"/>
                      <a:pt x="11553" y="103"/>
                      <a:pt x="11418" y="108"/>
                    </a:cubicBezTo>
                    <a:cubicBezTo>
                      <a:pt x="10811" y="119"/>
                      <a:pt x="10204" y="179"/>
                      <a:pt x="9585" y="179"/>
                    </a:cubicBezTo>
                    <a:cubicBezTo>
                      <a:pt x="8716" y="191"/>
                      <a:pt x="7835" y="227"/>
                      <a:pt x="6965" y="274"/>
                    </a:cubicBezTo>
                    <a:cubicBezTo>
                      <a:pt x="6453" y="298"/>
                      <a:pt x="5941" y="334"/>
                      <a:pt x="5418" y="358"/>
                    </a:cubicBezTo>
                    <a:lnTo>
                      <a:pt x="5418" y="346"/>
                    </a:lnTo>
                    <a:cubicBezTo>
                      <a:pt x="5203" y="346"/>
                      <a:pt x="4978" y="330"/>
                      <a:pt x="4757" y="330"/>
                    </a:cubicBezTo>
                    <a:cubicBezTo>
                      <a:pt x="4646" y="330"/>
                      <a:pt x="4537" y="334"/>
                      <a:pt x="4429" y="346"/>
                    </a:cubicBezTo>
                    <a:cubicBezTo>
                      <a:pt x="4260" y="372"/>
                      <a:pt x="4124" y="406"/>
                      <a:pt x="3971" y="406"/>
                    </a:cubicBezTo>
                    <a:cubicBezTo>
                      <a:pt x="3920" y="406"/>
                      <a:pt x="3867" y="402"/>
                      <a:pt x="3810" y="393"/>
                    </a:cubicBezTo>
                    <a:cubicBezTo>
                      <a:pt x="3203" y="286"/>
                      <a:pt x="2643" y="48"/>
                      <a:pt x="2024" y="0"/>
                    </a:cubicBezTo>
                    <a:close/>
                  </a:path>
                </a:pathLst>
              </a:custGeom>
              <a:solidFill>
                <a:srgbClr val="F47A9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491" name="Google Shape;3491;p73"/>
              <p:cNvSpPr/>
              <p:nvPr/>
            </p:nvSpPr>
            <p:spPr>
              <a:xfrm>
                <a:off x="5788582" y="3151823"/>
                <a:ext cx="314953" cy="18094"/>
              </a:xfrm>
              <a:custGeom>
                <a:avLst/>
                <a:gdLst/>
                <a:ahLst/>
                <a:cxnLst/>
                <a:rect l="l" t="t" r="r" b="b"/>
                <a:pathLst>
                  <a:path w="5692" h="327" extrusionOk="0">
                    <a:moveTo>
                      <a:pt x="2663" y="1"/>
                    </a:moveTo>
                    <a:cubicBezTo>
                      <a:pt x="1949" y="1"/>
                      <a:pt x="1313" y="55"/>
                      <a:pt x="846" y="110"/>
                    </a:cubicBezTo>
                    <a:cubicBezTo>
                      <a:pt x="322" y="169"/>
                      <a:pt x="0" y="241"/>
                      <a:pt x="24" y="264"/>
                    </a:cubicBezTo>
                    <a:cubicBezTo>
                      <a:pt x="24" y="271"/>
                      <a:pt x="49" y="274"/>
                      <a:pt x="96" y="274"/>
                    </a:cubicBezTo>
                    <a:cubicBezTo>
                      <a:pt x="218" y="274"/>
                      <a:pt x="489" y="254"/>
                      <a:pt x="858" y="229"/>
                    </a:cubicBezTo>
                    <a:cubicBezTo>
                      <a:pt x="1310" y="208"/>
                      <a:pt x="1886" y="179"/>
                      <a:pt x="2549" y="179"/>
                    </a:cubicBezTo>
                    <a:cubicBezTo>
                      <a:pt x="2654" y="179"/>
                      <a:pt x="2761" y="179"/>
                      <a:pt x="2870" y="181"/>
                    </a:cubicBezTo>
                    <a:cubicBezTo>
                      <a:pt x="3656" y="205"/>
                      <a:pt x="4358" y="241"/>
                      <a:pt x="4870" y="288"/>
                    </a:cubicBezTo>
                    <a:cubicBezTo>
                      <a:pt x="5300" y="298"/>
                      <a:pt x="5598" y="326"/>
                      <a:pt x="5673" y="326"/>
                    </a:cubicBezTo>
                    <a:cubicBezTo>
                      <a:pt x="5685" y="326"/>
                      <a:pt x="5691" y="326"/>
                      <a:pt x="5691" y="324"/>
                    </a:cubicBezTo>
                    <a:cubicBezTo>
                      <a:pt x="5691" y="300"/>
                      <a:pt x="5382" y="229"/>
                      <a:pt x="4870" y="157"/>
                    </a:cubicBezTo>
                    <a:cubicBezTo>
                      <a:pt x="4370" y="86"/>
                      <a:pt x="3656" y="26"/>
                      <a:pt x="2870" y="2"/>
                    </a:cubicBezTo>
                    <a:cubicBezTo>
                      <a:pt x="2800" y="1"/>
                      <a:pt x="2731" y="1"/>
                      <a:pt x="266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  <p:sp>
          <p:nvSpPr>
            <p:cNvPr id="3492" name="Google Shape;3492;p73"/>
            <p:cNvSpPr/>
            <p:nvPr/>
          </p:nvSpPr>
          <p:spPr>
            <a:xfrm flipH="1">
              <a:off x="5676857" y="1837327"/>
              <a:ext cx="220368" cy="303701"/>
            </a:xfrm>
            <a:custGeom>
              <a:avLst/>
              <a:gdLst/>
              <a:ahLst/>
              <a:cxnLst/>
              <a:rect l="l" t="t" r="r" b="b"/>
              <a:pathLst>
                <a:path w="3716" h="5121" extrusionOk="0">
                  <a:moveTo>
                    <a:pt x="3088" y="1"/>
                  </a:moveTo>
                  <a:cubicBezTo>
                    <a:pt x="3033" y="1"/>
                    <a:pt x="2984" y="20"/>
                    <a:pt x="2941" y="46"/>
                  </a:cubicBezTo>
                  <a:cubicBezTo>
                    <a:pt x="1786" y="558"/>
                    <a:pt x="750" y="1391"/>
                    <a:pt x="0" y="2439"/>
                  </a:cubicBezTo>
                  <a:lnTo>
                    <a:pt x="12" y="5118"/>
                  </a:lnTo>
                  <a:cubicBezTo>
                    <a:pt x="52" y="5120"/>
                    <a:pt x="93" y="5120"/>
                    <a:pt x="133" y="5120"/>
                  </a:cubicBezTo>
                  <a:cubicBezTo>
                    <a:pt x="1248" y="5120"/>
                    <a:pt x="2356" y="4489"/>
                    <a:pt x="2977" y="3558"/>
                  </a:cubicBezTo>
                  <a:cubicBezTo>
                    <a:pt x="3608" y="2570"/>
                    <a:pt x="3715" y="1296"/>
                    <a:pt x="3286" y="189"/>
                  </a:cubicBezTo>
                  <a:cubicBezTo>
                    <a:pt x="3251" y="117"/>
                    <a:pt x="3227" y="46"/>
                    <a:pt x="3155" y="10"/>
                  </a:cubicBezTo>
                  <a:cubicBezTo>
                    <a:pt x="3132" y="3"/>
                    <a:pt x="3110" y="1"/>
                    <a:pt x="3088" y="1"/>
                  </a:cubicBezTo>
                  <a:close/>
                </a:path>
              </a:pathLst>
            </a:custGeom>
            <a:solidFill>
              <a:srgbClr val="6D037D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493" name="Google Shape;3493;p73"/>
            <p:cNvSpPr/>
            <p:nvPr/>
          </p:nvSpPr>
          <p:spPr>
            <a:xfrm flipH="1">
              <a:off x="5246908" y="1795575"/>
              <a:ext cx="483671" cy="201637"/>
            </a:xfrm>
            <a:custGeom>
              <a:avLst/>
              <a:gdLst/>
              <a:ahLst/>
              <a:cxnLst/>
              <a:rect l="l" t="t" r="r" b="b"/>
              <a:pathLst>
                <a:path w="8156" h="3400" extrusionOk="0">
                  <a:moveTo>
                    <a:pt x="5739" y="1"/>
                  </a:moveTo>
                  <a:cubicBezTo>
                    <a:pt x="5239" y="1"/>
                    <a:pt x="4763" y="251"/>
                    <a:pt x="4286" y="417"/>
                  </a:cubicBezTo>
                  <a:cubicBezTo>
                    <a:pt x="3696" y="628"/>
                    <a:pt x="3077" y="731"/>
                    <a:pt x="2458" y="731"/>
                  </a:cubicBezTo>
                  <a:cubicBezTo>
                    <a:pt x="2028" y="731"/>
                    <a:pt x="1598" y="682"/>
                    <a:pt x="1179" y="584"/>
                  </a:cubicBezTo>
                  <a:lnTo>
                    <a:pt x="0" y="2025"/>
                  </a:lnTo>
                  <a:cubicBezTo>
                    <a:pt x="655" y="2596"/>
                    <a:pt x="1358" y="3180"/>
                    <a:pt x="2203" y="3358"/>
                  </a:cubicBezTo>
                  <a:cubicBezTo>
                    <a:pt x="2341" y="3386"/>
                    <a:pt x="2484" y="3399"/>
                    <a:pt x="2628" y="3399"/>
                  </a:cubicBezTo>
                  <a:cubicBezTo>
                    <a:pt x="3364" y="3399"/>
                    <a:pt x="4119" y="3045"/>
                    <a:pt x="4358" y="2358"/>
                  </a:cubicBezTo>
                  <a:cubicBezTo>
                    <a:pt x="4965" y="2930"/>
                    <a:pt x="5799" y="3299"/>
                    <a:pt x="6632" y="3311"/>
                  </a:cubicBezTo>
                  <a:cubicBezTo>
                    <a:pt x="6655" y="3311"/>
                    <a:pt x="6677" y="3312"/>
                    <a:pt x="6700" y="3312"/>
                  </a:cubicBezTo>
                  <a:cubicBezTo>
                    <a:pt x="7099" y="3312"/>
                    <a:pt x="7529" y="3211"/>
                    <a:pt x="7799" y="2930"/>
                  </a:cubicBezTo>
                  <a:cubicBezTo>
                    <a:pt x="8096" y="2620"/>
                    <a:pt x="8156" y="2144"/>
                    <a:pt x="8037" y="1727"/>
                  </a:cubicBezTo>
                  <a:cubicBezTo>
                    <a:pt x="7918" y="1310"/>
                    <a:pt x="7620" y="965"/>
                    <a:pt x="7311" y="691"/>
                  </a:cubicBezTo>
                  <a:cubicBezTo>
                    <a:pt x="6870" y="298"/>
                    <a:pt x="6322" y="1"/>
                    <a:pt x="5739" y="1"/>
                  </a:cubicBezTo>
                  <a:close/>
                </a:path>
              </a:pathLst>
            </a:custGeom>
            <a:solidFill>
              <a:srgbClr val="6D037D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32719" y="762000"/>
            <a:ext cx="9296400" cy="25146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36" tIns="45718" rIns="91436" bIns="45718"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57"/>
          <a:stretch/>
        </p:blipFill>
        <p:spPr>
          <a:xfrm>
            <a:off x="2347119" y="1125496"/>
            <a:ext cx="2114550" cy="20255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85519" y="1219200"/>
            <a:ext cx="5105400" cy="1938992"/>
          </a:xfrm>
          <a:prstGeom prst="rect">
            <a:avLst/>
          </a:prstGeom>
          <a:noFill/>
        </p:spPr>
        <p:txBody>
          <a:bodyPr wrap="square" lIns="91436" tIns="45718" rIns="91436" bIns="45718" rtlCol="0">
            <a:spAutoFit/>
          </a:bodyPr>
          <a:lstStyle/>
          <a:p>
            <a:r>
              <a:rPr lang="en-US" sz="2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Tác giả		: Phan Thị Linh</a:t>
            </a:r>
          </a:p>
          <a:p>
            <a:r>
              <a:rPr lang="en-US" sz="2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Năm sinh	: 1990</a:t>
            </a:r>
          </a:p>
          <a:p>
            <a:r>
              <a:rPr lang="en-US" sz="2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LH Zalo		: 0916.604.268</a:t>
            </a:r>
          </a:p>
          <a:p>
            <a:r>
              <a:rPr lang="en-US" sz="20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Nhóm chia sẻ tài liệu: </a:t>
            </a:r>
            <a:r>
              <a:rPr lang="en-US" sz="2000">
                <a:solidFill>
                  <a:schemeClr val="bg1"/>
                </a:solidFill>
                <a:hlinkClick r:id="rId3"/>
              </a:rPr>
              <a:t>https://www.facebook.com/groups/443096903751589</a:t>
            </a:r>
            <a:endParaRPr lang="en-US" sz="200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56341" y="3628032"/>
            <a:ext cx="9953778" cy="3077568"/>
          </a:xfrm>
          <a:prstGeom prst="rect">
            <a:avLst/>
          </a:prstGeom>
          <a:noFill/>
        </p:spPr>
        <p:txBody>
          <a:bodyPr wrap="square" lIns="121719" tIns="60859" rIns="121719" bIns="60859" rtlCol="0">
            <a:spAutoFit/>
          </a:bodyPr>
          <a:lstStyle/>
          <a:p>
            <a:pPr algn="just"/>
            <a:r>
              <a:rPr lang="en-US" sz="4800" b="1" i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Nếu thầy cô share sản phẩm, vui lòng hãy để nguồn tác giả ạ.</a:t>
            </a:r>
          </a:p>
          <a:p>
            <a:pPr algn="just"/>
            <a:r>
              <a:rPr lang="en-US" sz="4800" b="1" i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Hãy văn minh và tự trọng khi lan toả tài liệu.</a:t>
            </a:r>
            <a:endParaRPr lang="en-US" sz="6400" b="1" i="1">
              <a:solidFill>
                <a:srgbClr val="FF0000"/>
              </a:solidFill>
              <a:latin typeface="Akronism" pitchFamily="2" charset="0"/>
              <a:ea typeface="Arabia" pitchFamily="2" charset="0"/>
              <a:cs typeface="Arabi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1499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8" t="14767" r="7348" b="22952"/>
          <a:stretch/>
        </p:blipFill>
        <p:spPr>
          <a:xfrm>
            <a:off x="-1" y="-106021"/>
            <a:ext cx="12161837" cy="693496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42119" y="585333"/>
            <a:ext cx="10820400" cy="953891"/>
          </a:xfrm>
          <a:prstGeom prst="rect">
            <a:avLst/>
          </a:prstGeom>
          <a:noFill/>
        </p:spPr>
        <p:txBody>
          <a:bodyPr wrap="square" lIns="121709" tIns="60853" rIns="121709" bIns="60853" rtlCol="0">
            <a:spAutoFit/>
          </a:bodyPr>
          <a:lstStyle/>
          <a:p>
            <a:pPr algn="ctr"/>
            <a:r>
              <a:rPr lang="en-US" sz="5400" b="1">
                <a:solidFill>
                  <a:srgbClr val="FFFFFF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Khởi động: </a:t>
            </a:r>
            <a:r>
              <a:rPr lang="en-US" sz="5400" b="1" i="1">
                <a:solidFill>
                  <a:srgbClr val="FFFFFF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Thi viết bảng con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442119" y="2438400"/>
          <a:ext cx="4389120" cy="3291840"/>
        </p:xfrm>
        <a:graphic>
          <a:graphicData uri="http://schemas.openxmlformats.org/drawingml/2006/table">
            <a:tbl>
              <a:tblPr firstRow="1" bandRow="1"/>
              <a:tblGrid>
                <a:gridCol w="548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384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4831239" y="2439093"/>
          <a:ext cx="4389120" cy="3291840"/>
        </p:xfrm>
        <a:graphic>
          <a:graphicData uri="http://schemas.openxmlformats.org/drawingml/2006/table">
            <a:tbl>
              <a:tblPr firstRow="1" bandRow="1"/>
              <a:tblGrid>
                <a:gridCol w="548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384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59DCF17-E1DC-4922-9971-FE017FE730A5}"/>
              </a:ext>
            </a:extLst>
          </p:cNvPr>
          <p:cNvGraphicFramePr>
            <a:graphicFrameLocks noGrp="1"/>
          </p:cNvGraphicFramePr>
          <p:nvPr/>
        </p:nvGraphicFramePr>
        <p:xfrm>
          <a:off x="9220359" y="2438400"/>
          <a:ext cx="4389120" cy="3291840"/>
        </p:xfrm>
        <a:graphic>
          <a:graphicData uri="http://schemas.openxmlformats.org/drawingml/2006/table">
            <a:tbl>
              <a:tblPr firstRow="1" bandRow="1"/>
              <a:tblGrid>
                <a:gridCol w="548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3848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588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1462421" y="3502740"/>
            <a:ext cx="11978410" cy="17389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800">
                <a:solidFill>
                  <a:srgbClr val="FFFFFF"/>
                </a:solidFill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ĐŬg X</a:t>
            </a:r>
            <a:r>
              <a:rPr lang="en-US" sz="10800">
                <a:solidFill>
                  <a:srgbClr val="FFFFFF"/>
                </a:solidFill>
                <a:latin typeface="HP001 4H" panose="020B0603050302020204" pitchFamily="34" charset="0"/>
                <a:ea typeface="Arial-Rounded" pitchFamily="34" charset="0"/>
                <a:cs typeface="Arial-Rounded" pitchFamily="34" charset="0"/>
              </a:rPr>
              <a:t>ʄ</a:t>
            </a:r>
            <a:r>
              <a:rPr lang="en-US" sz="10800">
                <a:solidFill>
                  <a:srgbClr val="FFFFFF"/>
                </a:solidFill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i</a:t>
            </a:r>
            <a:endParaRPr lang="en-US" sz="10800">
              <a:solidFill>
                <a:srgbClr val="FFFFFF"/>
              </a:solidFill>
              <a:latin typeface="HP001 5 hàng" pitchFamily="34" charset="0"/>
              <a:ea typeface="HP001 4H" pitchFamily="34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2961274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1" name="Google Shape;301;p44"/>
          <p:cNvGrpSpPr/>
          <p:nvPr/>
        </p:nvGrpSpPr>
        <p:grpSpPr>
          <a:xfrm rot="-4828418">
            <a:off x="114161" y="-263286"/>
            <a:ext cx="889729" cy="853990"/>
            <a:chOff x="5873914" y="1884678"/>
            <a:chExt cx="668958" cy="642087"/>
          </a:xfrm>
        </p:grpSpPr>
        <p:sp>
          <p:nvSpPr>
            <p:cNvPr id="302" name="Google Shape;302;p44"/>
            <p:cNvSpPr/>
            <p:nvPr/>
          </p:nvSpPr>
          <p:spPr>
            <a:xfrm>
              <a:off x="6379692" y="2380435"/>
              <a:ext cx="163180" cy="146330"/>
            </a:xfrm>
            <a:custGeom>
              <a:avLst/>
              <a:gdLst/>
              <a:ahLst/>
              <a:cxnLst/>
              <a:rect l="l" t="t" r="r" b="b"/>
              <a:pathLst>
                <a:path w="3680" h="3300" extrusionOk="0">
                  <a:moveTo>
                    <a:pt x="1084" y="0"/>
                  </a:moveTo>
                  <a:cubicBezTo>
                    <a:pt x="798" y="0"/>
                    <a:pt x="537" y="95"/>
                    <a:pt x="358" y="298"/>
                  </a:cubicBezTo>
                  <a:cubicBezTo>
                    <a:pt x="1" y="679"/>
                    <a:pt x="60" y="1262"/>
                    <a:pt x="429" y="1619"/>
                  </a:cubicBezTo>
                  <a:cubicBezTo>
                    <a:pt x="929" y="2108"/>
                    <a:pt x="1489" y="2584"/>
                    <a:pt x="2013" y="3060"/>
                  </a:cubicBezTo>
                  <a:cubicBezTo>
                    <a:pt x="2185" y="3221"/>
                    <a:pt x="2409" y="3299"/>
                    <a:pt x="2634" y="3299"/>
                  </a:cubicBezTo>
                  <a:cubicBezTo>
                    <a:pt x="2892" y="3299"/>
                    <a:pt x="3150" y="3197"/>
                    <a:pt x="3335" y="3001"/>
                  </a:cubicBezTo>
                  <a:cubicBezTo>
                    <a:pt x="3680" y="2620"/>
                    <a:pt x="3644" y="2024"/>
                    <a:pt x="3275" y="1679"/>
                  </a:cubicBezTo>
                  <a:cubicBezTo>
                    <a:pt x="2751" y="1191"/>
                    <a:pt x="2215" y="726"/>
                    <a:pt x="1691" y="238"/>
                  </a:cubicBezTo>
                  <a:cubicBezTo>
                    <a:pt x="1525" y="72"/>
                    <a:pt x="1310" y="0"/>
                    <a:pt x="10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03" name="Google Shape;303;p44"/>
            <p:cNvSpPr/>
            <p:nvPr/>
          </p:nvSpPr>
          <p:spPr>
            <a:xfrm>
              <a:off x="6192298" y="2209359"/>
              <a:ext cx="163668" cy="159012"/>
            </a:xfrm>
            <a:custGeom>
              <a:avLst/>
              <a:gdLst/>
              <a:ahLst/>
              <a:cxnLst/>
              <a:rect l="l" t="t" r="r" b="b"/>
              <a:pathLst>
                <a:path w="3691" h="3586" extrusionOk="0">
                  <a:moveTo>
                    <a:pt x="929" y="1"/>
                  </a:moveTo>
                  <a:cubicBezTo>
                    <a:pt x="786" y="13"/>
                    <a:pt x="619" y="72"/>
                    <a:pt x="464" y="167"/>
                  </a:cubicBezTo>
                  <a:cubicBezTo>
                    <a:pt x="250" y="298"/>
                    <a:pt x="107" y="501"/>
                    <a:pt x="48" y="739"/>
                  </a:cubicBezTo>
                  <a:cubicBezTo>
                    <a:pt x="0" y="965"/>
                    <a:pt x="12" y="1263"/>
                    <a:pt x="167" y="1441"/>
                  </a:cubicBezTo>
                  <a:cubicBezTo>
                    <a:pt x="441" y="1787"/>
                    <a:pt x="738" y="2120"/>
                    <a:pt x="1060" y="2429"/>
                  </a:cubicBezTo>
                  <a:cubicBezTo>
                    <a:pt x="1369" y="2739"/>
                    <a:pt x="1691" y="3037"/>
                    <a:pt x="2012" y="3346"/>
                  </a:cubicBezTo>
                  <a:cubicBezTo>
                    <a:pt x="2180" y="3509"/>
                    <a:pt x="2400" y="3585"/>
                    <a:pt x="2621" y="3585"/>
                  </a:cubicBezTo>
                  <a:cubicBezTo>
                    <a:pt x="2886" y="3585"/>
                    <a:pt x="3152" y="3476"/>
                    <a:pt x="3334" y="3275"/>
                  </a:cubicBezTo>
                  <a:cubicBezTo>
                    <a:pt x="3691" y="2894"/>
                    <a:pt x="3631" y="2310"/>
                    <a:pt x="3250" y="1953"/>
                  </a:cubicBezTo>
                  <a:cubicBezTo>
                    <a:pt x="2750" y="1465"/>
                    <a:pt x="2215" y="989"/>
                    <a:pt x="1738" y="453"/>
                  </a:cubicBezTo>
                  <a:lnTo>
                    <a:pt x="1726" y="429"/>
                  </a:lnTo>
                  <a:cubicBezTo>
                    <a:pt x="1667" y="370"/>
                    <a:pt x="1619" y="298"/>
                    <a:pt x="1560" y="239"/>
                  </a:cubicBezTo>
                  <a:cubicBezTo>
                    <a:pt x="1441" y="132"/>
                    <a:pt x="1286" y="60"/>
                    <a:pt x="1131" y="13"/>
                  </a:cubicBezTo>
                  <a:cubicBezTo>
                    <a:pt x="1072" y="1"/>
                    <a:pt x="988" y="1"/>
                    <a:pt x="9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04" name="Google Shape;304;p44"/>
            <p:cNvSpPr/>
            <p:nvPr/>
          </p:nvSpPr>
          <p:spPr>
            <a:xfrm>
              <a:off x="6028627" y="2059966"/>
              <a:ext cx="148902" cy="147350"/>
            </a:xfrm>
            <a:custGeom>
              <a:avLst/>
              <a:gdLst/>
              <a:ahLst/>
              <a:cxnLst/>
              <a:rect l="l" t="t" r="r" b="b"/>
              <a:pathLst>
                <a:path w="3358" h="3323" extrusionOk="0">
                  <a:moveTo>
                    <a:pt x="905" y="0"/>
                  </a:moveTo>
                  <a:cubicBezTo>
                    <a:pt x="655" y="24"/>
                    <a:pt x="417" y="119"/>
                    <a:pt x="250" y="322"/>
                  </a:cubicBezTo>
                  <a:cubicBezTo>
                    <a:pt x="83" y="500"/>
                    <a:pt x="0" y="738"/>
                    <a:pt x="12" y="988"/>
                  </a:cubicBezTo>
                  <a:cubicBezTo>
                    <a:pt x="24" y="1060"/>
                    <a:pt x="48" y="1155"/>
                    <a:pt x="60" y="1226"/>
                  </a:cubicBezTo>
                  <a:cubicBezTo>
                    <a:pt x="107" y="1393"/>
                    <a:pt x="191" y="1524"/>
                    <a:pt x="322" y="1643"/>
                  </a:cubicBezTo>
                  <a:cubicBezTo>
                    <a:pt x="762" y="2143"/>
                    <a:pt x="1203" y="2620"/>
                    <a:pt x="1679" y="3084"/>
                  </a:cubicBezTo>
                  <a:cubicBezTo>
                    <a:pt x="1847" y="3246"/>
                    <a:pt x="2067" y="3323"/>
                    <a:pt x="2288" y="3323"/>
                  </a:cubicBezTo>
                  <a:cubicBezTo>
                    <a:pt x="2552" y="3323"/>
                    <a:pt x="2819" y="3213"/>
                    <a:pt x="3000" y="3012"/>
                  </a:cubicBezTo>
                  <a:cubicBezTo>
                    <a:pt x="3358" y="2620"/>
                    <a:pt x="3298" y="2048"/>
                    <a:pt x="2941" y="1691"/>
                  </a:cubicBezTo>
                  <a:cubicBezTo>
                    <a:pt x="2465" y="1226"/>
                    <a:pt x="2012" y="750"/>
                    <a:pt x="1596" y="238"/>
                  </a:cubicBezTo>
                  <a:cubicBezTo>
                    <a:pt x="1453" y="83"/>
                    <a:pt x="1179" y="0"/>
                    <a:pt x="9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05" name="Google Shape;305;p44"/>
            <p:cNvSpPr/>
            <p:nvPr/>
          </p:nvSpPr>
          <p:spPr>
            <a:xfrm>
              <a:off x="5873914" y="1884678"/>
              <a:ext cx="158436" cy="170231"/>
            </a:xfrm>
            <a:custGeom>
              <a:avLst/>
              <a:gdLst/>
              <a:ahLst/>
              <a:cxnLst/>
              <a:rect l="l" t="t" r="r" b="b"/>
              <a:pathLst>
                <a:path w="3573" h="3839" extrusionOk="0">
                  <a:moveTo>
                    <a:pt x="1072" y="0"/>
                  </a:moveTo>
                  <a:cubicBezTo>
                    <a:pt x="917" y="0"/>
                    <a:pt x="751" y="48"/>
                    <a:pt x="584" y="143"/>
                  </a:cubicBezTo>
                  <a:cubicBezTo>
                    <a:pt x="167" y="417"/>
                    <a:pt x="1" y="1024"/>
                    <a:pt x="298" y="1441"/>
                  </a:cubicBezTo>
                  <a:cubicBezTo>
                    <a:pt x="822" y="2191"/>
                    <a:pt x="1394" y="2905"/>
                    <a:pt x="2001" y="3596"/>
                  </a:cubicBezTo>
                  <a:cubicBezTo>
                    <a:pt x="2126" y="3763"/>
                    <a:pt x="2370" y="3838"/>
                    <a:pt x="2581" y="3838"/>
                  </a:cubicBezTo>
                  <a:cubicBezTo>
                    <a:pt x="2611" y="3838"/>
                    <a:pt x="2640" y="3837"/>
                    <a:pt x="2668" y="3834"/>
                  </a:cubicBezTo>
                  <a:cubicBezTo>
                    <a:pt x="2918" y="3822"/>
                    <a:pt x="3156" y="3727"/>
                    <a:pt x="3322" y="3525"/>
                  </a:cubicBezTo>
                  <a:cubicBezTo>
                    <a:pt x="3489" y="3346"/>
                    <a:pt x="3572" y="3108"/>
                    <a:pt x="3561" y="2858"/>
                  </a:cubicBezTo>
                  <a:cubicBezTo>
                    <a:pt x="3549" y="2596"/>
                    <a:pt x="3430" y="2393"/>
                    <a:pt x="3251" y="2203"/>
                  </a:cubicBezTo>
                  <a:cubicBezTo>
                    <a:pt x="3180" y="2131"/>
                    <a:pt x="3120" y="2036"/>
                    <a:pt x="3037" y="1965"/>
                  </a:cubicBezTo>
                  <a:cubicBezTo>
                    <a:pt x="2644" y="1477"/>
                    <a:pt x="2251" y="965"/>
                    <a:pt x="1882" y="429"/>
                  </a:cubicBezTo>
                  <a:cubicBezTo>
                    <a:pt x="1691" y="167"/>
                    <a:pt x="1394" y="0"/>
                    <a:pt x="107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grpSp>
        <p:nvGrpSpPr>
          <p:cNvPr id="306" name="Google Shape;306;p44"/>
          <p:cNvGrpSpPr/>
          <p:nvPr/>
        </p:nvGrpSpPr>
        <p:grpSpPr>
          <a:xfrm>
            <a:off x="11251565" y="-42891"/>
            <a:ext cx="844089" cy="1488011"/>
            <a:chOff x="7795702" y="745324"/>
            <a:chExt cx="634637" cy="1118776"/>
          </a:xfrm>
        </p:grpSpPr>
        <p:sp>
          <p:nvSpPr>
            <p:cNvPr id="307" name="Google Shape;307;p44"/>
            <p:cNvSpPr/>
            <p:nvPr/>
          </p:nvSpPr>
          <p:spPr>
            <a:xfrm>
              <a:off x="7795702" y="745324"/>
              <a:ext cx="99815" cy="179410"/>
            </a:xfrm>
            <a:custGeom>
              <a:avLst/>
              <a:gdLst/>
              <a:ahLst/>
              <a:cxnLst/>
              <a:rect l="l" t="t" r="r" b="b"/>
              <a:pathLst>
                <a:path w="2251" h="4046" extrusionOk="0">
                  <a:moveTo>
                    <a:pt x="953" y="1"/>
                  </a:moveTo>
                  <a:cubicBezTo>
                    <a:pt x="465" y="24"/>
                    <a:pt x="0" y="453"/>
                    <a:pt x="48" y="953"/>
                  </a:cubicBezTo>
                  <a:cubicBezTo>
                    <a:pt x="107" y="1775"/>
                    <a:pt x="215" y="2584"/>
                    <a:pt x="393" y="3370"/>
                  </a:cubicBezTo>
                  <a:cubicBezTo>
                    <a:pt x="482" y="3786"/>
                    <a:pt x="909" y="4046"/>
                    <a:pt x="1311" y="4046"/>
                  </a:cubicBezTo>
                  <a:cubicBezTo>
                    <a:pt x="1392" y="4046"/>
                    <a:pt x="1472" y="4035"/>
                    <a:pt x="1548" y="4013"/>
                  </a:cubicBezTo>
                  <a:cubicBezTo>
                    <a:pt x="1786" y="3930"/>
                    <a:pt x="2001" y="3775"/>
                    <a:pt x="2120" y="3549"/>
                  </a:cubicBezTo>
                  <a:cubicBezTo>
                    <a:pt x="2239" y="3322"/>
                    <a:pt x="2251" y="3084"/>
                    <a:pt x="2191" y="2846"/>
                  </a:cubicBezTo>
                  <a:cubicBezTo>
                    <a:pt x="2132" y="2560"/>
                    <a:pt x="2072" y="2287"/>
                    <a:pt x="2024" y="2013"/>
                  </a:cubicBezTo>
                  <a:cubicBezTo>
                    <a:pt x="1989" y="1644"/>
                    <a:pt x="1941" y="1287"/>
                    <a:pt x="1905" y="917"/>
                  </a:cubicBezTo>
                  <a:cubicBezTo>
                    <a:pt x="1882" y="405"/>
                    <a:pt x="1489" y="1"/>
                    <a:pt x="9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08" name="Google Shape;308;p44"/>
            <p:cNvSpPr/>
            <p:nvPr/>
          </p:nvSpPr>
          <p:spPr>
            <a:xfrm>
              <a:off x="7851131" y="990320"/>
              <a:ext cx="131520" cy="204419"/>
            </a:xfrm>
            <a:custGeom>
              <a:avLst/>
              <a:gdLst/>
              <a:ahLst/>
              <a:cxnLst/>
              <a:rect l="l" t="t" r="r" b="b"/>
              <a:pathLst>
                <a:path w="2966" h="4610" extrusionOk="0">
                  <a:moveTo>
                    <a:pt x="1013" y="0"/>
                  </a:moveTo>
                  <a:cubicBezTo>
                    <a:pt x="929" y="0"/>
                    <a:pt x="834" y="12"/>
                    <a:pt x="762" y="48"/>
                  </a:cubicBezTo>
                  <a:cubicBezTo>
                    <a:pt x="262" y="191"/>
                    <a:pt x="0" y="714"/>
                    <a:pt x="120" y="1203"/>
                  </a:cubicBezTo>
                  <a:cubicBezTo>
                    <a:pt x="381" y="2238"/>
                    <a:pt x="751" y="3215"/>
                    <a:pt x="1191" y="4167"/>
                  </a:cubicBezTo>
                  <a:cubicBezTo>
                    <a:pt x="1298" y="4382"/>
                    <a:pt x="1548" y="4536"/>
                    <a:pt x="1775" y="4584"/>
                  </a:cubicBezTo>
                  <a:cubicBezTo>
                    <a:pt x="1843" y="4601"/>
                    <a:pt x="1912" y="4609"/>
                    <a:pt x="1982" y="4609"/>
                  </a:cubicBezTo>
                  <a:cubicBezTo>
                    <a:pt x="2154" y="4609"/>
                    <a:pt x="2328" y="4558"/>
                    <a:pt x="2489" y="4465"/>
                  </a:cubicBezTo>
                  <a:cubicBezTo>
                    <a:pt x="2703" y="4334"/>
                    <a:pt x="2846" y="4120"/>
                    <a:pt x="2906" y="3882"/>
                  </a:cubicBezTo>
                  <a:cubicBezTo>
                    <a:pt x="2965" y="3620"/>
                    <a:pt x="2906" y="3405"/>
                    <a:pt x="2787" y="3167"/>
                  </a:cubicBezTo>
                  <a:cubicBezTo>
                    <a:pt x="2763" y="3108"/>
                    <a:pt x="2727" y="3036"/>
                    <a:pt x="2703" y="2977"/>
                  </a:cubicBezTo>
                  <a:cubicBezTo>
                    <a:pt x="2370" y="2238"/>
                    <a:pt x="2120" y="1465"/>
                    <a:pt x="1929" y="667"/>
                  </a:cubicBezTo>
                  <a:cubicBezTo>
                    <a:pt x="1822" y="262"/>
                    <a:pt x="1417" y="0"/>
                    <a:pt x="10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09" name="Google Shape;309;p44"/>
            <p:cNvSpPr/>
            <p:nvPr/>
          </p:nvSpPr>
          <p:spPr>
            <a:xfrm>
              <a:off x="7967265" y="1254206"/>
              <a:ext cx="144202" cy="190451"/>
            </a:xfrm>
            <a:custGeom>
              <a:avLst/>
              <a:gdLst/>
              <a:ahLst/>
              <a:cxnLst/>
              <a:rect l="l" t="t" r="r" b="b"/>
              <a:pathLst>
                <a:path w="3252" h="4295" extrusionOk="0">
                  <a:moveTo>
                    <a:pt x="882" y="0"/>
                  </a:moveTo>
                  <a:cubicBezTo>
                    <a:pt x="739" y="0"/>
                    <a:pt x="582" y="48"/>
                    <a:pt x="453" y="133"/>
                  </a:cubicBezTo>
                  <a:cubicBezTo>
                    <a:pt x="239" y="276"/>
                    <a:pt x="96" y="478"/>
                    <a:pt x="37" y="717"/>
                  </a:cubicBezTo>
                  <a:cubicBezTo>
                    <a:pt x="25" y="788"/>
                    <a:pt x="25" y="883"/>
                    <a:pt x="1" y="955"/>
                  </a:cubicBezTo>
                  <a:cubicBezTo>
                    <a:pt x="1" y="1121"/>
                    <a:pt x="48" y="1288"/>
                    <a:pt x="144" y="1431"/>
                  </a:cubicBezTo>
                  <a:cubicBezTo>
                    <a:pt x="513" y="2264"/>
                    <a:pt x="918" y="3074"/>
                    <a:pt x="1394" y="3848"/>
                  </a:cubicBezTo>
                  <a:cubicBezTo>
                    <a:pt x="1567" y="4131"/>
                    <a:pt x="1879" y="4294"/>
                    <a:pt x="2195" y="4294"/>
                  </a:cubicBezTo>
                  <a:cubicBezTo>
                    <a:pt x="2358" y="4294"/>
                    <a:pt x="2522" y="4251"/>
                    <a:pt x="2668" y="4158"/>
                  </a:cubicBezTo>
                  <a:cubicBezTo>
                    <a:pt x="3096" y="3896"/>
                    <a:pt x="3251" y="3300"/>
                    <a:pt x="2977" y="2860"/>
                  </a:cubicBezTo>
                  <a:cubicBezTo>
                    <a:pt x="2489" y="2086"/>
                    <a:pt x="2108" y="1288"/>
                    <a:pt x="1727" y="455"/>
                  </a:cubicBezTo>
                  <a:cubicBezTo>
                    <a:pt x="1644" y="240"/>
                    <a:pt x="1358" y="74"/>
                    <a:pt x="1156" y="38"/>
                  </a:cubicBezTo>
                  <a:cubicBezTo>
                    <a:pt x="1072" y="26"/>
                    <a:pt x="1001" y="2"/>
                    <a:pt x="930" y="2"/>
                  </a:cubicBezTo>
                  <a:cubicBezTo>
                    <a:pt x="914" y="1"/>
                    <a:pt x="898" y="0"/>
                    <a:pt x="88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10" name="Google Shape;310;p44"/>
            <p:cNvSpPr/>
            <p:nvPr/>
          </p:nvSpPr>
          <p:spPr>
            <a:xfrm>
              <a:off x="8096082" y="1489225"/>
              <a:ext cx="152095" cy="171650"/>
            </a:xfrm>
            <a:custGeom>
              <a:avLst/>
              <a:gdLst/>
              <a:ahLst/>
              <a:cxnLst/>
              <a:rect l="l" t="t" r="r" b="b"/>
              <a:pathLst>
                <a:path w="3430" h="3871" extrusionOk="0">
                  <a:moveTo>
                    <a:pt x="1073" y="1"/>
                  </a:moveTo>
                  <a:cubicBezTo>
                    <a:pt x="894" y="12"/>
                    <a:pt x="727" y="60"/>
                    <a:pt x="584" y="155"/>
                  </a:cubicBezTo>
                  <a:cubicBezTo>
                    <a:pt x="156" y="417"/>
                    <a:pt x="1" y="1001"/>
                    <a:pt x="275" y="1429"/>
                  </a:cubicBezTo>
                  <a:cubicBezTo>
                    <a:pt x="751" y="2203"/>
                    <a:pt x="1239" y="2953"/>
                    <a:pt x="1846" y="3620"/>
                  </a:cubicBezTo>
                  <a:cubicBezTo>
                    <a:pt x="2001" y="3799"/>
                    <a:pt x="2275" y="3870"/>
                    <a:pt x="2501" y="3870"/>
                  </a:cubicBezTo>
                  <a:cubicBezTo>
                    <a:pt x="2751" y="3870"/>
                    <a:pt x="2989" y="3751"/>
                    <a:pt x="3168" y="3572"/>
                  </a:cubicBezTo>
                  <a:cubicBezTo>
                    <a:pt x="3335" y="3394"/>
                    <a:pt x="3430" y="3156"/>
                    <a:pt x="3430" y="2918"/>
                  </a:cubicBezTo>
                  <a:cubicBezTo>
                    <a:pt x="3430" y="2656"/>
                    <a:pt x="3299" y="2441"/>
                    <a:pt x="3132" y="2251"/>
                  </a:cubicBezTo>
                  <a:cubicBezTo>
                    <a:pt x="3073" y="2191"/>
                    <a:pt x="3001" y="2120"/>
                    <a:pt x="2954" y="2048"/>
                  </a:cubicBezTo>
                  <a:cubicBezTo>
                    <a:pt x="2549" y="1536"/>
                    <a:pt x="2204" y="989"/>
                    <a:pt x="1882" y="453"/>
                  </a:cubicBezTo>
                  <a:cubicBezTo>
                    <a:pt x="1704" y="167"/>
                    <a:pt x="1382" y="1"/>
                    <a:pt x="10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11" name="Google Shape;311;p44"/>
            <p:cNvSpPr/>
            <p:nvPr/>
          </p:nvSpPr>
          <p:spPr>
            <a:xfrm>
              <a:off x="8269286" y="1708325"/>
              <a:ext cx="161052" cy="155775"/>
            </a:xfrm>
            <a:custGeom>
              <a:avLst/>
              <a:gdLst/>
              <a:ahLst/>
              <a:cxnLst/>
              <a:rect l="l" t="t" r="r" b="b"/>
              <a:pathLst>
                <a:path w="3632" h="3513" extrusionOk="0">
                  <a:moveTo>
                    <a:pt x="917" y="1"/>
                  </a:moveTo>
                  <a:cubicBezTo>
                    <a:pt x="667" y="1"/>
                    <a:pt x="429" y="120"/>
                    <a:pt x="250" y="298"/>
                  </a:cubicBezTo>
                  <a:cubicBezTo>
                    <a:pt x="84" y="477"/>
                    <a:pt x="0" y="715"/>
                    <a:pt x="0" y="953"/>
                  </a:cubicBezTo>
                  <a:cubicBezTo>
                    <a:pt x="12" y="1025"/>
                    <a:pt x="24" y="1120"/>
                    <a:pt x="24" y="1191"/>
                  </a:cubicBezTo>
                  <a:cubicBezTo>
                    <a:pt x="72" y="1358"/>
                    <a:pt x="155" y="1501"/>
                    <a:pt x="274" y="1620"/>
                  </a:cubicBezTo>
                  <a:cubicBezTo>
                    <a:pt x="786" y="2215"/>
                    <a:pt x="1346" y="2751"/>
                    <a:pt x="1965" y="3263"/>
                  </a:cubicBezTo>
                  <a:cubicBezTo>
                    <a:pt x="2155" y="3430"/>
                    <a:pt x="2358" y="3513"/>
                    <a:pt x="2620" y="3513"/>
                  </a:cubicBezTo>
                  <a:cubicBezTo>
                    <a:pt x="2870" y="3513"/>
                    <a:pt x="3108" y="3394"/>
                    <a:pt x="3286" y="3215"/>
                  </a:cubicBezTo>
                  <a:cubicBezTo>
                    <a:pt x="3608" y="2858"/>
                    <a:pt x="3632" y="2215"/>
                    <a:pt x="3239" y="1894"/>
                  </a:cubicBezTo>
                  <a:cubicBezTo>
                    <a:pt x="2632" y="1394"/>
                    <a:pt x="2060" y="870"/>
                    <a:pt x="1560" y="251"/>
                  </a:cubicBezTo>
                  <a:cubicBezTo>
                    <a:pt x="1405" y="96"/>
                    <a:pt x="1131" y="1"/>
                    <a:pt x="9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grpSp>
        <p:nvGrpSpPr>
          <p:cNvPr id="312" name="Google Shape;312;p44"/>
          <p:cNvGrpSpPr/>
          <p:nvPr/>
        </p:nvGrpSpPr>
        <p:grpSpPr>
          <a:xfrm>
            <a:off x="7143401" y="214578"/>
            <a:ext cx="1002788" cy="492340"/>
            <a:chOff x="5702350" y="2486504"/>
            <a:chExt cx="753956" cy="370171"/>
          </a:xfrm>
        </p:grpSpPr>
        <p:sp>
          <p:nvSpPr>
            <p:cNvPr id="313" name="Google Shape;313;p44"/>
            <p:cNvSpPr/>
            <p:nvPr/>
          </p:nvSpPr>
          <p:spPr>
            <a:xfrm>
              <a:off x="5702350" y="2486504"/>
              <a:ext cx="753956" cy="370171"/>
            </a:xfrm>
            <a:custGeom>
              <a:avLst/>
              <a:gdLst/>
              <a:ahLst/>
              <a:cxnLst/>
              <a:rect l="l" t="t" r="r" b="b"/>
              <a:pathLst>
                <a:path w="17003" h="8348" extrusionOk="0">
                  <a:moveTo>
                    <a:pt x="9401" y="0"/>
                  </a:moveTo>
                  <a:cubicBezTo>
                    <a:pt x="8832" y="0"/>
                    <a:pt x="8307" y="97"/>
                    <a:pt x="7846" y="311"/>
                  </a:cubicBezTo>
                  <a:cubicBezTo>
                    <a:pt x="7382" y="525"/>
                    <a:pt x="7001" y="823"/>
                    <a:pt x="6703" y="1180"/>
                  </a:cubicBezTo>
                  <a:cubicBezTo>
                    <a:pt x="6537" y="1382"/>
                    <a:pt x="6406" y="1609"/>
                    <a:pt x="6298" y="1847"/>
                  </a:cubicBezTo>
                  <a:cubicBezTo>
                    <a:pt x="6227" y="2025"/>
                    <a:pt x="6156" y="2204"/>
                    <a:pt x="6108" y="2383"/>
                  </a:cubicBezTo>
                  <a:cubicBezTo>
                    <a:pt x="6072" y="2323"/>
                    <a:pt x="6037" y="2264"/>
                    <a:pt x="5989" y="2192"/>
                  </a:cubicBezTo>
                  <a:cubicBezTo>
                    <a:pt x="5834" y="2014"/>
                    <a:pt x="5667" y="1871"/>
                    <a:pt x="5489" y="1763"/>
                  </a:cubicBezTo>
                  <a:cubicBezTo>
                    <a:pt x="5275" y="1621"/>
                    <a:pt x="5001" y="1549"/>
                    <a:pt x="4727" y="1549"/>
                  </a:cubicBezTo>
                  <a:cubicBezTo>
                    <a:pt x="4596" y="1549"/>
                    <a:pt x="4477" y="1549"/>
                    <a:pt x="4370" y="1585"/>
                  </a:cubicBezTo>
                  <a:cubicBezTo>
                    <a:pt x="3572" y="1716"/>
                    <a:pt x="2798" y="2264"/>
                    <a:pt x="2262" y="3073"/>
                  </a:cubicBezTo>
                  <a:cubicBezTo>
                    <a:pt x="2024" y="3407"/>
                    <a:pt x="1869" y="3811"/>
                    <a:pt x="1786" y="4216"/>
                  </a:cubicBezTo>
                  <a:cubicBezTo>
                    <a:pt x="1715" y="4573"/>
                    <a:pt x="1715" y="4931"/>
                    <a:pt x="1810" y="5276"/>
                  </a:cubicBezTo>
                  <a:lnTo>
                    <a:pt x="1774" y="5252"/>
                  </a:lnTo>
                  <a:cubicBezTo>
                    <a:pt x="1667" y="5252"/>
                    <a:pt x="1572" y="5252"/>
                    <a:pt x="1453" y="5288"/>
                  </a:cubicBezTo>
                  <a:cubicBezTo>
                    <a:pt x="1274" y="5312"/>
                    <a:pt x="1095" y="5395"/>
                    <a:pt x="917" y="5490"/>
                  </a:cubicBezTo>
                  <a:cubicBezTo>
                    <a:pt x="762" y="5585"/>
                    <a:pt x="631" y="5704"/>
                    <a:pt x="500" y="5847"/>
                  </a:cubicBezTo>
                  <a:cubicBezTo>
                    <a:pt x="381" y="5990"/>
                    <a:pt x="262" y="6145"/>
                    <a:pt x="179" y="6324"/>
                  </a:cubicBezTo>
                  <a:cubicBezTo>
                    <a:pt x="107" y="6490"/>
                    <a:pt x="48" y="6669"/>
                    <a:pt x="36" y="6836"/>
                  </a:cubicBezTo>
                  <a:cubicBezTo>
                    <a:pt x="0" y="7026"/>
                    <a:pt x="12" y="7217"/>
                    <a:pt x="60" y="7431"/>
                  </a:cubicBezTo>
                  <a:cubicBezTo>
                    <a:pt x="155" y="7788"/>
                    <a:pt x="405" y="8110"/>
                    <a:pt x="774" y="8324"/>
                  </a:cubicBezTo>
                  <a:cubicBezTo>
                    <a:pt x="810" y="8336"/>
                    <a:pt x="857" y="8348"/>
                    <a:pt x="881" y="8348"/>
                  </a:cubicBezTo>
                  <a:lnTo>
                    <a:pt x="988" y="8348"/>
                  </a:lnTo>
                  <a:cubicBezTo>
                    <a:pt x="4001" y="8336"/>
                    <a:pt x="7037" y="8336"/>
                    <a:pt x="10061" y="8324"/>
                  </a:cubicBezTo>
                  <a:cubicBezTo>
                    <a:pt x="12025" y="8324"/>
                    <a:pt x="13978" y="8312"/>
                    <a:pt x="15943" y="8312"/>
                  </a:cubicBezTo>
                  <a:cubicBezTo>
                    <a:pt x="15990" y="8312"/>
                    <a:pt x="16014" y="8288"/>
                    <a:pt x="16062" y="8276"/>
                  </a:cubicBezTo>
                  <a:cubicBezTo>
                    <a:pt x="16121" y="8264"/>
                    <a:pt x="16169" y="8229"/>
                    <a:pt x="16193" y="8205"/>
                  </a:cubicBezTo>
                  <a:cubicBezTo>
                    <a:pt x="16562" y="7859"/>
                    <a:pt x="16824" y="7431"/>
                    <a:pt x="16907" y="6967"/>
                  </a:cubicBezTo>
                  <a:cubicBezTo>
                    <a:pt x="17002" y="6562"/>
                    <a:pt x="16955" y="6121"/>
                    <a:pt x="16788" y="5693"/>
                  </a:cubicBezTo>
                  <a:cubicBezTo>
                    <a:pt x="16478" y="4859"/>
                    <a:pt x="15788" y="4216"/>
                    <a:pt x="14990" y="3990"/>
                  </a:cubicBezTo>
                  <a:cubicBezTo>
                    <a:pt x="14835" y="3942"/>
                    <a:pt x="14692" y="3930"/>
                    <a:pt x="14538" y="3930"/>
                  </a:cubicBezTo>
                  <a:cubicBezTo>
                    <a:pt x="14347" y="3930"/>
                    <a:pt x="14157" y="3942"/>
                    <a:pt x="13942" y="4002"/>
                  </a:cubicBezTo>
                  <a:cubicBezTo>
                    <a:pt x="13811" y="4049"/>
                    <a:pt x="13680" y="4097"/>
                    <a:pt x="13561" y="4169"/>
                  </a:cubicBezTo>
                  <a:cubicBezTo>
                    <a:pt x="13609" y="3990"/>
                    <a:pt x="13621" y="3788"/>
                    <a:pt x="13609" y="3573"/>
                  </a:cubicBezTo>
                  <a:cubicBezTo>
                    <a:pt x="13585" y="3204"/>
                    <a:pt x="13514" y="2811"/>
                    <a:pt x="13383" y="2478"/>
                  </a:cubicBezTo>
                  <a:cubicBezTo>
                    <a:pt x="13252" y="2133"/>
                    <a:pt x="13049" y="1823"/>
                    <a:pt x="12799" y="1525"/>
                  </a:cubicBezTo>
                  <a:cubicBezTo>
                    <a:pt x="12573" y="1263"/>
                    <a:pt x="12311" y="1025"/>
                    <a:pt x="11978" y="811"/>
                  </a:cubicBezTo>
                  <a:cubicBezTo>
                    <a:pt x="11704" y="609"/>
                    <a:pt x="11371" y="454"/>
                    <a:pt x="11001" y="299"/>
                  </a:cubicBezTo>
                  <a:cubicBezTo>
                    <a:pt x="10668" y="180"/>
                    <a:pt x="10311" y="97"/>
                    <a:pt x="9954" y="49"/>
                  </a:cubicBezTo>
                  <a:cubicBezTo>
                    <a:pt x="9799" y="13"/>
                    <a:pt x="9632" y="1"/>
                    <a:pt x="9501" y="1"/>
                  </a:cubicBezTo>
                  <a:cubicBezTo>
                    <a:pt x="9468" y="1"/>
                    <a:pt x="9434" y="0"/>
                    <a:pt x="94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14" name="Google Shape;314;p44"/>
            <p:cNvSpPr/>
            <p:nvPr/>
          </p:nvSpPr>
          <p:spPr>
            <a:xfrm>
              <a:off x="6044457" y="2524018"/>
              <a:ext cx="223885" cy="118439"/>
            </a:xfrm>
            <a:custGeom>
              <a:avLst/>
              <a:gdLst/>
              <a:ahLst/>
              <a:cxnLst/>
              <a:rect l="l" t="t" r="r" b="b"/>
              <a:pathLst>
                <a:path w="5049" h="2671" extrusionOk="0">
                  <a:moveTo>
                    <a:pt x="1453" y="1"/>
                  </a:moveTo>
                  <a:cubicBezTo>
                    <a:pt x="1000" y="1"/>
                    <a:pt x="548" y="84"/>
                    <a:pt x="119" y="263"/>
                  </a:cubicBezTo>
                  <a:cubicBezTo>
                    <a:pt x="24" y="298"/>
                    <a:pt x="0" y="406"/>
                    <a:pt x="24" y="477"/>
                  </a:cubicBezTo>
                  <a:cubicBezTo>
                    <a:pt x="60" y="550"/>
                    <a:pt x="132" y="581"/>
                    <a:pt x="200" y="581"/>
                  </a:cubicBezTo>
                  <a:cubicBezTo>
                    <a:pt x="222" y="581"/>
                    <a:pt x="243" y="578"/>
                    <a:pt x="262" y="572"/>
                  </a:cubicBezTo>
                  <a:lnTo>
                    <a:pt x="488" y="477"/>
                  </a:lnTo>
                  <a:cubicBezTo>
                    <a:pt x="679" y="417"/>
                    <a:pt x="881" y="394"/>
                    <a:pt x="1072" y="382"/>
                  </a:cubicBezTo>
                  <a:cubicBezTo>
                    <a:pt x="1126" y="376"/>
                    <a:pt x="1180" y="374"/>
                    <a:pt x="1234" y="374"/>
                  </a:cubicBezTo>
                  <a:cubicBezTo>
                    <a:pt x="1422" y="374"/>
                    <a:pt x="1614" y="402"/>
                    <a:pt x="1798" y="429"/>
                  </a:cubicBezTo>
                  <a:cubicBezTo>
                    <a:pt x="2096" y="489"/>
                    <a:pt x="2393" y="620"/>
                    <a:pt x="2679" y="751"/>
                  </a:cubicBezTo>
                  <a:cubicBezTo>
                    <a:pt x="2941" y="894"/>
                    <a:pt x="3191" y="1060"/>
                    <a:pt x="3429" y="1275"/>
                  </a:cubicBezTo>
                  <a:cubicBezTo>
                    <a:pt x="3584" y="1406"/>
                    <a:pt x="3715" y="1549"/>
                    <a:pt x="3822" y="1715"/>
                  </a:cubicBezTo>
                  <a:cubicBezTo>
                    <a:pt x="3929" y="1882"/>
                    <a:pt x="4001" y="2049"/>
                    <a:pt x="4060" y="2215"/>
                  </a:cubicBezTo>
                  <a:cubicBezTo>
                    <a:pt x="4072" y="2251"/>
                    <a:pt x="4072" y="2275"/>
                    <a:pt x="4096" y="2311"/>
                  </a:cubicBezTo>
                  <a:cubicBezTo>
                    <a:pt x="4120" y="2430"/>
                    <a:pt x="4179" y="2513"/>
                    <a:pt x="4275" y="2596"/>
                  </a:cubicBezTo>
                  <a:cubicBezTo>
                    <a:pt x="4344" y="2646"/>
                    <a:pt x="4438" y="2671"/>
                    <a:pt x="4537" y="2671"/>
                  </a:cubicBezTo>
                  <a:cubicBezTo>
                    <a:pt x="4556" y="2671"/>
                    <a:pt x="4576" y="2670"/>
                    <a:pt x="4596" y="2668"/>
                  </a:cubicBezTo>
                  <a:cubicBezTo>
                    <a:pt x="4882" y="2620"/>
                    <a:pt x="5049" y="2311"/>
                    <a:pt x="4906" y="2037"/>
                  </a:cubicBezTo>
                  <a:cubicBezTo>
                    <a:pt x="4810" y="1834"/>
                    <a:pt x="4691" y="1644"/>
                    <a:pt x="4537" y="1465"/>
                  </a:cubicBezTo>
                  <a:cubicBezTo>
                    <a:pt x="4394" y="1275"/>
                    <a:pt x="4191" y="1108"/>
                    <a:pt x="4013" y="953"/>
                  </a:cubicBezTo>
                  <a:cubicBezTo>
                    <a:pt x="3656" y="656"/>
                    <a:pt x="3239" y="417"/>
                    <a:pt x="2798" y="251"/>
                  </a:cubicBezTo>
                  <a:cubicBezTo>
                    <a:pt x="2382" y="108"/>
                    <a:pt x="1917" y="13"/>
                    <a:pt x="14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15" name="Google Shape;315;p44"/>
            <p:cNvSpPr/>
            <p:nvPr/>
          </p:nvSpPr>
          <p:spPr>
            <a:xfrm>
              <a:off x="6329007" y="2697710"/>
              <a:ext cx="92986" cy="75382"/>
            </a:xfrm>
            <a:custGeom>
              <a:avLst/>
              <a:gdLst/>
              <a:ahLst/>
              <a:cxnLst/>
              <a:rect l="l" t="t" r="r" b="b"/>
              <a:pathLst>
                <a:path w="2097" h="1700" extrusionOk="0">
                  <a:moveTo>
                    <a:pt x="120" y="1"/>
                  </a:moveTo>
                  <a:cubicBezTo>
                    <a:pt x="60" y="1"/>
                    <a:pt x="13" y="48"/>
                    <a:pt x="1" y="120"/>
                  </a:cubicBezTo>
                  <a:cubicBezTo>
                    <a:pt x="1" y="191"/>
                    <a:pt x="36" y="239"/>
                    <a:pt x="120" y="251"/>
                  </a:cubicBezTo>
                  <a:cubicBezTo>
                    <a:pt x="179" y="251"/>
                    <a:pt x="251" y="263"/>
                    <a:pt x="310" y="287"/>
                  </a:cubicBezTo>
                  <a:cubicBezTo>
                    <a:pt x="453" y="310"/>
                    <a:pt x="608" y="370"/>
                    <a:pt x="739" y="429"/>
                  </a:cubicBezTo>
                  <a:cubicBezTo>
                    <a:pt x="894" y="501"/>
                    <a:pt x="1025" y="596"/>
                    <a:pt x="1144" y="703"/>
                  </a:cubicBezTo>
                  <a:cubicBezTo>
                    <a:pt x="1251" y="787"/>
                    <a:pt x="1334" y="906"/>
                    <a:pt x="1406" y="1013"/>
                  </a:cubicBezTo>
                  <a:cubicBezTo>
                    <a:pt x="1465" y="1120"/>
                    <a:pt x="1525" y="1215"/>
                    <a:pt x="1560" y="1334"/>
                  </a:cubicBezTo>
                  <a:lnTo>
                    <a:pt x="1608" y="1513"/>
                  </a:lnTo>
                  <a:cubicBezTo>
                    <a:pt x="1618" y="1615"/>
                    <a:pt x="1716" y="1699"/>
                    <a:pt x="1818" y="1699"/>
                  </a:cubicBezTo>
                  <a:cubicBezTo>
                    <a:pt x="1835" y="1699"/>
                    <a:pt x="1853" y="1697"/>
                    <a:pt x="1870" y="1692"/>
                  </a:cubicBezTo>
                  <a:cubicBezTo>
                    <a:pt x="2025" y="1668"/>
                    <a:pt x="2096" y="1501"/>
                    <a:pt x="2037" y="1370"/>
                  </a:cubicBezTo>
                  <a:cubicBezTo>
                    <a:pt x="1941" y="1191"/>
                    <a:pt x="1846" y="1013"/>
                    <a:pt x="1727" y="846"/>
                  </a:cubicBezTo>
                  <a:cubicBezTo>
                    <a:pt x="1584" y="680"/>
                    <a:pt x="1441" y="537"/>
                    <a:pt x="1263" y="418"/>
                  </a:cubicBezTo>
                  <a:cubicBezTo>
                    <a:pt x="929" y="168"/>
                    <a:pt x="537" y="25"/>
                    <a:pt x="1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16" name="Google Shape;316;p44"/>
            <p:cNvSpPr/>
            <p:nvPr/>
          </p:nvSpPr>
          <p:spPr>
            <a:xfrm>
              <a:off x="6247726" y="2666537"/>
              <a:ext cx="25896" cy="24388"/>
            </a:xfrm>
            <a:custGeom>
              <a:avLst/>
              <a:gdLst/>
              <a:ahLst/>
              <a:cxnLst/>
              <a:rect l="l" t="t" r="r" b="b"/>
              <a:pathLst>
                <a:path w="584" h="550" extrusionOk="0">
                  <a:moveTo>
                    <a:pt x="288" y="0"/>
                  </a:moveTo>
                  <a:cubicBezTo>
                    <a:pt x="153" y="0"/>
                    <a:pt x="23" y="104"/>
                    <a:pt x="12" y="251"/>
                  </a:cubicBezTo>
                  <a:cubicBezTo>
                    <a:pt x="0" y="406"/>
                    <a:pt x="119" y="549"/>
                    <a:pt x="262" y="549"/>
                  </a:cubicBezTo>
                  <a:cubicBezTo>
                    <a:pt x="417" y="549"/>
                    <a:pt x="548" y="454"/>
                    <a:pt x="560" y="299"/>
                  </a:cubicBezTo>
                  <a:cubicBezTo>
                    <a:pt x="584" y="156"/>
                    <a:pt x="465" y="1"/>
                    <a:pt x="310" y="1"/>
                  </a:cubicBezTo>
                  <a:cubicBezTo>
                    <a:pt x="302" y="1"/>
                    <a:pt x="295" y="0"/>
                    <a:pt x="28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grpSp>
        <p:nvGrpSpPr>
          <p:cNvPr id="317" name="Google Shape;317;p44"/>
          <p:cNvGrpSpPr/>
          <p:nvPr/>
        </p:nvGrpSpPr>
        <p:grpSpPr>
          <a:xfrm>
            <a:off x="1401246" y="297721"/>
            <a:ext cx="891143" cy="541409"/>
            <a:chOff x="8441914" y="3061502"/>
            <a:chExt cx="670015" cy="407064"/>
          </a:xfrm>
        </p:grpSpPr>
        <p:sp>
          <p:nvSpPr>
            <p:cNvPr id="318" name="Google Shape;318;p44"/>
            <p:cNvSpPr/>
            <p:nvPr/>
          </p:nvSpPr>
          <p:spPr>
            <a:xfrm>
              <a:off x="8441914" y="3061502"/>
              <a:ext cx="670015" cy="407064"/>
            </a:xfrm>
            <a:custGeom>
              <a:avLst/>
              <a:gdLst/>
              <a:ahLst/>
              <a:cxnLst/>
              <a:rect l="l" t="t" r="r" b="b"/>
              <a:pathLst>
                <a:path w="15110" h="9180" extrusionOk="0">
                  <a:moveTo>
                    <a:pt x="8549" y="0"/>
                  </a:moveTo>
                  <a:cubicBezTo>
                    <a:pt x="8406" y="0"/>
                    <a:pt x="8264" y="0"/>
                    <a:pt x="8109" y="12"/>
                  </a:cubicBezTo>
                  <a:cubicBezTo>
                    <a:pt x="7894" y="24"/>
                    <a:pt x="7656" y="72"/>
                    <a:pt x="7382" y="119"/>
                  </a:cubicBezTo>
                  <a:cubicBezTo>
                    <a:pt x="6906" y="215"/>
                    <a:pt x="6430" y="381"/>
                    <a:pt x="5906" y="655"/>
                  </a:cubicBezTo>
                  <a:cubicBezTo>
                    <a:pt x="5430" y="893"/>
                    <a:pt x="4989" y="1191"/>
                    <a:pt x="4561" y="1548"/>
                  </a:cubicBezTo>
                  <a:cubicBezTo>
                    <a:pt x="4144" y="1893"/>
                    <a:pt x="3799" y="2286"/>
                    <a:pt x="3525" y="2715"/>
                  </a:cubicBezTo>
                  <a:cubicBezTo>
                    <a:pt x="3263" y="3167"/>
                    <a:pt x="3084" y="3655"/>
                    <a:pt x="3037" y="4156"/>
                  </a:cubicBezTo>
                  <a:cubicBezTo>
                    <a:pt x="3013" y="4429"/>
                    <a:pt x="3037" y="4715"/>
                    <a:pt x="3096" y="5013"/>
                  </a:cubicBezTo>
                  <a:cubicBezTo>
                    <a:pt x="2906" y="4894"/>
                    <a:pt x="2679" y="4810"/>
                    <a:pt x="2453" y="4787"/>
                  </a:cubicBezTo>
                  <a:cubicBezTo>
                    <a:pt x="2418" y="4787"/>
                    <a:pt x="2358" y="4775"/>
                    <a:pt x="2310" y="4775"/>
                  </a:cubicBezTo>
                  <a:cubicBezTo>
                    <a:pt x="1953" y="4775"/>
                    <a:pt x="1596" y="4882"/>
                    <a:pt x="1263" y="5084"/>
                  </a:cubicBezTo>
                  <a:cubicBezTo>
                    <a:pt x="929" y="5299"/>
                    <a:pt x="644" y="5608"/>
                    <a:pt x="393" y="6037"/>
                  </a:cubicBezTo>
                  <a:cubicBezTo>
                    <a:pt x="286" y="6215"/>
                    <a:pt x="191" y="6430"/>
                    <a:pt x="120" y="6668"/>
                  </a:cubicBezTo>
                  <a:cubicBezTo>
                    <a:pt x="60" y="6870"/>
                    <a:pt x="12" y="7084"/>
                    <a:pt x="12" y="7334"/>
                  </a:cubicBezTo>
                  <a:cubicBezTo>
                    <a:pt x="1" y="7632"/>
                    <a:pt x="48" y="7942"/>
                    <a:pt x="155" y="8239"/>
                  </a:cubicBezTo>
                  <a:cubicBezTo>
                    <a:pt x="251" y="8537"/>
                    <a:pt x="429" y="8835"/>
                    <a:pt x="703" y="9109"/>
                  </a:cubicBezTo>
                  <a:cubicBezTo>
                    <a:pt x="751" y="9156"/>
                    <a:pt x="810" y="9168"/>
                    <a:pt x="870" y="9168"/>
                  </a:cubicBezTo>
                  <a:cubicBezTo>
                    <a:pt x="905" y="9168"/>
                    <a:pt x="929" y="9180"/>
                    <a:pt x="953" y="9180"/>
                  </a:cubicBezTo>
                  <a:cubicBezTo>
                    <a:pt x="3942" y="9168"/>
                    <a:pt x="6918" y="9132"/>
                    <a:pt x="9918" y="9120"/>
                  </a:cubicBezTo>
                  <a:cubicBezTo>
                    <a:pt x="11300" y="9109"/>
                    <a:pt x="12681" y="9109"/>
                    <a:pt x="14062" y="9097"/>
                  </a:cubicBezTo>
                  <a:cubicBezTo>
                    <a:pt x="14098" y="9097"/>
                    <a:pt x="14121" y="9097"/>
                    <a:pt x="14157" y="9073"/>
                  </a:cubicBezTo>
                  <a:cubicBezTo>
                    <a:pt x="14205" y="9073"/>
                    <a:pt x="14240" y="9061"/>
                    <a:pt x="14300" y="9049"/>
                  </a:cubicBezTo>
                  <a:cubicBezTo>
                    <a:pt x="14621" y="8894"/>
                    <a:pt x="14860" y="8632"/>
                    <a:pt x="14991" y="8323"/>
                  </a:cubicBezTo>
                  <a:cubicBezTo>
                    <a:pt x="15050" y="8156"/>
                    <a:pt x="15098" y="7989"/>
                    <a:pt x="15098" y="7811"/>
                  </a:cubicBezTo>
                  <a:cubicBezTo>
                    <a:pt x="15110" y="7668"/>
                    <a:pt x="15074" y="7501"/>
                    <a:pt x="15038" y="7334"/>
                  </a:cubicBezTo>
                  <a:cubicBezTo>
                    <a:pt x="14943" y="7025"/>
                    <a:pt x="14741" y="6775"/>
                    <a:pt x="14467" y="6608"/>
                  </a:cubicBezTo>
                  <a:cubicBezTo>
                    <a:pt x="14300" y="6501"/>
                    <a:pt x="14098" y="6453"/>
                    <a:pt x="13871" y="6442"/>
                  </a:cubicBezTo>
                  <a:lnTo>
                    <a:pt x="13824" y="6442"/>
                  </a:lnTo>
                  <a:cubicBezTo>
                    <a:pt x="13883" y="6311"/>
                    <a:pt x="13931" y="6156"/>
                    <a:pt x="13967" y="5977"/>
                  </a:cubicBezTo>
                  <a:cubicBezTo>
                    <a:pt x="14026" y="5715"/>
                    <a:pt x="14062" y="5418"/>
                    <a:pt x="14086" y="5120"/>
                  </a:cubicBezTo>
                  <a:cubicBezTo>
                    <a:pt x="14109" y="4596"/>
                    <a:pt x="14038" y="4060"/>
                    <a:pt x="13871" y="3560"/>
                  </a:cubicBezTo>
                  <a:cubicBezTo>
                    <a:pt x="13728" y="3084"/>
                    <a:pt x="13490" y="2620"/>
                    <a:pt x="13169" y="2203"/>
                  </a:cubicBezTo>
                  <a:cubicBezTo>
                    <a:pt x="13014" y="1989"/>
                    <a:pt x="12836" y="1798"/>
                    <a:pt x="12657" y="1619"/>
                  </a:cubicBezTo>
                  <a:cubicBezTo>
                    <a:pt x="12478" y="1453"/>
                    <a:pt x="12276" y="1298"/>
                    <a:pt x="12026" y="1119"/>
                  </a:cubicBezTo>
                  <a:cubicBezTo>
                    <a:pt x="11609" y="822"/>
                    <a:pt x="11145" y="584"/>
                    <a:pt x="10585" y="381"/>
                  </a:cubicBezTo>
                  <a:cubicBezTo>
                    <a:pt x="10073" y="203"/>
                    <a:pt x="9514" y="84"/>
                    <a:pt x="8918" y="48"/>
                  </a:cubicBezTo>
                  <a:cubicBezTo>
                    <a:pt x="8787" y="0"/>
                    <a:pt x="8668" y="0"/>
                    <a:pt x="854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19" name="Google Shape;319;p44"/>
            <p:cNvSpPr/>
            <p:nvPr/>
          </p:nvSpPr>
          <p:spPr>
            <a:xfrm>
              <a:off x="8623544" y="3102165"/>
              <a:ext cx="333278" cy="175907"/>
            </a:xfrm>
            <a:custGeom>
              <a:avLst/>
              <a:gdLst/>
              <a:ahLst/>
              <a:cxnLst/>
              <a:rect l="l" t="t" r="r" b="b"/>
              <a:pathLst>
                <a:path w="7516" h="3967" extrusionOk="0">
                  <a:moveTo>
                    <a:pt x="965" y="3465"/>
                  </a:moveTo>
                  <a:cubicBezTo>
                    <a:pt x="977" y="3489"/>
                    <a:pt x="965" y="3500"/>
                    <a:pt x="965" y="3500"/>
                  </a:cubicBezTo>
                  <a:lnTo>
                    <a:pt x="965" y="3465"/>
                  </a:lnTo>
                  <a:close/>
                  <a:moveTo>
                    <a:pt x="4941" y="0"/>
                  </a:moveTo>
                  <a:cubicBezTo>
                    <a:pt x="4644" y="0"/>
                    <a:pt x="4334" y="36"/>
                    <a:pt x="4037" y="71"/>
                  </a:cubicBezTo>
                  <a:cubicBezTo>
                    <a:pt x="3441" y="179"/>
                    <a:pt x="2822" y="357"/>
                    <a:pt x="2286" y="643"/>
                  </a:cubicBezTo>
                  <a:cubicBezTo>
                    <a:pt x="1751" y="905"/>
                    <a:pt x="1262" y="1286"/>
                    <a:pt x="858" y="1726"/>
                  </a:cubicBezTo>
                  <a:cubicBezTo>
                    <a:pt x="655" y="1953"/>
                    <a:pt x="477" y="2191"/>
                    <a:pt x="334" y="2453"/>
                  </a:cubicBezTo>
                  <a:cubicBezTo>
                    <a:pt x="262" y="2607"/>
                    <a:pt x="191" y="2750"/>
                    <a:pt x="143" y="2917"/>
                  </a:cubicBezTo>
                  <a:cubicBezTo>
                    <a:pt x="84" y="3084"/>
                    <a:pt x="72" y="3262"/>
                    <a:pt x="24" y="3441"/>
                  </a:cubicBezTo>
                  <a:cubicBezTo>
                    <a:pt x="0" y="3560"/>
                    <a:pt x="72" y="3715"/>
                    <a:pt x="143" y="3798"/>
                  </a:cubicBezTo>
                  <a:cubicBezTo>
                    <a:pt x="238" y="3881"/>
                    <a:pt x="358" y="3941"/>
                    <a:pt x="477" y="3965"/>
                  </a:cubicBezTo>
                  <a:cubicBezTo>
                    <a:pt x="490" y="3966"/>
                    <a:pt x="503" y="3967"/>
                    <a:pt x="516" y="3967"/>
                  </a:cubicBezTo>
                  <a:cubicBezTo>
                    <a:pt x="632" y="3967"/>
                    <a:pt x="738" y="3921"/>
                    <a:pt x="834" y="3846"/>
                  </a:cubicBezTo>
                  <a:cubicBezTo>
                    <a:pt x="858" y="3810"/>
                    <a:pt x="893" y="3786"/>
                    <a:pt x="917" y="3739"/>
                  </a:cubicBezTo>
                  <a:cubicBezTo>
                    <a:pt x="965" y="3679"/>
                    <a:pt x="977" y="3620"/>
                    <a:pt x="989" y="3560"/>
                  </a:cubicBezTo>
                  <a:cubicBezTo>
                    <a:pt x="1084" y="3262"/>
                    <a:pt x="1167" y="2977"/>
                    <a:pt x="1310" y="2715"/>
                  </a:cubicBezTo>
                  <a:cubicBezTo>
                    <a:pt x="1441" y="2441"/>
                    <a:pt x="1608" y="2203"/>
                    <a:pt x="1786" y="1965"/>
                  </a:cubicBezTo>
                  <a:cubicBezTo>
                    <a:pt x="2048" y="1667"/>
                    <a:pt x="2346" y="1417"/>
                    <a:pt x="2655" y="1191"/>
                  </a:cubicBezTo>
                  <a:cubicBezTo>
                    <a:pt x="3048" y="941"/>
                    <a:pt x="3465" y="738"/>
                    <a:pt x="3906" y="583"/>
                  </a:cubicBezTo>
                  <a:cubicBezTo>
                    <a:pt x="4287" y="464"/>
                    <a:pt x="4679" y="393"/>
                    <a:pt x="5084" y="357"/>
                  </a:cubicBezTo>
                  <a:cubicBezTo>
                    <a:pt x="5162" y="355"/>
                    <a:pt x="5240" y="353"/>
                    <a:pt x="5318" y="353"/>
                  </a:cubicBezTo>
                  <a:cubicBezTo>
                    <a:pt x="5588" y="353"/>
                    <a:pt x="5859" y="371"/>
                    <a:pt x="6108" y="417"/>
                  </a:cubicBezTo>
                  <a:cubicBezTo>
                    <a:pt x="6406" y="476"/>
                    <a:pt x="6692" y="572"/>
                    <a:pt x="6977" y="702"/>
                  </a:cubicBezTo>
                  <a:cubicBezTo>
                    <a:pt x="7085" y="750"/>
                    <a:pt x="7180" y="810"/>
                    <a:pt x="7275" y="881"/>
                  </a:cubicBezTo>
                  <a:cubicBezTo>
                    <a:pt x="7297" y="895"/>
                    <a:pt x="7318" y="901"/>
                    <a:pt x="7338" y="901"/>
                  </a:cubicBezTo>
                  <a:cubicBezTo>
                    <a:pt x="7442" y="901"/>
                    <a:pt x="7515" y="746"/>
                    <a:pt x="7406" y="667"/>
                  </a:cubicBezTo>
                  <a:cubicBezTo>
                    <a:pt x="7168" y="524"/>
                    <a:pt x="6930" y="393"/>
                    <a:pt x="6668" y="286"/>
                  </a:cubicBezTo>
                  <a:cubicBezTo>
                    <a:pt x="6394" y="179"/>
                    <a:pt x="6108" y="107"/>
                    <a:pt x="5834" y="60"/>
                  </a:cubicBezTo>
                  <a:cubicBezTo>
                    <a:pt x="5608" y="12"/>
                    <a:pt x="5370" y="0"/>
                    <a:pt x="514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20" name="Google Shape;320;p44"/>
            <p:cNvSpPr/>
            <p:nvPr/>
          </p:nvSpPr>
          <p:spPr>
            <a:xfrm>
              <a:off x="8620351" y="3303305"/>
              <a:ext cx="24876" cy="23812"/>
            </a:xfrm>
            <a:custGeom>
              <a:avLst/>
              <a:gdLst/>
              <a:ahLst/>
              <a:cxnLst/>
              <a:rect l="l" t="t" r="r" b="b"/>
              <a:pathLst>
                <a:path w="561" h="537" extrusionOk="0">
                  <a:moveTo>
                    <a:pt x="299" y="0"/>
                  </a:moveTo>
                  <a:cubicBezTo>
                    <a:pt x="144" y="0"/>
                    <a:pt x="13" y="107"/>
                    <a:pt x="13" y="262"/>
                  </a:cubicBezTo>
                  <a:cubicBezTo>
                    <a:pt x="1" y="393"/>
                    <a:pt x="120" y="536"/>
                    <a:pt x="263" y="536"/>
                  </a:cubicBezTo>
                  <a:cubicBezTo>
                    <a:pt x="418" y="536"/>
                    <a:pt x="549" y="441"/>
                    <a:pt x="549" y="286"/>
                  </a:cubicBezTo>
                  <a:cubicBezTo>
                    <a:pt x="560" y="143"/>
                    <a:pt x="441" y="0"/>
                    <a:pt x="2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21" name="Google Shape;321;p44"/>
            <p:cNvSpPr/>
            <p:nvPr/>
          </p:nvSpPr>
          <p:spPr>
            <a:xfrm>
              <a:off x="8476768" y="3322816"/>
              <a:ext cx="63410" cy="88774"/>
            </a:xfrm>
            <a:custGeom>
              <a:avLst/>
              <a:gdLst/>
              <a:ahLst/>
              <a:cxnLst/>
              <a:rect l="l" t="t" r="r" b="b"/>
              <a:pathLst>
                <a:path w="1430" h="2002" extrusionOk="0">
                  <a:moveTo>
                    <a:pt x="1274" y="1"/>
                  </a:moveTo>
                  <a:cubicBezTo>
                    <a:pt x="1096" y="72"/>
                    <a:pt x="941" y="156"/>
                    <a:pt x="774" y="275"/>
                  </a:cubicBezTo>
                  <a:cubicBezTo>
                    <a:pt x="631" y="382"/>
                    <a:pt x="512" y="513"/>
                    <a:pt x="405" y="668"/>
                  </a:cubicBezTo>
                  <a:cubicBezTo>
                    <a:pt x="298" y="810"/>
                    <a:pt x="215" y="977"/>
                    <a:pt x="155" y="1144"/>
                  </a:cubicBezTo>
                  <a:cubicBezTo>
                    <a:pt x="84" y="1334"/>
                    <a:pt x="48" y="1525"/>
                    <a:pt x="24" y="1739"/>
                  </a:cubicBezTo>
                  <a:cubicBezTo>
                    <a:pt x="0" y="1799"/>
                    <a:pt x="36" y="1870"/>
                    <a:pt x="84" y="1918"/>
                  </a:cubicBezTo>
                  <a:cubicBezTo>
                    <a:pt x="129" y="1963"/>
                    <a:pt x="188" y="2001"/>
                    <a:pt x="256" y="2001"/>
                  </a:cubicBezTo>
                  <a:cubicBezTo>
                    <a:pt x="277" y="2001"/>
                    <a:pt x="299" y="1998"/>
                    <a:pt x="322" y="1989"/>
                  </a:cubicBezTo>
                  <a:cubicBezTo>
                    <a:pt x="381" y="1977"/>
                    <a:pt x="441" y="1942"/>
                    <a:pt x="477" y="1882"/>
                  </a:cubicBezTo>
                  <a:cubicBezTo>
                    <a:pt x="512" y="1858"/>
                    <a:pt x="512" y="1811"/>
                    <a:pt x="524" y="1763"/>
                  </a:cubicBezTo>
                  <a:cubicBezTo>
                    <a:pt x="524" y="1727"/>
                    <a:pt x="524" y="1680"/>
                    <a:pt x="500" y="1644"/>
                  </a:cubicBezTo>
                  <a:cubicBezTo>
                    <a:pt x="477" y="1572"/>
                    <a:pt x="465" y="1513"/>
                    <a:pt x="465" y="1441"/>
                  </a:cubicBezTo>
                  <a:cubicBezTo>
                    <a:pt x="465" y="1346"/>
                    <a:pt x="465" y="1263"/>
                    <a:pt x="477" y="1168"/>
                  </a:cubicBezTo>
                  <a:cubicBezTo>
                    <a:pt x="512" y="1072"/>
                    <a:pt x="536" y="977"/>
                    <a:pt x="584" y="870"/>
                  </a:cubicBezTo>
                  <a:cubicBezTo>
                    <a:pt x="643" y="775"/>
                    <a:pt x="703" y="679"/>
                    <a:pt x="774" y="596"/>
                  </a:cubicBezTo>
                  <a:cubicBezTo>
                    <a:pt x="870" y="501"/>
                    <a:pt x="953" y="418"/>
                    <a:pt x="1060" y="358"/>
                  </a:cubicBezTo>
                  <a:cubicBezTo>
                    <a:pt x="1155" y="298"/>
                    <a:pt x="1251" y="239"/>
                    <a:pt x="1358" y="191"/>
                  </a:cubicBezTo>
                  <a:cubicBezTo>
                    <a:pt x="1405" y="179"/>
                    <a:pt x="1429" y="96"/>
                    <a:pt x="1405" y="60"/>
                  </a:cubicBezTo>
                  <a:cubicBezTo>
                    <a:pt x="1393" y="25"/>
                    <a:pt x="1358" y="1"/>
                    <a:pt x="13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sp>
        <p:nvSpPr>
          <p:cNvPr id="322" name="Google Shape;322;p44"/>
          <p:cNvSpPr/>
          <p:nvPr/>
        </p:nvSpPr>
        <p:spPr>
          <a:xfrm>
            <a:off x="11165524" y="2248296"/>
            <a:ext cx="146146" cy="152455"/>
          </a:xfrm>
          <a:custGeom>
            <a:avLst/>
            <a:gdLst/>
            <a:ahLst/>
            <a:cxnLst/>
            <a:rect l="l" t="t" r="r" b="b"/>
            <a:pathLst>
              <a:path w="2478" h="2585" extrusionOk="0">
                <a:moveTo>
                  <a:pt x="1" y="2585"/>
                </a:moveTo>
                <a:cubicBezTo>
                  <a:pt x="620" y="1537"/>
                  <a:pt x="1465" y="656"/>
                  <a:pt x="2477" y="1"/>
                </a:cubicBezTo>
                <a:cubicBezTo>
                  <a:pt x="1465" y="656"/>
                  <a:pt x="620" y="1537"/>
                  <a:pt x="1" y="2585"/>
                </a:cubicBezTo>
                <a:close/>
              </a:path>
            </a:pathLst>
          </a:custGeom>
          <a:solidFill>
            <a:srgbClr val="009F8D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grpSp>
        <p:nvGrpSpPr>
          <p:cNvPr id="323" name="Google Shape;323;p44"/>
          <p:cNvGrpSpPr/>
          <p:nvPr/>
        </p:nvGrpSpPr>
        <p:grpSpPr>
          <a:xfrm>
            <a:off x="11242745" y="4983302"/>
            <a:ext cx="503551" cy="1665535"/>
            <a:chOff x="8352696" y="3680267"/>
            <a:chExt cx="378600" cy="1252249"/>
          </a:xfrm>
        </p:grpSpPr>
        <p:sp>
          <p:nvSpPr>
            <p:cNvPr id="324" name="Google Shape;324;p44"/>
            <p:cNvSpPr/>
            <p:nvPr/>
          </p:nvSpPr>
          <p:spPr>
            <a:xfrm>
              <a:off x="8628821" y="4127025"/>
              <a:ext cx="94538" cy="157726"/>
            </a:xfrm>
            <a:custGeom>
              <a:avLst/>
              <a:gdLst/>
              <a:ahLst/>
              <a:cxnLst/>
              <a:rect l="l" t="t" r="r" b="b"/>
              <a:pathLst>
                <a:path w="2132" h="3557" extrusionOk="0">
                  <a:moveTo>
                    <a:pt x="998" y="0"/>
                  </a:moveTo>
                  <a:cubicBezTo>
                    <a:pt x="960" y="0"/>
                    <a:pt x="921" y="3"/>
                    <a:pt x="881" y="10"/>
                  </a:cubicBezTo>
                  <a:cubicBezTo>
                    <a:pt x="643" y="34"/>
                    <a:pt x="417" y="153"/>
                    <a:pt x="250" y="343"/>
                  </a:cubicBezTo>
                  <a:cubicBezTo>
                    <a:pt x="108" y="522"/>
                    <a:pt x="0" y="808"/>
                    <a:pt x="60" y="1046"/>
                  </a:cubicBezTo>
                  <a:cubicBezTo>
                    <a:pt x="179" y="1593"/>
                    <a:pt x="239" y="2165"/>
                    <a:pt x="262" y="2736"/>
                  </a:cubicBezTo>
                  <a:cubicBezTo>
                    <a:pt x="286" y="2986"/>
                    <a:pt x="429" y="3213"/>
                    <a:pt x="608" y="3356"/>
                  </a:cubicBezTo>
                  <a:cubicBezTo>
                    <a:pt x="763" y="3491"/>
                    <a:pt x="965" y="3556"/>
                    <a:pt x="1170" y="3556"/>
                  </a:cubicBezTo>
                  <a:cubicBezTo>
                    <a:pt x="1217" y="3556"/>
                    <a:pt x="1264" y="3553"/>
                    <a:pt x="1310" y="3546"/>
                  </a:cubicBezTo>
                  <a:cubicBezTo>
                    <a:pt x="1548" y="3522"/>
                    <a:pt x="1774" y="3403"/>
                    <a:pt x="1917" y="3201"/>
                  </a:cubicBezTo>
                  <a:cubicBezTo>
                    <a:pt x="2084" y="2998"/>
                    <a:pt x="2132" y="2760"/>
                    <a:pt x="2108" y="2510"/>
                  </a:cubicBezTo>
                  <a:cubicBezTo>
                    <a:pt x="2084" y="1939"/>
                    <a:pt x="2024" y="1367"/>
                    <a:pt x="1905" y="808"/>
                  </a:cubicBezTo>
                  <a:cubicBezTo>
                    <a:pt x="1846" y="558"/>
                    <a:pt x="1774" y="367"/>
                    <a:pt x="1560" y="200"/>
                  </a:cubicBezTo>
                  <a:cubicBezTo>
                    <a:pt x="1477" y="129"/>
                    <a:pt x="1382" y="81"/>
                    <a:pt x="1274" y="46"/>
                  </a:cubicBezTo>
                  <a:cubicBezTo>
                    <a:pt x="1189" y="20"/>
                    <a:pt x="1097" y="0"/>
                    <a:pt x="99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25" name="Google Shape;325;p44"/>
            <p:cNvSpPr/>
            <p:nvPr/>
          </p:nvSpPr>
          <p:spPr>
            <a:xfrm>
              <a:off x="8635162" y="4351889"/>
              <a:ext cx="96135" cy="171561"/>
            </a:xfrm>
            <a:custGeom>
              <a:avLst/>
              <a:gdLst/>
              <a:ahLst/>
              <a:cxnLst/>
              <a:rect l="l" t="t" r="r" b="b"/>
              <a:pathLst>
                <a:path w="2168" h="3869" extrusionOk="0">
                  <a:moveTo>
                    <a:pt x="1211" y="1"/>
                  </a:moveTo>
                  <a:cubicBezTo>
                    <a:pt x="1015" y="1"/>
                    <a:pt x="820" y="64"/>
                    <a:pt x="655" y="190"/>
                  </a:cubicBezTo>
                  <a:cubicBezTo>
                    <a:pt x="465" y="321"/>
                    <a:pt x="298" y="571"/>
                    <a:pt x="286" y="809"/>
                  </a:cubicBezTo>
                  <a:cubicBezTo>
                    <a:pt x="262" y="1475"/>
                    <a:pt x="203" y="2130"/>
                    <a:pt x="96" y="2809"/>
                  </a:cubicBezTo>
                  <a:cubicBezTo>
                    <a:pt x="0" y="3309"/>
                    <a:pt x="393" y="3785"/>
                    <a:pt x="893" y="3857"/>
                  </a:cubicBezTo>
                  <a:cubicBezTo>
                    <a:pt x="942" y="3864"/>
                    <a:pt x="990" y="3868"/>
                    <a:pt x="1038" y="3868"/>
                  </a:cubicBezTo>
                  <a:cubicBezTo>
                    <a:pt x="1500" y="3868"/>
                    <a:pt x="1888" y="3513"/>
                    <a:pt x="1953" y="3059"/>
                  </a:cubicBezTo>
                  <a:cubicBezTo>
                    <a:pt x="2060" y="2404"/>
                    <a:pt x="2108" y="1737"/>
                    <a:pt x="2143" y="1059"/>
                  </a:cubicBezTo>
                  <a:cubicBezTo>
                    <a:pt x="2167" y="809"/>
                    <a:pt x="2131" y="582"/>
                    <a:pt x="1965" y="380"/>
                  </a:cubicBezTo>
                  <a:cubicBezTo>
                    <a:pt x="1846" y="225"/>
                    <a:pt x="1703" y="106"/>
                    <a:pt x="1524" y="47"/>
                  </a:cubicBezTo>
                  <a:cubicBezTo>
                    <a:pt x="1453" y="23"/>
                    <a:pt x="1393" y="23"/>
                    <a:pt x="1346" y="11"/>
                  </a:cubicBezTo>
                  <a:cubicBezTo>
                    <a:pt x="1301" y="4"/>
                    <a:pt x="1256" y="1"/>
                    <a:pt x="12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26" name="Google Shape;326;p44"/>
            <p:cNvSpPr/>
            <p:nvPr/>
          </p:nvSpPr>
          <p:spPr>
            <a:xfrm>
              <a:off x="8578137" y="4573694"/>
              <a:ext cx="119902" cy="170053"/>
            </a:xfrm>
            <a:custGeom>
              <a:avLst/>
              <a:gdLst/>
              <a:ahLst/>
              <a:cxnLst/>
              <a:rect l="l" t="t" r="r" b="b"/>
              <a:pathLst>
                <a:path w="2704" h="3835" extrusionOk="0">
                  <a:moveTo>
                    <a:pt x="1754" y="0"/>
                  </a:moveTo>
                  <a:cubicBezTo>
                    <a:pt x="1638" y="0"/>
                    <a:pt x="1520" y="24"/>
                    <a:pt x="1405" y="69"/>
                  </a:cubicBezTo>
                  <a:cubicBezTo>
                    <a:pt x="1203" y="141"/>
                    <a:pt x="965" y="331"/>
                    <a:pt x="893" y="569"/>
                  </a:cubicBezTo>
                  <a:cubicBezTo>
                    <a:pt x="691" y="1236"/>
                    <a:pt x="489" y="1891"/>
                    <a:pt x="203" y="2522"/>
                  </a:cubicBezTo>
                  <a:cubicBezTo>
                    <a:pt x="0" y="2986"/>
                    <a:pt x="215" y="3546"/>
                    <a:pt x="691" y="3760"/>
                  </a:cubicBezTo>
                  <a:cubicBezTo>
                    <a:pt x="810" y="3810"/>
                    <a:pt x="933" y="3834"/>
                    <a:pt x="1055" y="3834"/>
                  </a:cubicBezTo>
                  <a:cubicBezTo>
                    <a:pt x="1424" y="3834"/>
                    <a:pt x="1777" y="3618"/>
                    <a:pt x="1929" y="3260"/>
                  </a:cubicBezTo>
                  <a:cubicBezTo>
                    <a:pt x="2215" y="2629"/>
                    <a:pt x="2417" y="1974"/>
                    <a:pt x="2620" y="1319"/>
                  </a:cubicBezTo>
                  <a:cubicBezTo>
                    <a:pt x="2632" y="1236"/>
                    <a:pt x="2655" y="1153"/>
                    <a:pt x="2691" y="1081"/>
                  </a:cubicBezTo>
                  <a:cubicBezTo>
                    <a:pt x="2703" y="914"/>
                    <a:pt x="2691" y="748"/>
                    <a:pt x="2632" y="605"/>
                  </a:cubicBezTo>
                  <a:cubicBezTo>
                    <a:pt x="2536" y="379"/>
                    <a:pt x="2358" y="188"/>
                    <a:pt x="2120" y="81"/>
                  </a:cubicBezTo>
                  <a:cubicBezTo>
                    <a:pt x="2108" y="69"/>
                    <a:pt x="2084" y="69"/>
                    <a:pt x="2048" y="57"/>
                  </a:cubicBezTo>
                  <a:cubicBezTo>
                    <a:pt x="1954" y="18"/>
                    <a:pt x="1855" y="0"/>
                    <a:pt x="17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27" name="Google Shape;327;p44"/>
            <p:cNvSpPr/>
            <p:nvPr/>
          </p:nvSpPr>
          <p:spPr>
            <a:xfrm>
              <a:off x="8478897" y="4776298"/>
              <a:ext cx="141497" cy="156219"/>
            </a:xfrm>
            <a:custGeom>
              <a:avLst/>
              <a:gdLst/>
              <a:ahLst/>
              <a:cxnLst/>
              <a:rect l="l" t="t" r="r" b="b"/>
              <a:pathLst>
                <a:path w="3191" h="3523" extrusionOk="0">
                  <a:moveTo>
                    <a:pt x="2197" y="0"/>
                  </a:moveTo>
                  <a:cubicBezTo>
                    <a:pt x="2078" y="0"/>
                    <a:pt x="1961" y="22"/>
                    <a:pt x="1845" y="60"/>
                  </a:cubicBezTo>
                  <a:cubicBezTo>
                    <a:pt x="1774" y="108"/>
                    <a:pt x="1715" y="144"/>
                    <a:pt x="1643" y="179"/>
                  </a:cubicBezTo>
                  <a:cubicBezTo>
                    <a:pt x="1500" y="286"/>
                    <a:pt x="1405" y="405"/>
                    <a:pt x="1345" y="560"/>
                  </a:cubicBezTo>
                  <a:cubicBezTo>
                    <a:pt x="1012" y="1072"/>
                    <a:pt x="655" y="1548"/>
                    <a:pt x="226" y="2001"/>
                  </a:cubicBezTo>
                  <a:cubicBezTo>
                    <a:pt x="60" y="2179"/>
                    <a:pt x="0" y="2477"/>
                    <a:pt x="36" y="2703"/>
                  </a:cubicBezTo>
                  <a:cubicBezTo>
                    <a:pt x="60" y="2941"/>
                    <a:pt x="179" y="3156"/>
                    <a:pt x="369" y="3322"/>
                  </a:cubicBezTo>
                  <a:cubicBezTo>
                    <a:pt x="534" y="3458"/>
                    <a:pt x="730" y="3523"/>
                    <a:pt x="933" y="3523"/>
                  </a:cubicBezTo>
                  <a:cubicBezTo>
                    <a:pt x="979" y="3523"/>
                    <a:pt x="1025" y="3520"/>
                    <a:pt x="1072" y="3513"/>
                  </a:cubicBezTo>
                  <a:cubicBezTo>
                    <a:pt x="1322" y="3489"/>
                    <a:pt x="1524" y="3358"/>
                    <a:pt x="1703" y="3180"/>
                  </a:cubicBezTo>
                  <a:cubicBezTo>
                    <a:pt x="2250" y="2620"/>
                    <a:pt x="2667" y="1989"/>
                    <a:pt x="3072" y="1310"/>
                  </a:cubicBezTo>
                  <a:cubicBezTo>
                    <a:pt x="3191" y="1120"/>
                    <a:pt x="3155" y="810"/>
                    <a:pt x="3084" y="596"/>
                  </a:cubicBezTo>
                  <a:cubicBezTo>
                    <a:pt x="2988" y="382"/>
                    <a:pt x="2810" y="179"/>
                    <a:pt x="2596" y="84"/>
                  </a:cubicBezTo>
                  <a:cubicBezTo>
                    <a:pt x="2572" y="60"/>
                    <a:pt x="2548" y="60"/>
                    <a:pt x="2512" y="48"/>
                  </a:cubicBezTo>
                  <a:cubicBezTo>
                    <a:pt x="2403" y="16"/>
                    <a:pt x="2299" y="0"/>
                    <a:pt x="21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28" name="Google Shape;328;p44"/>
            <p:cNvSpPr/>
            <p:nvPr/>
          </p:nvSpPr>
          <p:spPr>
            <a:xfrm>
              <a:off x="8352696" y="3680267"/>
              <a:ext cx="374871" cy="447416"/>
            </a:xfrm>
            <a:custGeom>
              <a:avLst/>
              <a:gdLst/>
              <a:ahLst/>
              <a:cxnLst/>
              <a:rect l="l" t="t" r="r" b="b"/>
              <a:pathLst>
                <a:path w="8454" h="10090" extrusionOk="0">
                  <a:moveTo>
                    <a:pt x="4453" y="2417"/>
                  </a:moveTo>
                  <a:cubicBezTo>
                    <a:pt x="4691" y="2429"/>
                    <a:pt x="4918" y="2465"/>
                    <a:pt x="5156" y="2501"/>
                  </a:cubicBezTo>
                  <a:cubicBezTo>
                    <a:pt x="5299" y="2548"/>
                    <a:pt x="5453" y="2620"/>
                    <a:pt x="5596" y="2679"/>
                  </a:cubicBezTo>
                  <a:cubicBezTo>
                    <a:pt x="5680" y="2727"/>
                    <a:pt x="5751" y="2786"/>
                    <a:pt x="5811" y="2846"/>
                  </a:cubicBezTo>
                  <a:cubicBezTo>
                    <a:pt x="5834" y="2894"/>
                    <a:pt x="5882" y="2941"/>
                    <a:pt x="5918" y="2977"/>
                  </a:cubicBezTo>
                  <a:cubicBezTo>
                    <a:pt x="5930" y="3025"/>
                    <a:pt x="5954" y="3072"/>
                    <a:pt x="5977" y="3132"/>
                  </a:cubicBezTo>
                  <a:cubicBezTo>
                    <a:pt x="5989" y="3191"/>
                    <a:pt x="5989" y="3251"/>
                    <a:pt x="6001" y="3322"/>
                  </a:cubicBezTo>
                  <a:cubicBezTo>
                    <a:pt x="6013" y="3346"/>
                    <a:pt x="6001" y="3370"/>
                    <a:pt x="6001" y="3382"/>
                  </a:cubicBezTo>
                  <a:cubicBezTo>
                    <a:pt x="6001" y="3394"/>
                    <a:pt x="5989" y="3394"/>
                    <a:pt x="5989" y="3406"/>
                  </a:cubicBezTo>
                  <a:cubicBezTo>
                    <a:pt x="5977" y="3429"/>
                    <a:pt x="5977" y="3441"/>
                    <a:pt x="5954" y="3453"/>
                  </a:cubicBezTo>
                  <a:cubicBezTo>
                    <a:pt x="5918" y="3489"/>
                    <a:pt x="5870" y="3513"/>
                    <a:pt x="5834" y="3548"/>
                  </a:cubicBezTo>
                  <a:cubicBezTo>
                    <a:pt x="5715" y="3608"/>
                    <a:pt x="5584" y="3644"/>
                    <a:pt x="5453" y="3691"/>
                  </a:cubicBezTo>
                  <a:cubicBezTo>
                    <a:pt x="5156" y="3751"/>
                    <a:pt x="4870" y="3798"/>
                    <a:pt x="4572" y="3798"/>
                  </a:cubicBezTo>
                  <a:cubicBezTo>
                    <a:pt x="4382" y="3787"/>
                    <a:pt x="4191" y="3775"/>
                    <a:pt x="3989" y="3739"/>
                  </a:cubicBezTo>
                  <a:cubicBezTo>
                    <a:pt x="4156" y="3298"/>
                    <a:pt x="4310" y="2858"/>
                    <a:pt x="4453" y="2417"/>
                  </a:cubicBezTo>
                  <a:close/>
                  <a:moveTo>
                    <a:pt x="3132" y="6061"/>
                  </a:moveTo>
                  <a:cubicBezTo>
                    <a:pt x="3251" y="6108"/>
                    <a:pt x="3370" y="6144"/>
                    <a:pt x="3489" y="6203"/>
                  </a:cubicBezTo>
                  <a:cubicBezTo>
                    <a:pt x="3620" y="6299"/>
                    <a:pt x="3751" y="6406"/>
                    <a:pt x="3882" y="6525"/>
                  </a:cubicBezTo>
                  <a:cubicBezTo>
                    <a:pt x="3977" y="6620"/>
                    <a:pt x="4060" y="6739"/>
                    <a:pt x="4156" y="6858"/>
                  </a:cubicBezTo>
                  <a:lnTo>
                    <a:pt x="4239" y="7085"/>
                  </a:lnTo>
                  <a:cubicBezTo>
                    <a:pt x="4239" y="7120"/>
                    <a:pt x="4263" y="7156"/>
                    <a:pt x="4263" y="7204"/>
                  </a:cubicBezTo>
                  <a:cubicBezTo>
                    <a:pt x="4275" y="7239"/>
                    <a:pt x="4263" y="7263"/>
                    <a:pt x="4263" y="7299"/>
                  </a:cubicBezTo>
                  <a:cubicBezTo>
                    <a:pt x="4263" y="7311"/>
                    <a:pt x="4251" y="7311"/>
                    <a:pt x="4251" y="7323"/>
                  </a:cubicBezTo>
                  <a:cubicBezTo>
                    <a:pt x="4215" y="7370"/>
                    <a:pt x="4168" y="7418"/>
                    <a:pt x="4132" y="7477"/>
                  </a:cubicBezTo>
                  <a:cubicBezTo>
                    <a:pt x="4108" y="7489"/>
                    <a:pt x="4096" y="7501"/>
                    <a:pt x="4084" y="7501"/>
                  </a:cubicBezTo>
                  <a:cubicBezTo>
                    <a:pt x="4025" y="7537"/>
                    <a:pt x="3965" y="7549"/>
                    <a:pt x="3906" y="7573"/>
                  </a:cubicBezTo>
                  <a:cubicBezTo>
                    <a:pt x="3727" y="7608"/>
                    <a:pt x="3548" y="7632"/>
                    <a:pt x="3370" y="7632"/>
                  </a:cubicBezTo>
                  <a:cubicBezTo>
                    <a:pt x="3132" y="7620"/>
                    <a:pt x="2894" y="7597"/>
                    <a:pt x="2656" y="7537"/>
                  </a:cubicBezTo>
                  <a:cubicBezTo>
                    <a:pt x="2632" y="7537"/>
                    <a:pt x="2620" y="7513"/>
                    <a:pt x="2608" y="7513"/>
                  </a:cubicBezTo>
                  <a:cubicBezTo>
                    <a:pt x="2775" y="7025"/>
                    <a:pt x="2953" y="6537"/>
                    <a:pt x="3132" y="6061"/>
                  </a:cubicBezTo>
                  <a:close/>
                  <a:moveTo>
                    <a:pt x="4465" y="0"/>
                  </a:moveTo>
                  <a:cubicBezTo>
                    <a:pt x="4239" y="0"/>
                    <a:pt x="4025" y="12"/>
                    <a:pt x="3799" y="48"/>
                  </a:cubicBezTo>
                  <a:cubicBezTo>
                    <a:pt x="3465" y="96"/>
                    <a:pt x="3156" y="179"/>
                    <a:pt x="2858" y="286"/>
                  </a:cubicBezTo>
                  <a:cubicBezTo>
                    <a:pt x="2298" y="477"/>
                    <a:pt x="2024" y="1143"/>
                    <a:pt x="2144" y="1703"/>
                  </a:cubicBezTo>
                  <a:cubicBezTo>
                    <a:pt x="1489" y="3584"/>
                    <a:pt x="727" y="5430"/>
                    <a:pt x="119" y="7323"/>
                  </a:cubicBezTo>
                  <a:cubicBezTo>
                    <a:pt x="36" y="7597"/>
                    <a:pt x="0" y="7847"/>
                    <a:pt x="60" y="8120"/>
                  </a:cubicBezTo>
                  <a:cubicBezTo>
                    <a:pt x="60" y="8192"/>
                    <a:pt x="60" y="8263"/>
                    <a:pt x="72" y="8335"/>
                  </a:cubicBezTo>
                  <a:cubicBezTo>
                    <a:pt x="119" y="8680"/>
                    <a:pt x="298" y="8906"/>
                    <a:pt x="536" y="9144"/>
                  </a:cubicBezTo>
                  <a:cubicBezTo>
                    <a:pt x="834" y="9418"/>
                    <a:pt x="1215" y="9621"/>
                    <a:pt x="1596" y="9763"/>
                  </a:cubicBezTo>
                  <a:cubicBezTo>
                    <a:pt x="2072" y="9942"/>
                    <a:pt x="2584" y="10049"/>
                    <a:pt x="3084" y="10085"/>
                  </a:cubicBezTo>
                  <a:cubicBezTo>
                    <a:pt x="3164" y="10088"/>
                    <a:pt x="3244" y="10090"/>
                    <a:pt x="3323" y="10090"/>
                  </a:cubicBezTo>
                  <a:cubicBezTo>
                    <a:pt x="3809" y="10090"/>
                    <a:pt x="4280" y="10026"/>
                    <a:pt x="4751" y="9883"/>
                  </a:cubicBezTo>
                  <a:cubicBezTo>
                    <a:pt x="5001" y="9811"/>
                    <a:pt x="5227" y="9692"/>
                    <a:pt x="5453" y="9561"/>
                  </a:cubicBezTo>
                  <a:cubicBezTo>
                    <a:pt x="5692" y="9406"/>
                    <a:pt x="5846" y="9228"/>
                    <a:pt x="6049" y="9037"/>
                  </a:cubicBezTo>
                  <a:cubicBezTo>
                    <a:pt x="6251" y="8835"/>
                    <a:pt x="6406" y="8549"/>
                    <a:pt x="6525" y="8299"/>
                  </a:cubicBezTo>
                  <a:cubicBezTo>
                    <a:pt x="6585" y="8144"/>
                    <a:pt x="6620" y="8013"/>
                    <a:pt x="6656" y="7847"/>
                  </a:cubicBezTo>
                  <a:cubicBezTo>
                    <a:pt x="6680" y="7716"/>
                    <a:pt x="6716" y="7597"/>
                    <a:pt x="6727" y="7477"/>
                  </a:cubicBezTo>
                  <a:cubicBezTo>
                    <a:pt x="6775" y="6965"/>
                    <a:pt x="6668" y="6454"/>
                    <a:pt x="6442" y="5989"/>
                  </a:cubicBezTo>
                  <a:cubicBezTo>
                    <a:pt x="7513" y="5644"/>
                    <a:pt x="8394" y="4715"/>
                    <a:pt x="8454" y="3572"/>
                  </a:cubicBezTo>
                  <a:cubicBezTo>
                    <a:pt x="8454" y="3215"/>
                    <a:pt x="8442" y="2905"/>
                    <a:pt x="8371" y="2608"/>
                  </a:cubicBezTo>
                  <a:cubicBezTo>
                    <a:pt x="8323" y="2429"/>
                    <a:pt x="8275" y="2251"/>
                    <a:pt x="8204" y="2084"/>
                  </a:cubicBezTo>
                  <a:cubicBezTo>
                    <a:pt x="8132" y="1893"/>
                    <a:pt x="8001" y="1703"/>
                    <a:pt x="7882" y="1524"/>
                  </a:cubicBezTo>
                  <a:cubicBezTo>
                    <a:pt x="7728" y="1286"/>
                    <a:pt x="7489" y="1072"/>
                    <a:pt x="7287" y="893"/>
                  </a:cubicBezTo>
                  <a:cubicBezTo>
                    <a:pt x="7025" y="691"/>
                    <a:pt x="6716" y="524"/>
                    <a:pt x="6418" y="369"/>
                  </a:cubicBezTo>
                  <a:cubicBezTo>
                    <a:pt x="6132" y="238"/>
                    <a:pt x="5834" y="179"/>
                    <a:pt x="5537" y="107"/>
                  </a:cubicBezTo>
                  <a:cubicBezTo>
                    <a:pt x="5275" y="36"/>
                    <a:pt x="4989" y="12"/>
                    <a:pt x="470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29" name="Google Shape;329;p44"/>
            <p:cNvSpPr/>
            <p:nvPr/>
          </p:nvSpPr>
          <p:spPr>
            <a:xfrm>
              <a:off x="8416062" y="3681863"/>
              <a:ext cx="313102" cy="441917"/>
            </a:xfrm>
            <a:custGeom>
              <a:avLst/>
              <a:gdLst/>
              <a:ahLst/>
              <a:cxnLst/>
              <a:rect l="l" t="t" r="r" b="b"/>
              <a:pathLst>
                <a:path w="7061" h="9966" extrusionOk="0">
                  <a:moveTo>
                    <a:pt x="3060" y="2393"/>
                  </a:moveTo>
                  <a:cubicBezTo>
                    <a:pt x="3298" y="2405"/>
                    <a:pt x="3524" y="2441"/>
                    <a:pt x="3739" y="2500"/>
                  </a:cubicBezTo>
                  <a:cubicBezTo>
                    <a:pt x="3905" y="2536"/>
                    <a:pt x="4036" y="2619"/>
                    <a:pt x="4191" y="2679"/>
                  </a:cubicBezTo>
                  <a:cubicBezTo>
                    <a:pt x="4263" y="2715"/>
                    <a:pt x="4334" y="2774"/>
                    <a:pt x="4394" y="2834"/>
                  </a:cubicBezTo>
                  <a:cubicBezTo>
                    <a:pt x="4417" y="2881"/>
                    <a:pt x="4465" y="2929"/>
                    <a:pt x="4501" y="2977"/>
                  </a:cubicBezTo>
                  <a:cubicBezTo>
                    <a:pt x="4513" y="3012"/>
                    <a:pt x="4548" y="3060"/>
                    <a:pt x="4560" y="3119"/>
                  </a:cubicBezTo>
                  <a:cubicBezTo>
                    <a:pt x="4572" y="3179"/>
                    <a:pt x="4572" y="3239"/>
                    <a:pt x="4584" y="3298"/>
                  </a:cubicBezTo>
                  <a:lnTo>
                    <a:pt x="4584" y="3334"/>
                  </a:lnTo>
                  <a:lnTo>
                    <a:pt x="4584" y="3358"/>
                  </a:lnTo>
                  <a:lnTo>
                    <a:pt x="4572" y="3393"/>
                  </a:lnTo>
                  <a:lnTo>
                    <a:pt x="4536" y="3417"/>
                  </a:lnTo>
                  <a:cubicBezTo>
                    <a:pt x="4501" y="3453"/>
                    <a:pt x="4465" y="3477"/>
                    <a:pt x="4417" y="3512"/>
                  </a:cubicBezTo>
                  <a:cubicBezTo>
                    <a:pt x="4298" y="3572"/>
                    <a:pt x="4167" y="3608"/>
                    <a:pt x="4036" y="3655"/>
                  </a:cubicBezTo>
                  <a:cubicBezTo>
                    <a:pt x="3739" y="3715"/>
                    <a:pt x="3453" y="3751"/>
                    <a:pt x="3143" y="3762"/>
                  </a:cubicBezTo>
                  <a:cubicBezTo>
                    <a:pt x="2941" y="3751"/>
                    <a:pt x="2739" y="3727"/>
                    <a:pt x="2584" y="3703"/>
                  </a:cubicBezTo>
                  <a:cubicBezTo>
                    <a:pt x="2727" y="3334"/>
                    <a:pt x="2881" y="2917"/>
                    <a:pt x="3060" y="2393"/>
                  </a:cubicBezTo>
                  <a:close/>
                  <a:moveTo>
                    <a:pt x="1727" y="6025"/>
                  </a:moveTo>
                  <a:cubicBezTo>
                    <a:pt x="1846" y="6072"/>
                    <a:pt x="1965" y="6132"/>
                    <a:pt x="2072" y="6167"/>
                  </a:cubicBezTo>
                  <a:cubicBezTo>
                    <a:pt x="2227" y="6275"/>
                    <a:pt x="2358" y="6382"/>
                    <a:pt x="2477" y="6489"/>
                  </a:cubicBezTo>
                  <a:cubicBezTo>
                    <a:pt x="2584" y="6584"/>
                    <a:pt x="2655" y="6703"/>
                    <a:pt x="2739" y="6822"/>
                  </a:cubicBezTo>
                  <a:lnTo>
                    <a:pt x="2834" y="7049"/>
                  </a:lnTo>
                  <a:lnTo>
                    <a:pt x="2834" y="7096"/>
                  </a:lnTo>
                  <a:lnTo>
                    <a:pt x="2846" y="7156"/>
                  </a:lnTo>
                  <a:lnTo>
                    <a:pt x="2834" y="7239"/>
                  </a:lnTo>
                  <a:lnTo>
                    <a:pt x="2822" y="7275"/>
                  </a:lnTo>
                  <a:lnTo>
                    <a:pt x="2774" y="7322"/>
                  </a:lnTo>
                  <a:lnTo>
                    <a:pt x="2762" y="7346"/>
                  </a:lnTo>
                  <a:cubicBezTo>
                    <a:pt x="2739" y="7382"/>
                    <a:pt x="2727" y="7394"/>
                    <a:pt x="2703" y="7418"/>
                  </a:cubicBezTo>
                  <a:lnTo>
                    <a:pt x="2667" y="7441"/>
                  </a:lnTo>
                  <a:lnTo>
                    <a:pt x="2643" y="7453"/>
                  </a:lnTo>
                  <a:cubicBezTo>
                    <a:pt x="2584" y="7489"/>
                    <a:pt x="2524" y="7501"/>
                    <a:pt x="2465" y="7525"/>
                  </a:cubicBezTo>
                  <a:cubicBezTo>
                    <a:pt x="2310" y="7561"/>
                    <a:pt x="2131" y="7584"/>
                    <a:pt x="1953" y="7584"/>
                  </a:cubicBezTo>
                  <a:cubicBezTo>
                    <a:pt x="1703" y="7572"/>
                    <a:pt x="1465" y="7537"/>
                    <a:pt x="1238" y="7501"/>
                  </a:cubicBezTo>
                  <a:lnTo>
                    <a:pt x="1191" y="7477"/>
                  </a:lnTo>
                  <a:cubicBezTo>
                    <a:pt x="1369" y="7001"/>
                    <a:pt x="1548" y="6513"/>
                    <a:pt x="1727" y="6025"/>
                  </a:cubicBezTo>
                  <a:close/>
                  <a:moveTo>
                    <a:pt x="3858" y="0"/>
                  </a:moveTo>
                  <a:cubicBezTo>
                    <a:pt x="3786" y="12"/>
                    <a:pt x="3727" y="36"/>
                    <a:pt x="3667" y="60"/>
                  </a:cubicBezTo>
                  <a:cubicBezTo>
                    <a:pt x="3489" y="119"/>
                    <a:pt x="3298" y="214"/>
                    <a:pt x="3120" y="333"/>
                  </a:cubicBezTo>
                  <a:cubicBezTo>
                    <a:pt x="2917" y="476"/>
                    <a:pt x="2715" y="667"/>
                    <a:pt x="2524" y="869"/>
                  </a:cubicBezTo>
                  <a:cubicBezTo>
                    <a:pt x="2227" y="1214"/>
                    <a:pt x="1953" y="1643"/>
                    <a:pt x="1703" y="2167"/>
                  </a:cubicBezTo>
                  <a:cubicBezTo>
                    <a:pt x="1298" y="3012"/>
                    <a:pt x="1012" y="3929"/>
                    <a:pt x="810" y="4679"/>
                  </a:cubicBezTo>
                  <a:cubicBezTo>
                    <a:pt x="750" y="4894"/>
                    <a:pt x="703" y="5084"/>
                    <a:pt x="643" y="5298"/>
                  </a:cubicBezTo>
                  <a:lnTo>
                    <a:pt x="512" y="5786"/>
                  </a:lnTo>
                  <a:cubicBezTo>
                    <a:pt x="453" y="5977"/>
                    <a:pt x="405" y="6179"/>
                    <a:pt x="345" y="6346"/>
                  </a:cubicBezTo>
                  <a:lnTo>
                    <a:pt x="286" y="6548"/>
                  </a:lnTo>
                  <a:cubicBezTo>
                    <a:pt x="214" y="6787"/>
                    <a:pt x="119" y="7096"/>
                    <a:pt x="60" y="7441"/>
                  </a:cubicBezTo>
                  <a:cubicBezTo>
                    <a:pt x="36" y="7584"/>
                    <a:pt x="24" y="7715"/>
                    <a:pt x="24" y="7834"/>
                  </a:cubicBezTo>
                  <a:cubicBezTo>
                    <a:pt x="0" y="7977"/>
                    <a:pt x="0" y="8108"/>
                    <a:pt x="24" y="8227"/>
                  </a:cubicBezTo>
                  <a:cubicBezTo>
                    <a:pt x="36" y="8323"/>
                    <a:pt x="36" y="8394"/>
                    <a:pt x="48" y="8465"/>
                  </a:cubicBezTo>
                  <a:cubicBezTo>
                    <a:pt x="60" y="8537"/>
                    <a:pt x="95" y="8632"/>
                    <a:pt x="119" y="8704"/>
                  </a:cubicBezTo>
                  <a:cubicBezTo>
                    <a:pt x="143" y="8751"/>
                    <a:pt x="155" y="8799"/>
                    <a:pt x="179" y="8858"/>
                  </a:cubicBezTo>
                  <a:cubicBezTo>
                    <a:pt x="214" y="8918"/>
                    <a:pt x="238" y="8954"/>
                    <a:pt x="274" y="9001"/>
                  </a:cubicBezTo>
                  <a:cubicBezTo>
                    <a:pt x="322" y="9073"/>
                    <a:pt x="381" y="9132"/>
                    <a:pt x="441" y="9215"/>
                  </a:cubicBezTo>
                  <a:cubicBezTo>
                    <a:pt x="500" y="9275"/>
                    <a:pt x="560" y="9335"/>
                    <a:pt x="631" y="9394"/>
                  </a:cubicBezTo>
                  <a:cubicBezTo>
                    <a:pt x="703" y="9454"/>
                    <a:pt x="774" y="9513"/>
                    <a:pt x="857" y="9549"/>
                  </a:cubicBezTo>
                  <a:cubicBezTo>
                    <a:pt x="941" y="9596"/>
                    <a:pt x="1012" y="9656"/>
                    <a:pt x="1107" y="9692"/>
                  </a:cubicBezTo>
                  <a:cubicBezTo>
                    <a:pt x="1215" y="9751"/>
                    <a:pt x="1334" y="9787"/>
                    <a:pt x="1453" y="9823"/>
                  </a:cubicBezTo>
                  <a:cubicBezTo>
                    <a:pt x="1584" y="9870"/>
                    <a:pt x="1703" y="9894"/>
                    <a:pt x="1822" y="9906"/>
                  </a:cubicBezTo>
                  <a:cubicBezTo>
                    <a:pt x="2072" y="9954"/>
                    <a:pt x="2322" y="9966"/>
                    <a:pt x="2608" y="9966"/>
                  </a:cubicBezTo>
                  <a:lnTo>
                    <a:pt x="2679" y="9966"/>
                  </a:lnTo>
                  <a:cubicBezTo>
                    <a:pt x="2905" y="9942"/>
                    <a:pt x="3120" y="9882"/>
                    <a:pt x="3322" y="9823"/>
                  </a:cubicBezTo>
                  <a:cubicBezTo>
                    <a:pt x="3548" y="9751"/>
                    <a:pt x="3751" y="9656"/>
                    <a:pt x="4024" y="9489"/>
                  </a:cubicBezTo>
                  <a:cubicBezTo>
                    <a:pt x="4227" y="9358"/>
                    <a:pt x="4394" y="9192"/>
                    <a:pt x="4560" y="9025"/>
                  </a:cubicBezTo>
                  <a:lnTo>
                    <a:pt x="4620" y="8977"/>
                  </a:lnTo>
                  <a:cubicBezTo>
                    <a:pt x="4822" y="8763"/>
                    <a:pt x="4977" y="8477"/>
                    <a:pt x="5096" y="8215"/>
                  </a:cubicBezTo>
                  <a:cubicBezTo>
                    <a:pt x="5156" y="8084"/>
                    <a:pt x="5203" y="7930"/>
                    <a:pt x="5227" y="7763"/>
                  </a:cubicBezTo>
                  <a:cubicBezTo>
                    <a:pt x="5263" y="7644"/>
                    <a:pt x="5287" y="7525"/>
                    <a:pt x="5298" y="7382"/>
                  </a:cubicBezTo>
                  <a:cubicBezTo>
                    <a:pt x="5346" y="6882"/>
                    <a:pt x="5263" y="6370"/>
                    <a:pt x="5025" y="5870"/>
                  </a:cubicBezTo>
                  <a:cubicBezTo>
                    <a:pt x="6168" y="5513"/>
                    <a:pt x="6965" y="4548"/>
                    <a:pt x="7049" y="3465"/>
                  </a:cubicBezTo>
                  <a:cubicBezTo>
                    <a:pt x="7061" y="3119"/>
                    <a:pt x="7025" y="2822"/>
                    <a:pt x="6953" y="2536"/>
                  </a:cubicBezTo>
                  <a:cubicBezTo>
                    <a:pt x="6906" y="2381"/>
                    <a:pt x="6870" y="2203"/>
                    <a:pt x="6787" y="2024"/>
                  </a:cubicBezTo>
                  <a:cubicBezTo>
                    <a:pt x="6715" y="1822"/>
                    <a:pt x="6584" y="1631"/>
                    <a:pt x="6477" y="1488"/>
                  </a:cubicBezTo>
                  <a:lnTo>
                    <a:pt x="6465" y="1453"/>
                  </a:lnTo>
                  <a:cubicBezTo>
                    <a:pt x="6310" y="1214"/>
                    <a:pt x="6108" y="1036"/>
                    <a:pt x="5870" y="810"/>
                  </a:cubicBezTo>
                  <a:cubicBezTo>
                    <a:pt x="5608" y="607"/>
                    <a:pt x="5298" y="441"/>
                    <a:pt x="5001" y="298"/>
                  </a:cubicBezTo>
                  <a:cubicBezTo>
                    <a:pt x="4763" y="191"/>
                    <a:pt x="4501" y="119"/>
                    <a:pt x="4239" y="60"/>
                  </a:cubicBezTo>
                  <a:lnTo>
                    <a:pt x="4120" y="24"/>
                  </a:lnTo>
                  <a:cubicBezTo>
                    <a:pt x="4102" y="26"/>
                    <a:pt x="4084" y="27"/>
                    <a:pt x="4067" y="27"/>
                  </a:cubicBezTo>
                  <a:cubicBezTo>
                    <a:pt x="3996" y="27"/>
                    <a:pt x="3935" y="10"/>
                    <a:pt x="3858" y="0"/>
                  </a:cubicBezTo>
                  <a:close/>
                </a:path>
              </a:pathLst>
            </a:custGeom>
            <a:solidFill>
              <a:srgbClr val="FFFFFF">
                <a:alpha val="3296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0" name="Google Shape;330;p44"/>
            <p:cNvSpPr/>
            <p:nvPr/>
          </p:nvSpPr>
          <p:spPr>
            <a:xfrm>
              <a:off x="8613522" y="3724078"/>
              <a:ext cx="73919" cy="184376"/>
            </a:xfrm>
            <a:custGeom>
              <a:avLst/>
              <a:gdLst/>
              <a:ahLst/>
              <a:cxnLst/>
              <a:rect l="l" t="t" r="r" b="b"/>
              <a:pathLst>
                <a:path w="1667" h="4158" extrusionOk="0">
                  <a:moveTo>
                    <a:pt x="417" y="1"/>
                  </a:moveTo>
                  <a:lnTo>
                    <a:pt x="369" y="36"/>
                  </a:lnTo>
                  <a:cubicBezTo>
                    <a:pt x="357" y="72"/>
                    <a:pt x="357" y="120"/>
                    <a:pt x="393" y="132"/>
                  </a:cubicBezTo>
                  <a:cubicBezTo>
                    <a:pt x="488" y="203"/>
                    <a:pt x="595" y="274"/>
                    <a:pt x="691" y="382"/>
                  </a:cubicBezTo>
                  <a:lnTo>
                    <a:pt x="667" y="370"/>
                  </a:lnTo>
                  <a:lnTo>
                    <a:pt x="667" y="370"/>
                  </a:lnTo>
                  <a:cubicBezTo>
                    <a:pt x="810" y="501"/>
                    <a:pt x="905" y="655"/>
                    <a:pt x="1000" y="810"/>
                  </a:cubicBezTo>
                  <a:cubicBezTo>
                    <a:pt x="1072" y="953"/>
                    <a:pt x="1131" y="1096"/>
                    <a:pt x="1179" y="1251"/>
                  </a:cubicBezTo>
                  <a:cubicBezTo>
                    <a:pt x="1226" y="1453"/>
                    <a:pt x="1250" y="1644"/>
                    <a:pt x="1250" y="1858"/>
                  </a:cubicBezTo>
                  <a:cubicBezTo>
                    <a:pt x="1250" y="2060"/>
                    <a:pt x="1226" y="2275"/>
                    <a:pt x="1179" y="2477"/>
                  </a:cubicBezTo>
                  <a:cubicBezTo>
                    <a:pt x="1131" y="2620"/>
                    <a:pt x="1084" y="2739"/>
                    <a:pt x="1012" y="2858"/>
                  </a:cubicBezTo>
                  <a:cubicBezTo>
                    <a:pt x="941" y="2953"/>
                    <a:pt x="857" y="3060"/>
                    <a:pt x="774" y="3156"/>
                  </a:cubicBezTo>
                  <a:cubicBezTo>
                    <a:pt x="667" y="3251"/>
                    <a:pt x="548" y="3346"/>
                    <a:pt x="417" y="3430"/>
                  </a:cubicBezTo>
                  <a:cubicBezTo>
                    <a:pt x="357" y="3465"/>
                    <a:pt x="310" y="3489"/>
                    <a:pt x="250" y="3513"/>
                  </a:cubicBezTo>
                  <a:cubicBezTo>
                    <a:pt x="83" y="3584"/>
                    <a:pt x="0" y="3775"/>
                    <a:pt x="72" y="3953"/>
                  </a:cubicBezTo>
                  <a:cubicBezTo>
                    <a:pt x="125" y="4079"/>
                    <a:pt x="254" y="4158"/>
                    <a:pt x="391" y="4158"/>
                  </a:cubicBezTo>
                  <a:cubicBezTo>
                    <a:pt x="435" y="4158"/>
                    <a:pt x="480" y="4149"/>
                    <a:pt x="524" y="4132"/>
                  </a:cubicBezTo>
                  <a:cubicBezTo>
                    <a:pt x="619" y="4084"/>
                    <a:pt x="726" y="4025"/>
                    <a:pt x="822" y="3953"/>
                  </a:cubicBezTo>
                  <a:cubicBezTo>
                    <a:pt x="917" y="3894"/>
                    <a:pt x="1012" y="3811"/>
                    <a:pt x="1095" y="3715"/>
                  </a:cubicBezTo>
                  <a:cubicBezTo>
                    <a:pt x="1250" y="3572"/>
                    <a:pt x="1357" y="3406"/>
                    <a:pt x="1441" y="3215"/>
                  </a:cubicBezTo>
                  <a:cubicBezTo>
                    <a:pt x="1536" y="3037"/>
                    <a:pt x="1572" y="2834"/>
                    <a:pt x="1619" y="2632"/>
                  </a:cubicBezTo>
                  <a:cubicBezTo>
                    <a:pt x="1667" y="2418"/>
                    <a:pt x="1667" y="2215"/>
                    <a:pt x="1655" y="2001"/>
                  </a:cubicBezTo>
                  <a:cubicBezTo>
                    <a:pt x="1631" y="1810"/>
                    <a:pt x="1572" y="1620"/>
                    <a:pt x="1512" y="1429"/>
                  </a:cubicBezTo>
                  <a:cubicBezTo>
                    <a:pt x="1453" y="1227"/>
                    <a:pt x="1369" y="1048"/>
                    <a:pt x="1262" y="870"/>
                  </a:cubicBezTo>
                  <a:cubicBezTo>
                    <a:pt x="1060" y="536"/>
                    <a:pt x="798" y="239"/>
                    <a:pt x="464" y="12"/>
                  </a:cubicBezTo>
                  <a:cubicBezTo>
                    <a:pt x="441" y="1"/>
                    <a:pt x="429" y="1"/>
                    <a:pt x="41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1" name="Google Shape;331;p44"/>
            <p:cNvSpPr/>
            <p:nvPr/>
          </p:nvSpPr>
          <p:spPr>
            <a:xfrm>
              <a:off x="8581285" y="3905176"/>
              <a:ext cx="16939" cy="15875"/>
            </a:xfrm>
            <a:custGeom>
              <a:avLst/>
              <a:gdLst/>
              <a:ahLst/>
              <a:cxnLst/>
              <a:rect l="l" t="t" r="r" b="b"/>
              <a:pathLst>
                <a:path w="382" h="358" extrusionOk="0">
                  <a:moveTo>
                    <a:pt x="168" y="0"/>
                  </a:moveTo>
                  <a:cubicBezTo>
                    <a:pt x="120" y="24"/>
                    <a:pt x="72" y="48"/>
                    <a:pt x="48" y="84"/>
                  </a:cubicBezTo>
                  <a:cubicBezTo>
                    <a:pt x="13" y="119"/>
                    <a:pt x="1" y="167"/>
                    <a:pt x="13" y="215"/>
                  </a:cubicBezTo>
                  <a:cubicBezTo>
                    <a:pt x="13" y="262"/>
                    <a:pt x="48" y="298"/>
                    <a:pt x="84" y="334"/>
                  </a:cubicBezTo>
                  <a:cubicBezTo>
                    <a:pt x="132" y="358"/>
                    <a:pt x="179" y="358"/>
                    <a:pt x="227" y="358"/>
                  </a:cubicBezTo>
                  <a:cubicBezTo>
                    <a:pt x="263" y="358"/>
                    <a:pt x="310" y="334"/>
                    <a:pt x="346" y="286"/>
                  </a:cubicBezTo>
                  <a:cubicBezTo>
                    <a:pt x="370" y="239"/>
                    <a:pt x="382" y="203"/>
                    <a:pt x="370" y="155"/>
                  </a:cubicBezTo>
                  <a:cubicBezTo>
                    <a:pt x="370" y="108"/>
                    <a:pt x="346" y="60"/>
                    <a:pt x="298" y="36"/>
                  </a:cubicBezTo>
                  <a:cubicBezTo>
                    <a:pt x="251" y="0"/>
                    <a:pt x="203" y="0"/>
                    <a:pt x="16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2" name="Google Shape;332;p44"/>
            <p:cNvSpPr/>
            <p:nvPr/>
          </p:nvSpPr>
          <p:spPr>
            <a:xfrm>
              <a:off x="8496279" y="3969562"/>
              <a:ext cx="109349" cy="125489"/>
            </a:xfrm>
            <a:custGeom>
              <a:avLst/>
              <a:gdLst/>
              <a:ahLst/>
              <a:cxnLst/>
              <a:rect l="l" t="t" r="r" b="b"/>
              <a:pathLst>
                <a:path w="2466" h="2830" extrusionOk="0">
                  <a:moveTo>
                    <a:pt x="2263" y="1"/>
                  </a:moveTo>
                  <a:cubicBezTo>
                    <a:pt x="2215" y="13"/>
                    <a:pt x="2204" y="13"/>
                    <a:pt x="2204" y="13"/>
                  </a:cubicBezTo>
                  <a:cubicBezTo>
                    <a:pt x="2168" y="25"/>
                    <a:pt x="2144" y="72"/>
                    <a:pt x="2156" y="108"/>
                  </a:cubicBezTo>
                  <a:cubicBezTo>
                    <a:pt x="2168" y="144"/>
                    <a:pt x="2180" y="180"/>
                    <a:pt x="2204" y="227"/>
                  </a:cubicBezTo>
                  <a:cubicBezTo>
                    <a:pt x="2227" y="358"/>
                    <a:pt x="2263" y="501"/>
                    <a:pt x="2263" y="644"/>
                  </a:cubicBezTo>
                  <a:cubicBezTo>
                    <a:pt x="2263" y="787"/>
                    <a:pt x="2239" y="942"/>
                    <a:pt x="2204" y="1084"/>
                  </a:cubicBezTo>
                  <a:cubicBezTo>
                    <a:pt x="2156" y="1215"/>
                    <a:pt x="2096" y="1358"/>
                    <a:pt x="2025" y="1489"/>
                  </a:cubicBezTo>
                  <a:cubicBezTo>
                    <a:pt x="1965" y="1596"/>
                    <a:pt x="1882" y="1680"/>
                    <a:pt x="1799" y="1775"/>
                  </a:cubicBezTo>
                  <a:cubicBezTo>
                    <a:pt x="1697" y="1865"/>
                    <a:pt x="1585" y="1955"/>
                    <a:pt x="1462" y="2025"/>
                  </a:cubicBezTo>
                  <a:lnTo>
                    <a:pt x="1462" y="2025"/>
                  </a:lnTo>
                  <a:cubicBezTo>
                    <a:pt x="1459" y="2026"/>
                    <a:pt x="1457" y="2028"/>
                    <a:pt x="1455" y="2030"/>
                  </a:cubicBezTo>
                  <a:lnTo>
                    <a:pt x="1455" y="2030"/>
                  </a:lnTo>
                  <a:cubicBezTo>
                    <a:pt x="1451" y="2032"/>
                    <a:pt x="1446" y="2034"/>
                    <a:pt x="1442" y="2037"/>
                  </a:cubicBezTo>
                  <a:cubicBezTo>
                    <a:pt x="1334" y="2096"/>
                    <a:pt x="1215" y="2144"/>
                    <a:pt x="1096" y="2168"/>
                  </a:cubicBezTo>
                  <a:cubicBezTo>
                    <a:pt x="965" y="2204"/>
                    <a:pt x="834" y="2216"/>
                    <a:pt x="680" y="2227"/>
                  </a:cubicBezTo>
                  <a:cubicBezTo>
                    <a:pt x="572" y="2227"/>
                    <a:pt x="453" y="2216"/>
                    <a:pt x="358" y="2204"/>
                  </a:cubicBezTo>
                  <a:cubicBezTo>
                    <a:pt x="339" y="2200"/>
                    <a:pt x="321" y="2198"/>
                    <a:pt x="302" y="2198"/>
                  </a:cubicBezTo>
                  <a:cubicBezTo>
                    <a:pt x="158" y="2198"/>
                    <a:pt x="34" y="2316"/>
                    <a:pt x="13" y="2454"/>
                  </a:cubicBezTo>
                  <a:cubicBezTo>
                    <a:pt x="1" y="2525"/>
                    <a:pt x="25" y="2620"/>
                    <a:pt x="72" y="2680"/>
                  </a:cubicBezTo>
                  <a:cubicBezTo>
                    <a:pt x="132" y="2751"/>
                    <a:pt x="191" y="2775"/>
                    <a:pt x="275" y="2799"/>
                  </a:cubicBezTo>
                  <a:cubicBezTo>
                    <a:pt x="403" y="2822"/>
                    <a:pt x="527" y="2830"/>
                    <a:pt x="648" y="2830"/>
                  </a:cubicBezTo>
                  <a:cubicBezTo>
                    <a:pt x="719" y="2830"/>
                    <a:pt x="788" y="2827"/>
                    <a:pt x="858" y="2823"/>
                  </a:cubicBezTo>
                  <a:cubicBezTo>
                    <a:pt x="1037" y="2811"/>
                    <a:pt x="1215" y="2751"/>
                    <a:pt x="1382" y="2680"/>
                  </a:cubicBezTo>
                  <a:cubicBezTo>
                    <a:pt x="1525" y="2597"/>
                    <a:pt x="1680" y="2501"/>
                    <a:pt x="1811" y="2382"/>
                  </a:cubicBezTo>
                  <a:cubicBezTo>
                    <a:pt x="1870" y="2323"/>
                    <a:pt x="1942" y="2263"/>
                    <a:pt x="2001" y="2180"/>
                  </a:cubicBezTo>
                  <a:cubicBezTo>
                    <a:pt x="2049" y="2120"/>
                    <a:pt x="2096" y="2049"/>
                    <a:pt x="2132" y="1989"/>
                  </a:cubicBezTo>
                  <a:cubicBezTo>
                    <a:pt x="2299" y="1704"/>
                    <a:pt x="2418" y="1382"/>
                    <a:pt x="2454" y="1049"/>
                  </a:cubicBezTo>
                  <a:cubicBezTo>
                    <a:pt x="2466" y="894"/>
                    <a:pt x="2466" y="727"/>
                    <a:pt x="2454" y="561"/>
                  </a:cubicBezTo>
                  <a:cubicBezTo>
                    <a:pt x="2430" y="382"/>
                    <a:pt x="2370" y="203"/>
                    <a:pt x="2311" y="37"/>
                  </a:cubicBezTo>
                  <a:cubicBezTo>
                    <a:pt x="2299" y="13"/>
                    <a:pt x="2275" y="1"/>
                    <a:pt x="226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grpSp>
        <p:nvGrpSpPr>
          <p:cNvPr id="333" name="Google Shape;333;p44"/>
          <p:cNvGrpSpPr/>
          <p:nvPr/>
        </p:nvGrpSpPr>
        <p:grpSpPr>
          <a:xfrm>
            <a:off x="283237" y="5774115"/>
            <a:ext cx="1072334" cy="1067145"/>
            <a:chOff x="5798929" y="3777423"/>
            <a:chExt cx="806245" cy="802344"/>
          </a:xfrm>
        </p:grpSpPr>
        <p:grpSp>
          <p:nvGrpSpPr>
            <p:cNvPr id="334" name="Google Shape;334;p44"/>
            <p:cNvGrpSpPr/>
            <p:nvPr/>
          </p:nvGrpSpPr>
          <p:grpSpPr>
            <a:xfrm>
              <a:off x="5798929" y="4197087"/>
              <a:ext cx="576592" cy="382680"/>
              <a:chOff x="5798929" y="4197087"/>
              <a:chExt cx="576592" cy="382680"/>
            </a:xfrm>
          </p:grpSpPr>
          <p:sp>
            <p:nvSpPr>
              <p:cNvPr id="335" name="Google Shape;335;p44"/>
              <p:cNvSpPr/>
              <p:nvPr/>
            </p:nvSpPr>
            <p:spPr>
              <a:xfrm>
                <a:off x="6216021" y="4197087"/>
                <a:ext cx="159500" cy="150764"/>
              </a:xfrm>
              <a:custGeom>
                <a:avLst/>
                <a:gdLst/>
                <a:ahLst/>
                <a:cxnLst/>
                <a:rect l="l" t="t" r="r" b="b"/>
                <a:pathLst>
                  <a:path w="3597" h="3400" extrusionOk="0">
                    <a:moveTo>
                      <a:pt x="2621" y="0"/>
                    </a:moveTo>
                    <a:cubicBezTo>
                      <a:pt x="2418" y="0"/>
                      <a:pt x="2192" y="72"/>
                      <a:pt x="2049" y="216"/>
                    </a:cubicBezTo>
                    <a:cubicBezTo>
                      <a:pt x="1537" y="752"/>
                      <a:pt x="1001" y="1252"/>
                      <a:pt x="441" y="1740"/>
                    </a:cubicBezTo>
                    <a:cubicBezTo>
                      <a:pt x="60" y="2085"/>
                      <a:pt x="1" y="2669"/>
                      <a:pt x="322" y="3061"/>
                    </a:cubicBezTo>
                    <a:cubicBezTo>
                      <a:pt x="511" y="3284"/>
                      <a:pt x="788" y="3400"/>
                      <a:pt x="1061" y="3400"/>
                    </a:cubicBezTo>
                    <a:cubicBezTo>
                      <a:pt x="1271" y="3400"/>
                      <a:pt x="1479" y="3332"/>
                      <a:pt x="1644" y="3192"/>
                    </a:cubicBezTo>
                    <a:cubicBezTo>
                      <a:pt x="2215" y="2692"/>
                      <a:pt x="2751" y="2192"/>
                      <a:pt x="3263" y="1656"/>
                    </a:cubicBezTo>
                    <a:cubicBezTo>
                      <a:pt x="3430" y="1454"/>
                      <a:pt x="3573" y="1275"/>
                      <a:pt x="3585" y="1002"/>
                    </a:cubicBezTo>
                    <a:cubicBezTo>
                      <a:pt x="3597" y="764"/>
                      <a:pt x="3525" y="513"/>
                      <a:pt x="3382" y="335"/>
                    </a:cubicBezTo>
                    <a:cubicBezTo>
                      <a:pt x="3216" y="132"/>
                      <a:pt x="2977" y="13"/>
                      <a:pt x="2727" y="2"/>
                    </a:cubicBezTo>
                    <a:lnTo>
                      <a:pt x="2668" y="2"/>
                    </a:lnTo>
                    <a:cubicBezTo>
                      <a:pt x="2653" y="1"/>
                      <a:pt x="2637" y="0"/>
                      <a:pt x="262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36" name="Google Shape;336;p44"/>
              <p:cNvSpPr/>
              <p:nvPr/>
            </p:nvSpPr>
            <p:spPr>
              <a:xfrm>
                <a:off x="6000114" y="4356013"/>
                <a:ext cx="191161" cy="137284"/>
              </a:xfrm>
              <a:custGeom>
                <a:avLst/>
                <a:gdLst/>
                <a:ahLst/>
                <a:cxnLst/>
                <a:rect l="l" t="t" r="r" b="b"/>
                <a:pathLst>
                  <a:path w="4311" h="3096" extrusionOk="0">
                    <a:moveTo>
                      <a:pt x="3250" y="0"/>
                    </a:moveTo>
                    <a:cubicBezTo>
                      <a:pt x="3040" y="0"/>
                      <a:pt x="2833" y="72"/>
                      <a:pt x="2667" y="216"/>
                    </a:cubicBezTo>
                    <a:cubicBezTo>
                      <a:pt x="2536" y="311"/>
                      <a:pt x="2381" y="418"/>
                      <a:pt x="2250" y="513"/>
                    </a:cubicBezTo>
                    <a:cubicBezTo>
                      <a:pt x="1738" y="811"/>
                      <a:pt x="1203" y="1073"/>
                      <a:pt x="667" y="1311"/>
                    </a:cubicBezTo>
                    <a:cubicBezTo>
                      <a:pt x="203" y="1525"/>
                      <a:pt x="0" y="2097"/>
                      <a:pt x="226" y="2561"/>
                    </a:cubicBezTo>
                    <a:cubicBezTo>
                      <a:pt x="382" y="2907"/>
                      <a:pt x="720" y="3096"/>
                      <a:pt x="1075" y="3096"/>
                    </a:cubicBezTo>
                    <a:cubicBezTo>
                      <a:pt x="1209" y="3096"/>
                      <a:pt x="1346" y="3069"/>
                      <a:pt x="1477" y="3014"/>
                    </a:cubicBezTo>
                    <a:cubicBezTo>
                      <a:pt x="2322" y="2633"/>
                      <a:pt x="3143" y="2204"/>
                      <a:pt x="3882" y="1656"/>
                    </a:cubicBezTo>
                    <a:cubicBezTo>
                      <a:pt x="4286" y="1347"/>
                      <a:pt x="4310" y="716"/>
                      <a:pt x="4001" y="335"/>
                    </a:cubicBezTo>
                    <a:cubicBezTo>
                      <a:pt x="3822" y="108"/>
                      <a:pt x="3560" y="1"/>
                      <a:pt x="3298" y="1"/>
                    </a:cubicBezTo>
                    <a:cubicBezTo>
                      <a:pt x="3282" y="0"/>
                      <a:pt x="3266" y="0"/>
                      <a:pt x="32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37" name="Google Shape;337;p44"/>
              <p:cNvSpPr/>
              <p:nvPr/>
            </p:nvSpPr>
            <p:spPr>
              <a:xfrm>
                <a:off x="5798929" y="4459510"/>
                <a:ext cx="163180" cy="120257"/>
              </a:xfrm>
              <a:custGeom>
                <a:avLst/>
                <a:gdLst/>
                <a:ahLst/>
                <a:cxnLst/>
                <a:rect l="l" t="t" r="r" b="b"/>
                <a:pathLst>
                  <a:path w="3680" h="2712" extrusionOk="0">
                    <a:moveTo>
                      <a:pt x="2704" y="1"/>
                    </a:moveTo>
                    <a:cubicBezTo>
                      <a:pt x="2561" y="37"/>
                      <a:pt x="2430" y="49"/>
                      <a:pt x="2323" y="120"/>
                    </a:cubicBezTo>
                    <a:cubicBezTo>
                      <a:pt x="1846" y="441"/>
                      <a:pt x="1322" y="680"/>
                      <a:pt x="787" y="858"/>
                    </a:cubicBezTo>
                    <a:cubicBezTo>
                      <a:pt x="537" y="930"/>
                      <a:pt x="346" y="1013"/>
                      <a:pt x="191" y="1239"/>
                    </a:cubicBezTo>
                    <a:cubicBezTo>
                      <a:pt x="60" y="1453"/>
                      <a:pt x="1" y="1704"/>
                      <a:pt x="49" y="1942"/>
                    </a:cubicBezTo>
                    <a:cubicBezTo>
                      <a:pt x="84" y="2180"/>
                      <a:pt x="239" y="2406"/>
                      <a:pt x="430" y="2537"/>
                    </a:cubicBezTo>
                    <a:cubicBezTo>
                      <a:pt x="562" y="2634"/>
                      <a:pt x="759" y="2711"/>
                      <a:pt x="944" y="2711"/>
                    </a:cubicBezTo>
                    <a:cubicBezTo>
                      <a:pt x="1009" y="2711"/>
                      <a:pt x="1073" y="2702"/>
                      <a:pt x="1132" y="2680"/>
                    </a:cubicBezTo>
                    <a:cubicBezTo>
                      <a:pt x="1834" y="2477"/>
                      <a:pt x="2501" y="2204"/>
                      <a:pt x="3108" y="1811"/>
                    </a:cubicBezTo>
                    <a:cubicBezTo>
                      <a:pt x="3180" y="1763"/>
                      <a:pt x="3239" y="1715"/>
                      <a:pt x="3323" y="1668"/>
                    </a:cubicBezTo>
                    <a:cubicBezTo>
                      <a:pt x="3454" y="1573"/>
                      <a:pt x="3537" y="1418"/>
                      <a:pt x="3597" y="1251"/>
                    </a:cubicBezTo>
                    <a:cubicBezTo>
                      <a:pt x="3680" y="1037"/>
                      <a:pt x="3656" y="763"/>
                      <a:pt x="3573" y="561"/>
                    </a:cubicBezTo>
                    <a:cubicBezTo>
                      <a:pt x="3466" y="334"/>
                      <a:pt x="3275" y="156"/>
                      <a:pt x="3037" y="60"/>
                    </a:cubicBezTo>
                    <a:cubicBezTo>
                      <a:pt x="2942" y="37"/>
                      <a:pt x="2823" y="1"/>
                      <a:pt x="270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  <p:sp>
          <p:nvSpPr>
            <p:cNvPr id="338" name="Google Shape;338;p44"/>
            <p:cNvSpPr/>
            <p:nvPr/>
          </p:nvSpPr>
          <p:spPr>
            <a:xfrm>
              <a:off x="6216021" y="3777423"/>
              <a:ext cx="389150" cy="448258"/>
            </a:xfrm>
            <a:custGeom>
              <a:avLst/>
              <a:gdLst/>
              <a:ahLst/>
              <a:cxnLst/>
              <a:rect l="l" t="t" r="r" b="b"/>
              <a:pathLst>
                <a:path w="8776" h="10109" extrusionOk="0">
                  <a:moveTo>
                    <a:pt x="5621" y="2869"/>
                  </a:moveTo>
                  <a:lnTo>
                    <a:pt x="5680" y="2881"/>
                  </a:lnTo>
                  <a:lnTo>
                    <a:pt x="5716" y="2929"/>
                  </a:lnTo>
                  <a:cubicBezTo>
                    <a:pt x="5740" y="3024"/>
                    <a:pt x="5775" y="3108"/>
                    <a:pt x="5787" y="3203"/>
                  </a:cubicBezTo>
                  <a:cubicBezTo>
                    <a:pt x="5811" y="3453"/>
                    <a:pt x="5811" y="3703"/>
                    <a:pt x="5811" y="4001"/>
                  </a:cubicBezTo>
                  <a:cubicBezTo>
                    <a:pt x="5799" y="4179"/>
                    <a:pt x="5775" y="4358"/>
                    <a:pt x="5728" y="4548"/>
                  </a:cubicBezTo>
                  <a:cubicBezTo>
                    <a:pt x="5287" y="4453"/>
                    <a:pt x="4847" y="4358"/>
                    <a:pt x="4430" y="4227"/>
                  </a:cubicBezTo>
                  <a:cubicBezTo>
                    <a:pt x="4359" y="4191"/>
                    <a:pt x="4287" y="4167"/>
                    <a:pt x="4216" y="4120"/>
                  </a:cubicBezTo>
                  <a:lnTo>
                    <a:pt x="4478" y="3679"/>
                  </a:lnTo>
                  <a:cubicBezTo>
                    <a:pt x="4644" y="3453"/>
                    <a:pt x="4811" y="3274"/>
                    <a:pt x="4990" y="3108"/>
                  </a:cubicBezTo>
                  <a:lnTo>
                    <a:pt x="5251" y="2929"/>
                  </a:lnTo>
                  <a:cubicBezTo>
                    <a:pt x="5299" y="2917"/>
                    <a:pt x="5359" y="2905"/>
                    <a:pt x="5406" y="2881"/>
                  </a:cubicBezTo>
                  <a:cubicBezTo>
                    <a:pt x="5478" y="2881"/>
                    <a:pt x="5549" y="2869"/>
                    <a:pt x="5621" y="2869"/>
                  </a:cubicBezTo>
                  <a:close/>
                  <a:moveTo>
                    <a:pt x="5585" y="0"/>
                  </a:moveTo>
                  <a:cubicBezTo>
                    <a:pt x="4906" y="0"/>
                    <a:pt x="4228" y="191"/>
                    <a:pt x="3597" y="583"/>
                  </a:cubicBezTo>
                  <a:cubicBezTo>
                    <a:pt x="3239" y="786"/>
                    <a:pt x="2942" y="1084"/>
                    <a:pt x="2704" y="1322"/>
                  </a:cubicBezTo>
                  <a:cubicBezTo>
                    <a:pt x="2394" y="1631"/>
                    <a:pt x="2144" y="2024"/>
                    <a:pt x="1906" y="2393"/>
                  </a:cubicBezTo>
                  <a:cubicBezTo>
                    <a:pt x="1453" y="3084"/>
                    <a:pt x="1156" y="3798"/>
                    <a:pt x="894" y="4477"/>
                  </a:cubicBezTo>
                  <a:cubicBezTo>
                    <a:pt x="679" y="5025"/>
                    <a:pt x="477" y="5596"/>
                    <a:pt x="298" y="6144"/>
                  </a:cubicBezTo>
                  <a:lnTo>
                    <a:pt x="287" y="6191"/>
                  </a:lnTo>
                  <a:lnTo>
                    <a:pt x="120" y="6679"/>
                  </a:lnTo>
                  <a:cubicBezTo>
                    <a:pt x="1" y="7025"/>
                    <a:pt x="132" y="7465"/>
                    <a:pt x="310" y="7751"/>
                  </a:cubicBezTo>
                  <a:cubicBezTo>
                    <a:pt x="513" y="8084"/>
                    <a:pt x="846" y="8323"/>
                    <a:pt x="1227" y="8394"/>
                  </a:cubicBezTo>
                  <a:cubicBezTo>
                    <a:pt x="1334" y="8406"/>
                    <a:pt x="1430" y="8418"/>
                    <a:pt x="1525" y="8418"/>
                  </a:cubicBezTo>
                  <a:cubicBezTo>
                    <a:pt x="1799" y="8418"/>
                    <a:pt x="2073" y="8346"/>
                    <a:pt x="2299" y="8203"/>
                  </a:cubicBezTo>
                  <a:lnTo>
                    <a:pt x="2584" y="7965"/>
                  </a:lnTo>
                  <a:cubicBezTo>
                    <a:pt x="2763" y="7763"/>
                    <a:pt x="2882" y="7549"/>
                    <a:pt x="2942" y="7275"/>
                  </a:cubicBezTo>
                  <a:lnTo>
                    <a:pt x="3073" y="6894"/>
                  </a:lnTo>
                  <a:lnTo>
                    <a:pt x="3120" y="6775"/>
                  </a:lnTo>
                  <a:cubicBezTo>
                    <a:pt x="3299" y="6846"/>
                    <a:pt x="3489" y="6918"/>
                    <a:pt x="3668" y="6977"/>
                  </a:cubicBezTo>
                  <a:lnTo>
                    <a:pt x="3847" y="7037"/>
                  </a:lnTo>
                  <a:cubicBezTo>
                    <a:pt x="4192" y="7156"/>
                    <a:pt x="4549" y="7251"/>
                    <a:pt x="4847" y="7311"/>
                  </a:cubicBezTo>
                  <a:lnTo>
                    <a:pt x="4668" y="7727"/>
                  </a:lnTo>
                  <a:lnTo>
                    <a:pt x="4561" y="7989"/>
                  </a:lnTo>
                  <a:cubicBezTo>
                    <a:pt x="4382" y="8406"/>
                    <a:pt x="4359" y="8751"/>
                    <a:pt x="4466" y="9096"/>
                  </a:cubicBezTo>
                  <a:cubicBezTo>
                    <a:pt x="4585" y="9454"/>
                    <a:pt x="4835" y="9763"/>
                    <a:pt x="5180" y="9942"/>
                  </a:cubicBezTo>
                  <a:cubicBezTo>
                    <a:pt x="5382" y="10049"/>
                    <a:pt x="5609" y="10108"/>
                    <a:pt x="5847" y="10108"/>
                  </a:cubicBezTo>
                  <a:cubicBezTo>
                    <a:pt x="5990" y="10108"/>
                    <a:pt x="6144" y="10073"/>
                    <a:pt x="6275" y="10049"/>
                  </a:cubicBezTo>
                  <a:cubicBezTo>
                    <a:pt x="6585" y="9942"/>
                    <a:pt x="6978" y="9692"/>
                    <a:pt x="7121" y="9335"/>
                  </a:cubicBezTo>
                  <a:cubicBezTo>
                    <a:pt x="7585" y="8239"/>
                    <a:pt x="8049" y="7084"/>
                    <a:pt x="8419" y="5894"/>
                  </a:cubicBezTo>
                  <a:cubicBezTo>
                    <a:pt x="8609" y="5263"/>
                    <a:pt x="8716" y="4596"/>
                    <a:pt x="8752" y="3762"/>
                  </a:cubicBezTo>
                  <a:cubicBezTo>
                    <a:pt x="8776" y="2977"/>
                    <a:pt x="8609" y="2191"/>
                    <a:pt x="8276" y="1536"/>
                  </a:cubicBezTo>
                  <a:cubicBezTo>
                    <a:pt x="7871" y="774"/>
                    <a:pt x="7109" y="226"/>
                    <a:pt x="6228" y="60"/>
                  </a:cubicBezTo>
                  <a:cubicBezTo>
                    <a:pt x="5978" y="12"/>
                    <a:pt x="5775" y="0"/>
                    <a:pt x="558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39" name="Google Shape;339;p44"/>
            <p:cNvSpPr/>
            <p:nvPr/>
          </p:nvSpPr>
          <p:spPr>
            <a:xfrm>
              <a:off x="6250875" y="4079400"/>
              <a:ext cx="100347" cy="71303"/>
            </a:xfrm>
            <a:custGeom>
              <a:avLst/>
              <a:gdLst/>
              <a:ahLst/>
              <a:cxnLst/>
              <a:rect l="l" t="t" r="r" b="b"/>
              <a:pathLst>
                <a:path w="2263" h="1608" extrusionOk="0">
                  <a:moveTo>
                    <a:pt x="1953" y="0"/>
                  </a:moveTo>
                  <a:cubicBezTo>
                    <a:pt x="1894" y="0"/>
                    <a:pt x="1846" y="0"/>
                    <a:pt x="1822" y="24"/>
                  </a:cubicBezTo>
                  <a:lnTo>
                    <a:pt x="1834" y="24"/>
                  </a:lnTo>
                  <a:cubicBezTo>
                    <a:pt x="1763" y="36"/>
                    <a:pt x="1679" y="60"/>
                    <a:pt x="1620" y="108"/>
                  </a:cubicBezTo>
                  <a:cubicBezTo>
                    <a:pt x="1525" y="167"/>
                    <a:pt x="1429" y="227"/>
                    <a:pt x="1358" y="310"/>
                  </a:cubicBezTo>
                  <a:cubicBezTo>
                    <a:pt x="1251" y="393"/>
                    <a:pt x="1144" y="465"/>
                    <a:pt x="1060" y="560"/>
                  </a:cubicBezTo>
                  <a:cubicBezTo>
                    <a:pt x="846" y="751"/>
                    <a:pt x="655" y="929"/>
                    <a:pt x="429" y="1108"/>
                  </a:cubicBezTo>
                  <a:cubicBezTo>
                    <a:pt x="334" y="1203"/>
                    <a:pt x="227" y="1274"/>
                    <a:pt x="108" y="1346"/>
                  </a:cubicBezTo>
                  <a:cubicBezTo>
                    <a:pt x="72" y="1358"/>
                    <a:pt x="36" y="1393"/>
                    <a:pt x="1" y="1405"/>
                  </a:cubicBezTo>
                  <a:cubicBezTo>
                    <a:pt x="132" y="1501"/>
                    <a:pt x="286" y="1548"/>
                    <a:pt x="453" y="1584"/>
                  </a:cubicBezTo>
                  <a:cubicBezTo>
                    <a:pt x="548" y="1596"/>
                    <a:pt x="655" y="1608"/>
                    <a:pt x="751" y="1608"/>
                  </a:cubicBezTo>
                  <a:cubicBezTo>
                    <a:pt x="1013" y="1608"/>
                    <a:pt x="1287" y="1536"/>
                    <a:pt x="1525" y="1393"/>
                  </a:cubicBezTo>
                  <a:lnTo>
                    <a:pt x="1798" y="1155"/>
                  </a:lnTo>
                  <a:cubicBezTo>
                    <a:pt x="1977" y="953"/>
                    <a:pt x="2096" y="739"/>
                    <a:pt x="2156" y="465"/>
                  </a:cubicBezTo>
                  <a:lnTo>
                    <a:pt x="2263" y="179"/>
                  </a:lnTo>
                  <a:cubicBezTo>
                    <a:pt x="2251" y="155"/>
                    <a:pt x="2215" y="143"/>
                    <a:pt x="2203" y="108"/>
                  </a:cubicBezTo>
                  <a:cubicBezTo>
                    <a:pt x="2179" y="84"/>
                    <a:pt x="2156" y="60"/>
                    <a:pt x="2132" y="48"/>
                  </a:cubicBezTo>
                  <a:cubicBezTo>
                    <a:pt x="2096" y="36"/>
                    <a:pt x="2072" y="24"/>
                    <a:pt x="2037" y="24"/>
                  </a:cubicBezTo>
                  <a:cubicBezTo>
                    <a:pt x="2013" y="24"/>
                    <a:pt x="1977" y="0"/>
                    <a:pt x="1953" y="0"/>
                  </a:cubicBezTo>
                  <a:close/>
                </a:path>
              </a:pathLst>
            </a:custGeom>
            <a:solidFill>
              <a:srgbClr val="EE529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40" name="Google Shape;340;p44"/>
            <p:cNvSpPr/>
            <p:nvPr/>
          </p:nvSpPr>
          <p:spPr>
            <a:xfrm>
              <a:off x="6340625" y="4080464"/>
              <a:ext cx="44" cy="4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E529C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41" name="Google Shape;341;p44"/>
            <p:cNvSpPr/>
            <p:nvPr/>
          </p:nvSpPr>
          <p:spPr>
            <a:xfrm>
              <a:off x="6454144" y="3780039"/>
              <a:ext cx="151031" cy="444578"/>
            </a:xfrm>
            <a:custGeom>
              <a:avLst/>
              <a:gdLst/>
              <a:ahLst/>
              <a:cxnLst/>
              <a:rect l="l" t="t" r="r" b="b"/>
              <a:pathLst>
                <a:path w="3406" h="10026" extrusionOk="0">
                  <a:moveTo>
                    <a:pt x="1024" y="1"/>
                  </a:moveTo>
                  <a:lnTo>
                    <a:pt x="1024" y="1"/>
                  </a:lnTo>
                  <a:cubicBezTo>
                    <a:pt x="1322" y="298"/>
                    <a:pt x="1596" y="667"/>
                    <a:pt x="1798" y="1060"/>
                  </a:cubicBezTo>
                  <a:cubicBezTo>
                    <a:pt x="2001" y="1429"/>
                    <a:pt x="2132" y="1834"/>
                    <a:pt x="2227" y="2227"/>
                  </a:cubicBezTo>
                  <a:cubicBezTo>
                    <a:pt x="2334" y="2632"/>
                    <a:pt x="2394" y="3061"/>
                    <a:pt x="2429" y="3477"/>
                  </a:cubicBezTo>
                  <a:cubicBezTo>
                    <a:pt x="2441" y="3680"/>
                    <a:pt x="2441" y="3870"/>
                    <a:pt x="2429" y="4061"/>
                  </a:cubicBezTo>
                  <a:lnTo>
                    <a:pt x="2382" y="4596"/>
                  </a:lnTo>
                  <a:cubicBezTo>
                    <a:pt x="2370" y="4692"/>
                    <a:pt x="2358" y="4775"/>
                    <a:pt x="2334" y="4846"/>
                  </a:cubicBezTo>
                  <a:cubicBezTo>
                    <a:pt x="2322" y="4942"/>
                    <a:pt x="2287" y="5049"/>
                    <a:pt x="2275" y="5132"/>
                  </a:cubicBezTo>
                  <a:cubicBezTo>
                    <a:pt x="2227" y="5347"/>
                    <a:pt x="2191" y="5561"/>
                    <a:pt x="2144" y="5775"/>
                  </a:cubicBezTo>
                  <a:cubicBezTo>
                    <a:pt x="2037" y="6251"/>
                    <a:pt x="1917" y="6728"/>
                    <a:pt x="1775" y="7192"/>
                  </a:cubicBezTo>
                  <a:cubicBezTo>
                    <a:pt x="1620" y="7668"/>
                    <a:pt x="1441" y="8121"/>
                    <a:pt x="1227" y="8573"/>
                  </a:cubicBezTo>
                  <a:cubicBezTo>
                    <a:pt x="1013" y="8978"/>
                    <a:pt x="763" y="9347"/>
                    <a:pt x="417" y="9645"/>
                  </a:cubicBezTo>
                  <a:cubicBezTo>
                    <a:pt x="286" y="9764"/>
                    <a:pt x="155" y="9871"/>
                    <a:pt x="1" y="9954"/>
                  </a:cubicBezTo>
                  <a:cubicBezTo>
                    <a:pt x="155" y="10002"/>
                    <a:pt x="310" y="10026"/>
                    <a:pt x="477" y="10026"/>
                  </a:cubicBezTo>
                  <a:cubicBezTo>
                    <a:pt x="632" y="10026"/>
                    <a:pt x="774" y="10002"/>
                    <a:pt x="905" y="9954"/>
                  </a:cubicBezTo>
                  <a:cubicBezTo>
                    <a:pt x="1227" y="9847"/>
                    <a:pt x="1608" y="9597"/>
                    <a:pt x="1763" y="9240"/>
                  </a:cubicBezTo>
                  <a:cubicBezTo>
                    <a:pt x="2215" y="8156"/>
                    <a:pt x="2679" y="7013"/>
                    <a:pt x="3049" y="5799"/>
                  </a:cubicBezTo>
                  <a:cubicBezTo>
                    <a:pt x="3251" y="5180"/>
                    <a:pt x="3346" y="4489"/>
                    <a:pt x="3382" y="3680"/>
                  </a:cubicBezTo>
                  <a:cubicBezTo>
                    <a:pt x="3406" y="2882"/>
                    <a:pt x="3251" y="2096"/>
                    <a:pt x="2906" y="1441"/>
                  </a:cubicBezTo>
                  <a:cubicBezTo>
                    <a:pt x="2525" y="727"/>
                    <a:pt x="1834" y="191"/>
                    <a:pt x="1024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42" name="Google Shape;342;p44"/>
            <p:cNvSpPr/>
            <p:nvPr/>
          </p:nvSpPr>
          <p:spPr>
            <a:xfrm>
              <a:off x="6283068" y="3798530"/>
              <a:ext cx="186948" cy="206725"/>
            </a:xfrm>
            <a:custGeom>
              <a:avLst/>
              <a:gdLst/>
              <a:ahLst/>
              <a:cxnLst/>
              <a:rect l="l" t="t" r="r" b="b"/>
              <a:pathLst>
                <a:path w="4216" h="4662" extrusionOk="0">
                  <a:moveTo>
                    <a:pt x="4097" y="0"/>
                  </a:moveTo>
                  <a:cubicBezTo>
                    <a:pt x="3847" y="12"/>
                    <a:pt x="3609" y="48"/>
                    <a:pt x="3370" y="107"/>
                  </a:cubicBezTo>
                  <a:cubicBezTo>
                    <a:pt x="3251" y="131"/>
                    <a:pt x="3144" y="179"/>
                    <a:pt x="3025" y="227"/>
                  </a:cubicBezTo>
                  <a:cubicBezTo>
                    <a:pt x="2906" y="262"/>
                    <a:pt x="2799" y="322"/>
                    <a:pt x="2680" y="381"/>
                  </a:cubicBezTo>
                  <a:cubicBezTo>
                    <a:pt x="2466" y="524"/>
                    <a:pt x="2251" y="667"/>
                    <a:pt x="2049" y="822"/>
                  </a:cubicBezTo>
                  <a:cubicBezTo>
                    <a:pt x="1834" y="1000"/>
                    <a:pt x="1656" y="1203"/>
                    <a:pt x="1477" y="1417"/>
                  </a:cubicBezTo>
                  <a:cubicBezTo>
                    <a:pt x="1132" y="1834"/>
                    <a:pt x="858" y="2274"/>
                    <a:pt x="608" y="2751"/>
                  </a:cubicBezTo>
                  <a:cubicBezTo>
                    <a:pt x="477" y="3001"/>
                    <a:pt x="370" y="3263"/>
                    <a:pt x="275" y="3513"/>
                  </a:cubicBezTo>
                  <a:cubicBezTo>
                    <a:pt x="180" y="3715"/>
                    <a:pt x="108" y="3941"/>
                    <a:pt x="49" y="4168"/>
                  </a:cubicBezTo>
                  <a:cubicBezTo>
                    <a:pt x="49" y="4191"/>
                    <a:pt x="37" y="4215"/>
                    <a:pt x="37" y="4239"/>
                  </a:cubicBezTo>
                  <a:cubicBezTo>
                    <a:pt x="1" y="4310"/>
                    <a:pt x="13" y="4406"/>
                    <a:pt x="49" y="4477"/>
                  </a:cubicBezTo>
                  <a:cubicBezTo>
                    <a:pt x="96" y="4560"/>
                    <a:pt x="156" y="4608"/>
                    <a:pt x="239" y="4644"/>
                  </a:cubicBezTo>
                  <a:cubicBezTo>
                    <a:pt x="265" y="4657"/>
                    <a:pt x="295" y="4662"/>
                    <a:pt x="325" y="4662"/>
                  </a:cubicBezTo>
                  <a:cubicBezTo>
                    <a:pt x="377" y="4662"/>
                    <a:pt x="432" y="4647"/>
                    <a:pt x="477" y="4632"/>
                  </a:cubicBezTo>
                  <a:cubicBezTo>
                    <a:pt x="561" y="4596"/>
                    <a:pt x="584" y="4537"/>
                    <a:pt x="632" y="4477"/>
                  </a:cubicBezTo>
                  <a:cubicBezTo>
                    <a:pt x="763" y="4239"/>
                    <a:pt x="882" y="3989"/>
                    <a:pt x="989" y="3751"/>
                  </a:cubicBezTo>
                  <a:cubicBezTo>
                    <a:pt x="1084" y="3513"/>
                    <a:pt x="1192" y="3286"/>
                    <a:pt x="1299" y="3060"/>
                  </a:cubicBezTo>
                  <a:cubicBezTo>
                    <a:pt x="1465" y="2727"/>
                    <a:pt x="1620" y="2382"/>
                    <a:pt x="1834" y="2036"/>
                  </a:cubicBezTo>
                  <a:cubicBezTo>
                    <a:pt x="2025" y="1715"/>
                    <a:pt x="2251" y="1405"/>
                    <a:pt x="2501" y="1108"/>
                  </a:cubicBezTo>
                  <a:cubicBezTo>
                    <a:pt x="2656" y="941"/>
                    <a:pt x="2799" y="786"/>
                    <a:pt x="2977" y="655"/>
                  </a:cubicBezTo>
                  <a:cubicBezTo>
                    <a:pt x="3156" y="536"/>
                    <a:pt x="3335" y="429"/>
                    <a:pt x="3549" y="346"/>
                  </a:cubicBezTo>
                  <a:cubicBezTo>
                    <a:pt x="3692" y="298"/>
                    <a:pt x="3847" y="250"/>
                    <a:pt x="4013" y="238"/>
                  </a:cubicBezTo>
                  <a:lnTo>
                    <a:pt x="4097" y="238"/>
                  </a:lnTo>
                  <a:cubicBezTo>
                    <a:pt x="4156" y="238"/>
                    <a:pt x="4216" y="191"/>
                    <a:pt x="4216" y="131"/>
                  </a:cubicBezTo>
                  <a:cubicBezTo>
                    <a:pt x="4204" y="60"/>
                    <a:pt x="4156" y="0"/>
                    <a:pt x="40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43" name="Google Shape;343;p44"/>
            <p:cNvSpPr/>
            <p:nvPr/>
          </p:nvSpPr>
          <p:spPr>
            <a:xfrm>
              <a:off x="6267237" y="4017098"/>
              <a:ext cx="31749" cy="31705"/>
            </a:xfrm>
            <a:custGeom>
              <a:avLst/>
              <a:gdLst/>
              <a:ahLst/>
              <a:cxnLst/>
              <a:rect l="l" t="t" r="r" b="b"/>
              <a:pathLst>
                <a:path w="716" h="715" extrusionOk="0">
                  <a:moveTo>
                    <a:pt x="382" y="1"/>
                  </a:moveTo>
                  <a:cubicBezTo>
                    <a:pt x="167" y="1"/>
                    <a:pt x="1" y="143"/>
                    <a:pt x="1" y="334"/>
                  </a:cubicBezTo>
                  <a:cubicBezTo>
                    <a:pt x="1" y="536"/>
                    <a:pt x="156" y="715"/>
                    <a:pt x="346" y="715"/>
                  </a:cubicBezTo>
                  <a:cubicBezTo>
                    <a:pt x="537" y="715"/>
                    <a:pt x="703" y="560"/>
                    <a:pt x="715" y="370"/>
                  </a:cubicBezTo>
                  <a:cubicBezTo>
                    <a:pt x="715" y="179"/>
                    <a:pt x="572" y="1"/>
                    <a:pt x="3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44" name="Google Shape;344;p44"/>
            <p:cNvSpPr/>
            <p:nvPr/>
          </p:nvSpPr>
          <p:spPr>
            <a:xfrm>
              <a:off x="6261961" y="4063038"/>
              <a:ext cx="15343" cy="15343"/>
            </a:xfrm>
            <a:custGeom>
              <a:avLst/>
              <a:gdLst/>
              <a:ahLst/>
              <a:cxnLst/>
              <a:rect l="l" t="t" r="r" b="b"/>
              <a:pathLst>
                <a:path w="346" h="346" extrusionOk="0">
                  <a:moveTo>
                    <a:pt x="179" y="0"/>
                  </a:moveTo>
                  <a:cubicBezTo>
                    <a:pt x="84" y="12"/>
                    <a:pt x="1" y="72"/>
                    <a:pt x="1" y="167"/>
                  </a:cubicBezTo>
                  <a:cubicBezTo>
                    <a:pt x="1" y="262"/>
                    <a:pt x="84" y="346"/>
                    <a:pt x="167" y="346"/>
                  </a:cubicBezTo>
                  <a:cubicBezTo>
                    <a:pt x="263" y="346"/>
                    <a:pt x="346" y="274"/>
                    <a:pt x="346" y="179"/>
                  </a:cubicBezTo>
                  <a:cubicBezTo>
                    <a:pt x="346" y="96"/>
                    <a:pt x="275" y="0"/>
                    <a:pt x="17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grpSp>
        <p:nvGrpSpPr>
          <p:cNvPr id="345" name="Google Shape;345;p44"/>
          <p:cNvGrpSpPr/>
          <p:nvPr/>
        </p:nvGrpSpPr>
        <p:grpSpPr>
          <a:xfrm>
            <a:off x="10371712" y="755431"/>
            <a:ext cx="431889" cy="493048"/>
            <a:chOff x="7750826" y="1452775"/>
            <a:chExt cx="324720" cy="370703"/>
          </a:xfrm>
        </p:grpSpPr>
        <p:sp>
          <p:nvSpPr>
            <p:cNvPr id="346" name="Google Shape;346;p44"/>
            <p:cNvSpPr/>
            <p:nvPr/>
          </p:nvSpPr>
          <p:spPr>
            <a:xfrm>
              <a:off x="7750826" y="1452775"/>
              <a:ext cx="324720" cy="370703"/>
            </a:xfrm>
            <a:custGeom>
              <a:avLst/>
              <a:gdLst/>
              <a:ahLst/>
              <a:cxnLst/>
              <a:rect l="l" t="t" r="r" b="b"/>
              <a:pathLst>
                <a:path w="7323" h="8360" extrusionOk="0">
                  <a:moveTo>
                    <a:pt x="3120" y="1"/>
                  </a:moveTo>
                  <a:cubicBezTo>
                    <a:pt x="2905" y="1"/>
                    <a:pt x="2715" y="61"/>
                    <a:pt x="2501" y="168"/>
                  </a:cubicBezTo>
                  <a:cubicBezTo>
                    <a:pt x="2120" y="382"/>
                    <a:pt x="1786" y="620"/>
                    <a:pt x="1512" y="834"/>
                  </a:cubicBezTo>
                  <a:cubicBezTo>
                    <a:pt x="1191" y="1096"/>
                    <a:pt x="941" y="1406"/>
                    <a:pt x="715" y="1715"/>
                  </a:cubicBezTo>
                  <a:cubicBezTo>
                    <a:pt x="524" y="1989"/>
                    <a:pt x="405" y="2287"/>
                    <a:pt x="286" y="2561"/>
                  </a:cubicBezTo>
                  <a:lnTo>
                    <a:pt x="274" y="2608"/>
                  </a:lnTo>
                  <a:cubicBezTo>
                    <a:pt x="143" y="2918"/>
                    <a:pt x="96" y="3275"/>
                    <a:pt x="48" y="3597"/>
                  </a:cubicBezTo>
                  <a:lnTo>
                    <a:pt x="36" y="3656"/>
                  </a:lnTo>
                  <a:cubicBezTo>
                    <a:pt x="0" y="3859"/>
                    <a:pt x="0" y="4097"/>
                    <a:pt x="36" y="4382"/>
                  </a:cubicBezTo>
                  <a:cubicBezTo>
                    <a:pt x="72" y="4799"/>
                    <a:pt x="131" y="5109"/>
                    <a:pt x="238" y="5406"/>
                  </a:cubicBezTo>
                  <a:cubicBezTo>
                    <a:pt x="429" y="6002"/>
                    <a:pt x="750" y="6537"/>
                    <a:pt x="1203" y="7085"/>
                  </a:cubicBezTo>
                  <a:cubicBezTo>
                    <a:pt x="1346" y="7252"/>
                    <a:pt x="1500" y="7407"/>
                    <a:pt x="1679" y="7550"/>
                  </a:cubicBezTo>
                  <a:cubicBezTo>
                    <a:pt x="1941" y="7740"/>
                    <a:pt x="2179" y="7919"/>
                    <a:pt x="2477" y="8061"/>
                  </a:cubicBezTo>
                  <a:lnTo>
                    <a:pt x="2513" y="8073"/>
                  </a:lnTo>
                  <a:cubicBezTo>
                    <a:pt x="2667" y="8133"/>
                    <a:pt x="2798" y="8192"/>
                    <a:pt x="2953" y="8240"/>
                  </a:cubicBezTo>
                  <a:cubicBezTo>
                    <a:pt x="3096" y="8276"/>
                    <a:pt x="3263" y="8312"/>
                    <a:pt x="3429" y="8323"/>
                  </a:cubicBezTo>
                  <a:lnTo>
                    <a:pt x="3525" y="8335"/>
                  </a:lnTo>
                  <a:cubicBezTo>
                    <a:pt x="3620" y="8359"/>
                    <a:pt x="3691" y="8359"/>
                    <a:pt x="3786" y="8359"/>
                  </a:cubicBezTo>
                  <a:cubicBezTo>
                    <a:pt x="4025" y="8359"/>
                    <a:pt x="4239" y="8312"/>
                    <a:pt x="4441" y="8276"/>
                  </a:cubicBezTo>
                  <a:cubicBezTo>
                    <a:pt x="4679" y="8240"/>
                    <a:pt x="4929" y="8133"/>
                    <a:pt x="5239" y="7954"/>
                  </a:cubicBezTo>
                  <a:cubicBezTo>
                    <a:pt x="5513" y="7788"/>
                    <a:pt x="5787" y="7561"/>
                    <a:pt x="6025" y="7288"/>
                  </a:cubicBezTo>
                  <a:cubicBezTo>
                    <a:pt x="6549" y="6692"/>
                    <a:pt x="6942" y="5942"/>
                    <a:pt x="7239" y="4918"/>
                  </a:cubicBezTo>
                  <a:cubicBezTo>
                    <a:pt x="7323" y="4621"/>
                    <a:pt x="7275" y="4311"/>
                    <a:pt x="7132" y="4025"/>
                  </a:cubicBezTo>
                  <a:cubicBezTo>
                    <a:pt x="6965" y="3740"/>
                    <a:pt x="6715" y="3537"/>
                    <a:pt x="6406" y="3442"/>
                  </a:cubicBezTo>
                  <a:cubicBezTo>
                    <a:pt x="6299" y="3418"/>
                    <a:pt x="6192" y="3394"/>
                    <a:pt x="6084" y="3394"/>
                  </a:cubicBezTo>
                  <a:cubicBezTo>
                    <a:pt x="5549" y="3394"/>
                    <a:pt x="5096" y="3751"/>
                    <a:pt x="4929" y="4275"/>
                  </a:cubicBezTo>
                  <a:cubicBezTo>
                    <a:pt x="4858" y="4513"/>
                    <a:pt x="4799" y="4728"/>
                    <a:pt x="4703" y="4918"/>
                  </a:cubicBezTo>
                  <a:cubicBezTo>
                    <a:pt x="4584" y="5168"/>
                    <a:pt x="4465" y="5394"/>
                    <a:pt x="4334" y="5585"/>
                  </a:cubicBezTo>
                  <a:cubicBezTo>
                    <a:pt x="4263" y="5680"/>
                    <a:pt x="4167" y="5764"/>
                    <a:pt x="4096" y="5835"/>
                  </a:cubicBezTo>
                  <a:cubicBezTo>
                    <a:pt x="4048" y="5871"/>
                    <a:pt x="3989" y="5895"/>
                    <a:pt x="3941" y="5930"/>
                  </a:cubicBezTo>
                  <a:cubicBezTo>
                    <a:pt x="3917" y="5942"/>
                    <a:pt x="3870" y="5942"/>
                    <a:pt x="3846" y="5966"/>
                  </a:cubicBezTo>
                  <a:lnTo>
                    <a:pt x="3727" y="5966"/>
                  </a:lnTo>
                  <a:cubicBezTo>
                    <a:pt x="3667" y="5942"/>
                    <a:pt x="3608" y="5930"/>
                    <a:pt x="3548" y="5906"/>
                  </a:cubicBezTo>
                  <a:cubicBezTo>
                    <a:pt x="3453" y="5859"/>
                    <a:pt x="3346" y="5799"/>
                    <a:pt x="3263" y="5740"/>
                  </a:cubicBezTo>
                  <a:cubicBezTo>
                    <a:pt x="3144" y="5633"/>
                    <a:pt x="3024" y="5514"/>
                    <a:pt x="2917" y="5383"/>
                  </a:cubicBezTo>
                  <a:cubicBezTo>
                    <a:pt x="2798" y="5216"/>
                    <a:pt x="2691" y="5025"/>
                    <a:pt x="2608" y="4847"/>
                  </a:cubicBezTo>
                  <a:cubicBezTo>
                    <a:pt x="2536" y="4656"/>
                    <a:pt x="2489" y="4454"/>
                    <a:pt x="2441" y="4252"/>
                  </a:cubicBezTo>
                  <a:cubicBezTo>
                    <a:pt x="2429" y="4085"/>
                    <a:pt x="2429" y="3906"/>
                    <a:pt x="2441" y="3740"/>
                  </a:cubicBezTo>
                  <a:cubicBezTo>
                    <a:pt x="2477" y="3597"/>
                    <a:pt x="2513" y="3466"/>
                    <a:pt x="2560" y="3311"/>
                  </a:cubicBezTo>
                  <a:cubicBezTo>
                    <a:pt x="2620" y="3192"/>
                    <a:pt x="2691" y="3073"/>
                    <a:pt x="2786" y="2942"/>
                  </a:cubicBezTo>
                  <a:cubicBezTo>
                    <a:pt x="2905" y="2811"/>
                    <a:pt x="3036" y="2668"/>
                    <a:pt x="3167" y="2549"/>
                  </a:cubicBezTo>
                  <a:cubicBezTo>
                    <a:pt x="3346" y="2430"/>
                    <a:pt x="3525" y="2311"/>
                    <a:pt x="3727" y="2216"/>
                  </a:cubicBezTo>
                  <a:cubicBezTo>
                    <a:pt x="3977" y="2073"/>
                    <a:pt x="4167" y="1823"/>
                    <a:pt x="4263" y="1525"/>
                  </a:cubicBezTo>
                  <a:cubicBezTo>
                    <a:pt x="4346" y="1204"/>
                    <a:pt x="4322" y="858"/>
                    <a:pt x="4156" y="572"/>
                  </a:cubicBezTo>
                  <a:cubicBezTo>
                    <a:pt x="4001" y="311"/>
                    <a:pt x="3739" y="108"/>
                    <a:pt x="3441" y="25"/>
                  </a:cubicBezTo>
                  <a:cubicBezTo>
                    <a:pt x="3322" y="1"/>
                    <a:pt x="3215" y="1"/>
                    <a:pt x="31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47" name="Google Shape;347;p44"/>
            <p:cNvSpPr/>
            <p:nvPr/>
          </p:nvSpPr>
          <p:spPr>
            <a:xfrm>
              <a:off x="7750826" y="1489757"/>
              <a:ext cx="324720" cy="332657"/>
            </a:xfrm>
            <a:custGeom>
              <a:avLst/>
              <a:gdLst/>
              <a:ahLst/>
              <a:cxnLst/>
              <a:rect l="l" t="t" r="r" b="b"/>
              <a:pathLst>
                <a:path w="7323" h="7502" extrusionOk="0">
                  <a:moveTo>
                    <a:pt x="1489" y="0"/>
                  </a:moveTo>
                  <a:cubicBezTo>
                    <a:pt x="1179" y="262"/>
                    <a:pt x="941" y="572"/>
                    <a:pt x="715" y="870"/>
                  </a:cubicBezTo>
                  <a:cubicBezTo>
                    <a:pt x="524" y="1132"/>
                    <a:pt x="405" y="1429"/>
                    <a:pt x="286" y="1715"/>
                  </a:cubicBezTo>
                  <a:lnTo>
                    <a:pt x="274" y="1763"/>
                  </a:lnTo>
                  <a:cubicBezTo>
                    <a:pt x="143" y="2084"/>
                    <a:pt x="96" y="2429"/>
                    <a:pt x="48" y="2739"/>
                  </a:cubicBezTo>
                  <a:lnTo>
                    <a:pt x="36" y="2798"/>
                  </a:lnTo>
                  <a:cubicBezTo>
                    <a:pt x="0" y="3013"/>
                    <a:pt x="0" y="3263"/>
                    <a:pt x="36" y="3537"/>
                  </a:cubicBezTo>
                  <a:cubicBezTo>
                    <a:pt x="84" y="3953"/>
                    <a:pt x="143" y="4263"/>
                    <a:pt x="238" y="4560"/>
                  </a:cubicBezTo>
                  <a:cubicBezTo>
                    <a:pt x="441" y="5156"/>
                    <a:pt x="750" y="5692"/>
                    <a:pt x="1215" y="6239"/>
                  </a:cubicBezTo>
                  <a:cubicBezTo>
                    <a:pt x="1346" y="6406"/>
                    <a:pt x="1512" y="6549"/>
                    <a:pt x="1691" y="6704"/>
                  </a:cubicBezTo>
                  <a:cubicBezTo>
                    <a:pt x="1941" y="6894"/>
                    <a:pt x="2179" y="7073"/>
                    <a:pt x="2477" y="7204"/>
                  </a:cubicBezTo>
                  <a:lnTo>
                    <a:pt x="2524" y="7227"/>
                  </a:lnTo>
                  <a:cubicBezTo>
                    <a:pt x="2679" y="7299"/>
                    <a:pt x="2798" y="7347"/>
                    <a:pt x="2953" y="7382"/>
                  </a:cubicBezTo>
                  <a:cubicBezTo>
                    <a:pt x="3096" y="7430"/>
                    <a:pt x="3263" y="7466"/>
                    <a:pt x="3429" y="7478"/>
                  </a:cubicBezTo>
                  <a:lnTo>
                    <a:pt x="3525" y="7489"/>
                  </a:lnTo>
                  <a:cubicBezTo>
                    <a:pt x="3620" y="7501"/>
                    <a:pt x="3691" y="7501"/>
                    <a:pt x="3786" y="7501"/>
                  </a:cubicBezTo>
                  <a:cubicBezTo>
                    <a:pt x="4025" y="7501"/>
                    <a:pt x="4239" y="7466"/>
                    <a:pt x="4441" y="7430"/>
                  </a:cubicBezTo>
                  <a:cubicBezTo>
                    <a:pt x="4679" y="7382"/>
                    <a:pt x="4929" y="7287"/>
                    <a:pt x="5239" y="7108"/>
                  </a:cubicBezTo>
                  <a:cubicBezTo>
                    <a:pt x="5513" y="6942"/>
                    <a:pt x="5787" y="6716"/>
                    <a:pt x="6025" y="6430"/>
                  </a:cubicBezTo>
                  <a:cubicBezTo>
                    <a:pt x="6549" y="5834"/>
                    <a:pt x="6942" y="5096"/>
                    <a:pt x="7239" y="4072"/>
                  </a:cubicBezTo>
                  <a:cubicBezTo>
                    <a:pt x="7323" y="3775"/>
                    <a:pt x="7275" y="3453"/>
                    <a:pt x="7132" y="3179"/>
                  </a:cubicBezTo>
                  <a:cubicBezTo>
                    <a:pt x="7025" y="3001"/>
                    <a:pt x="6894" y="2846"/>
                    <a:pt x="6727" y="2739"/>
                  </a:cubicBezTo>
                  <a:lnTo>
                    <a:pt x="6727" y="2739"/>
                  </a:lnTo>
                  <a:cubicBezTo>
                    <a:pt x="6751" y="2834"/>
                    <a:pt x="6763" y="2917"/>
                    <a:pt x="6763" y="3025"/>
                  </a:cubicBezTo>
                  <a:cubicBezTo>
                    <a:pt x="6763" y="3144"/>
                    <a:pt x="6763" y="3275"/>
                    <a:pt x="6739" y="3394"/>
                  </a:cubicBezTo>
                  <a:cubicBezTo>
                    <a:pt x="6727" y="3513"/>
                    <a:pt x="6715" y="3632"/>
                    <a:pt x="6680" y="3751"/>
                  </a:cubicBezTo>
                  <a:cubicBezTo>
                    <a:pt x="6644" y="3953"/>
                    <a:pt x="6596" y="4132"/>
                    <a:pt x="6525" y="4322"/>
                  </a:cubicBezTo>
                  <a:cubicBezTo>
                    <a:pt x="6442" y="4501"/>
                    <a:pt x="6370" y="4668"/>
                    <a:pt x="6263" y="4822"/>
                  </a:cubicBezTo>
                  <a:cubicBezTo>
                    <a:pt x="6072" y="5144"/>
                    <a:pt x="5846" y="5406"/>
                    <a:pt x="5572" y="5632"/>
                  </a:cubicBezTo>
                  <a:cubicBezTo>
                    <a:pt x="5310" y="5834"/>
                    <a:pt x="5013" y="6001"/>
                    <a:pt x="4691" y="6108"/>
                  </a:cubicBezTo>
                  <a:cubicBezTo>
                    <a:pt x="4513" y="6168"/>
                    <a:pt x="4322" y="6215"/>
                    <a:pt x="4144" y="6215"/>
                  </a:cubicBezTo>
                  <a:cubicBezTo>
                    <a:pt x="4070" y="6220"/>
                    <a:pt x="3997" y="6223"/>
                    <a:pt x="3926" y="6223"/>
                  </a:cubicBezTo>
                  <a:cubicBezTo>
                    <a:pt x="3803" y="6223"/>
                    <a:pt x="3685" y="6214"/>
                    <a:pt x="3572" y="6192"/>
                  </a:cubicBezTo>
                  <a:cubicBezTo>
                    <a:pt x="3382" y="6168"/>
                    <a:pt x="3191" y="6108"/>
                    <a:pt x="3013" y="6037"/>
                  </a:cubicBezTo>
                  <a:cubicBezTo>
                    <a:pt x="2810" y="5942"/>
                    <a:pt x="2620" y="5834"/>
                    <a:pt x="2453" y="5715"/>
                  </a:cubicBezTo>
                  <a:cubicBezTo>
                    <a:pt x="2084" y="5453"/>
                    <a:pt x="1774" y="5096"/>
                    <a:pt x="1536" y="4703"/>
                  </a:cubicBezTo>
                  <a:cubicBezTo>
                    <a:pt x="1298" y="4322"/>
                    <a:pt x="1119" y="3906"/>
                    <a:pt x="1012" y="3477"/>
                  </a:cubicBezTo>
                  <a:cubicBezTo>
                    <a:pt x="917" y="3037"/>
                    <a:pt x="869" y="2584"/>
                    <a:pt x="893" y="2132"/>
                  </a:cubicBezTo>
                  <a:cubicBezTo>
                    <a:pt x="929" y="1691"/>
                    <a:pt x="1000" y="1239"/>
                    <a:pt x="1143" y="810"/>
                  </a:cubicBezTo>
                  <a:cubicBezTo>
                    <a:pt x="1239" y="524"/>
                    <a:pt x="1358" y="262"/>
                    <a:pt x="1489" y="0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48" name="Google Shape;348;p44"/>
            <p:cNvSpPr/>
            <p:nvPr/>
          </p:nvSpPr>
          <p:spPr>
            <a:xfrm>
              <a:off x="7813661" y="1488959"/>
              <a:ext cx="84517" cy="175064"/>
            </a:xfrm>
            <a:custGeom>
              <a:avLst/>
              <a:gdLst/>
              <a:ahLst/>
              <a:cxnLst/>
              <a:rect l="l" t="t" r="r" b="b"/>
              <a:pathLst>
                <a:path w="1906" h="3948" extrusionOk="0">
                  <a:moveTo>
                    <a:pt x="1786" y="0"/>
                  </a:moveTo>
                  <a:cubicBezTo>
                    <a:pt x="1782" y="0"/>
                    <a:pt x="1778" y="3"/>
                    <a:pt x="1774" y="7"/>
                  </a:cubicBezTo>
                  <a:cubicBezTo>
                    <a:pt x="1465" y="185"/>
                    <a:pt x="1167" y="411"/>
                    <a:pt x="905" y="673"/>
                  </a:cubicBezTo>
                  <a:cubicBezTo>
                    <a:pt x="655" y="947"/>
                    <a:pt x="441" y="1257"/>
                    <a:pt x="298" y="1602"/>
                  </a:cubicBezTo>
                  <a:cubicBezTo>
                    <a:pt x="226" y="1769"/>
                    <a:pt x="167" y="1923"/>
                    <a:pt x="119" y="2102"/>
                  </a:cubicBezTo>
                  <a:cubicBezTo>
                    <a:pt x="72" y="2281"/>
                    <a:pt x="24" y="2459"/>
                    <a:pt x="12" y="2662"/>
                  </a:cubicBezTo>
                  <a:cubicBezTo>
                    <a:pt x="0" y="2852"/>
                    <a:pt x="0" y="3043"/>
                    <a:pt x="12" y="3233"/>
                  </a:cubicBezTo>
                  <a:cubicBezTo>
                    <a:pt x="36" y="3436"/>
                    <a:pt x="72" y="3626"/>
                    <a:pt x="131" y="3816"/>
                  </a:cubicBezTo>
                  <a:cubicBezTo>
                    <a:pt x="167" y="3912"/>
                    <a:pt x="274" y="3947"/>
                    <a:pt x="357" y="3947"/>
                  </a:cubicBezTo>
                  <a:cubicBezTo>
                    <a:pt x="417" y="3947"/>
                    <a:pt x="464" y="3924"/>
                    <a:pt x="488" y="3876"/>
                  </a:cubicBezTo>
                  <a:cubicBezTo>
                    <a:pt x="524" y="3828"/>
                    <a:pt x="548" y="3769"/>
                    <a:pt x="536" y="3733"/>
                  </a:cubicBezTo>
                  <a:cubicBezTo>
                    <a:pt x="464" y="3412"/>
                    <a:pt x="417" y="3090"/>
                    <a:pt x="405" y="2757"/>
                  </a:cubicBezTo>
                  <a:cubicBezTo>
                    <a:pt x="405" y="2495"/>
                    <a:pt x="429" y="2245"/>
                    <a:pt x="512" y="1983"/>
                  </a:cubicBezTo>
                  <a:cubicBezTo>
                    <a:pt x="584" y="1709"/>
                    <a:pt x="703" y="1435"/>
                    <a:pt x="845" y="1197"/>
                  </a:cubicBezTo>
                  <a:lnTo>
                    <a:pt x="845" y="1197"/>
                  </a:lnTo>
                  <a:cubicBezTo>
                    <a:pt x="845" y="1209"/>
                    <a:pt x="834" y="1209"/>
                    <a:pt x="834" y="1233"/>
                  </a:cubicBezTo>
                  <a:cubicBezTo>
                    <a:pt x="988" y="995"/>
                    <a:pt x="1143" y="769"/>
                    <a:pt x="1357" y="578"/>
                  </a:cubicBezTo>
                  <a:cubicBezTo>
                    <a:pt x="1500" y="423"/>
                    <a:pt x="1679" y="304"/>
                    <a:pt x="1858" y="197"/>
                  </a:cubicBezTo>
                  <a:cubicBezTo>
                    <a:pt x="1905" y="173"/>
                    <a:pt x="1905" y="126"/>
                    <a:pt x="1881" y="90"/>
                  </a:cubicBezTo>
                  <a:cubicBezTo>
                    <a:pt x="1858" y="66"/>
                    <a:pt x="1834" y="54"/>
                    <a:pt x="1822" y="54"/>
                  </a:cubicBezTo>
                  <a:cubicBezTo>
                    <a:pt x="1805" y="13"/>
                    <a:pt x="1795" y="0"/>
                    <a:pt x="17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49" name="Google Shape;349;p44"/>
            <p:cNvSpPr/>
            <p:nvPr/>
          </p:nvSpPr>
          <p:spPr>
            <a:xfrm>
              <a:off x="7833704" y="1677196"/>
              <a:ext cx="22216" cy="21151"/>
            </a:xfrm>
            <a:custGeom>
              <a:avLst/>
              <a:gdLst/>
              <a:ahLst/>
              <a:cxnLst/>
              <a:rect l="l" t="t" r="r" b="b"/>
              <a:pathLst>
                <a:path w="501" h="477" extrusionOk="0">
                  <a:moveTo>
                    <a:pt x="215" y="0"/>
                  </a:moveTo>
                  <a:cubicBezTo>
                    <a:pt x="155" y="0"/>
                    <a:pt x="84" y="48"/>
                    <a:pt x="60" y="95"/>
                  </a:cubicBezTo>
                  <a:cubicBezTo>
                    <a:pt x="12" y="143"/>
                    <a:pt x="1" y="214"/>
                    <a:pt x="12" y="274"/>
                  </a:cubicBezTo>
                  <a:cubicBezTo>
                    <a:pt x="24" y="333"/>
                    <a:pt x="60" y="393"/>
                    <a:pt x="96" y="441"/>
                  </a:cubicBezTo>
                  <a:cubicBezTo>
                    <a:pt x="155" y="476"/>
                    <a:pt x="215" y="476"/>
                    <a:pt x="274" y="476"/>
                  </a:cubicBezTo>
                  <a:cubicBezTo>
                    <a:pt x="334" y="476"/>
                    <a:pt x="393" y="441"/>
                    <a:pt x="441" y="393"/>
                  </a:cubicBezTo>
                  <a:cubicBezTo>
                    <a:pt x="489" y="345"/>
                    <a:pt x="501" y="274"/>
                    <a:pt x="489" y="214"/>
                  </a:cubicBezTo>
                  <a:cubicBezTo>
                    <a:pt x="477" y="155"/>
                    <a:pt x="441" y="95"/>
                    <a:pt x="393" y="48"/>
                  </a:cubicBezTo>
                  <a:cubicBezTo>
                    <a:pt x="334" y="0"/>
                    <a:pt x="274" y="0"/>
                    <a:pt x="2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50" name="Google Shape;350;p44"/>
            <p:cNvSpPr/>
            <p:nvPr/>
          </p:nvSpPr>
          <p:spPr>
            <a:xfrm>
              <a:off x="7861152" y="1708325"/>
              <a:ext cx="10598" cy="10598"/>
            </a:xfrm>
            <a:custGeom>
              <a:avLst/>
              <a:gdLst/>
              <a:ahLst/>
              <a:cxnLst/>
              <a:rect l="l" t="t" r="r" b="b"/>
              <a:pathLst>
                <a:path w="239" h="239" extrusionOk="0">
                  <a:moveTo>
                    <a:pt x="108" y="1"/>
                  </a:moveTo>
                  <a:cubicBezTo>
                    <a:pt x="72" y="12"/>
                    <a:pt x="48" y="36"/>
                    <a:pt x="36" y="48"/>
                  </a:cubicBezTo>
                  <a:cubicBezTo>
                    <a:pt x="13" y="72"/>
                    <a:pt x="1" y="108"/>
                    <a:pt x="1" y="132"/>
                  </a:cubicBezTo>
                  <a:cubicBezTo>
                    <a:pt x="1" y="167"/>
                    <a:pt x="13" y="191"/>
                    <a:pt x="48" y="215"/>
                  </a:cubicBezTo>
                  <a:cubicBezTo>
                    <a:pt x="72" y="227"/>
                    <a:pt x="108" y="239"/>
                    <a:pt x="132" y="239"/>
                  </a:cubicBezTo>
                  <a:cubicBezTo>
                    <a:pt x="167" y="239"/>
                    <a:pt x="191" y="227"/>
                    <a:pt x="215" y="203"/>
                  </a:cubicBezTo>
                  <a:cubicBezTo>
                    <a:pt x="227" y="167"/>
                    <a:pt x="239" y="143"/>
                    <a:pt x="239" y="108"/>
                  </a:cubicBezTo>
                  <a:cubicBezTo>
                    <a:pt x="239" y="72"/>
                    <a:pt x="227" y="48"/>
                    <a:pt x="191" y="36"/>
                  </a:cubicBezTo>
                  <a:cubicBezTo>
                    <a:pt x="167" y="12"/>
                    <a:pt x="132" y="1"/>
                    <a:pt x="10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sp>
        <p:nvSpPr>
          <p:cNvPr id="351" name="Google Shape;351;p44"/>
          <p:cNvSpPr/>
          <p:nvPr/>
        </p:nvSpPr>
        <p:spPr>
          <a:xfrm>
            <a:off x="1278152" y="-123409"/>
            <a:ext cx="387656" cy="255666"/>
          </a:xfrm>
          <a:custGeom>
            <a:avLst/>
            <a:gdLst/>
            <a:ahLst/>
            <a:cxnLst/>
            <a:rect l="l" t="t" r="r" b="b"/>
            <a:pathLst>
              <a:path w="6573" h="4335" extrusionOk="0">
                <a:moveTo>
                  <a:pt x="5954" y="1"/>
                </a:moveTo>
                <a:cubicBezTo>
                  <a:pt x="5299" y="13"/>
                  <a:pt x="4644" y="72"/>
                  <a:pt x="4013" y="227"/>
                </a:cubicBezTo>
                <a:cubicBezTo>
                  <a:pt x="3727" y="299"/>
                  <a:pt x="3454" y="406"/>
                  <a:pt x="3204" y="525"/>
                </a:cubicBezTo>
                <a:cubicBezTo>
                  <a:pt x="2965" y="644"/>
                  <a:pt x="2763" y="787"/>
                  <a:pt x="2549" y="953"/>
                </a:cubicBezTo>
                <a:cubicBezTo>
                  <a:pt x="2168" y="1275"/>
                  <a:pt x="1906" y="1739"/>
                  <a:pt x="1715" y="2204"/>
                </a:cubicBezTo>
                <a:cubicBezTo>
                  <a:pt x="1608" y="2454"/>
                  <a:pt x="1537" y="2739"/>
                  <a:pt x="1489" y="3001"/>
                </a:cubicBezTo>
                <a:cubicBezTo>
                  <a:pt x="1477" y="3097"/>
                  <a:pt x="1465" y="3168"/>
                  <a:pt x="1453" y="3263"/>
                </a:cubicBezTo>
                <a:cubicBezTo>
                  <a:pt x="1120" y="2787"/>
                  <a:pt x="834" y="2275"/>
                  <a:pt x="501" y="1811"/>
                </a:cubicBezTo>
                <a:cubicBezTo>
                  <a:pt x="443" y="1744"/>
                  <a:pt x="362" y="1701"/>
                  <a:pt x="277" y="1701"/>
                </a:cubicBezTo>
                <a:cubicBezTo>
                  <a:pt x="241" y="1701"/>
                  <a:pt x="204" y="1709"/>
                  <a:pt x="167" y="1727"/>
                </a:cubicBezTo>
                <a:cubicBezTo>
                  <a:pt x="60" y="1787"/>
                  <a:pt x="1" y="1954"/>
                  <a:pt x="84" y="2049"/>
                </a:cubicBezTo>
                <a:cubicBezTo>
                  <a:pt x="334" y="2394"/>
                  <a:pt x="537" y="2763"/>
                  <a:pt x="751" y="3120"/>
                </a:cubicBezTo>
                <a:cubicBezTo>
                  <a:pt x="858" y="3299"/>
                  <a:pt x="941" y="3466"/>
                  <a:pt x="1049" y="3632"/>
                </a:cubicBezTo>
                <a:cubicBezTo>
                  <a:pt x="1168" y="3823"/>
                  <a:pt x="1287" y="3990"/>
                  <a:pt x="1406" y="4180"/>
                </a:cubicBezTo>
                <a:cubicBezTo>
                  <a:pt x="1469" y="4285"/>
                  <a:pt x="1571" y="4335"/>
                  <a:pt x="1673" y="4335"/>
                </a:cubicBezTo>
                <a:cubicBezTo>
                  <a:pt x="1802" y="4335"/>
                  <a:pt x="1931" y="4255"/>
                  <a:pt x="1977" y="4109"/>
                </a:cubicBezTo>
                <a:cubicBezTo>
                  <a:pt x="2013" y="4001"/>
                  <a:pt x="2037" y="3882"/>
                  <a:pt x="2061" y="3763"/>
                </a:cubicBezTo>
                <a:cubicBezTo>
                  <a:pt x="2084" y="3644"/>
                  <a:pt x="2120" y="3513"/>
                  <a:pt x="2144" y="3394"/>
                </a:cubicBezTo>
                <a:cubicBezTo>
                  <a:pt x="2192" y="3204"/>
                  <a:pt x="2251" y="3025"/>
                  <a:pt x="2323" y="2847"/>
                </a:cubicBezTo>
                <a:cubicBezTo>
                  <a:pt x="2430" y="2608"/>
                  <a:pt x="2549" y="2382"/>
                  <a:pt x="2715" y="2156"/>
                </a:cubicBezTo>
                <a:cubicBezTo>
                  <a:pt x="2834" y="2025"/>
                  <a:pt x="2954" y="1894"/>
                  <a:pt x="3085" y="1787"/>
                </a:cubicBezTo>
                <a:cubicBezTo>
                  <a:pt x="3239" y="1668"/>
                  <a:pt x="3394" y="1573"/>
                  <a:pt x="3573" y="1501"/>
                </a:cubicBezTo>
                <a:cubicBezTo>
                  <a:pt x="3870" y="1382"/>
                  <a:pt x="4192" y="1311"/>
                  <a:pt x="4501" y="1263"/>
                </a:cubicBezTo>
                <a:cubicBezTo>
                  <a:pt x="4978" y="1204"/>
                  <a:pt x="5466" y="1204"/>
                  <a:pt x="5942" y="1204"/>
                </a:cubicBezTo>
                <a:cubicBezTo>
                  <a:pt x="6287" y="1204"/>
                  <a:pt x="6549" y="918"/>
                  <a:pt x="6549" y="596"/>
                </a:cubicBezTo>
                <a:cubicBezTo>
                  <a:pt x="6573" y="299"/>
                  <a:pt x="6299" y="1"/>
                  <a:pt x="5954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352" name="Google Shape;352;p44"/>
          <p:cNvSpPr/>
          <p:nvPr/>
        </p:nvSpPr>
        <p:spPr>
          <a:xfrm>
            <a:off x="1355564" y="6468589"/>
            <a:ext cx="376450" cy="380933"/>
          </a:xfrm>
          <a:custGeom>
            <a:avLst/>
            <a:gdLst/>
            <a:ahLst/>
            <a:cxnLst/>
            <a:rect l="l" t="t" r="r" b="b"/>
            <a:pathLst>
              <a:path w="6383" h="6459" extrusionOk="0">
                <a:moveTo>
                  <a:pt x="4501" y="1"/>
                </a:moveTo>
                <a:cubicBezTo>
                  <a:pt x="4406" y="1"/>
                  <a:pt x="4299" y="60"/>
                  <a:pt x="4251" y="144"/>
                </a:cubicBezTo>
                <a:cubicBezTo>
                  <a:pt x="3846" y="989"/>
                  <a:pt x="3429" y="1810"/>
                  <a:pt x="3013" y="2644"/>
                </a:cubicBezTo>
                <a:cubicBezTo>
                  <a:pt x="3001" y="2632"/>
                  <a:pt x="2989" y="2632"/>
                  <a:pt x="2977" y="2620"/>
                </a:cubicBezTo>
                <a:cubicBezTo>
                  <a:pt x="2751" y="2489"/>
                  <a:pt x="2524" y="2370"/>
                  <a:pt x="2286" y="2227"/>
                </a:cubicBezTo>
                <a:cubicBezTo>
                  <a:pt x="2060" y="2108"/>
                  <a:pt x="1822" y="1989"/>
                  <a:pt x="1584" y="1870"/>
                </a:cubicBezTo>
                <a:cubicBezTo>
                  <a:pt x="1334" y="1739"/>
                  <a:pt x="1072" y="1608"/>
                  <a:pt x="798" y="1537"/>
                </a:cubicBezTo>
                <a:cubicBezTo>
                  <a:pt x="739" y="1513"/>
                  <a:pt x="679" y="1513"/>
                  <a:pt x="631" y="1513"/>
                </a:cubicBezTo>
                <a:cubicBezTo>
                  <a:pt x="429" y="1513"/>
                  <a:pt x="215" y="1620"/>
                  <a:pt x="96" y="1810"/>
                </a:cubicBezTo>
                <a:cubicBezTo>
                  <a:pt x="12" y="1953"/>
                  <a:pt x="0" y="2132"/>
                  <a:pt x="24" y="2275"/>
                </a:cubicBezTo>
                <a:cubicBezTo>
                  <a:pt x="72" y="2441"/>
                  <a:pt x="155" y="2560"/>
                  <a:pt x="310" y="2644"/>
                </a:cubicBezTo>
                <a:cubicBezTo>
                  <a:pt x="536" y="2799"/>
                  <a:pt x="774" y="2894"/>
                  <a:pt x="1012" y="2989"/>
                </a:cubicBezTo>
                <a:cubicBezTo>
                  <a:pt x="1251" y="3084"/>
                  <a:pt x="1477" y="3180"/>
                  <a:pt x="1727" y="3287"/>
                </a:cubicBezTo>
                <a:cubicBezTo>
                  <a:pt x="1965" y="3382"/>
                  <a:pt x="2215" y="3465"/>
                  <a:pt x="2453" y="3561"/>
                </a:cubicBezTo>
                <a:cubicBezTo>
                  <a:pt x="2477" y="3573"/>
                  <a:pt x="2513" y="3573"/>
                  <a:pt x="2536" y="3584"/>
                </a:cubicBezTo>
                <a:cubicBezTo>
                  <a:pt x="2441" y="3799"/>
                  <a:pt x="2346" y="4001"/>
                  <a:pt x="2239" y="4215"/>
                </a:cubicBezTo>
                <a:cubicBezTo>
                  <a:pt x="2024" y="4680"/>
                  <a:pt x="1774" y="5168"/>
                  <a:pt x="1584" y="5668"/>
                </a:cubicBezTo>
                <a:lnTo>
                  <a:pt x="1548" y="5799"/>
                </a:lnTo>
                <a:cubicBezTo>
                  <a:pt x="1524" y="5894"/>
                  <a:pt x="1524" y="5978"/>
                  <a:pt x="1560" y="6073"/>
                </a:cubicBezTo>
                <a:cubicBezTo>
                  <a:pt x="1608" y="6204"/>
                  <a:pt x="1691" y="6323"/>
                  <a:pt x="1822" y="6394"/>
                </a:cubicBezTo>
                <a:cubicBezTo>
                  <a:pt x="1903" y="6435"/>
                  <a:pt x="2000" y="6459"/>
                  <a:pt x="2095" y="6459"/>
                </a:cubicBezTo>
                <a:cubicBezTo>
                  <a:pt x="2140" y="6459"/>
                  <a:pt x="2185" y="6453"/>
                  <a:pt x="2227" y="6442"/>
                </a:cubicBezTo>
                <a:cubicBezTo>
                  <a:pt x="2346" y="6394"/>
                  <a:pt x="2513" y="6311"/>
                  <a:pt x="2560" y="6180"/>
                </a:cubicBezTo>
                <a:cubicBezTo>
                  <a:pt x="2763" y="5608"/>
                  <a:pt x="2941" y="5025"/>
                  <a:pt x="3132" y="4465"/>
                </a:cubicBezTo>
                <a:cubicBezTo>
                  <a:pt x="3215" y="4251"/>
                  <a:pt x="3286" y="4049"/>
                  <a:pt x="3346" y="3858"/>
                </a:cubicBezTo>
                <a:cubicBezTo>
                  <a:pt x="3513" y="3918"/>
                  <a:pt x="3667" y="3954"/>
                  <a:pt x="3834" y="4013"/>
                </a:cubicBezTo>
                <a:cubicBezTo>
                  <a:pt x="4084" y="4096"/>
                  <a:pt x="4322" y="4180"/>
                  <a:pt x="4560" y="4275"/>
                </a:cubicBezTo>
                <a:cubicBezTo>
                  <a:pt x="4810" y="4346"/>
                  <a:pt x="5049" y="4442"/>
                  <a:pt x="5287" y="4537"/>
                </a:cubicBezTo>
                <a:cubicBezTo>
                  <a:pt x="5525" y="4632"/>
                  <a:pt x="5763" y="4716"/>
                  <a:pt x="5989" y="4823"/>
                </a:cubicBezTo>
                <a:cubicBezTo>
                  <a:pt x="6001" y="4823"/>
                  <a:pt x="6025" y="4835"/>
                  <a:pt x="6037" y="4835"/>
                </a:cubicBezTo>
                <a:cubicBezTo>
                  <a:pt x="6068" y="4852"/>
                  <a:pt x="6102" y="4862"/>
                  <a:pt x="6136" y="4862"/>
                </a:cubicBezTo>
                <a:cubicBezTo>
                  <a:pt x="6193" y="4862"/>
                  <a:pt x="6249" y="4835"/>
                  <a:pt x="6287" y="4775"/>
                </a:cubicBezTo>
                <a:cubicBezTo>
                  <a:pt x="6382" y="4680"/>
                  <a:pt x="6370" y="4549"/>
                  <a:pt x="6275" y="4525"/>
                </a:cubicBezTo>
                <a:lnTo>
                  <a:pt x="5656" y="4204"/>
                </a:lnTo>
                <a:cubicBezTo>
                  <a:pt x="5430" y="4073"/>
                  <a:pt x="5191" y="3954"/>
                  <a:pt x="4977" y="3823"/>
                </a:cubicBezTo>
                <a:cubicBezTo>
                  <a:pt x="4549" y="3549"/>
                  <a:pt x="4120" y="3299"/>
                  <a:pt x="3691" y="3049"/>
                </a:cubicBezTo>
                <a:lnTo>
                  <a:pt x="3775" y="2775"/>
                </a:lnTo>
                <a:cubicBezTo>
                  <a:pt x="4072" y="1977"/>
                  <a:pt x="4382" y="1167"/>
                  <a:pt x="4763" y="394"/>
                </a:cubicBezTo>
                <a:cubicBezTo>
                  <a:pt x="4822" y="263"/>
                  <a:pt x="4775" y="96"/>
                  <a:pt x="4644" y="24"/>
                </a:cubicBezTo>
                <a:cubicBezTo>
                  <a:pt x="4596" y="13"/>
                  <a:pt x="4549" y="1"/>
                  <a:pt x="4501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grpSp>
        <p:nvGrpSpPr>
          <p:cNvPr id="353" name="Google Shape;353;p44"/>
          <p:cNvGrpSpPr/>
          <p:nvPr/>
        </p:nvGrpSpPr>
        <p:grpSpPr>
          <a:xfrm>
            <a:off x="10590293" y="6073223"/>
            <a:ext cx="328681" cy="338884"/>
            <a:chOff x="7924518" y="4471660"/>
            <a:chExt cx="247122" cy="254793"/>
          </a:xfrm>
        </p:grpSpPr>
        <p:sp>
          <p:nvSpPr>
            <p:cNvPr id="354" name="Google Shape;354;p44"/>
            <p:cNvSpPr/>
            <p:nvPr/>
          </p:nvSpPr>
          <p:spPr>
            <a:xfrm>
              <a:off x="7924518" y="4471660"/>
              <a:ext cx="190096" cy="198122"/>
            </a:xfrm>
            <a:custGeom>
              <a:avLst/>
              <a:gdLst/>
              <a:ahLst/>
              <a:cxnLst/>
              <a:rect l="l" t="t" r="r" b="b"/>
              <a:pathLst>
                <a:path w="4287" h="4468" extrusionOk="0">
                  <a:moveTo>
                    <a:pt x="3965" y="1"/>
                  </a:moveTo>
                  <a:cubicBezTo>
                    <a:pt x="3882" y="13"/>
                    <a:pt x="3822" y="48"/>
                    <a:pt x="3787" y="108"/>
                  </a:cubicBezTo>
                  <a:cubicBezTo>
                    <a:pt x="3215" y="679"/>
                    <a:pt x="2632" y="1263"/>
                    <a:pt x="2060" y="1846"/>
                  </a:cubicBezTo>
                  <a:cubicBezTo>
                    <a:pt x="1465" y="2442"/>
                    <a:pt x="882" y="3025"/>
                    <a:pt x="286" y="3596"/>
                  </a:cubicBezTo>
                  <a:cubicBezTo>
                    <a:pt x="250" y="3632"/>
                    <a:pt x="227" y="3656"/>
                    <a:pt x="191" y="3680"/>
                  </a:cubicBezTo>
                  <a:cubicBezTo>
                    <a:pt x="167" y="3704"/>
                    <a:pt x="131" y="3739"/>
                    <a:pt x="108" y="3751"/>
                  </a:cubicBezTo>
                  <a:cubicBezTo>
                    <a:pt x="60" y="3811"/>
                    <a:pt x="24" y="3882"/>
                    <a:pt x="12" y="3954"/>
                  </a:cubicBezTo>
                  <a:cubicBezTo>
                    <a:pt x="0" y="4073"/>
                    <a:pt x="24" y="4180"/>
                    <a:pt x="84" y="4287"/>
                  </a:cubicBezTo>
                  <a:cubicBezTo>
                    <a:pt x="168" y="4408"/>
                    <a:pt x="301" y="4467"/>
                    <a:pt x="436" y="4467"/>
                  </a:cubicBezTo>
                  <a:cubicBezTo>
                    <a:pt x="566" y="4467"/>
                    <a:pt x="698" y="4411"/>
                    <a:pt x="786" y="4299"/>
                  </a:cubicBezTo>
                  <a:cubicBezTo>
                    <a:pt x="1322" y="3632"/>
                    <a:pt x="1894" y="2989"/>
                    <a:pt x="2453" y="2334"/>
                  </a:cubicBezTo>
                  <a:cubicBezTo>
                    <a:pt x="3025" y="1680"/>
                    <a:pt x="3584" y="1037"/>
                    <a:pt x="4180" y="429"/>
                  </a:cubicBezTo>
                  <a:cubicBezTo>
                    <a:pt x="4287" y="322"/>
                    <a:pt x="4239" y="132"/>
                    <a:pt x="4132" y="60"/>
                  </a:cubicBezTo>
                  <a:cubicBezTo>
                    <a:pt x="4096" y="13"/>
                    <a:pt x="4037" y="1"/>
                    <a:pt x="397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55" name="Google Shape;355;p44"/>
            <p:cNvSpPr/>
            <p:nvPr/>
          </p:nvSpPr>
          <p:spPr>
            <a:xfrm>
              <a:off x="7988417" y="4532898"/>
              <a:ext cx="183223" cy="193555"/>
            </a:xfrm>
            <a:custGeom>
              <a:avLst/>
              <a:gdLst/>
              <a:ahLst/>
              <a:cxnLst/>
              <a:rect l="l" t="t" r="r" b="b"/>
              <a:pathLst>
                <a:path w="4132" h="4365" extrusionOk="0">
                  <a:moveTo>
                    <a:pt x="3858" y="1"/>
                  </a:moveTo>
                  <a:cubicBezTo>
                    <a:pt x="3798" y="1"/>
                    <a:pt x="3751" y="37"/>
                    <a:pt x="3715" y="72"/>
                  </a:cubicBezTo>
                  <a:lnTo>
                    <a:pt x="3596" y="191"/>
                  </a:lnTo>
                  <a:cubicBezTo>
                    <a:pt x="3441" y="334"/>
                    <a:pt x="3298" y="453"/>
                    <a:pt x="3143" y="584"/>
                  </a:cubicBezTo>
                  <a:cubicBezTo>
                    <a:pt x="3000" y="715"/>
                    <a:pt x="2846" y="846"/>
                    <a:pt x="2679" y="989"/>
                  </a:cubicBezTo>
                  <a:cubicBezTo>
                    <a:pt x="2405" y="1239"/>
                    <a:pt x="2119" y="1501"/>
                    <a:pt x="1834" y="1775"/>
                  </a:cubicBezTo>
                  <a:lnTo>
                    <a:pt x="1786" y="1823"/>
                  </a:lnTo>
                  <a:lnTo>
                    <a:pt x="1762" y="1846"/>
                  </a:lnTo>
                  <a:cubicBezTo>
                    <a:pt x="1488" y="2096"/>
                    <a:pt x="1226" y="2358"/>
                    <a:pt x="953" y="2620"/>
                  </a:cubicBezTo>
                  <a:cubicBezTo>
                    <a:pt x="810" y="2775"/>
                    <a:pt x="655" y="2918"/>
                    <a:pt x="524" y="3073"/>
                  </a:cubicBezTo>
                  <a:cubicBezTo>
                    <a:pt x="381" y="3216"/>
                    <a:pt x="238" y="3370"/>
                    <a:pt x="119" y="3549"/>
                  </a:cubicBezTo>
                  <a:cubicBezTo>
                    <a:pt x="60" y="3620"/>
                    <a:pt x="36" y="3692"/>
                    <a:pt x="24" y="3787"/>
                  </a:cubicBezTo>
                  <a:cubicBezTo>
                    <a:pt x="0" y="3918"/>
                    <a:pt x="36" y="4049"/>
                    <a:pt x="107" y="4156"/>
                  </a:cubicBezTo>
                  <a:cubicBezTo>
                    <a:pt x="205" y="4284"/>
                    <a:pt x="374" y="4364"/>
                    <a:pt x="542" y="4364"/>
                  </a:cubicBezTo>
                  <a:cubicBezTo>
                    <a:pt x="640" y="4364"/>
                    <a:pt x="738" y="4337"/>
                    <a:pt x="822" y="4275"/>
                  </a:cubicBezTo>
                  <a:cubicBezTo>
                    <a:pt x="1167" y="3989"/>
                    <a:pt x="1417" y="3644"/>
                    <a:pt x="1703" y="3311"/>
                  </a:cubicBezTo>
                  <a:cubicBezTo>
                    <a:pt x="1953" y="2977"/>
                    <a:pt x="2191" y="2656"/>
                    <a:pt x="2441" y="2323"/>
                  </a:cubicBezTo>
                  <a:lnTo>
                    <a:pt x="3203" y="1346"/>
                  </a:lnTo>
                  <a:cubicBezTo>
                    <a:pt x="3334" y="1180"/>
                    <a:pt x="3477" y="1025"/>
                    <a:pt x="3596" y="870"/>
                  </a:cubicBezTo>
                  <a:cubicBezTo>
                    <a:pt x="3727" y="691"/>
                    <a:pt x="3893" y="525"/>
                    <a:pt x="4036" y="358"/>
                  </a:cubicBezTo>
                  <a:cubicBezTo>
                    <a:pt x="4132" y="287"/>
                    <a:pt x="4084" y="120"/>
                    <a:pt x="4013" y="60"/>
                  </a:cubicBezTo>
                  <a:cubicBezTo>
                    <a:pt x="3965" y="37"/>
                    <a:pt x="3917" y="13"/>
                    <a:pt x="3870" y="13"/>
                  </a:cubicBezTo>
                  <a:cubicBezTo>
                    <a:pt x="3870" y="1"/>
                    <a:pt x="3858" y="1"/>
                    <a:pt x="38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sp>
        <p:nvSpPr>
          <p:cNvPr id="356" name="Google Shape;356;p44"/>
          <p:cNvSpPr/>
          <p:nvPr/>
        </p:nvSpPr>
        <p:spPr>
          <a:xfrm>
            <a:off x="8593718" y="5959047"/>
            <a:ext cx="179113" cy="275128"/>
          </a:xfrm>
          <a:custGeom>
            <a:avLst/>
            <a:gdLst/>
            <a:ahLst/>
            <a:cxnLst/>
            <a:rect l="l" t="t" r="r" b="b"/>
            <a:pathLst>
              <a:path w="3037" h="4665" extrusionOk="0">
                <a:moveTo>
                  <a:pt x="2702" y="0"/>
                </a:moveTo>
                <a:cubicBezTo>
                  <a:pt x="2651" y="0"/>
                  <a:pt x="2596" y="38"/>
                  <a:pt x="2548" y="114"/>
                </a:cubicBezTo>
                <a:cubicBezTo>
                  <a:pt x="2358" y="424"/>
                  <a:pt x="2156" y="757"/>
                  <a:pt x="1965" y="1067"/>
                </a:cubicBezTo>
                <a:cubicBezTo>
                  <a:pt x="1763" y="1388"/>
                  <a:pt x="1548" y="1734"/>
                  <a:pt x="1346" y="2079"/>
                </a:cubicBezTo>
                <a:cubicBezTo>
                  <a:pt x="941" y="2734"/>
                  <a:pt x="536" y="3377"/>
                  <a:pt x="120" y="4032"/>
                </a:cubicBezTo>
                <a:cubicBezTo>
                  <a:pt x="1" y="4222"/>
                  <a:pt x="72" y="4496"/>
                  <a:pt x="274" y="4603"/>
                </a:cubicBezTo>
                <a:cubicBezTo>
                  <a:pt x="340" y="4644"/>
                  <a:pt x="417" y="4664"/>
                  <a:pt x="494" y="4664"/>
                </a:cubicBezTo>
                <a:cubicBezTo>
                  <a:pt x="639" y="4664"/>
                  <a:pt x="784" y="4593"/>
                  <a:pt x="846" y="4460"/>
                </a:cubicBezTo>
                <a:cubicBezTo>
                  <a:pt x="1203" y="3793"/>
                  <a:pt x="1548" y="3103"/>
                  <a:pt x="1894" y="2424"/>
                </a:cubicBezTo>
                <a:cubicBezTo>
                  <a:pt x="2060" y="2091"/>
                  <a:pt x="2239" y="1746"/>
                  <a:pt x="2394" y="1424"/>
                </a:cubicBezTo>
                <a:cubicBezTo>
                  <a:pt x="2572" y="1079"/>
                  <a:pt x="2775" y="722"/>
                  <a:pt x="2965" y="376"/>
                </a:cubicBezTo>
                <a:cubicBezTo>
                  <a:pt x="3037" y="257"/>
                  <a:pt x="2989" y="114"/>
                  <a:pt x="2870" y="43"/>
                </a:cubicBezTo>
                <a:cubicBezTo>
                  <a:pt x="2834" y="7"/>
                  <a:pt x="2787" y="7"/>
                  <a:pt x="2739" y="7"/>
                </a:cubicBezTo>
                <a:cubicBezTo>
                  <a:pt x="2727" y="3"/>
                  <a:pt x="2715" y="0"/>
                  <a:pt x="2702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357" name="Google Shape;357;p44"/>
          <p:cNvSpPr/>
          <p:nvPr/>
        </p:nvSpPr>
        <p:spPr>
          <a:xfrm>
            <a:off x="8574786" y="5942592"/>
            <a:ext cx="92711" cy="118308"/>
          </a:xfrm>
          <a:custGeom>
            <a:avLst/>
            <a:gdLst/>
            <a:ahLst/>
            <a:cxnLst/>
            <a:rect l="l" t="t" r="r" b="b"/>
            <a:pathLst>
              <a:path w="1572" h="2006" extrusionOk="0">
                <a:moveTo>
                  <a:pt x="845" y="477"/>
                </a:moveTo>
                <a:cubicBezTo>
                  <a:pt x="893" y="501"/>
                  <a:pt x="917" y="501"/>
                  <a:pt x="964" y="513"/>
                </a:cubicBezTo>
                <a:cubicBezTo>
                  <a:pt x="976" y="524"/>
                  <a:pt x="1012" y="524"/>
                  <a:pt x="1024" y="536"/>
                </a:cubicBezTo>
                <a:lnTo>
                  <a:pt x="1048" y="572"/>
                </a:lnTo>
                <a:cubicBezTo>
                  <a:pt x="1072" y="584"/>
                  <a:pt x="1072" y="596"/>
                  <a:pt x="1084" y="620"/>
                </a:cubicBezTo>
                <a:cubicBezTo>
                  <a:pt x="1084" y="632"/>
                  <a:pt x="1095" y="655"/>
                  <a:pt x="1095" y="679"/>
                </a:cubicBezTo>
                <a:lnTo>
                  <a:pt x="1095" y="822"/>
                </a:lnTo>
                <a:cubicBezTo>
                  <a:pt x="1084" y="929"/>
                  <a:pt x="1048" y="1013"/>
                  <a:pt x="1000" y="1108"/>
                </a:cubicBezTo>
                <a:cubicBezTo>
                  <a:pt x="953" y="1251"/>
                  <a:pt x="857" y="1405"/>
                  <a:pt x="750" y="1525"/>
                </a:cubicBezTo>
                <a:cubicBezTo>
                  <a:pt x="726" y="1548"/>
                  <a:pt x="703" y="1584"/>
                  <a:pt x="679" y="1596"/>
                </a:cubicBezTo>
                <a:cubicBezTo>
                  <a:pt x="667" y="1584"/>
                  <a:pt x="655" y="1584"/>
                  <a:pt x="631" y="1572"/>
                </a:cubicBezTo>
                <a:lnTo>
                  <a:pt x="548" y="1477"/>
                </a:lnTo>
                <a:cubicBezTo>
                  <a:pt x="512" y="1429"/>
                  <a:pt x="488" y="1394"/>
                  <a:pt x="464" y="1346"/>
                </a:cubicBezTo>
                <a:cubicBezTo>
                  <a:pt x="453" y="1286"/>
                  <a:pt x="441" y="1227"/>
                  <a:pt x="429" y="1155"/>
                </a:cubicBezTo>
                <a:cubicBezTo>
                  <a:pt x="405" y="1072"/>
                  <a:pt x="429" y="1001"/>
                  <a:pt x="429" y="929"/>
                </a:cubicBezTo>
                <a:cubicBezTo>
                  <a:pt x="441" y="858"/>
                  <a:pt x="453" y="774"/>
                  <a:pt x="488" y="715"/>
                </a:cubicBezTo>
                <a:cubicBezTo>
                  <a:pt x="500" y="679"/>
                  <a:pt x="524" y="632"/>
                  <a:pt x="560" y="596"/>
                </a:cubicBezTo>
                <a:cubicBezTo>
                  <a:pt x="572" y="572"/>
                  <a:pt x="607" y="560"/>
                  <a:pt x="631" y="524"/>
                </a:cubicBezTo>
                <a:cubicBezTo>
                  <a:pt x="643" y="513"/>
                  <a:pt x="679" y="501"/>
                  <a:pt x="691" y="501"/>
                </a:cubicBezTo>
                <a:cubicBezTo>
                  <a:pt x="703" y="501"/>
                  <a:pt x="738" y="477"/>
                  <a:pt x="750" y="477"/>
                </a:cubicBezTo>
                <a:close/>
                <a:moveTo>
                  <a:pt x="786" y="1"/>
                </a:moveTo>
                <a:cubicBezTo>
                  <a:pt x="607" y="24"/>
                  <a:pt x="417" y="108"/>
                  <a:pt x="274" y="262"/>
                </a:cubicBezTo>
                <a:cubicBezTo>
                  <a:pt x="131" y="417"/>
                  <a:pt x="60" y="632"/>
                  <a:pt x="24" y="834"/>
                </a:cubicBezTo>
                <a:cubicBezTo>
                  <a:pt x="0" y="1036"/>
                  <a:pt x="24" y="1239"/>
                  <a:pt x="83" y="1429"/>
                </a:cubicBezTo>
                <a:cubicBezTo>
                  <a:pt x="155" y="1632"/>
                  <a:pt x="274" y="1810"/>
                  <a:pt x="453" y="1929"/>
                </a:cubicBezTo>
                <a:cubicBezTo>
                  <a:pt x="500" y="1953"/>
                  <a:pt x="560" y="1989"/>
                  <a:pt x="619" y="2001"/>
                </a:cubicBezTo>
                <a:cubicBezTo>
                  <a:pt x="633" y="2004"/>
                  <a:pt x="648" y="2006"/>
                  <a:pt x="663" y="2006"/>
                </a:cubicBezTo>
                <a:cubicBezTo>
                  <a:pt x="699" y="2006"/>
                  <a:pt x="733" y="1997"/>
                  <a:pt x="750" y="1989"/>
                </a:cubicBezTo>
                <a:lnTo>
                  <a:pt x="774" y="1965"/>
                </a:lnTo>
                <a:cubicBezTo>
                  <a:pt x="976" y="1894"/>
                  <a:pt x="1131" y="1727"/>
                  <a:pt x="1250" y="1572"/>
                </a:cubicBezTo>
                <a:cubicBezTo>
                  <a:pt x="1310" y="1489"/>
                  <a:pt x="1369" y="1405"/>
                  <a:pt x="1405" y="1298"/>
                </a:cubicBezTo>
                <a:cubicBezTo>
                  <a:pt x="1465" y="1191"/>
                  <a:pt x="1500" y="1072"/>
                  <a:pt x="1524" y="953"/>
                </a:cubicBezTo>
                <a:cubicBezTo>
                  <a:pt x="1572" y="751"/>
                  <a:pt x="1572" y="501"/>
                  <a:pt x="1441" y="322"/>
                </a:cubicBezTo>
                <a:cubicBezTo>
                  <a:pt x="1381" y="227"/>
                  <a:pt x="1286" y="143"/>
                  <a:pt x="1191" y="96"/>
                </a:cubicBezTo>
                <a:cubicBezTo>
                  <a:pt x="1072" y="36"/>
                  <a:pt x="929" y="1"/>
                  <a:pt x="79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358" name="Google Shape;358;p44"/>
          <p:cNvSpPr/>
          <p:nvPr/>
        </p:nvSpPr>
        <p:spPr>
          <a:xfrm>
            <a:off x="8746825" y="6058483"/>
            <a:ext cx="106041" cy="96958"/>
          </a:xfrm>
          <a:custGeom>
            <a:avLst/>
            <a:gdLst/>
            <a:ahLst/>
            <a:cxnLst/>
            <a:rect l="l" t="t" r="r" b="b"/>
            <a:pathLst>
              <a:path w="1798" h="1644" extrusionOk="0">
                <a:moveTo>
                  <a:pt x="1250" y="333"/>
                </a:moveTo>
                <a:cubicBezTo>
                  <a:pt x="1262" y="333"/>
                  <a:pt x="1274" y="345"/>
                  <a:pt x="1310" y="345"/>
                </a:cubicBezTo>
                <a:cubicBezTo>
                  <a:pt x="1322" y="357"/>
                  <a:pt x="1334" y="357"/>
                  <a:pt x="1346" y="381"/>
                </a:cubicBezTo>
                <a:lnTo>
                  <a:pt x="1393" y="417"/>
                </a:lnTo>
                <a:lnTo>
                  <a:pt x="1441" y="512"/>
                </a:lnTo>
                <a:cubicBezTo>
                  <a:pt x="1465" y="583"/>
                  <a:pt x="1488" y="643"/>
                  <a:pt x="1488" y="714"/>
                </a:cubicBezTo>
                <a:lnTo>
                  <a:pt x="1488" y="834"/>
                </a:lnTo>
                <a:cubicBezTo>
                  <a:pt x="1488" y="876"/>
                  <a:pt x="1470" y="908"/>
                  <a:pt x="1457" y="940"/>
                </a:cubicBezTo>
                <a:lnTo>
                  <a:pt x="1457" y="940"/>
                </a:lnTo>
                <a:cubicBezTo>
                  <a:pt x="1456" y="940"/>
                  <a:pt x="1454" y="941"/>
                  <a:pt x="1453" y="941"/>
                </a:cubicBezTo>
                <a:cubicBezTo>
                  <a:pt x="1454" y="941"/>
                  <a:pt x="1456" y="941"/>
                  <a:pt x="1457" y="941"/>
                </a:cubicBezTo>
                <a:lnTo>
                  <a:pt x="1457" y="941"/>
                </a:lnTo>
                <a:cubicBezTo>
                  <a:pt x="1455" y="945"/>
                  <a:pt x="1454" y="949"/>
                  <a:pt x="1453" y="953"/>
                </a:cubicBezTo>
                <a:lnTo>
                  <a:pt x="1405" y="1048"/>
                </a:lnTo>
                <a:cubicBezTo>
                  <a:pt x="1381" y="1095"/>
                  <a:pt x="1334" y="1119"/>
                  <a:pt x="1310" y="1155"/>
                </a:cubicBezTo>
                <a:cubicBezTo>
                  <a:pt x="1253" y="1178"/>
                  <a:pt x="1208" y="1211"/>
                  <a:pt x="1152" y="1235"/>
                </a:cubicBezTo>
                <a:lnTo>
                  <a:pt x="1152" y="1235"/>
                </a:lnTo>
                <a:cubicBezTo>
                  <a:pt x="1154" y="1233"/>
                  <a:pt x="1155" y="1230"/>
                  <a:pt x="1155" y="1226"/>
                </a:cubicBezTo>
                <a:lnTo>
                  <a:pt x="1155" y="1226"/>
                </a:lnTo>
                <a:lnTo>
                  <a:pt x="1143" y="1238"/>
                </a:lnTo>
                <a:cubicBezTo>
                  <a:pt x="1072" y="1274"/>
                  <a:pt x="976" y="1286"/>
                  <a:pt x="905" y="1298"/>
                </a:cubicBezTo>
                <a:cubicBezTo>
                  <a:pt x="857" y="1310"/>
                  <a:pt x="810" y="1316"/>
                  <a:pt x="762" y="1316"/>
                </a:cubicBezTo>
                <a:cubicBezTo>
                  <a:pt x="714" y="1316"/>
                  <a:pt x="667" y="1310"/>
                  <a:pt x="619" y="1298"/>
                </a:cubicBezTo>
                <a:lnTo>
                  <a:pt x="441" y="1250"/>
                </a:lnTo>
                <a:cubicBezTo>
                  <a:pt x="429" y="1250"/>
                  <a:pt x="417" y="1238"/>
                  <a:pt x="393" y="1238"/>
                </a:cubicBezTo>
                <a:lnTo>
                  <a:pt x="393" y="1215"/>
                </a:lnTo>
                <a:cubicBezTo>
                  <a:pt x="417" y="1131"/>
                  <a:pt x="429" y="1060"/>
                  <a:pt x="453" y="988"/>
                </a:cubicBezTo>
                <a:cubicBezTo>
                  <a:pt x="500" y="893"/>
                  <a:pt x="548" y="810"/>
                  <a:pt x="607" y="738"/>
                </a:cubicBezTo>
                <a:cubicBezTo>
                  <a:pt x="679" y="643"/>
                  <a:pt x="750" y="572"/>
                  <a:pt x="845" y="500"/>
                </a:cubicBezTo>
                <a:cubicBezTo>
                  <a:pt x="905" y="453"/>
                  <a:pt x="976" y="405"/>
                  <a:pt x="1048" y="381"/>
                </a:cubicBezTo>
                <a:cubicBezTo>
                  <a:pt x="1095" y="357"/>
                  <a:pt x="1131" y="345"/>
                  <a:pt x="1167" y="345"/>
                </a:cubicBezTo>
                <a:cubicBezTo>
                  <a:pt x="1191" y="333"/>
                  <a:pt x="1215" y="333"/>
                  <a:pt x="1250" y="333"/>
                </a:cubicBezTo>
                <a:close/>
                <a:moveTo>
                  <a:pt x="1155" y="0"/>
                </a:moveTo>
                <a:cubicBezTo>
                  <a:pt x="965" y="24"/>
                  <a:pt x="786" y="95"/>
                  <a:pt x="619" y="214"/>
                </a:cubicBezTo>
                <a:cubicBezTo>
                  <a:pt x="274" y="464"/>
                  <a:pt x="0" y="881"/>
                  <a:pt x="24" y="1334"/>
                </a:cubicBezTo>
                <a:cubicBezTo>
                  <a:pt x="24" y="1345"/>
                  <a:pt x="24" y="1369"/>
                  <a:pt x="36" y="1393"/>
                </a:cubicBezTo>
                <a:cubicBezTo>
                  <a:pt x="36" y="1476"/>
                  <a:pt x="95" y="1572"/>
                  <a:pt x="191" y="1596"/>
                </a:cubicBezTo>
                <a:cubicBezTo>
                  <a:pt x="326" y="1627"/>
                  <a:pt x="460" y="1643"/>
                  <a:pt x="595" y="1643"/>
                </a:cubicBezTo>
                <a:cubicBezTo>
                  <a:pt x="663" y="1643"/>
                  <a:pt x="730" y="1639"/>
                  <a:pt x="798" y="1631"/>
                </a:cubicBezTo>
                <a:cubicBezTo>
                  <a:pt x="1024" y="1596"/>
                  <a:pt x="1250" y="1536"/>
                  <a:pt x="1441" y="1405"/>
                </a:cubicBezTo>
                <a:cubicBezTo>
                  <a:pt x="1524" y="1345"/>
                  <a:pt x="1607" y="1274"/>
                  <a:pt x="1667" y="1179"/>
                </a:cubicBezTo>
                <a:cubicBezTo>
                  <a:pt x="1727" y="1095"/>
                  <a:pt x="1762" y="976"/>
                  <a:pt x="1786" y="857"/>
                </a:cubicBezTo>
                <a:cubicBezTo>
                  <a:pt x="1798" y="738"/>
                  <a:pt x="1786" y="619"/>
                  <a:pt x="1750" y="512"/>
                </a:cubicBezTo>
                <a:cubicBezTo>
                  <a:pt x="1727" y="405"/>
                  <a:pt x="1679" y="298"/>
                  <a:pt x="1619" y="214"/>
                </a:cubicBezTo>
                <a:cubicBezTo>
                  <a:pt x="1512" y="83"/>
                  <a:pt x="1346" y="0"/>
                  <a:pt x="119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sp>
        <p:nvSpPr>
          <p:cNvPr id="359" name="Google Shape;359;p44"/>
          <p:cNvSpPr/>
          <p:nvPr/>
        </p:nvSpPr>
        <p:spPr>
          <a:xfrm>
            <a:off x="10736822" y="132227"/>
            <a:ext cx="273241" cy="280967"/>
          </a:xfrm>
          <a:custGeom>
            <a:avLst/>
            <a:gdLst/>
            <a:ahLst/>
            <a:cxnLst/>
            <a:rect l="l" t="t" r="r" b="b"/>
            <a:pathLst>
              <a:path w="4633" h="4764" extrusionOk="0">
                <a:moveTo>
                  <a:pt x="2049" y="1"/>
                </a:moveTo>
                <a:cubicBezTo>
                  <a:pt x="1930" y="1"/>
                  <a:pt x="1834" y="108"/>
                  <a:pt x="1834" y="227"/>
                </a:cubicBezTo>
                <a:cubicBezTo>
                  <a:pt x="1858" y="894"/>
                  <a:pt x="1858" y="1572"/>
                  <a:pt x="1846" y="2239"/>
                </a:cubicBezTo>
                <a:lnTo>
                  <a:pt x="1846" y="2251"/>
                </a:lnTo>
                <a:cubicBezTo>
                  <a:pt x="1513" y="2322"/>
                  <a:pt x="1179" y="2406"/>
                  <a:pt x="846" y="2441"/>
                </a:cubicBezTo>
                <a:cubicBezTo>
                  <a:pt x="644" y="2477"/>
                  <a:pt x="441" y="2489"/>
                  <a:pt x="239" y="2489"/>
                </a:cubicBezTo>
                <a:cubicBezTo>
                  <a:pt x="108" y="2489"/>
                  <a:pt x="1" y="2596"/>
                  <a:pt x="1" y="2727"/>
                </a:cubicBezTo>
                <a:cubicBezTo>
                  <a:pt x="1" y="2846"/>
                  <a:pt x="108" y="2965"/>
                  <a:pt x="239" y="2965"/>
                </a:cubicBezTo>
                <a:cubicBezTo>
                  <a:pt x="775" y="2953"/>
                  <a:pt x="1310" y="2918"/>
                  <a:pt x="1846" y="2882"/>
                </a:cubicBezTo>
                <a:lnTo>
                  <a:pt x="1846" y="2882"/>
                </a:lnTo>
                <a:cubicBezTo>
                  <a:pt x="1834" y="3358"/>
                  <a:pt x="1834" y="3846"/>
                  <a:pt x="1858" y="4323"/>
                </a:cubicBezTo>
                <a:cubicBezTo>
                  <a:pt x="1870" y="4442"/>
                  <a:pt x="1906" y="4549"/>
                  <a:pt x="1989" y="4632"/>
                </a:cubicBezTo>
                <a:cubicBezTo>
                  <a:pt x="2084" y="4727"/>
                  <a:pt x="2192" y="4763"/>
                  <a:pt x="2311" y="4763"/>
                </a:cubicBezTo>
                <a:cubicBezTo>
                  <a:pt x="2430" y="4763"/>
                  <a:pt x="2525" y="4727"/>
                  <a:pt x="2620" y="4632"/>
                </a:cubicBezTo>
                <a:cubicBezTo>
                  <a:pt x="2692" y="4561"/>
                  <a:pt x="2763" y="4430"/>
                  <a:pt x="2751" y="4323"/>
                </a:cubicBezTo>
                <a:cubicBezTo>
                  <a:pt x="2692" y="3811"/>
                  <a:pt x="2620" y="3311"/>
                  <a:pt x="2549" y="2822"/>
                </a:cubicBezTo>
                <a:cubicBezTo>
                  <a:pt x="2751" y="2799"/>
                  <a:pt x="2965" y="2775"/>
                  <a:pt x="3180" y="2763"/>
                </a:cubicBezTo>
                <a:cubicBezTo>
                  <a:pt x="3537" y="2715"/>
                  <a:pt x="3918" y="2680"/>
                  <a:pt x="4275" y="2608"/>
                </a:cubicBezTo>
                <a:cubicBezTo>
                  <a:pt x="4478" y="2549"/>
                  <a:pt x="4632" y="2263"/>
                  <a:pt x="4549" y="2037"/>
                </a:cubicBezTo>
                <a:cubicBezTo>
                  <a:pt x="4525" y="1930"/>
                  <a:pt x="4454" y="1834"/>
                  <a:pt x="4347" y="1775"/>
                </a:cubicBezTo>
                <a:cubicBezTo>
                  <a:pt x="4311" y="1763"/>
                  <a:pt x="4275" y="1739"/>
                  <a:pt x="4239" y="1727"/>
                </a:cubicBezTo>
                <a:cubicBezTo>
                  <a:pt x="4192" y="1715"/>
                  <a:pt x="4168" y="1715"/>
                  <a:pt x="4120" y="1715"/>
                </a:cubicBezTo>
                <a:cubicBezTo>
                  <a:pt x="4073" y="1715"/>
                  <a:pt x="4049" y="1715"/>
                  <a:pt x="4001" y="1727"/>
                </a:cubicBezTo>
                <a:cubicBezTo>
                  <a:pt x="3751" y="1775"/>
                  <a:pt x="3501" y="1834"/>
                  <a:pt x="3239" y="1906"/>
                </a:cubicBezTo>
                <a:cubicBezTo>
                  <a:pt x="2977" y="1989"/>
                  <a:pt x="2703" y="2049"/>
                  <a:pt x="2442" y="2120"/>
                </a:cubicBezTo>
                <a:cubicBezTo>
                  <a:pt x="2406" y="1894"/>
                  <a:pt x="2394" y="1691"/>
                  <a:pt x="2382" y="1465"/>
                </a:cubicBezTo>
                <a:cubicBezTo>
                  <a:pt x="2334" y="1048"/>
                  <a:pt x="2311" y="644"/>
                  <a:pt x="2275" y="227"/>
                </a:cubicBezTo>
                <a:cubicBezTo>
                  <a:pt x="2263" y="108"/>
                  <a:pt x="2192" y="1"/>
                  <a:pt x="2049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grpSp>
        <p:nvGrpSpPr>
          <p:cNvPr id="360" name="Google Shape;360;p44"/>
          <p:cNvGrpSpPr/>
          <p:nvPr/>
        </p:nvGrpSpPr>
        <p:grpSpPr>
          <a:xfrm>
            <a:off x="7474484" y="6252760"/>
            <a:ext cx="340593" cy="344132"/>
            <a:chOff x="6968391" y="4377697"/>
            <a:chExt cx="256078" cy="258739"/>
          </a:xfrm>
        </p:grpSpPr>
        <p:sp>
          <p:nvSpPr>
            <p:cNvPr id="361" name="Google Shape;361;p44"/>
            <p:cNvSpPr/>
            <p:nvPr/>
          </p:nvSpPr>
          <p:spPr>
            <a:xfrm>
              <a:off x="6968391" y="4377697"/>
              <a:ext cx="254482" cy="257142"/>
            </a:xfrm>
            <a:custGeom>
              <a:avLst/>
              <a:gdLst/>
              <a:ahLst/>
              <a:cxnLst/>
              <a:rect l="l" t="t" r="r" b="b"/>
              <a:pathLst>
                <a:path w="5739" h="5799" extrusionOk="0">
                  <a:moveTo>
                    <a:pt x="3358" y="0"/>
                  </a:moveTo>
                  <a:lnTo>
                    <a:pt x="3382" y="12"/>
                  </a:lnTo>
                  <a:lnTo>
                    <a:pt x="3334" y="12"/>
                  </a:lnTo>
                  <a:cubicBezTo>
                    <a:pt x="3179" y="24"/>
                    <a:pt x="3048" y="60"/>
                    <a:pt x="2929" y="143"/>
                  </a:cubicBezTo>
                  <a:cubicBezTo>
                    <a:pt x="2786" y="239"/>
                    <a:pt x="2632" y="358"/>
                    <a:pt x="2501" y="501"/>
                  </a:cubicBezTo>
                  <a:cubicBezTo>
                    <a:pt x="2370" y="643"/>
                    <a:pt x="2251" y="798"/>
                    <a:pt x="2131" y="941"/>
                  </a:cubicBezTo>
                  <a:cubicBezTo>
                    <a:pt x="2084" y="1001"/>
                    <a:pt x="2036" y="1060"/>
                    <a:pt x="2012" y="1120"/>
                  </a:cubicBezTo>
                  <a:lnTo>
                    <a:pt x="1893" y="1072"/>
                  </a:lnTo>
                  <a:cubicBezTo>
                    <a:pt x="1619" y="977"/>
                    <a:pt x="1346" y="882"/>
                    <a:pt x="1084" y="858"/>
                  </a:cubicBezTo>
                  <a:cubicBezTo>
                    <a:pt x="1036" y="858"/>
                    <a:pt x="977" y="834"/>
                    <a:pt x="941" y="834"/>
                  </a:cubicBezTo>
                  <a:lnTo>
                    <a:pt x="834" y="834"/>
                  </a:lnTo>
                  <a:cubicBezTo>
                    <a:pt x="727" y="858"/>
                    <a:pt x="643" y="870"/>
                    <a:pt x="584" y="917"/>
                  </a:cubicBezTo>
                  <a:cubicBezTo>
                    <a:pt x="429" y="989"/>
                    <a:pt x="322" y="1108"/>
                    <a:pt x="262" y="1239"/>
                  </a:cubicBezTo>
                  <a:cubicBezTo>
                    <a:pt x="226" y="1358"/>
                    <a:pt x="203" y="1513"/>
                    <a:pt x="250" y="1655"/>
                  </a:cubicBezTo>
                  <a:cubicBezTo>
                    <a:pt x="286" y="1786"/>
                    <a:pt x="346" y="1929"/>
                    <a:pt x="417" y="2060"/>
                  </a:cubicBezTo>
                  <a:cubicBezTo>
                    <a:pt x="524" y="2239"/>
                    <a:pt x="643" y="2417"/>
                    <a:pt x="738" y="2560"/>
                  </a:cubicBezTo>
                  <a:lnTo>
                    <a:pt x="798" y="2644"/>
                  </a:lnTo>
                  <a:cubicBezTo>
                    <a:pt x="715" y="2739"/>
                    <a:pt x="631" y="2846"/>
                    <a:pt x="548" y="2965"/>
                  </a:cubicBezTo>
                  <a:cubicBezTo>
                    <a:pt x="429" y="3132"/>
                    <a:pt x="322" y="3275"/>
                    <a:pt x="250" y="3429"/>
                  </a:cubicBezTo>
                  <a:cubicBezTo>
                    <a:pt x="179" y="3572"/>
                    <a:pt x="84" y="3751"/>
                    <a:pt x="48" y="3953"/>
                  </a:cubicBezTo>
                  <a:cubicBezTo>
                    <a:pt x="24" y="4049"/>
                    <a:pt x="0" y="4263"/>
                    <a:pt x="107" y="4430"/>
                  </a:cubicBezTo>
                  <a:cubicBezTo>
                    <a:pt x="179" y="4572"/>
                    <a:pt x="310" y="4680"/>
                    <a:pt x="453" y="4727"/>
                  </a:cubicBezTo>
                  <a:cubicBezTo>
                    <a:pt x="548" y="4751"/>
                    <a:pt x="631" y="4763"/>
                    <a:pt x="727" y="4763"/>
                  </a:cubicBezTo>
                  <a:lnTo>
                    <a:pt x="846" y="4763"/>
                  </a:lnTo>
                  <a:cubicBezTo>
                    <a:pt x="1072" y="4751"/>
                    <a:pt x="1274" y="4680"/>
                    <a:pt x="1477" y="4608"/>
                  </a:cubicBezTo>
                  <a:cubicBezTo>
                    <a:pt x="1679" y="4525"/>
                    <a:pt x="1893" y="4430"/>
                    <a:pt x="2072" y="4322"/>
                  </a:cubicBezTo>
                  <a:lnTo>
                    <a:pt x="2120" y="4287"/>
                  </a:lnTo>
                  <a:cubicBezTo>
                    <a:pt x="2239" y="4620"/>
                    <a:pt x="2381" y="4882"/>
                    <a:pt x="2512" y="5108"/>
                  </a:cubicBezTo>
                  <a:cubicBezTo>
                    <a:pt x="2584" y="5227"/>
                    <a:pt x="2679" y="5382"/>
                    <a:pt x="2798" y="5501"/>
                  </a:cubicBezTo>
                  <a:cubicBezTo>
                    <a:pt x="2870" y="5584"/>
                    <a:pt x="3001" y="5692"/>
                    <a:pt x="3155" y="5751"/>
                  </a:cubicBezTo>
                  <a:cubicBezTo>
                    <a:pt x="3227" y="5775"/>
                    <a:pt x="3286" y="5799"/>
                    <a:pt x="3358" y="5799"/>
                  </a:cubicBezTo>
                  <a:lnTo>
                    <a:pt x="3405" y="5799"/>
                  </a:lnTo>
                  <a:cubicBezTo>
                    <a:pt x="3465" y="5775"/>
                    <a:pt x="3524" y="5775"/>
                    <a:pt x="3572" y="5751"/>
                  </a:cubicBezTo>
                  <a:cubicBezTo>
                    <a:pt x="3691" y="5704"/>
                    <a:pt x="3786" y="5596"/>
                    <a:pt x="3846" y="5477"/>
                  </a:cubicBezTo>
                  <a:cubicBezTo>
                    <a:pt x="4013" y="5180"/>
                    <a:pt x="4048" y="4846"/>
                    <a:pt x="4060" y="4549"/>
                  </a:cubicBezTo>
                  <a:cubicBezTo>
                    <a:pt x="4072" y="4346"/>
                    <a:pt x="4072" y="4156"/>
                    <a:pt x="4072" y="3989"/>
                  </a:cubicBezTo>
                  <a:lnTo>
                    <a:pt x="4227" y="3989"/>
                  </a:lnTo>
                  <a:cubicBezTo>
                    <a:pt x="4501" y="3965"/>
                    <a:pt x="4846" y="3918"/>
                    <a:pt x="5156" y="3787"/>
                  </a:cubicBezTo>
                  <a:cubicBezTo>
                    <a:pt x="5251" y="3751"/>
                    <a:pt x="5310" y="3727"/>
                    <a:pt x="5370" y="3679"/>
                  </a:cubicBezTo>
                  <a:cubicBezTo>
                    <a:pt x="5429" y="3632"/>
                    <a:pt x="5489" y="3608"/>
                    <a:pt x="5549" y="3549"/>
                  </a:cubicBezTo>
                  <a:cubicBezTo>
                    <a:pt x="5632" y="3453"/>
                    <a:pt x="5727" y="3322"/>
                    <a:pt x="5739" y="3144"/>
                  </a:cubicBezTo>
                  <a:cubicBezTo>
                    <a:pt x="5739" y="3060"/>
                    <a:pt x="5727" y="2965"/>
                    <a:pt x="5691" y="2882"/>
                  </a:cubicBezTo>
                  <a:cubicBezTo>
                    <a:pt x="5668" y="2798"/>
                    <a:pt x="5620" y="2739"/>
                    <a:pt x="5572" y="2679"/>
                  </a:cubicBezTo>
                  <a:cubicBezTo>
                    <a:pt x="5489" y="2560"/>
                    <a:pt x="5358" y="2477"/>
                    <a:pt x="5179" y="2370"/>
                  </a:cubicBezTo>
                  <a:cubicBezTo>
                    <a:pt x="5037" y="2298"/>
                    <a:pt x="4882" y="2227"/>
                    <a:pt x="4679" y="2132"/>
                  </a:cubicBezTo>
                  <a:lnTo>
                    <a:pt x="4548" y="2072"/>
                  </a:lnTo>
                  <a:lnTo>
                    <a:pt x="4525" y="2060"/>
                  </a:lnTo>
                  <a:cubicBezTo>
                    <a:pt x="4441" y="2025"/>
                    <a:pt x="4358" y="1989"/>
                    <a:pt x="4263" y="1953"/>
                  </a:cubicBezTo>
                  <a:lnTo>
                    <a:pt x="4239" y="1941"/>
                  </a:lnTo>
                  <a:cubicBezTo>
                    <a:pt x="4239" y="1774"/>
                    <a:pt x="4227" y="1608"/>
                    <a:pt x="4203" y="1477"/>
                  </a:cubicBezTo>
                  <a:cubicBezTo>
                    <a:pt x="4179" y="1179"/>
                    <a:pt x="4132" y="834"/>
                    <a:pt x="3989" y="536"/>
                  </a:cubicBezTo>
                  <a:cubicBezTo>
                    <a:pt x="3905" y="393"/>
                    <a:pt x="3715" y="36"/>
                    <a:pt x="3358" y="0"/>
                  </a:cubicBezTo>
                  <a:close/>
                </a:path>
              </a:pathLst>
            </a:custGeom>
            <a:solidFill>
              <a:srgbClr val="F79D5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62" name="Google Shape;362;p44"/>
            <p:cNvSpPr/>
            <p:nvPr/>
          </p:nvSpPr>
          <p:spPr>
            <a:xfrm>
              <a:off x="6972072" y="4384038"/>
              <a:ext cx="252398" cy="252398"/>
            </a:xfrm>
            <a:custGeom>
              <a:avLst/>
              <a:gdLst/>
              <a:ahLst/>
              <a:cxnLst/>
              <a:rect l="l" t="t" r="r" b="b"/>
              <a:pathLst>
                <a:path w="5692" h="5692" extrusionOk="0">
                  <a:moveTo>
                    <a:pt x="3620" y="0"/>
                  </a:moveTo>
                  <a:lnTo>
                    <a:pt x="3620" y="0"/>
                  </a:lnTo>
                  <a:cubicBezTo>
                    <a:pt x="3633" y="10"/>
                    <a:pt x="3646" y="20"/>
                    <a:pt x="3659" y="30"/>
                  </a:cubicBezTo>
                  <a:lnTo>
                    <a:pt x="3659" y="30"/>
                  </a:lnTo>
                  <a:cubicBezTo>
                    <a:pt x="3652" y="12"/>
                    <a:pt x="3645" y="0"/>
                    <a:pt x="3620" y="0"/>
                  </a:cubicBezTo>
                  <a:close/>
                  <a:moveTo>
                    <a:pt x="3659" y="30"/>
                  </a:moveTo>
                  <a:cubicBezTo>
                    <a:pt x="3661" y="39"/>
                    <a:pt x="3664" y="49"/>
                    <a:pt x="3668" y="60"/>
                  </a:cubicBezTo>
                  <a:lnTo>
                    <a:pt x="3715" y="238"/>
                  </a:lnTo>
                  <a:cubicBezTo>
                    <a:pt x="3739" y="369"/>
                    <a:pt x="3739" y="500"/>
                    <a:pt x="3739" y="631"/>
                  </a:cubicBezTo>
                  <a:cubicBezTo>
                    <a:pt x="3727" y="929"/>
                    <a:pt x="3680" y="1215"/>
                    <a:pt x="3608" y="1512"/>
                  </a:cubicBezTo>
                  <a:cubicBezTo>
                    <a:pt x="3561" y="1703"/>
                    <a:pt x="3501" y="1905"/>
                    <a:pt x="3441" y="2096"/>
                  </a:cubicBezTo>
                  <a:cubicBezTo>
                    <a:pt x="3537" y="2108"/>
                    <a:pt x="3608" y="2120"/>
                    <a:pt x="3692" y="2155"/>
                  </a:cubicBezTo>
                  <a:cubicBezTo>
                    <a:pt x="3775" y="2167"/>
                    <a:pt x="3846" y="2203"/>
                    <a:pt x="3918" y="2227"/>
                  </a:cubicBezTo>
                  <a:cubicBezTo>
                    <a:pt x="3977" y="2263"/>
                    <a:pt x="4049" y="2274"/>
                    <a:pt x="4108" y="2322"/>
                  </a:cubicBezTo>
                  <a:cubicBezTo>
                    <a:pt x="4156" y="2346"/>
                    <a:pt x="4215" y="2382"/>
                    <a:pt x="4239" y="2405"/>
                  </a:cubicBezTo>
                  <a:cubicBezTo>
                    <a:pt x="4323" y="2465"/>
                    <a:pt x="4394" y="2524"/>
                    <a:pt x="4418" y="2620"/>
                  </a:cubicBezTo>
                  <a:cubicBezTo>
                    <a:pt x="4442" y="2644"/>
                    <a:pt x="4454" y="2691"/>
                    <a:pt x="4454" y="2715"/>
                  </a:cubicBezTo>
                  <a:lnTo>
                    <a:pt x="4454" y="2822"/>
                  </a:lnTo>
                  <a:cubicBezTo>
                    <a:pt x="4442" y="2870"/>
                    <a:pt x="4418" y="2894"/>
                    <a:pt x="4406" y="2941"/>
                  </a:cubicBezTo>
                  <a:cubicBezTo>
                    <a:pt x="4394" y="2977"/>
                    <a:pt x="4358" y="3013"/>
                    <a:pt x="4334" y="3048"/>
                  </a:cubicBezTo>
                  <a:cubicBezTo>
                    <a:pt x="4299" y="3072"/>
                    <a:pt x="4263" y="3108"/>
                    <a:pt x="4227" y="3132"/>
                  </a:cubicBezTo>
                  <a:lnTo>
                    <a:pt x="4096" y="3227"/>
                  </a:lnTo>
                  <a:cubicBezTo>
                    <a:pt x="3977" y="3286"/>
                    <a:pt x="3846" y="3346"/>
                    <a:pt x="3703" y="3370"/>
                  </a:cubicBezTo>
                  <a:cubicBezTo>
                    <a:pt x="3572" y="3417"/>
                    <a:pt x="3430" y="3453"/>
                    <a:pt x="3287" y="3465"/>
                  </a:cubicBezTo>
                  <a:cubicBezTo>
                    <a:pt x="3322" y="3572"/>
                    <a:pt x="3346" y="3691"/>
                    <a:pt x="3382" y="3787"/>
                  </a:cubicBezTo>
                  <a:cubicBezTo>
                    <a:pt x="3406" y="3894"/>
                    <a:pt x="3430" y="3989"/>
                    <a:pt x="3441" y="4084"/>
                  </a:cubicBezTo>
                  <a:cubicBezTo>
                    <a:pt x="3453" y="4179"/>
                    <a:pt x="3465" y="4263"/>
                    <a:pt x="3465" y="4370"/>
                  </a:cubicBezTo>
                  <a:cubicBezTo>
                    <a:pt x="3465" y="4525"/>
                    <a:pt x="3465" y="4703"/>
                    <a:pt x="3394" y="4834"/>
                  </a:cubicBezTo>
                  <a:cubicBezTo>
                    <a:pt x="3370" y="4894"/>
                    <a:pt x="3322" y="4941"/>
                    <a:pt x="3275" y="4965"/>
                  </a:cubicBezTo>
                  <a:cubicBezTo>
                    <a:pt x="3227" y="5001"/>
                    <a:pt x="3156" y="5013"/>
                    <a:pt x="3096" y="5013"/>
                  </a:cubicBezTo>
                  <a:cubicBezTo>
                    <a:pt x="2965" y="5013"/>
                    <a:pt x="2846" y="4941"/>
                    <a:pt x="2775" y="4846"/>
                  </a:cubicBezTo>
                  <a:cubicBezTo>
                    <a:pt x="2668" y="4727"/>
                    <a:pt x="2572" y="4596"/>
                    <a:pt x="2501" y="4441"/>
                  </a:cubicBezTo>
                  <a:cubicBezTo>
                    <a:pt x="2382" y="4191"/>
                    <a:pt x="2298" y="3929"/>
                    <a:pt x="2215" y="3656"/>
                  </a:cubicBezTo>
                  <a:cubicBezTo>
                    <a:pt x="2179" y="3703"/>
                    <a:pt x="2120" y="3751"/>
                    <a:pt x="2072" y="3775"/>
                  </a:cubicBezTo>
                  <a:cubicBezTo>
                    <a:pt x="2001" y="3834"/>
                    <a:pt x="1906" y="3894"/>
                    <a:pt x="1822" y="3941"/>
                  </a:cubicBezTo>
                  <a:cubicBezTo>
                    <a:pt x="1644" y="4048"/>
                    <a:pt x="1441" y="4132"/>
                    <a:pt x="1239" y="4191"/>
                  </a:cubicBezTo>
                  <a:cubicBezTo>
                    <a:pt x="1048" y="4251"/>
                    <a:pt x="834" y="4287"/>
                    <a:pt x="632" y="4298"/>
                  </a:cubicBezTo>
                  <a:cubicBezTo>
                    <a:pt x="536" y="4298"/>
                    <a:pt x="453" y="4298"/>
                    <a:pt x="346" y="4287"/>
                  </a:cubicBezTo>
                  <a:cubicBezTo>
                    <a:pt x="251" y="4263"/>
                    <a:pt x="179" y="4251"/>
                    <a:pt x="96" y="4239"/>
                  </a:cubicBezTo>
                  <a:cubicBezTo>
                    <a:pt x="79" y="4256"/>
                    <a:pt x="62" y="4273"/>
                    <a:pt x="45" y="4273"/>
                  </a:cubicBezTo>
                  <a:cubicBezTo>
                    <a:pt x="38" y="4273"/>
                    <a:pt x="31" y="4270"/>
                    <a:pt x="24" y="4263"/>
                  </a:cubicBezTo>
                  <a:lnTo>
                    <a:pt x="1" y="4263"/>
                  </a:lnTo>
                  <a:cubicBezTo>
                    <a:pt x="24" y="4287"/>
                    <a:pt x="24" y="4310"/>
                    <a:pt x="36" y="4322"/>
                  </a:cubicBezTo>
                  <a:cubicBezTo>
                    <a:pt x="108" y="4477"/>
                    <a:pt x="239" y="4584"/>
                    <a:pt x="393" y="4620"/>
                  </a:cubicBezTo>
                  <a:cubicBezTo>
                    <a:pt x="477" y="4656"/>
                    <a:pt x="572" y="4668"/>
                    <a:pt x="655" y="4668"/>
                  </a:cubicBezTo>
                  <a:lnTo>
                    <a:pt x="774" y="4668"/>
                  </a:lnTo>
                  <a:cubicBezTo>
                    <a:pt x="1001" y="4644"/>
                    <a:pt x="1227" y="4560"/>
                    <a:pt x="1406" y="4501"/>
                  </a:cubicBezTo>
                  <a:cubicBezTo>
                    <a:pt x="1620" y="4418"/>
                    <a:pt x="1846" y="4310"/>
                    <a:pt x="2001" y="4227"/>
                  </a:cubicBezTo>
                  <a:lnTo>
                    <a:pt x="2060" y="4191"/>
                  </a:lnTo>
                  <a:cubicBezTo>
                    <a:pt x="2179" y="4525"/>
                    <a:pt x="2298" y="4787"/>
                    <a:pt x="2441" y="5013"/>
                  </a:cubicBezTo>
                  <a:cubicBezTo>
                    <a:pt x="2501" y="5120"/>
                    <a:pt x="2608" y="5275"/>
                    <a:pt x="2727" y="5394"/>
                  </a:cubicBezTo>
                  <a:cubicBezTo>
                    <a:pt x="2799" y="5489"/>
                    <a:pt x="2930" y="5596"/>
                    <a:pt x="3084" y="5656"/>
                  </a:cubicBezTo>
                  <a:cubicBezTo>
                    <a:pt x="3156" y="5680"/>
                    <a:pt x="3215" y="5692"/>
                    <a:pt x="3287" y="5692"/>
                  </a:cubicBezTo>
                  <a:lnTo>
                    <a:pt x="3334" y="5692"/>
                  </a:lnTo>
                  <a:cubicBezTo>
                    <a:pt x="3406" y="5680"/>
                    <a:pt x="3453" y="5668"/>
                    <a:pt x="3501" y="5656"/>
                  </a:cubicBezTo>
                  <a:cubicBezTo>
                    <a:pt x="3620" y="5608"/>
                    <a:pt x="3727" y="5501"/>
                    <a:pt x="3787" y="5370"/>
                  </a:cubicBezTo>
                  <a:cubicBezTo>
                    <a:pt x="3942" y="5072"/>
                    <a:pt x="3977" y="4727"/>
                    <a:pt x="4001" y="4429"/>
                  </a:cubicBezTo>
                  <a:cubicBezTo>
                    <a:pt x="4025" y="4239"/>
                    <a:pt x="4025" y="4048"/>
                    <a:pt x="4025" y="3882"/>
                  </a:cubicBezTo>
                  <a:lnTo>
                    <a:pt x="4168" y="3882"/>
                  </a:lnTo>
                  <a:cubicBezTo>
                    <a:pt x="4465" y="3846"/>
                    <a:pt x="4799" y="3810"/>
                    <a:pt x="5108" y="3667"/>
                  </a:cubicBezTo>
                  <a:cubicBezTo>
                    <a:pt x="5192" y="3644"/>
                    <a:pt x="5251" y="3608"/>
                    <a:pt x="5311" y="3572"/>
                  </a:cubicBezTo>
                  <a:cubicBezTo>
                    <a:pt x="5370" y="3525"/>
                    <a:pt x="5430" y="3489"/>
                    <a:pt x="5489" y="3429"/>
                  </a:cubicBezTo>
                  <a:cubicBezTo>
                    <a:pt x="5585" y="3346"/>
                    <a:pt x="5668" y="3215"/>
                    <a:pt x="5692" y="3036"/>
                  </a:cubicBezTo>
                  <a:cubicBezTo>
                    <a:pt x="5692" y="2941"/>
                    <a:pt x="5668" y="2858"/>
                    <a:pt x="5644" y="2763"/>
                  </a:cubicBezTo>
                  <a:cubicBezTo>
                    <a:pt x="5608" y="2691"/>
                    <a:pt x="5573" y="2632"/>
                    <a:pt x="5525" y="2572"/>
                  </a:cubicBezTo>
                  <a:cubicBezTo>
                    <a:pt x="5430" y="2465"/>
                    <a:pt x="5299" y="2358"/>
                    <a:pt x="5120" y="2263"/>
                  </a:cubicBezTo>
                  <a:cubicBezTo>
                    <a:pt x="4977" y="2167"/>
                    <a:pt x="4823" y="2096"/>
                    <a:pt x="4632" y="2024"/>
                  </a:cubicBezTo>
                  <a:lnTo>
                    <a:pt x="4501" y="1965"/>
                  </a:lnTo>
                  <a:lnTo>
                    <a:pt x="4465" y="1941"/>
                  </a:lnTo>
                  <a:cubicBezTo>
                    <a:pt x="4394" y="1917"/>
                    <a:pt x="4299" y="1870"/>
                    <a:pt x="4215" y="1846"/>
                  </a:cubicBezTo>
                  <a:lnTo>
                    <a:pt x="4180" y="1822"/>
                  </a:lnTo>
                  <a:cubicBezTo>
                    <a:pt x="4180" y="1679"/>
                    <a:pt x="4180" y="1524"/>
                    <a:pt x="4168" y="1370"/>
                  </a:cubicBezTo>
                  <a:cubicBezTo>
                    <a:pt x="4144" y="1072"/>
                    <a:pt x="4096" y="739"/>
                    <a:pt x="3942" y="429"/>
                  </a:cubicBezTo>
                  <a:cubicBezTo>
                    <a:pt x="3908" y="330"/>
                    <a:pt x="3814" y="159"/>
                    <a:pt x="3659" y="30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63" name="Google Shape;363;p44"/>
            <p:cNvSpPr/>
            <p:nvPr/>
          </p:nvSpPr>
          <p:spPr>
            <a:xfrm>
              <a:off x="7127317" y="4382974"/>
              <a:ext cx="0" cy="44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1"/>
                  </a:moveTo>
                  <a:close/>
                </a:path>
              </a:pathLst>
            </a:custGeom>
            <a:solidFill>
              <a:srgbClr val="F69333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grpSp>
        <p:nvGrpSpPr>
          <p:cNvPr id="364" name="Google Shape;364;p44"/>
          <p:cNvGrpSpPr/>
          <p:nvPr/>
        </p:nvGrpSpPr>
        <p:grpSpPr>
          <a:xfrm>
            <a:off x="9628078" y="214578"/>
            <a:ext cx="285154" cy="290758"/>
            <a:chOff x="6778292" y="971829"/>
            <a:chExt cx="214396" cy="218609"/>
          </a:xfrm>
        </p:grpSpPr>
        <p:sp>
          <p:nvSpPr>
            <p:cNvPr id="365" name="Google Shape;365;p44"/>
            <p:cNvSpPr/>
            <p:nvPr/>
          </p:nvSpPr>
          <p:spPr>
            <a:xfrm>
              <a:off x="6779357" y="971829"/>
              <a:ext cx="213332" cy="214396"/>
            </a:xfrm>
            <a:custGeom>
              <a:avLst/>
              <a:gdLst/>
              <a:ahLst/>
              <a:cxnLst/>
              <a:rect l="l" t="t" r="r" b="b"/>
              <a:pathLst>
                <a:path w="4811" h="4835" extrusionOk="0">
                  <a:moveTo>
                    <a:pt x="1965" y="0"/>
                  </a:moveTo>
                  <a:cubicBezTo>
                    <a:pt x="1668" y="12"/>
                    <a:pt x="1501" y="310"/>
                    <a:pt x="1441" y="453"/>
                  </a:cubicBezTo>
                  <a:cubicBezTo>
                    <a:pt x="1346" y="703"/>
                    <a:pt x="1299" y="1001"/>
                    <a:pt x="1263" y="1239"/>
                  </a:cubicBezTo>
                  <a:cubicBezTo>
                    <a:pt x="1263" y="1358"/>
                    <a:pt x="1251" y="1489"/>
                    <a:pt x="1251" y="1620"/>
                  </a:cubicBezTo>
                  <a:lnTo>
                    <a:pt x="1227" y="1620"/>
                  </a:lnTo>
                  <a:cubicBezTo>
                    <a:pt x="1144" y="1655"/>
                    <a:pt x="1072" y="1679"/>
                    <a:pt x="1013" y="1715"/>
                  </a:cubicBezTo>
                  <a:lnTo>
                    <a:pt x="1001" y="1727"/>
                  </a:lnTo>
                  <a:lnTo>
                    <a:pt x="894" y="1774"/>
                  </a:lnTo>
                  <a:cubicBezTo>
                    <a:pt x="727" y="1846"/>
                    <a:pt x="596" y="1917"/>
                    <a:pt x="477" y="1977"/>
                  </a:cubicBezTo>
                  <a:cubicBezTo>
                    <a:pt x="346" y="2072"/>
                    <a:pt x="227" y="2155"/>
                    <a:pt x="156" y="2251"/>
                  </a:cubicBezTo>
                  <a:cubicBezTo>
                    <a:pt x="108" y="2298"/>
                    <a:pt x="72" y="2358"/>
                    <a:pt x="48" y="2417"/>
                  </a:cubicBezTo>
                  <a:cubicBezTo>
                    <a:pt x="13" y="2489"/>
                    <a:pt x="1" y="2560"/>
                    <a:pt x="1" y="2632"/>
                  </a:cubicBezTo>
                  <a:cubicBezTo>
                    <a:pt x="13" y="2786"/>
                    <a:pt x="96" y="2906"/>
                    <a:pt x="167" y="2977"/>
                  </a:cubicBezTo>
                  <a:cubicBezTo>
                    <a:pt x="215" y="3013"/>
                    <a:pt x="251" y="3048"/>
                    <a:pt x="310" y="3084"/>
                  </a:cubicBezTo>
                  <a:cubicBezTo>
                    <a:pt x="358" y="3108"/>
                    <a:pt x="406" y="3144"/>
                    <a:pt x="477" y="3167"/>
                  </a:cubicBezTo>
                  <a:cubicBezTo>
                    <a:pt x="751" y="3275"/>
                    <a:pt x="1025" y="3310"/>
                    <a:pt x="1275" y="3334"/>
                  </a:cubicBezTo>
                  <a:lnTo>
                    <a:pt x="1406" y="3334"/>
                  </a:lnTo>
                  <a:cubicBezTo>
                    <a:pt x="1406" y="3489"/>
                    <a:pt x="1406" y="3632"/>
                    <a:pt x="1418" y="3798"/>
                  </a:cubicBezTo>
                  <a:cubicBezTo>
                    <a:pt x="1430" y="4049"/>
                    <a:pt x="1465" y="4346"/>
                    <a:pt x="1596" y="4584"/>
                  </a:cubicBezTo>
                  <a:cubicBezTo>
                    <a:pt x="1656" y="4691"/>
                    <a:pt x="1751" y="4763"/>
                    <a:pt x="1834" y="4811"/>
                  </a:cubicBezTo>
                  <a:cubicBezTo>
                    <a:pt x="1870" y="4822"/>
                    <a:pt x="1906" y="4834"/>
                    <a:pt x="1965" y="4834"/>
                  </a:cubicBezTo>
                  <a:lnTo>
                    <a:pt x="2013" y="4834"/>
                  </a:lnTo>
                  <a:cubicBezTo>
                    <a:pt x="2072" y="4834"/>
                    <a:pt x="2132" y="4822"/>
                    <a:pt x="2192" y="4811"/>
                  </a:cubicBezTo>
                  <a:cubicBezTo>
                    <a:pt x="2323" y="4763"/>
                    <a:pt x="2430" y="4680"/>
                    <a:pt x="2489" y="4596"/>
                  </a:cubicBezTo>
                  <a:cubicBezTo>
                    <a:pt x="2596" y="4501"/>
                    <a:pt x="2668" y="4382"/>
                    <a:pt x="2727" y="4275"/>
                  </a:cubicBezTo>
                  <a:cubicBezTo>
                    <a:pt x="2846" y="4096"/>
                    <a:pt x="2954" y="3870"/>
                    <a:pt x="3061" y="3584"/>
                  </a:cubicBezTo>
                  <a:lnTo>
                    <a:pt x="3096" y="3620"/>
                  </a:lnTo>
                  <a:cubicBezTo>
                    <a:pt x="3251" y="3703"/>
                    <a:pt x="3430" y="3787"/>
                    <a:pt x="3608" y="3858"/>
                  </a:cubicBezTo>
                  <a:cubicBezTo>
                    <a:pt x="3751" y="3918"/>
                    <a:pt x="3930" y="3977"/>
                    <a:pt x="4132" y="3989"/>
                  </a:cubicBezTo>
                  <a:lnTo>
                    <a:pt x="4216" y="3989"/>
                  </a:lnTo>
                  <a:cubicBezTo>
                    <a:pt x="4287" y="3989"/>
                    <a:pt x="4370" y="3977"/>
                    <a:pt x="4442" y="3965"/>
                  </a:cubicBezTo>
                  <a:cubicBezTo>
                    <a:pt x="4561" y="3918"/>
                    <a:pt x="4668" y="3822"/>
                    <a:pt x="4739" y="3703"/>
                  </a:cubicBezTo>
                  <a:cubicBezTo>
                    <a:pt x="4811" y="3560"/>
                    <a:pt x="4799" y="3394"/>
                    <a:pt x="4787" y="3310"/>
                  </a:cubicBezTo>
                  <a:cubicBezTo>
                    <a:pt x="4751" y="3132"/>
                    <a:pt x="4680" y="2977"/>
                    <a:pt x="4620" y="2858"/>
                  </a:cubicBezTo>
                  <a:cubicBezTo>
                    <a:pt x="4549" y="2739"/>
                    <a:pt x="4466" y="2608"/>
                    <a:pt x="4370" y="2477"/>
                  </a:cubicBezTo>
                  <a:cubicBezTo>
                    <a:pt x="4287" y="2382"/>
                    <a:pt x="4228" y="2298"/>
                    <a:pt x="4156" y="2203"/>
                  </a:cubicBezTo>
                  <a:lnTo>
                    <a:pt x="4204" y="2144"/>
                  </a:lnTo>
                  <a:cubicBezTo>
                    <a:pt x="4287" y="2024"/>
                    <a:pt x="4382" y="1882"/>
                    <a:pt x="4466" y="1727"/>
                  </a:cubicBezTo>
                  <a:cubicBezTo>
                    <a:pt x="4525" y="1608"/>
                    <a:pt x="4573" y="1501"/>
                    <a:pt x="4609" y="1382"/>
                  </a:cubicBezTo>
                  <a:cubicBezTo>
                    <a:pt x="4632" y="1251"/>
                    <a:pt x="4632" y="1131"/>
                    <a:pt x="4585" y="1024"/>
                  </a:cubicBezTo>
                  <a:cubicBezTo>
                    <a:pt x="4549" y="929"/>
                    <a:pt x="4454" y="822"/>
                    <a:pt x="4335" y="762"/>
                  </a:cubicBezTo>
                  <a:cubicBezTo>
                    <a:pt x="4275" y="739"/>
                    <a:pt x="4204" y="715"/>
                    <a:pt x="4108" y="703"/>
                  </a:cubicBezTo>
                  <a:lnTo>
                    <a:pt x="3906" y="703"/>
                  </a:lnTo>
                  <a:cubicBezTo>
                    <a:pt x="3668" y="727"/>
                    <a:pt x="3442" y="810"/>
                    <a:pt x="3215" y="893"/>
                  </a:cubicBezTo>
                  <a:lnTo>
                    <a:pt x="3132" y="941"/>
                  </a:lnTo>
                  <a:cubicBezTo>
                    <a:pt x="3096" y="893"/>
                    <a:pt x="3061" y="834"/>
                    <a:pt x="3025" y="786"/>
                  </a:cubicBezTo>
                  <a:cubicBezTo>
                    <a:pt x="2918" y="667"/>
                    <a:pt x="2811" y="536"/>
                    <a:pt x="2715" y="417"/>
                  </a:cubicBezTo>
                  <a:cubicBezTo>
                    <a:pt x="2608" y="298"/>
                    <a:pt x="2489" y="215"/>
                    <a:pt x="2358" y="119"/>
                  </a:cubicBezTo>
                  <a:cubicBezTo>
                    <a:pt x="2251" y="48"/>
                    <a:pt x="2132" y="12"/>
                    <a:pt x="201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66" name="Google Shape;366;p44"/>
            <p:cNvSpPr/>
            <p:nvPr/>
          </p:nvSpPr>
          <p:spPr>
            <a:xfrm>
              <a:off x="6778292" y="977593"/>
              <a:ext cx="212312" cy="212844"/>
            </a:xfrm>
            <a:custGeom>
              <a:avLst/>
              <a:gdLst/>
              <a:ahLst/>
              <a:cxnLst/>
              <a:rect l="l" t="t" r="r" b="b"/>
              <a:pathLst>
                <a:path w="4788" h="4800" extrusionOk="0">
                  <a:moveTo>
                    <a:pt x="1723" y="1"/>
                  </a:moveTo>
                  <a:cubicBezTo>
                    <a:pt x="1717" y="1"/>
                    <a:pt x="1707" y="14"/>
                    <a:pt x="1692" y="37"/>
                  </a:cubicBezTo>
                  <a:cubicBezTo>
                    <a:pt x="1692" y="37"/>
                    <a:pt x="1692" y="37"/>
                    <a:pt x="1692" y="38"/>
                  </a:cubicBezTo>
                  <a:lnTo>
                    <a:pt x="1692" y="38"/>
                  </a:lnTo>
                  <a:cubicBezTo>
                    <a:pt x="1703" y="29"/>
                    <a:pt x="1715" y="21"/>
                    <a:pt x="1727" y="13"/>
                  </a:cubicBezTo>
                  <a:cubicBezTo>
                    <a:pt x="1727" y="5"/>
                    <a:pt x="1726" y="1"/>
                    <a:pt x="1723" y="1"/>
                  </a:cubicBezTo>
                  <a:close/>
                  <a:moveTo>
                    <a:pt x="1692" y="38"/>
                  </a:moveTo>
                  <a:cubicBezTo>
                    <a:pt x="1561" y="135"/>
                    <a:pt x="1497" y="283"/>
                    <a:pt x="1454" y="370"/>
                  </a:cubicBezTo>
                  <a:cubicBezTo>
                    <a:pt x="1346" y="620"/>
                    <a:pt x="1311" y="918"/>
                    <a:pt x="1275" y="1156"/>
                  </a:cubicBezTo>
                  <a:cubicBezTo>
                    <a:pt x="1263" y="1287"/>
                    <a:pt x="1263" y="1418"/>
                    <a:pt x="1263" y="1537"/>
                  </a:cubicBezTo>
                  <a:lnTo>
                    <a:pt x="1227" y="1537"/>
                  </a:lnTo>
                  <a:cubicBezTo>
                    <a:pt x="1156" y="1573"/>
                    <a:pt x="1084" y="1597"/>
                    <a:pt x="1025" y="1633"/>
                  </a:cubicBezTo>
                  <a:lnTo>
                    <a:pt x="1013" y="1644"/>
                  </a:lnTo>
                  <a:lnTo>
                    <a:pt x="906" y="1692"/>
                  </a:lnTo>
                  <a:cubicBezTo>
                    <a:pt x="739" y="1763"/>
                    <a:pt x="608" y="1823"/>
                    <a:pt x="489" y="1894"/>
                  </a:cubicBezTo>
                  <a:cubicBezTo>
                    <a:pt x="334" y="1990"/>
                    <a:pt x="215" y="2073"/>
                    <a:pt x="144" y="2168"/>
                  </a:cubicBezTo>
                  <a:cubicBezTo>
                    <a:pt x="96" y="2216"/>
                    <a:pt x="72" y="2275"/>
                    <a:pt x="37" y="2335"/>
                  </a:cubicBezTo>
                  <a:cubicBezTo>
                    <a:pt x="13" y="2406"/>
                    <a:pt x="1" y="2478"/>
                    <a:pt x="1" y="2549"/>
                  </a:cubicBezTo>
                  <a:cubicBezTo>
                    <a:pt x="13" y="2704"/>
                    <a:pt x="84" y="2823"/>
                    <a:pt x="156" y="2895"/>
                  </a:cubicBezTo>
                  <a:cubicBezTo>
                    <a:pt x="203" y="2942"/>
                    <a:pt x="263" y="2966"/>
                    <a:pt x="311" y="3002"/>
                  </a:cubicBezTo>
                  <a:cubicBezTo>
                    <a:pt x="334" y="3026"/>
                    <a:pt x="394" y="3061"/>
                    <a:pt x="477" y="3085"/>
                  </a:cubicBezTo>
                  <a:cubicBezTo>
                    <a:pt x="727" y="3204"/>
                    <a:pt x="1025" y="3240"/>
                    <a:pt x="1263" y="3264"/>
                  </a:cubicBezTo>
                  <a:lnTo>
                    <a:pt x="1394" y="3264"/>
                  </a:lnTo>
                  <a:cubicBezTo>
                    <a:pt x="1394" y="3407"/>
                    <a:pt x="1394" y="3561"/>
                    <a:pt x="1406" y="3728"/>
                  </a:cubicBezTo>
                  <a:cubicBezTo>
                    <a:pt x="1430" y="3978"/>
                    <a:pt x="1454" y="4264"/>
                    <a:pt x="1585" y="4514"/>
                  </a:cubicBezTo>
                  <a:cubicBezTo>
                    <a:pt x="1644" y="4633"/>
                    <a:pt x="1739" y="4716"/>
                    <a:pt x="1823" y="4752"/>
                  </a:cubicBezTo>
                  <a:cubicBezTo>
                    <a:pt x="1870" y="4788"/>
                    <a:pt x="1918" y="4800"/>
                    <a:pt x="1977" y="4800"/>
                  </a:cubicBezTo>
                  <a:lnTo>
                    <a:pt x="2025" y="4800"/>
                  </a:lnTo>
                  <a:cubicBezTo>
                    <a:pt x="2085" y="4800"/>
                    <a:pt x="2144" y="4788"/>
                    <a:pt x="2204" y="4776"/>
                  </a:cubicBezTo>
                  <a:cubicBezTo>
                    <a:pt x="2335" y="4728"/>
                    <a:pt x="2442" y="4633"/>
                    <a:pt x="2501" y="4561"/>
                  </a:cubicBezTo>
                  <a:cubicBezTo>
                    <a:pt x="2597" y="4454"/>
                    <a:pt x="2680" y="4323"/>
                    <a:pt x="2739" y="4240"/>
                  </a:cubicBezTo>
                  <a:cubicBezTo>
                    <a:pt x="2858" y="4038"/>
                    <a:pt x="2954" y="3823"/>
                    <a:pt x="3061" y="3549"/>
                  </a:cubicBezTo>
                  <a:lnTo>
                    <a:pt x="3109" y="3585"/>
                  </a:lnTo>
                  <a:cubicBezTo>
                    <a:pt x="3239" y="3657"/>
                    <a:pt x="3430" y="3740"/>
                    <a:pt x="3609" y="3823"/>
                  </a:cubicBezTo>
                  <a:cubicBezTo>
                    <a:pt x="3763" y="3883"/>
                    <a:pt x="3942" y="3942"/>
                    <a:pt x="4132" y="3954"/>
                  </a:cubicBezTo>
                  <a:lnTo>
                    <a:pt x="4228" y="3954"/>
                  </a:lnTo>
                  <a:cubicBezTo>
                    <a:pt x="4299" y="3954"/>
                    <a:pt x="4371" y="3942"/>
                    <a:pt x="4442" y="3919"/>
                  </a:cubicBezTo>
                  <a:cubicBezTo>
                    <a:pt x="4585" y="3895"/>
                    <a:pt x="4680" y="3788"/>
                    <a:pt x="4763" y="3668"/>
                  </a:cubicBezTo>
                  <a:cubicBezTo>
                    <a:pt x="4775" y="3657"/>
                    <a:pt x="4787" y="3645"/>
                    <a:pt x="4787" y="3621"/>
                  </a:cubicBezTo>
                  <a:lnTo>
                    <a:pt x="4775" y="3621"/>
                  </a:lnTo>
                  <a:cubicBezTo>
                    <a:pt x="4740" y="3621"/>
                    <a:pt x="4728" y="3609"/>
                    <a:pt x="4716" y="3597"/>
                  </a:cubicBezTo>
                  <a:cubicBezTo>
                    <a:pt x="4644" y="3609"/>
                    <a:pt x="4585" y="3609"/>
                    <a:pt x="4502" y="3621"/>
                  </a:cubicBezTo>
                  <a:lnTo>
                    <a:pt x="4263" y="3621"/>
                  </a:lnTo>
                  <a:cubicBezTo>
                    <a:pt x="4085" y="3609"/>
                    <a:pt x="3906" y="3585"/>
                    <a:pt x="3751" y="3538"/>
                  </a:cubicBezTo>
                  <a:cubicBezTo>
                    <a:pt x="3585" y="3490"/>
                    <a:pt x="3418" y="3418"/>
                    <a:pt x="3275" y="3323"/>
                  </a:cubicBezTo>
                  <a:cubicBezTo>
                    <a:pt x="3192" y="3287"/>
                    <a:pt x="3132" y="3240"/>
                    <a:pt x="3061" y="3192"/>
                  </a:cubicBezTo>
                  <a:cubicBezTo>
                    <a:pt x="3025" y="3168"/>
                    <a:pt x="2978" y="3121"/>
                    <a:pt x="2930" y="3085"/>
                  </a:cubicBezTo>
                  <a:cubicBezTo>
                    <a:pt x="2870" y="3311"/>
                    <a:pt x="2799" y="3538"/>
                    <a:pt x="2692" y="3740"/>
                  </a:cubicBezTo>
                  <a:cubicBezTo>
                    <a:pt x="2632" y="3859"/>
                    <a:pt x="2561" y="3978"/>
                    <a:pt x="2466" y="4085"/>
                  </a:cubicBezTo>
                  <a:cubicBezTo>
                    <a:pt x="2394" y="4157"/>
                    <a:pt x="2287" y="4216"/>
                    <a:pt x="2192" y="4216"/>
                  </a:cubicBezTo>
                  <a:cubicBezTo>
                    <a:pt x="2132" y="4216"/>
                    <a:pt x="2085" y="4204"/>
                    <a:pt x="2037" y="4180"/>
                  </a:cubicBezTo>
                  <a:cubicBezTo>
                    <a:pt x="1989" y="4157"/>
                    <a:pt x="1966" y="4109"/>
                    <a:pt x="1930" y="4073"/>
                  </a:cubicBezTo>
                  <a:cubicBezTo>
                    <a:pt x="1870" y="3954"/>
                    <a:pt x="1870" y="3811"/>
                    <a:pt x="1870" y="3680"/>
                  </a:cubicBezTo>
                  <a:cubicBezTo>
                    <a:pt x="1870" y="3597"/>
                    <a:pt x="1894" y="3514"/>
                    <a:pt x="1906" y="3442"/>
                  </a:cubicBezTo>
                  <a:cubicBezTo>
                    <a:pt x="1918" y="3359"/>
                    <a:pt x="1942" y="3276"/>
                    <a:pt x="1966" y="3192"/>
                  </a:cubicBezTo>
                  <a:cubicBezTo>
                    <a:pt x="1977" y="3085"/>
                    <a:pt x="2013" y="3002"/>
                    <a:pt x="2037" y="2906"/>
                  </a:cubicBezTo>
                  <a:cubicBezTo>
                    <a:pt x="1918" y="2895"/>
                    <a:pt x="1799" y="2859"/>
                    <a:pt x="1680" y="2835"/>
                  </a:cubicBezTo>
                  <a:cubicBezTo>
                    <a:pt x="1561" y="2799"/>
                    <a:pt x="1454" y="2764"/>
                    <a:pt x="1358" y="2704"/>
                  </a:cubicBezTo>
                  <a:cubicBezTo>
                    <a:pt x="1311" y="2668"/>
                    <a:pt x="1263" y="2656"/>
                    <a:pt x="1239" y="2621"/>
                  </a:cubicBezTo>
                  <a:cubicBezTo>
                    <a:pt x="1204" y="2609"/>
                    <a:pt x="1168" y="2585"/>
                    <a:pt x="1144" y="2549"/>
                  </a:cubicBezTo>
                  <a:cubicBezTo>
                    <a:pt x="1132" y="2525"/>
                    <a:pt x="1096" y="2490"/>
                    <a:pt x="1084" y="2466"/>
                  </a:cubicBezTo>
                  <a:cubicBezTo>
                    <a:pt x="1061" y="2430"/>
                    <a:pt x="1061" y="2383"/>
                    <a:pt x="1037" y="2359"/>
                  </a:cubicBezTo>
                  <a:lnTo>
                    <a:pt x="1037" y="2264"/>
                  </a:lnTo>
                  <a:cubicBezTo>
                    <a:pt x="1037" y="2240"/>
                    <a:pt x="1049" y="2204"/>
                    <a:pt x="1073" y="2180"/>
                  </a:cubicBezTo>
                  <a:cubicBezTo>
                    <a:pt x="1096" y="2109"/>
                    <a:pt x="1156" y="2049"/>
                    <a:pt x="1215" y="2002"/>
                  </a:cubicBezTo>
                  <a:cubicBezTo>
                    <a:pt x="1251" y="1966"/>
                    <a:pt x="1299" y="1942"/>
                    <a:pt x="1334" y="1930"/>
                  </a:cubicBezTo>
                  <a:cubicBezTo>
                    <a:pt x="1394" y="1894"/>
                    <a:pt x="1442" y="1871"/>
                    <a:pt x="1501" y="1847"/>
                  </a:cubicBezTo>
                  <a:cubicBezTo>
                    <a:pt x="1561" y="1823"/>
                    <a:pt x="1620" y="1811"/>
                    <a:pt x="1680" y="1787"/>
                  </a:cubicBezTo>
                  <a:cubicBezTo>
                    <a:pt x="1751" y="1775"/>
                    <a:pt x="1811" y="1763"/>
                    <a:pt x="1894" y="1752"/>
                  </a:cubicBezTo>
                  <a:lnTo>
                    <a:pt x="1751" y="1252"/>
                  </a:lnTo>
                  <a:cubicBezTo>
                    <a:pt x="1692" y="1013"/>
                    <a:pt x="1656" y="775"/>
                    <a:pt x="1632" y="525"/>
                  </a:cubicBezTo>
                  <a:cubicBezTo>
                    <a:pt x="1620" y="406"/>
                    <a:pt x="1632" y="299"/>
                    <a:pt x="1656" y="180"/>
                  </a:cubicBezTo>
                  <a:cubicBezTo>
                    <a:pt x="1668" y="144"/>
                    <a:pt x="1680" y="85"/>
                    <a:pt x="1692" y="38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sp>
        <p:nvSpPr>
          <p:cNvPr id="367" name="Google Shape;367;p44"/>
          <p:cNvSpPr/>
          <p:nvPr/>
        </p:nvSpPr>
        <p:spPr>
          <a:xfrm>
            <a:off x="9124238" y="1307359"/>
            <a:ext cx="59" cy="5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lose/>
              </a:path>
            </a:pathLst>
          </a:custGeom>
          <a:solidFill>
            <a:srgbClr val="F6933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grpSp>
        <p:nvGrpSpPr>
          <p:cNvPr id="368" name="Google Shape;368;p44"/>
          <p:cNvGrpSpPr/>
          <p:nvPr/>
        </p:nvGrpSpPr>
        <p:grpSpPr>
          <a:xfrm>
            <a:off x="11252354" y="1564340"/>
            <a:ext cx="877824" cy="776734"/>
            <a:chOff x="8222283" y="2519761"/>
            <a:chExt cx="660001" cy="583995"/>
          </a:xfrm>
        </p:grpSpPr>
        <p:sp>
          <p:nvSpPr>
            <p:cNvPr id="369" name="Google Shape;369;p44"/>
            <p:cNvSpPr/>
            <p:nvPr/>
          </p:nvSpPr>
          <p:spPr>
            <a:xfrm>
              <a:off x="8564922" y="2706180"/>
              <a:ext cx="151031" cy="152272"/>
            </a:xfrm>
            <a:custGeom>
              <a:avLst/>
              <a:gdLst/>
              <a:ahLst/>
              <a:cxnLst/>
              <a:rect l="l" t="t" r="r" b="b"/>
              <a:pathLst>
                <a:path w="3406" h="3434" extrusionOk="0">
                  <a:moveTo>
                    <a:pt x="2346" y="0"/>
                  </a:moveTo>
                  <a:cubicBezTo>
                    <a:pt x="2084" y="0"/>
                    <a:pt x="1799" y="119"/>
                    <a:pt x="1608" y="358"/>
                  </a:cubicBezTo>
                  <a:cubicBezTo>
                    <a:pt x="1156" y="893"/>
                    <a:pt x="691" y="1417"/>
                    <a:pt x="215" y="1929"/>
                  </a:cubicBezTo>
                  <a:cubicBezTo>
                    <a:pt x="48" y="2084"/>
                    <a:pt x="1" y="2382"/>
                    <a:pt x="25" y="2608"/>
                  </a:cubicBezTo>
                  <a:cubicBezTo>
                    <a:pt x="48" y="2858"/>
                    <a:pt x="191" y="3084"/>
                    <a:pt x="382" y="3239"/>
                  </a:cubicBezTo>
                  <a:cubicBezTo>
                    <a:pt x="548" y="3364"/>
                    <a:pt x="760" y="3434"/>
                    <a:pt x="969" y="3434"/>
                  </a:cubicBezTo>
                  <a:cubicBezTo>
                    <a:pt x="1000" y="3434"/>
                    <a:pt x="1030" y="3432"/>
                    <a:pt x="1060" y="3429"/>
                  </a:cubicBezTo>
                  <a:cubicBezTo>
                    <a:pt x="1334" y="3394"/>
                    <a:pt x="1513" y="3263"/>
                    <a:pt x="1691" y="3072"/>
                  </a:cubicBezTo>
                  <a:cubicBezTo>
                    <a:pt x="2168" y="2560"/>
                    <a:pt x="2632" y="2048"/>
                    <a:pt x="3073" y="1512"/>
                  </a:cubicBezTo>
                  <a:cubicBezTo>
                    <a:pt x="3406" y="1120"/>
                    <a:pt x="3299" y="500"/>
                    <a:pt x="2906" y="203"/>
                  </a:cubicBezTo>
                  <a:cubicBezTo>
                    <a:pt x="2751" y="60"/>
                    <a:pt x="2537" y="0"/>
                    <a:pt x="23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70" name="Google Shape;370;p44"/>
            <p:cNvSpPr/>
            <p:nvPr/>
          </p:nvSpPr>
          <p:spPr>
            <a:xfrm>
              <a:off x="8723316" y="2519761"/>
              <a:ext cx="158968" cy="167659"/>
            </a:xfrm>
            <a:custGeom>
              <a:avLst/>
              <a:gdLst/>
              <a:ahLst/>
              <a:cxnLst/>
              <a:rect l="l" t="t" r="r" b="b"/>
              <a:pathLst>
                <a:path w="3585" h="3781" extrusionOk="0">
                  <a:moveTo>
                    <a:pt x="2505" y="1"/>
                  </a:moveTo>
                  <a:cubicBezTo>
                    <a:pt x="2241" y="1"/>
                    <a:pt x="1970" y="141"/>
                    <a:pt x="1798" y="347"/>
                  </a:cubicBezTo>
                  <a:cubicBezTo>
                    <a:pt x="1286" y="1002"/>
                    <a:pt x="786" y="1680"/>
                    <a:pt x="215" y="2276"/>
                  </a:cubicBezTo>
                  <a:cubicBezTo>
                    <a:pt x="48" y="2454"/>
                    <a:pt x="1" y="2728"/>
                    <a:pt x="24" y="2954"/>
                  </a:cubicBezTo>
                  <a:cubicBezTo>
                    <a:pt x="48" y="3204"/>
                    <a:pt x="191" y="3430"/>
                    <a:pt x="382" y="3585"/>
                  </a:cubicBezTo>
                  <a:cubicBezTo>
                    <a:pt x="548" y="3710"/>
                    <a:pt x="760" y="3780"/>
                    <a:pt x="969" y="3780"/>
                  </a:cubicBezTo>
                  <a:cubicBezTo>
                    <a:pt x="1000" y="3780"/>
                    <a:pt x="1030" y="3779"/>
                    <a:pt x="1060" y="3776"/>
                  </a:cubicBezTo>
                  <a:cubicBezTo>
                    <a:pt x="1334" y="3740"/>
                    <a:pt x="1513" y="3609"/>
                    <a:pt x="1691" y="3419"/>
                  </a:cubicBezTo>
                  <a:cubicBezTo>
                    <a:pt x="2251" y="2811"/>
                    <a:pt x="2763" y="2156"/>
                    <a:pt x="3275" y="1502"/>
                  </a:cubicBezTo>
                  <a:cubicBezTo>
                    <a:pt x="3584" y="1097"/>
                    <a:pt x="3513" y="502"/>
                    <a:pt x="3108" y="192"/>
                  </a:cubicBezTo>
                  <a:cubicBezTo>
                    <a:pt x="2941" y="61"/>
                    <a:pt x="2727" y="1"/>
                    <a:pt x="2537" y="1"/>
                  </a:cubicBezTo>
                  <a:cubicBezTo>
                    <a:pt x="2526" y="1"/>
                    <a:pt x="2515" y="1"/>
                    <a:pt x="25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71" name="Google Shape;371;p44"/>
            <p:cNvSpPr/>
            <p:nvPr/>
          </p:nvSpPr>
          <p:spPr>
            <a:xfrm>
              <a:off x="8222815" y="2764270"/>
              <a:ext cx="345827" cy="338954"/>
            </a:xfrm>
            <a:custGeom>
              <a:avLst/>
              <a:gdLst/>
              <a:ahLst/>
              <a:cxnLst/>
              <a:rect l="l" t="t" r="r" b="b"/>
              <a:pathLst>
                <a:path w="7799" h="7644" extrusionOk="0">
                  <a:moveTo>
                    <a:pt x="2870" y="0"/>
                  </a:moveTo>
                  <a:cubicBezTo>
                    <a:pt x="2834" y="0"/>
                    <a:pt x="2787" y="0"/>
                    <a:pt x="2751" y="24"/>
                  </a:cubicBezTo>
                  <a:cubicBezTo>
                    <a:pt x="2275" y="71"/>
                    <a:pt x="2072" y="583"/>
                    <a:pt x="2001" y="786"/>
                  </a:cubicBezTo>
                  <a:cubicBezTo>
                    <a:pt x="1846" y="1226"/>
                    <a:pt x="1834" y="1703"/>
                    <a:pt x="1822" y="2072"/>
                  </a:cubicBezTo>
                  <a:cubicBezTo>
                    <a:pt x="1822" y="2274"/>
                    <a:pt x="1822" y="2488"/>
                    <a:pt x="1834" y="2703"/>
                  </a:cubicBezTo>
                  <a:cubicBezTo>
                    <a:pt x="1822" y="2703"/>
                    <a:pt x="1822" y="2715"/>
                    <a:pt x="1798" y="2715"/>
                  </a:cubicBezTo>
                  <a:cubicBezTo>
                    <a:pt x="1679" y="2786"/>
                    <a:pt x="1560" y="2846"/>
                    <a:pt x="1465" y="2905"/>
                  </a:cubicBezTo>
                  <a:lnTo>
                    <a:pt x="1298" y="3000"/>
                  </a:lnTo>
                  <a:cubicBezTo>
                    <a:pt x="1048" y="3131"/>
                    <a:pt x="846" y="3250"/>
                    <a:pt x="667" y="3369"/>
                  </a:cubicBezTo>
                  <a:cubicBezTo>
                    <a:pt x="465" y="3512"/>
                    <a:pt x="298" y="3667"/>
                    <a:pt x="179" y="3834"/>
                  </a:cubicBezTo>
                  <a:cubicBezTo>
                    <a:pt x="120" y="3917"/>
                    <a:pt x="72" y="4012"/>
                    <a:pt x="48" y="4096"/>
                  </a:cubicBezTo>
                  <a:cubicBezTo>
                    <a:pt x="12" y="4215"/>
                    <a:pt x="0" y="4322"/>
                    <a:pt x="12" y="4441"/>
                  </a:cubicBezTo>
                  <a:cubicBezTo>
                    <a:pt x="48" y="4679"/>
                    <a:pt x="191" y="4846"/>
                    <a:pt x="310" y="4941"/>
                  </a:cubicBezTo>
                  <a:cubicBezTo>
                    <a:pt x="393" y="5001"/>
                    <a:pt x="477" y="5048"/>
                    <a:pt x="572" y="5096"/>
                  </a:cubicBezTo>
                  <a:cubicBezTo>
                    <a:pt x="643" y="5144"/>
                    <a:pt x="727" y="5167"/>
                    <a:pt x="846" y="5203"/>
                  </a:cubicBezTo>
                  <a:cubicBezTo>
                    <a:pt x="1286" y="5322"/>
                    <a:pt x="1727" y="5346"/>
                    <a:pt x="2120" y="5346"/>
                  </a:cubicBezTo>
                  <a:lnTo>
                    <a:pt x="2322" y="5346"/>
                  </a:lnTo>
                  <a:cubicBezTo>
                    <a:pt x="2334" y="5584"/>
                    <a:pt x="2370" y="5834"/>
                    <a:pt x="2394" y="6072"/>
                  </a:cubicBezTo>
                  <a:cubicBezTo>
                    <a:pt x="2453" y="6465"/>
                    <a:pt x="2548" y="6929"/>
                    <a:pt x="2798" y="7287"/>
                  </a:cubicBezTo>
                  <a:cubicBezTo>
                    <a:pt x="2906" y="7441"/>
                    <a:pt x="3048" y="7560"/>
                    <a:pt x="3203" y="7608"/>
                  </a:cubicBezTo>
                  <a:cubicBezTo>
                    <a:pt x="3275" y="7644"/>
                    <a:pt x="3346" y="7644"/>
                    <a:pt x="3418" y="7644"/>
                  </a:cubicBezTo>
                  <a:cubicBezTo>
                    <a:pt x="3549" y="7644"/>
                    <a:pt x="3644" y="7608"/>
                    <a:pt x="3763" y="7560"/>
                  </a:cubicBezTo>
                  <a:cubicBezTo>
                    <a:pt x="3965" y="7477"/>
                    <a:pt x="4108" y="7310"/>
                    <a:pt x="4215" y="7191"/>
                  </a:cubicBezTo>
                  <a:cubicBezTo>
                    <a:pt x="4346" y="7025"/>
                    <a:pt x="4453" y="6834"/>
                    <a:pt x="4537" y="6644"/>
                  </a:cubicBezTo>
                  <a:cubicBezTo>
                    <a:pt x="4739" y="6251"/>
                    <a:pt x="4870" y="5822"/>
                    <a:pt x="4965" y="5501"/>
                  </a:cubicBezTo>
                  <a:lnTo>
                    <a:pt x="5025" y="5525"/>
                  </a:lnTo>
                  <a:cubicBezTo>
                    <a:pt x="5311" y="5632"/>
                    <a:pt x="5596" y="5751"/>
                    <a:pt x="5894" y="5834"/>
                  </a:cubicBezTo>
                  <a:cubicBezTo>
                    <a:pt x="6144" y="5917"/>
                    <a:pt x="6442" y="5989"/>
                    <a:pt x="6739" y="5989"/>
                  </a:cubicBezTo>
                  <a:cubicBezTo>
                    <a:pt x="6930" y="5989"/>
                    <a:pt x="7097" y="5953"/>
                    <a:pt x="7251" y="5894"/>
                  </a:cubicBezTo>
                  <a:cubicBezTo>
                    <a:pt x="7442" y="5822"/>
                    <a:pt x="7585" y="5655"/>
                    <a:pt x="7692" y="5465"/>
                  </a:cubicBezTo>
                  <a:cubicBezTo>
                    <a:pt x="7799" y="5227"/>
                    <a:pt x="7751" y="4977"/>
                    <a:pt x="7704" y="4846"/>
                  </a:cubicBezTo>
                  <a:cubicBezTo>
                    <a:pt x="7632" y="4572"/>
                    <a:pt x="7501" y="4346"/>
                    <a:pt x="7382" y="4167"/>
                  </a:cubicBezTo>
                  <a:cubicBezTo>
                    <a:pt x="7228" y="3953"/>
                    <a:pt x="7073" y="3739"/>
                    <a:pt x="6930" y="3596"/>
                  </a:cubicBezTo>
                  <a:cubicBezTo>
                    <a:pt x="6811" y="3453"/>
                    <a:pt x="6692" y="3322"/>
                    <a:pt x="6561" y="3191"/>
                  </a:cubicBezTo>
                  <a:lnTo>
                    <a:pt x="6620" y="3084"/>
                  </a:lnTo>
                  <a:cubicBezTo>
                    <a:pt x="6751" y="2858"/>
                    <a:pt x="6894" y="2619"/>
                    <a:pt x="6989" y="2369"/>
                  </a:cubicBezTo>
                  <a:cubicBezTo>
                    <a:pt x="7085" y="2179"/>
                    <a:pt x="7132" y="2000"/>
                    <a:pt x="7156" y="1822"/>
                  </a:cubicBezTo>
                  <a:cubicBezTo>
                    <a:pt x="7192" y="1631"/>
                    <a:pt x="7156" y="1417"/>
                    <a:pt x="7085" y="1274"/>
                  </a:cubicBezTo>
                  <a:cubicBezTo>
                    <a:pt x="6989" y="1107"/>
                    <a:pt x="6847" y="976"/>
                    <a:pt x="6632" y="881"/>
                  </a:cubicBezTo>
                  <a:cubicBezTo>
                    <a:pt x="6537" y="833"/>
                    <a:pt x="6418" y="822"/>
                    <a:pt x="6275" y="822"/>
                  </a:cubicBezTo>
                  <a:cubicBezTo>
                    <a:pt x="6180" y="822"/>
                    <a:pt x="6073" y="833"/>
                    <a:pt x="5954" y="857"/>
                  </a:cubicBezTo>
                  <a:cubicBezTo>
                    <a:pt x="5585" y="929"/>
                    <a:pt x="5239" y="1095"/>
                    <a:pt x="4906" y="1250"/>
                  </a:cubicBezTo>
                  <a:lnTo>
                    <a:pt x="4763" y="1334"/>
                  </a:lnTo>
                  <a:lnTo>
                    <a:pt x="4584" y="1107"/>
                  </a:lnTo>
                  <a:cubicBezTo>
                    <a:pt x="4418" y="917"/>
                    <a:pt x="4239" y="714"/>
                    <a:pt x="4049" y="560"/>
                  </a:cubicBezTo>
                  <a:cubicBezTo>
                    <a:pt x="3858" y="381"/>
                    <a:pt x="3656" y="238"/>
                    <a:pt x="3441" y="119"/>
                  </a:cubicBezTo>
                  <a:cubicBezTo>
                    <a:pt x="3215" y="48"/>
                    <a:pt x="3037" y="0"/>
                    <a:pt x="28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72" name="Google Shape;372;p44"/>
            <p:cNvSpPr/>
            <p:nvPr/>
          </p:nvSpPr>
          <p:spPr>
            <a:xfrm>
              <a:off x="8222283" y="2762141"/>
              <a:ext cx="341615" cy="341615"/>
            </a:xfrm>
            <a:custGeom>
              <a:avLst/>
              <a:gdLst/>
              <a:ahLst/>
              <a:cxnLst/>
              <a:rect l="l" t="t" r="r" b="b"/>
              <a:pathLst>
                <a:path w="7704" h="7704" extrusionOk="0">
                  <a:moveTo>
                    <a:pt x="2679" y="0"/>
                  </a:moveTo>
                  <a:lnTo>
                    <a:pt x="2679" y="0"/>
                  </a:lnTo>
                  <a:cubicBezTo>
                    <a:pt x="2263" y="155"/>
                    <a:pt x="2048" y="620"/>
                    <a:pt x="1989" y="822"/>
                  </a:cubicBezTo>
                  <a:cubicBezTo>
                    <a:pt x="1846" y="1251"/>
                    <a:pt x="1810" y="1727"/>
                    <a:pt x="1810" y="2108"/>
                  </a:cubicBezTo>
                  <a:cubicBezTo>
                    <a:pt x="1810" y="2310"/>
                    <a:pt x="1810" y="2525"/>
                    <a:pt x="1834" y="2727"/>
                  </a:cubicBezTo>
                  <a:cubicBezTo>
                    <a:pt x="1679" y="2822"/>
                    <a:pt x="1560" y="2882"/>
                    <a:pt x="1453" y="2941"/>
                  </a:cubicBezTo>
                  <a:lnTo>
                    <a:pt x="1298" y="3025"/>
                  </a:lnTo>
                  <a:cubicBezTo>
                    <a:pt x="1060" y="3156"/>
                    <a:pt x="846" y="3275"/>
                    <a:pt x="667" y="3394"/>
                  </a:cubicBezTo>
                  <a:cubicBezTo>
                    <a:pt x="441" y="3548"/>
                    <a:pt x="298" y="3715"/>
                    <a:pt x="179" y="3858"/>
                  </a:cubicBezTo>
                  <a:cubicBezTo>
                    <a:pt x="120" y="3953"/>
                    <a:pt x="72" y="4037"/>
                    <a:pt x="48" y="4132"/>
                  </a:cubicBezTo>
                  <a:cubicBezTo>
                    <a:pt x="12" y="4251"/>
                    <a:pt x="1" y="4358"/>
                    <a:pt x="12" y="4489"/>
                  </a:cubicBezTo>
                  <a:cubicBezTo>
                    <a:pt x="48" y="4727"/>
                    <a:pt x="191" y="4882"/>
                    <a:pt x="310" y="4989"/>
                  </a:cubicBezTo>
                  <a:cubicBezTo>
                    <a:pt x="382" y="5049"/>
                    <a:pt x="477" y="5108"/>
                    <a:pt x="560" y="5144"/>
                  </a:cubicBezTo>
                  <a:cubicBezTo>
                    <a:pt x="644" y="5180"/>
                    <a:pt x="727" y="5215"/>
                    <a:pt x="846" y="5239"/>
                  </a:cubicBezTo>
                  <a:cubicBezTo>
                    <a:pt x="1275" y="5382"/>
                    <a:pt x="1727" y="5394"/>
                    <a:pt x="2108" y="5394"/>
                  </a:cubicBezTo>
                  <a:lnTo>
                    <a:pt x="2322" y="5394"/>
                  </a:lnTo>
                  <a:cubicBezTo>
                    <a:pt x="2334" y="5573"/>
                    <a:pt x="2346" y="5858"/>
                    <a:pt x="2394" y="6120"/>
                  </a:cubicBezTo>
                  <a:cubicBezTo>
                    <a:pt x="2453" y="6513"/>
                    <a:pt x="2549" y="6966"/>
                    <a:pt x="2799" y="7347"/>
                  </a:cubicBezTo>
                  <a:cubicBezTo>
                    <a:pt x="2906" y="7501"/>
                    <a:pt x="3049" y="7620"/>
                    <a:pt x="3215" y="7668"/>
                  </a:cubicBezTo>
                  <a:cubicBezTo>
                    <a:pt x="3287" y="7704"/>
                    <a:pt x="3358" y="7704"/>
                    <a:pt x="3441" y="7704"/>
                  </a:cubicBezTo>
                  <a:cubicBezTo>
                    <a:pt x="3561" y="7704"/>
                    <a:pt x="3656" y="7668"/>
                    <a:pt x="3775" y="7620"/>
                  </a:cubicBezTo>
                  <a:cubicBezTo>
                    <a:pt x="3977" y="7537"/>
                    <a:pt x="4120" y="7370"/>
                    <a:pt x="4227" y="7251"/>
                  </a:cubicBezTo>
                  <a:cubicBezTo>
                    <a:pt x="4358" y="7073"/>
                    <a:pt x="4465" y="6882"/>
                    <a:pt x="4549" y="6704"/>
                  </a:cubicBezTo>
                  <a:cubicBezTo>
                    <a:pt x="4751" y="6311"/>
                    <a:pt x="4882" y="5882"/>
                    <a:pt x="4989" y="5561"/>
                  </a:cubicBezTo>
                  <a:lnTo>
                    <a:pt x="5025" y="5584"/>
                  </a:lnTo>
                  <a:cubicBezTo>
                    <a:pt x="5299" y="5692"/>
                    <a:pt x="5597" y="5811"/>
                    <a:pt x="5894" y="5894"/>
                  </a:cubicBezTo>
                  <a:cubicBezTo>
                    <a:pt x="6144" y="5977"/>
                    <a:pt x="6442" y="6049"/>
                    <a:pt x="6740" y="6049"/>
                  </a:cubicBezTo>
                  <a:cubicBezTo>
                    <a:pt x="6930" y="6049"/>
                    <a:pt x="7097" y="6013"/>
                    <a:pt x="7251" y="5954"/>
                  </a:cubicBezTo>
                  <a:cubicBezTo>
                    <a:pt x="7442" y="5882"/>
                    <a:pt x="7597" y="5715"/>
                    <a:pt x="7692" y="5513"/>
                  </a:cubicBezTo>
                  <a:cubicBezTo>
                    <a:pt x="7692" y="5501"/>
                    <a:pt x="7704" y="5477"/>
                    <a:pt x="7704" y="5465"/>
                  </a:cubicBezTo>
                  <a:lnTo>
                    <a:pt x="7704" y="5465"/>
                  </a:lnTo>
                  <a:cubicBezTo>
                    <a:pt x="7585" y="5513"/>
                    <a:pt x="7454" y="5561"/>
                    <a:pt x="7323" y="5573"/>
                  </a:cubicBezTo>
                  <a:cubicBezTo>
                    <a:pt x="7213" y="5581"/>
                    <a:pt x="7110" y="5589"/>
                    <a:pt x="7004" y="5589"/>
                  </a:cubicBezTo>
                  <a:cubicBezTo>
                    <a:pt x="6960" y="5589"/>
                    <a:pt x="6916" y="5588"/>
                    <a:pt x="6870" y="5584"/>
                  </a:cubicBezTo>
                  <a:cubicBezTo>
                    <a:pt x="6728" y="5573"/>
                    <a:pt x="6573" y="5561"/>
                    <a:pt x="6430" y="5525"/>
                  </a:cubicBezTo>
                  <a:cubicBezTo>
                    <a:pt x="5847" y="5394"/>
                    <a:pt x="5311" y="5120"/>
                    <a:pt x="4811" y="4846"/>
                  </a:cubicBezTo>
                  <a:cubicBezTo>
                    <a:pt x="4787" y="4882"/>
                    <a:pt x="4775" y="4941"/>
                    <a:pt x="4763" y="4989"/>
                  </a:cubicBezTo>
                  <a:lnTo>
                    <a:pt x="4668" y="5299"/>
                  </a:lnTo>
                  <a:cubicBezTo>
                    <a:pt x="4608" y="5513"/>
                    <a:pt x="4549" y="5715"/>
                    <a:pt x="4465" y="5930"/>
                  </a:cubicBezTo>
                  <a:cubicBezTo>
                    <a:pt x="4418" y="6037"/>
                    <a:pt x="4370" y="6132"/>
                    <a:pt x="4334" y="6227"/>
                  </a:cubicBezTo>
                  <a:cubicBezTo>
                    <a:pt x="4287" y="6311"/>
                    <a:pt x="4239" y="6394"/>
                    <a:pt x="4180" y="6465"/>
                  </a:cubicBezTo>
                  <a:cubicBezTo>
                    <a:pt x="4132" y="6537"/>
                    <a:pt x="4073" y="6596"/>
                    <a:pt x="4001" y="6644"/>
                  </a:cubicBezTo>
                  <a:cubicBezTo>
                    <a:pt x="3977" y="6656"/>
                    <a:pt x="3942" y="6692"/>
                    <a:pt x="3918" y="6704"/>
                  </a:cubicBezTo>
                  <a:cubicBezTo>
                    <a:pt x="3882" y="6716"/>
                    <a:pt x="3858" y="6727"/>
                    <a:pt x="3811" y="6727"/>
                  </a:cubicBezTo>
                  <a:cubicBezTo>
                    <a:pt x="3778" y="6738"/>
                    <a:pt x="3742" y="6744"/>
                    <a:pt x="3704" y="6744"/>
                  </a:cubicBezTo>
                  <a:cubicBezTo>
                    <a:pt x="3658" y="6744"/>
                    <a:pt x="3612" y="6735"/>
                    <a:pt x="3572" y="6716"/>
                  </a:cubicBezTo>
                  <a:cubicBezTo>
                    <a:pt x="3501" y="6692"/>
                    <a:pt x="3418" y="6656"/>
                    <a:pt x="3358" y="6608"/>
                  </a:cubicBezTo>
                  <a:cubicBezTo>
                    <a:pt x="3227" y="6489"/>
                    <a:pt x="3144" y="6335"/>
                    <a:pt x="3096" y="6156"/>
                  </a:cubicBezTo>
                  <a:cubicBezTo>
                    <a:pt x="3037" y="5942"/>
                    <a:pt x="3025" y="5715"/>
                    <a:pt x="3025" y="5501"/>
                  </a:cubicBezTo>
                  <a:cubicBezTo>
                    <a:pt x="3025" y="5275"/>
                    <a:pt x="3037" y="5049"/>
                    <a:pt x="3049" y="4822"/>
                  </a:cubicBezTo>
                  <a:lnTo>
                    <a:pt x="3096" y="4430"/>
                  </a:lnTo>
                  <a:lnTo>
                    <a:pt x="3096" y="4430"/>
                  </a:lnTo>
                  <a:cubicBezTo>
                    <a:pt x="2965" y="4465"/>
                    <a:pt x="2822" y="4501"/>
                    <a:pt x="2691" y="4525"/>
                  </a:cubicBezTo>
                  <a:cubicBezTo>
                    <a:pt x="2608" y="4549"/>
                    <a:pt x="2513" y="4560"/>
                    <a:pt x="2406" y="4572"/>
                  </a:cubicBezTo>
                  <a:cubicBezTo>
                    <a:pt x="2364" y="4578"/>
                    <a:pt x="2316" y="4581"/>
                    <a:pt x="2269" y="4581"/>
                  </a:cubicBezTo>
                  <a:cubicBezTo>
                    <a:pt x="2221" y="4581"/>
                    <a:pt x="2173" y="4578"/>
                    <a:pt x="2132" y="4572"/>
                  </a:cubicBezTo>
                  <a:cubicBezTo>
                    <a:pt x="2037" y="4560"/>
                    <a:pt x="1965" y="4560"/>
                    <a:pt x="1894" y="4525"/>
                  </a:cubicBezTo>
                  <a:cubicBezTo>
                    <a:pt x="1810" y="4501"/>
                    <a:pt x="1751" y="4465"/>
                    <a:pt x="1691" y="4406"/>
                  </a:cubicBezTo>
                  <a:cubicBezTo>
                    <a:pt x="1667" y="4382"/>
                    <a:pt x="1632" y="4346"/>
                    <a:pt x="1620" y="4322"/>
                  </a:cubicBezTo>
                  <a:cubicBezTo>
                    <a:pt x="1596" y="4287"/>
                    <a:pt x="1572" y="4251"/>
                    <a:pt x="1560" y="4215"/>
                  </a:cubicBezTo>
                  <a:cubicBezTo>
                    <a:pt x="1536" y="4144"/>
                    <a:pt x="1513" y="4072"/>
                    <a:pt x="1501" y="3989"/>
                  </a:cubicBezTo>
                  <a:cubicBezTo>
                    <a:pt x="1501" y="3929"/>
                    <a:pt x="1501" y="3858"/>
                    <a:pt x="1536" y="3798"/>
                  </a:cubicBezTo>
                  <a:cubicBezTo>
                    <a:pt x="1548" y="3775"/>
                    <a:pt x="1548" y="3739"/>
                    <a:pt x="1560" y="3715"/>
                  </a:cubicBezTo>
                  <a:cubicBezTo>
                    <a:pt x="1572" y="3679"/>
                    <a:pt x="1596" y="3656"/>
                    <a:pt x="1620" y="3632"/>
                  </a:cubicBezTo>
                  <a:cubicBezTo>
                    <a:pt x="1667" y="3572"/>
                    <a:pt x="1715" y="3537"/>
                    <a:pt x="1751" y="3501"/>
                  </a:cubicBezTo>
                  <a:cubicBezTo>
                    <a:pt x="1810" y="3453"/>
                    <a:pt x="1870" y="3417"/>
                    <a:pt x="1929" y="3382"/>
                  </a:cubicBezTo>
                  <a:cubicBezTo>
                    <a:pt x="2072" y="3310"/>
                    <a:pt x="2203" y="3239"/>
                    <a:pt x="2334" y="3179"/>
                  </a:cubicBezTo>
                  <a:cubicBezTo>
                    <a:pt x="2453" y="3120"/>
                    <a:pt x="2560" y="3060"/>
                    <a:pt x="2668" y="2977"/>
                  </a:cubicBezTo>
                  <a:cubicBezTo>
                    <a:pt x="2691" y="2965"/>
                    <a:pt x="2703" y="2941"/>
                    <a:pt x="2739" y="2906"/>
                  </a:cubicBezTo>
                  <a:cubicBezTo>
                    <a:pt x="2751" y="2894"/>
                    <a:pt x="2751" y="2882"/>
                    <a:pt x="2763" y="2858"/>
                  </a:cubicBezTo>
                  <a:cubicBezTo>
                    <a:pt x="2787" y="2834"/>
                    <a:pt x="2787" y="2798"/>
                    <a:pt x="2787" y="2775"/>
                  </a:cubicBezTo>
                  <a:cubicBezTo>
                    <a:pt x="2799" y="2667"/>
                    <a:pt x="2787" y="2584"/>
                    <a:pt x="2763" y="2477"/>
                  </a:cubicBezTo>
                  <a:cubicBezTo>
                    <a:pt x="2739" y="2227"/>
                    <a:pt x="2668" y="1965"/>
                    <a:pt x="2596" y="1727"/>
                  </a:cubicBezTo>
                  <a:cubicBezTo>
                    <a:pt x="2572" y="1608"/>
                    <a:pt x="2537" y="1489"/>
                    <a:pt x="2525" y="1370"/>
                  </a:cubicBezTo>
                  <a:cubicBezTo>
                    <a:pt x="2513" y="1286"/>
                    <a:pt x="2501" y="1179"/>
                    <a:pt x="2477" y="1096"/>
                  </a:cubicBezTo>
                  <a:lnTo>
                    <a:pt x="2477" y="941"/>
                  </a:lnTo>
                  <a:cubicBezTo>
                    <a:pt x="2477" y="870"/>
                    <a:pt x="2501" y="798"/>
                    <a:pt x="2501" y="715"/>
                  </a:cubicBezTo>
                  <a:cubicBezTo>
                    <a:pt x="2513" y="572"/>
                    <a:pt x="2525" y="441"/>
                    <a:pt x="2572" y="286"/>
                  </a:cubicBezTo>
                  <a:cubicBezTo>
                    <a:pt x="2596" y="179"/>
                    <a:pt x="2632" y="96"/>
                    <a:pt x="2679" y="0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73" name="Google Shape;373;p44"/>
            <p:cNvSpPr/>
            <p:nvPr/>
          </p:nvSpPr>
          <p:spPr>
            <a:xfrm>
              <a:off x="8346355" y="2887278"/>
              <a:ext cx="44" cy="44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ED355B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grpSp>
        <p:nvGrpSpPr>
          <p:cNvPr id="374" name="Google Shape;374;p44"/>
          <p:cNvGrpSpPr/>
          <p:nvPr/>
        </p:nvGrpSpPr>
        <p:grpSpPr>
          <a:xfrm rot="-6049132">
            <a:off x="8619828" y="6336982"/>
            <a:ext cx="405972" cy="404965"/>
            <a:chOff x="1548327" y="2761296"/>
            <a:chExt cx="305242" cy="304485"/>
          </a:xfrm>
        </p:grpSpPr>
        <p:sp>
          <p:nvSpPr>
            <p:cNvPr id="375" name="Google Shape;375;p44"/>
            <p:cNvSpPr/>
            <p:nvPr/>
          </p:nvSpPr>
          <p:spPr>
            <a:xfrm>
              <a:off x="1548327" y="2761296"/>
              <a:ext cx="145212" cy="142363"/>
            </a:xfrm>
            <a:custGeom>
              <a:avLst/>
              <a:gdLst/>
              <a:ahLst/>
              <a:cxnLst/>
              <a:rect l="l" t="t" r="r" b="b"/>
              <a:pathLst>
                <a:path w="3263" h="3199" extrusionOk="0">
                  <a:moveTo>
                    <a:pt x="401" y="0"/>
                  </a:moveTo>
                  <a:cubicBezTo>
                    <a:pt x="346" y="0"/>
                    <a:pt x="303" y="14"/>
                    <a:pt x="274" y="43"/>
                  </a:cubicBezTo>
                  <a:cubicBezTo>
                    <a:pt x="0" y="293"/>
                    <a:pt x="846" y="1615"/>
                    <a:pt x="2239" y="3199"/>
                  </a:cubicBezTo>
                  <a:cubicBezTo>
                    <a:pt x="2239" y="3187"/>
                    <a:pt x="2251" y="3187"/>
                    <a:pt x="2251" y="3163"/>
                  </a:cubicBezTo>
                  <a:cubicBezTo>
                    <a:pt x="2536" y="2853"/>
                    <a:pt x="2834" y="2544"/>
                    <a:pt x="3108" y="2210"/>
                  </a:cubicBezTo>
                  <a:cubicBezTo>
                    <a:pt x="3155" y="2151"/>
                    <a:pt x="3215" y="2091"/>
                    <a:pt x="3263" y="2056"/>
                  </a:cubicBezTo>
                  <a:cubicBezTo>
                    <a:pt x="1947" y="814"/>
                    <a:pt x="818" y="0"/>
                    <a:pt x="4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76" name="Google Shape;376;p44"/>
            <p:cNvSpPr/>
            <p:nvPr/>
          </p:nvSpPr>
          <p:spPr>
            <a:xfrm>
              <a:off x="1577476" y="2791824"/>
              <a:ext cx="276094" cy="273957"/>
            </a:xfrm>
            <a:custGeom>
              <a:avLst/>
              <a:gdLst/>
              <a:ahLst/>
              <a:cxnLst/>
              <a:rect l="l" t="t" r="r" b="b"/>
              <a:pathLst>
                <a:path w="6204" h="6156" extrusionOk="0">
                  <a:moveTo>
                    <a:pt x="3429" y="0"/>
                  </a:moveTo>
                  <a:lnTo>
                    <a:pt x="953" y="2405"/>
                  </a:lnTo>
                  <a:lnTo>
                    <a:pt x="476" y="2870"/>
                  </a:lnTo>
                  <a:lnTo>
                    <a:pt x="0" y="3346"/>
                  </a:lnTo>
                  <a:cubicBezTo>
                    <a:pt x="226" y="3584"/>
                    <a:pt x="476" y="3775"/>
                    <a:pt x="774" y="3929"/>
                  </a:cubicBezTo>
                  <a:cubicBezTo>
                    <a:pt x="1088" y="4072"/>
                    <a:pt x="1424" y="4146"/>
                    <a:pt x="1759" y="4146"/>
                  </a:cubicBezTo>
                  <a:cubicBezTo>
                    <a:pt x="1843" y="4146"/>
                    <a:pt x="1928" y="4141"/>
                    <a:pt x="2012" y="4132"/>
                  </a:cubicBezTo>
                  <a:cubicBezTo>
                    <a:pt x="2191" y="4120"/>
                    <a:pt x="2369" y="4072"/>
                    <a:pt x="2536" y="4025"/>
                  </a:cubicBezTo>
                  <a:cubicBezTo>
                    <a:pt x="2631" y="4168"/>
                    <a:pt x="2739" y="4310"/>
                    <a:pt x="2846" y="4441"/>
                  </a:cubicBezTo>
                  <a:lnTo>
                    <a:pt x="2929" y="4584"/>
                  </a:lnTo>
                  <a:cubicBezTo>
                    <a:pt x="3322" y="5096"/>
                    <a:pt x="3727" y="5632"/>
                    <a:pt x="4155" y="6132"/>
                  </a:cubicBezTo>
                  <a:cubicBezTo>
                    <a:pt x="4179" y="6144"/>
                    <a:pt x="4239" y="6156"/>
                    <a:pt x="4286" y="6156"/>
                  </a:cubicBezTo>
                  <a:lnTo>
                    <a:pt x="4346" y="6156"/>
                  </a:lnTo>
                  <a:cubicBezTo>
                    <a:pt x="4358" y="6156"/>
                    <a:pt x="4382" y="6144"/>
                    <a:pt x="4405" y="6144"/>
                  </a:cubicBezTo>
                  <a:lnTo>
                    <a:pt x="4465" y="6144"/>
                  </a:lnTo>
                  <a:cubicBezTo>
                    <a:pt x="4525" y="6132"/>
                    <a:pt x="4572" y="6108"/>
                    <a:pt x="4632" y="6096"/>
                  </a:cubicBezTo>
                  <a:cubicBezTo>
                    <a:pt x="4691" y="6073"/>
                    <a:pt x="4751" y="6049"/>
                    <a:pt x="4810" y="6025"/>
                  </a:cubicBezTo>
                  <a:cubicBezTo>
                    <a:pt x="4977" y="5953"/>
                    <a:pt x="5132" y="5846"/>
                    <a:pt x="5298" y="5727"/>
                  </a:cubicBezTo>
                  <a:cubicBezTo>
                    <a:pt x="5453" y="5608"/>
                    <a:pt x="5596" y="5477"/>
                    <a:pt x="5727" y="5299"/>
                  </a:cubicBezTo>
                  <a:cubicBezTo>
                    <a:pt x="5989" y="4965"/>
                    <a:pt x="6168" y="4549"/>
                    <a:pt x="6203" y="4120"/>
                  </a:cubicBezTo>
                  <a:cubicBezTo>
                    <a:pt x="6203" y="4060"/>
                    <a:pt x="6179" y="4001"/>
                    <a:pt x="6132" y="3965"/>
                  </a:cubicBezTo>
                  <a:cubicBezTo>
                    <a:pt x="6132" y="3953"/>
                    <a:pt x="6120" y="3953"/>
                    <a:pt x="6108" y="3941"/>
                  </a:cubicBezTo>
                  <a:cubicBezTo>
                    <a:pt x="5525" y="3453"/>
                    <a:pt x="4870" y="2977"/>
                    <a:pt x="4084" y="2417"/>
                  </a:cubicBezTo>
                  <a:cubicBezTo>
                    <a:pt x="4334" y="1572"/>
                    <a:pt x="4084" y="619"/>
                    <a:pt x="342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  <p:sp>
          <p:nvSpPr>
            <p:cNvPr id="377" name="Google Shape;377;p44"/>
            <p:cNvSpPr/>
            <p:nvPr/>
          </p:nvSpPr>
          <p:spPr>
            <a:xfrm>
              <a:off x="1704616" y="2790222"/>
              <a:ext cx="148950" cy="223136"/>
            </a:xfrm>
            <a:custGeom>
              <a:avLst/>
              <a:gdLst/>
              <a:ahLst/>
              <a:cxnLst/>
              <a:rect l="l" t="t" r="r" b="b"/>
              <a:pathLst>
                <a:path w="3347" h="5014" extrusionOk="0">
                  <a:moveTo>
                    <a:pt x="572" y="1"/>
                  </a:moveTo>
                  <a:lnTo>
                    <a:pt x="1" y="536"/>
                  </a:lnTo>
                  <a:cubicBezTo>
                    <a:pt x="60" y="584"/>
                    <a:pt x="120" y="620"/>
                    <a:pt x="167" y="667"/>
                  </a:cubicBezTo>
                  <a:cubicBezTo>
                    <a:pt x="346" y="834"/>
                    <a:pt x="489" y="1036"/>
                    <a:pt x="584" y="1275"/>
                  </a:cubicBezTo>
                  <a:cubicBezTo>
                    <a:pt x="632" y="1417"/>
                    <a:pt x="667" y="1537"/>
                    <a:pt x="691" y="1656"/>
                  </a:cubicBezTo>
                  <a:cubicBezTo>
                    <a:pt x="715" y="1787"/>
                    <a:pt x="715" y="1906"/>
                    <a:pt x="715" y="2013"/>
                  </a:cubicBezTo>
                  <a:cubicBezTo>
                    <a:pt x="715" y="2144"/>
                    <a:pt x="703" y="2263"/>
                    <a:pt x="667" y="2382"/>
                  </a:cubicBezTo>
                  <a:cubicBezTo>
                    <a:pt x="655" y="2453"/>
                    <a:pt x="644" y="2525"/>
                    <a:pt x="608" y="2572"/>
                  </a:cubicBezTo>
                  <a:cubicBezTo>
                    <a:pt x="596" y="2620"/>
                    <a:pt x="584" y="2644"/>
                    <a:pt x="548" y="2691"/>
                  </a:cubicBezTo>
                  <a:cubicBezTo>
                    <a:pt x="548" y="2703"/>
                    <a:pt x="536" y="2703"/>
                    <a:pt x="536" y="2727"/>
                  </a:cubicBezTo>
                  <a:cubicBezTo>
                    <a:pt x="536" y="2739"/>
                    <a:pt x="548" y="2751"/>
                    <a:pt x="548" y="2751"/>
                  </a:cubicBezTo>
                  <a:cubicBezTo>
                    <a:pt x="572" y="2787"/>
                    <a:pt x="596" y="2810"/>
                    <a:pt x="632" y="2822"/>
                  </a:cubicBezTo>
                  <a:lnTo>
                    <a:pt x="703" y="2906"/>
                  </a:lnTo>
                  <a:lnTo>
                    <a:pt x="775" y="2977"/>
                  </a:lnTo>
                  <a:cubicBezTo>
                    <a:pt x="882" y="3084"/>
                    <a:pt x="1001" y="3203"/>
                    <a:pt x="1108" y="3287"/>
                  </a:cubicBezTo>
                  <a:cubicBezTo>
                    <a:pt x="1322" y="3501"/>
                    <a:pt x="1560" y="3703"/>
                    <a:pt x="1775" y="3870"/>
                  </a:cubicBezTo>
                  <a:lnTo>
                    <a:pt x="1882" y="3953"/>
                  </a:lnTo>
                  <a:lnTo>
                    <a:pt x="1894" y="3977"/>
                  </a:lnTo>
                  <a:cubicBezTo>
                    <a:pt x="2299" y="4334"/>
                    <a:pt x="2691" y="4656"/>
                    <a:pt x="3049" y="5013"/>
                  </a:cubicBezTo>
                  <a:cubicBezTo>
                    <a:pt x="3203" y="4751"/>
                    <a:pt x="3311" y="4454"/>
                    <a:pt x="3346" y="4120"/>
                  </a:cubicBezTo>
                  <a:cubicBezTo>
                    <a:pt x="3346" y="4061"/>
                    <a:pt x="3322" y="4001"/>
                    <a:pt x="3275" y="3977"/>
                  </a:cubicBezTo>
                  <a:cubicBezTo>
                    <a:pt x="3275" y="3953"/>
                    <a:pt x="3263" y="3953"/>
                    <a:pt x="3251" y="3942"/>
                  </a:cubicBezTo>
                  <a:cubicBezTo>
                    <a:pt x="2656" y="3453"/>
                    <a:pt x="2013" y="2977"/>
                    <a:pt x="1227" y="2429"/>
                  </a:cubicBezTo>
                  <a:cubicBezTo>
                    <a:pt x="1477" y="1572"/>
                    <a:pt x="1227" y="620"/>
                    <a:pt x="572" y="1"/>
                  </a:cubicBezTo>
                  <a:close/>
                </a:path>
              </a:pathLst>
            </a:custGeom>
            <a:solidFill>
              <a:srgbClr val="333154">
                <a:alpha val="30730"/>
              </a:srgbClr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sp>
        <p:nvSpPr>
          <p:cNvPr id="378" name="Google Shape;378;p44"/>
          <p:cNvSpPr/>
          <p:nvPr/>
        </p:nvSpPr>
        <p:spPr>
          <a:xfrm>
            <a:off x="427207" y="726711"/>
            <a:ext cx="440492" cy="335666"/>
          </a:xfrm>
          <a:custGeom>
            <a:avLst/>
            <a:gdLst/>
            <a:ahLst/>
            <a:cxnLst/>
            <a:rect l="l" t="t" r="r" b="b"/>
            <a:pathLst>
              <a:path w="7442" h="5671" extrusionOk="0">
                <a:moveTo>
                  <a:pt x="4906" y="2036"/>
                </a:moveTo>
                <a:lnTo>
                  <a:pt x="4906" y="2036"/>
                </a:lnTo>
                <a:cubicBezTo>
                  <a:pt x="4898" y="2043"/>
                  <a:pt x="4891" y="2046"/>
                  <a:pt x="4886" y="2047"/>
                </a:cubicBezTo>
                <a:lnTo>
                  <a:pt x="4886" y="2047"/>
                </a:lnTo>
                <a:cubicBezTo>
                  <a:pt x="4894" y="2045"/>
                  <a:pt x="4895" y="2036"/>
                  <a:pt x="4906" y="2036"/>
                </a:cubicBezTo>
                <a:close/>
                <a:moveTo>
                  <a:pt x="2215" y="2262"/>
                </a:moveTo>
                <a:lnTo>
                  <a:pt x="2179" y="2286"/>
                </a:lnTo>
                <a:cubicBezTo>
                  <a:pt x="2203" y="2274"/>
                  <a:pt x="2215" y="2274"/>
                  <a:pt x="2215" y="2262"/>
                </a:cubicBezTo>
                <a:close/>
                <a:moveTo>
                  <a:pt x="3036" y="2857"/>
                </a:moveTo>
                <a:lnTo>
                  <a:pt x="3001" y="2881"/>
                </a:lnTo>
                <a:cubicBezTo>
                  <a:pt x="3025" y="2869"/>
                  <a:pt x="3036" y="2869"/>
                  <a:pt x="3037" y="2857"/>
                </a:cubicBezTo>
                <a:close/>
                <a:moveTo>
                  <a:pt x="5554" y="1"/>
                </a:moveTo>
                <a:cubicBezTo>
                  <a:pt x="5497" y="1"/>
                  <a:pt x="5439" y="5"/>
                  <a:pt x="5382" y="12"/>
                </a:cubicBezTo>
                <a:cubicBezTo>
                  <a:pt x="5037" y="36"/>
                  <a:pt x="4703" y="143"/>
                  <a:pt x="4382" y="274"/>
                </a:cubicBezTo>
                <a:cubicBezTo>
                  <a:pt x="3989" y="440"/>
                  <a:pt x="3596" y="643"/>
                  <a:pt x="3227" y="869"/>
                </a:cubicBezTo>
                <a:cubicBezTo>
                  <a:pt x="2822" y="1107"/>
                  <a:pt x="2453" y="1381"/>
                  <a:pt x="2096" y="1655"/>
                </a:cubicBezTo>
                <a:cubicBezTo>
                  <a:pt x="1739" y="1941"/>
                  <a:pt x="1382" y="2238"/>
                  <a:pt x="1048" y="2584"/>
                </a:cubicBezTo>
                <a:cubicBezTo>
                  <a:pt x="774" y="2869"/>
                  <a:pt x="512" y="3179"/>
                  <a:pt x="310" y="3524"/>
                </a:cubicBezTo>
                <a:cubicBezTo>
                  <a:pt x="143" y="3786"/>
                  <a:pt x="12" y="4096"/>
                  <a:pt x="0" y="4417"/>
                </a:cubicBezTo>
                <a:lnTo>
                  <a:pt x="0" y="4441"/>
                </a:lnTo>
                <a:cubicBezTo>
                  <a:pt x="0" y="4619"/>
                  <a:pt x="24" y="4739"/>
                  <a:pt x="72" y="4881"/>
                </a:cubicBezTo>
                <a:cubicBezTo>
                  <a:pt x="131" y="5036"/>
                  <a:pt x="227" y="5191"/>
                  <a:pt x="358" y="5322"/>
                </a:cubicBezTo>
                <a:cubicBezTo>
                  <a:pt x="572" y="5560"/>
                  <a:pt x="893" y="5655"/>
                  <a:pt x="1191" y="5667"/>
                </a:cubicBezTo>
                <a:cubicBezTo>
                  <a:pt x="1221" y="5669"/>
                  <a:pt x="1250" y="5670"/>
                  <a:pt x="1281" y="5670"/>
                </a:cubicBezTo>
                <a:cubicBezTo>
                  <a:pt x="1420" y="5670"/>
                  <a:pt x="1564" y="5649"/>
                  <a:pt x="1691" y="5620"/>
                </a:cubicBezTo>
                <a:cubicBezTo>
                  <a:pt x="1858" y="5596"/>
                  <a:pt x="2036" y="5548"/>
                  <a:pt x="2203" y="5489"/>
                </a:cubicBezTo>
                <a:cubicBezTo>
                  <a:pt x="2596" y="5358"/>
                  <a:pt x="2989" y="5155"/>
                  <a:pt x="3346" y="4953"/>
                </a:cubicBezTo>
                <a:cubicBezTo>
                  <a:pt x="4144" y="4500"/>
                  <a:pt x="4894" y="3965"/>
                  <a:pt x="5608" y="3405"/>
                </a:cubicBezTo>
                <a:cubicBezTo>
                  <a:pt x="6204" y="2941"/>
                  <a:pt x="6787" y="2453"/>
                  <a:pt x="7358" y="1976"/>
                </a:cubicBezTo>
                <a:cubicBezTo>
                  <a:pt x="7406" y="1929"/>
                  <a:pt x="7442" y="1857"/>
                  <a:pt x="7442" y="1786"/>
                </a:cubicBezTo>
                <a:cubicBezTo>
                  <a:pt x="7442" y="1702"/>
                  <a:pt x="7406" y="1643"/>
                  <a:pt x="7347" y="1583"/>
                </a:cubicBezTo>
                <a:cubicBezTo>
                  <a:pt x="7299" y="1536"/>
                  <a:pt x="7228" y="1512"/>
                  <a:pt x="7156" y="1512"/>
                </a:cubicBezTo>
                <a:cubicBezTo>
                  <a:pt x="7085" y="1512"/>
                  <a:pt x="7025" y="1536"/>
                  <a:pt x="6966" y="1595"/>
                </a:cubicBezTo>
                <a:cubicBezTo>
                  <a:pt x="6632" y="1869"/>
                  <a:pt x="6323" y="2131"/>
                  <a:pt x="5989" y="2405"/>
                </a:cubicBezTo>
                <a:cubicBezTo>
                  <a:pt x="5991" y="2404"/>
                  <a:pt x="5993" y="2403"/>
                  <a:pt x="5995" y="2402"/>
                </a:cubicBezTo>
                <a:lnTo>
                  <a:pt x="5995" y="2402"/>
                </a:lnTo>
                <a:cubicBezTo>
                  <a:pt x="5452" y="2850"/>
                  <a:pt x="4887" y="3276"/>
                  <a:pt x="4310" y="3679"/>
                </a:cubicBezTo>
                <a:cubicBezTo>
                  <a:pt x="3703" y="4119"/>
                  <a:pt x="3072" y="4512"/>
                  <a:pt x="2394" y="4810"/>
                </a:cubicBezTo>
                <a:cubicBezTo>
                  <a:pt x="2108" y="4929"/>
                  <a:pt x="1810" y="5048"/>
                  <a:pt x="1501" y="5096"/>
                </a:cubicBezTo>
                <a:cubicBezTo>
                  <a:pt x="1418" y="5104"/>
                  <a:pt x="1331" y="5118"/>
                  <a:pt x="1245" y="5118"/>
                </a:cubicBezTo>
                <a:cubicBezTo>
                  <a:pt x="1206" y="5118"/>
                  <a:pt x="1168" y="5115"/>
                  <a:pt x="1132" y="5108"/>
                </a:cubicBezTo>
                <a:cubicBezTo>
                  <a:pt x="1072" y="5096"/>
                  <a:pt x="989" y="5084"/>
                  <a:pt x="929" y="5072"/>
                </a:cubicBezTo>
                <a:cubicBezTo>
                  <a:pt x="893" y="5048"/>
                  <a:pt x="846" y="5024"/>
                  <a:pt x="798" y="4989"/>
                </a:cubicBezTo>
                <a:cubicBezTo>
                  <a:pt x="751" y="4965"/>
                  <a:pt x="727" y="4929"/>
                  <a:pt x="691" y="4893"/>
                </a:cubicBezTo>
                <a:cubicBezTo>
                  <a:pt x="655" y="4834"/>
                  <a:pt x="620" y="4774"/>
                  <a:pt x="596" y="4715"/>
                </a:cubicBezTo>
                <a:cubicBezTo>
                  <a:pt x="560" y="4655"/>
                  <a:pt x="548" y="4596"/>
                  <a:pt x="536" y="4536"/>
                </a:cubicBezTo>
                <a:lnTo>
                  <a:pt x="536" y="4381"/>
                </a:lnTo>
                <a:cubicBezTo>
                  <a:pt x="548" y="4298"/>
                  <a:pt x="572" y="4203"/>
                  <a:pt x="608" y="4119"/>
                </a:cubicBezTo>
                <a:cubicBezTo>
                  <a:pt x="679" y="3917"/>
                  <a:pt x="798" y="3738"/>
                  <a:pt x="917" y="3572"/>
                </a:cubicBezTo>
                <a:cubicBezTo>
                  <a:pt x="1274" y="3096"/>
                  <a:pt x="1715" y="2655"/>
                  <a:pt x="2167" y="2286"/>
                </a:cubicBezTo>
                <a:cubicBezTo>
                  <a:pt x="2834" y="1738"/>
                  <a:pt x="3584" y="1250"/>
                  <a:pt x="4382" y="869"/>
                </a:cubicBezTo>
                <a:cubicBezTo>
                  <a:pt x="4680" y="738"/>
                  <a:pt x="4977" y="631"/>
                  <a:pt x="5299" y="571"/>
                </a:cubicBezTo>
                <a:cubicBezTo>
                  <a:pt x="5394" y="559"/>
                  <a:pt x="5501" y="559"/>
                  <a:pt x="5608" y="559"/>
                </a:cubicBezTo>
                <a:cubicBezTo>
                  <a:pt x="5656" y="559"/>
                  <a:pt x="5704" y="571"/>
                  <a:pt x="5739" y="595"/>
                </a:cubicBezTo>
                <a:cubicBezTo>
                  <a:pt x="5751" y="607"/>
                  <a:pt x="5787" y="607"/>
                  <a:pt x="5799" y="619"/>
                </a:cubicBezTo>
                <a:cubicBezTo>
                  <a:pt x="5811" y="631"/>
                  <a:pt x="5834" y="643"/>
                  <a:pt x="5846" y="643"/>
                </a:cubicBezTo>
                <a:cubicBezTo>
                  <a:pt x="5858" y="667"/>
                  <a:pt x="5858" y="679"/>
                  <a:pt x="5870" y="690"/>
                </a:cubicBezTo>
                <a:cubicBezTo>
                  <a:pt x="5870" y="702"/>
                  <a:pt x="5894" y="726"/>
                  <a:pt x="5894" y="738"/>
                </a:cubicBezTo>
                <a:lnTo>
                  <a:pt x="5894" y="798"/>
                </a:lnTo>
                <a:cubicBezTo>
                  <a:pt x="5894" y="845"/>
                  <a:pt x="5870" y="893"/>
                  <a:pt x="5858" y="917"/>
                </a:cubicBezTo>
                <a:cubicBezTo>
                  <a:pt x="5811" y="1024"/>
                  <a:pt x="5751" y="1107"/>
                  <a:pt x="5692" y="1202"/>
                </a:cubicBezTo>
                <a:cubicBezTo>
                  <a:pt x="5477" y="1488"/>
                  <a:pt x="5203" y="1738"/>
                  <a:pt x="4918" y="1976"/>
                </a:cubicBezTo>
                <a:cubicBezTo>
                  <a:pt x="4620" y="2214"/>
                  <a:pt x="4322" y="2441"/>
                  <a:pt x="4013" y="2643"/>
                </a:cubicBezTo>
                <a:cubicBezTo>
                  <a:pt x="3703" y="2857"/>
                  <a:pt x="3394" y="3048"/>
                  <a:pt x="3048" y="3191"/>
                </a:cubicBezTo>
                <a:cubicBezTo>
                  <a:pt x="2834" y="3286"/>
                  <a:pt x="2620" y="3369"/>
                  <a:pt x="2394" y="3417"/>
                </a:cubicBezTo>
                <a:cubicBezTo>
                  <a:pt x="2453" y="3346"/>
                  <a:pt x="2513" y="3286"/>
                  <a:pt x="2584" y="3203"/>
                </a:cubicBezTo>
                <a:cubicBezTo>
                  <a:pt x="2739" y="3060"/>
                  <a:pt x="2906" y="2929"/>
                  <a:pt x="3060" y="2786"/>
                </a:cubicBezTo>
                <a:cubicBezTo>
                  <a:pt x="3548" y="2405"/>
                  <a:pt x="4072" y="2060"/>
                  <a:pt x="4596" y="1714"/>
                </a:cubicBezTo>
                <a:cubicBezTo>
                  <a:pt x="4715" y="1643"/>
                  <a:pt x="4763" y="1488"/>
                  <a:pt x="4691" y="1345"/>
                </a:cubicBezTo>
                <a:cubicBezTo>
                  <a:pt x="4637" y="1268"/>
                  <a:pt x="4547" y="1225"/>
                  <a:pt x="4455" y="1225"/>
                </a:cubicBezTo>
                <a:cubicBezTo>
                  <a:pt x="4406" y="1225"/>
                  <a:pt x="4356" y="1237"/>
                  <a:pt x="4310" y="1262"/>
                </a:cubicBezTo>
                <a:cubicBezTo>
                  <a:pt x="3620" y="1702"/>
                  <a:pt x="2929" y="2167"/>
                  <a:pt x="2322" y="2715"/>
                </a:cubicBezTo>
                <a:lnTo>
                  <a:pt x="2013" y="3036"/>
                </a:lnTo>
                <a:cubicBezTo>
                  <a:pt x="1929" y="3119"/>
                  <a:pt x="1858" y="3203"/>
                  <a:pt x="1810" y="3310"/>
                </a:cubicBezTo>
                <a:cubicBezTo>
                  <a:pt x="1727" y="3477"/>
                  <a:pt x="1715" y="3715"/>
                  <a:pt x="1870" y="3846"/>
                </a:cubicBezTo>
                <a:cubicBezTo>
                  <a:pt x="1941" y="3905"/>
                  <a:pt x="2024" y="3941"/>
                  <a:pt x="2096" y="3953"/>
                </a:cubicBezTo>
                <a:cubicBezTo>
                  <a:pt x="2144" y="3953"/>
                  <a:pt x="2179" y="3965"/>
                  <a:pt x="2239" y="3965"/>
                </a:cubicBezTo>
                <a:cubicBezTo>
                  <a:pt x="2298" y="3965"/>
                  <a:pt x="2358" y="3953"/>
                  <a:pt x="2417" y="3953"/>
                </a:cubicBezTo>
                <a:cubicBezTo>
                  <a:pt x="2632" y="3929"/>
                  <a:pt x="2822" y="3846"/>
                  <a:pt x="3013" y="3774"/>
                </a:cubicBezTo>
                <a:cubicBezTo>
                  <a:pt x="3453" y="3607"/>
                  <a:pt x="3846" y="3393"/>
                  <a:pt x="4239" y="3119"/>
                </a:cubicBezTo>
                <a:cubicBezTo>
                  <a:pt x="4608" y="2869"/>
                  <a:pt x="4977" y="2595"/>
                  <a:pt x="5323" y="2310"/>
                </a:cubicBezTo>
                <a:cubicBezTo>
                  <a:pt x="5513" y="2155"/>
                  <a:pt x="5692" y="1988"/>
                  <a:pt x="5858" y="1810"/>
                </a:cubicBezTo>
                <a:cubicBezTo>
                  <a:pt x="6013" y="1643"/>
                  <a:pt x="6156" y="1464"/>
                  <a:pt x="6263" y="1274"/>
                </a:cubicBezTo>
                <a:cubicBezTo>
                  <a:pt x="6346" y="1107"/>
                  <a:pt x="6430" y="905"/>
                  <a:pt x="6406" y="702"/>
                </a:cubicBezTo>
                <a:cubicBezTo>
                  <a:pt x="6394" y="512"/>
                  <a:pt x="6311" y="345"/>
                  <a:pt x="6168" y="214"/>
                </a:cubicBezTo>
                <a:cubicBezTo>
                  <a:pt x="6006" y="62"/>
                  <a:pt x="5783" y="1"/>
                  <a:pt x="555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endParaRPr sz="2479"/>
          </a:p>
        </p:txBody>
      </p:sp>
      <p:grpSp>
        <p:nvGrpSpPr>
          <p:cNvPr id="379" name="Google Shape;379;p44"/>
          <p:cNvGrpSpPr/>
          <p:nvPr/>
        </p:nvGrpSpPr>
        <p:grpSpPr>
          <a:xfrm>
            <a:off x="9217976" y="3705794"/>
            <a:ext cx="2901088" cy="3261336"/>
            <a:chOff x="6213775" y="2023909"/>
            <a:chExt cx="2134050" cy="2399049"/>
          </a:xfrm>
        </p:grpSpPr>
        <p:grpSp>
          <p:nvGrpSpPr>
            <p:cNvPr id="380" name="Google Shape;380;p44"/>
            <p:cNvGrpSpPr/>
            <p:nvPr/>
          </p:nvGrpSpPr>
          <p:grpSpPr>
            <a:xfrm>
              <a:off x="6213775" y="2023909"/>
              <a:ext cx="2134050" cy="2399049"/>
              <a:chOff x="6213775" y="2023909"/>
              <a:chExt cx="2134050" cy="2399049"/>
            </a:xfrm>
          </p:grpSpPr>
          <p:sp>
            <p:nvSpPr>
              <p:cNvPr id="381" name="Google Shape;381;p44"/>
              <p:cNvSpPr/>
              <p:nvPr/>
            </p:nvSpPr>
            <p:spPr>
              <a:xfrm>
                <a:off x="6407554" y="3091427"/>
                <a:ext cx="670015" cy="492601"/>
              </a:xfrm>
              <a:custGeom>
                <a:avLst/>
                <a:gdLst/>
                <a:ahLst/>
                <a:cxnLst/>
                <a:rect l="l" t="t" r="r" b="b"/>
                <a:pathLst>
                  <a:path w="15110" h="11109" extrusionOk="0">
                    <a:moveTo>
                      <a:pt x="2620" y="0"/>
                    </a:moveTo>
                    <a:cubicBezTo>
                      <a:pt x="2536" y="0"/>
                      <a:pt x="2429" y="60"/>
                      <a:pt x="2381" y="143"/>
                    </a:cubicBezTo>
                    <a:cubicBezTo>
                      <a:pt x="2358" y="203"/>
                      <a:pt x="2358" y="274"/>
                      <a:pt x="2369" y="334"/>
                    </a:cubicBezTo>
                    <a:cubicBezTo>
                      <a:pt x="2381" y="393"/>
                      <a:pt x="2429" y="441"/>
                      <a:pt x="2500" y="489"/>
                    </a:cubicBezTo>
                    <a:cubicBezTo>
                      <a:pt x="2548" y="512"/>
                      <a:pt x="2572" y="536"/>
                      <a:pt x="2620" y="560"/>
                    </a:cubicBezTo>
                    <a:cubicBezTo>
                      <a:pt x="2381" y="691"/>
                      <a:pt x="2155" y="881"/>
                      <a:pt x="1917" y="1108"/>
                    </a:cubicBezTo>
                    <a:cubicBezTo>
                      <a:pt x="1596" y="1441"/>
                      <a:pt x="1310" y="1870"/>
                      <a:pt x="1024" y="2405"/>
                    </a:cubicBezTo>
                    <a:cubicBezTo>
                      <a:pt x="786" y="2870"/>
                      <a:pt x="607" y="3370"/>
                      <a:pt x="476" y="3929"/>
                    </a:cubicBezTo>
                    <a:cubicBezTo>
                      <a:pt x="405" y="4251"/>
                      <a:pt x="345" y="4560"/>
                      <a:pt x="334" y="4846"/>
                    </a:cubicBezTo>
                    <a:lnTo>
                      <a:pt x="274" y="4846"/>
                    </a:lnTo>
                    <a:cubicBezTo>
                      <a:pt x="214" y="4846"/>
                      <a:pt x="167" y="4858"/>
                      <a:pt x="119" y="4894"/>
                    </a:cubicBezTo>
                    <a:cubicBezTo>
                      <a:pt x="60" y="4941"/>
                      <a:pt x="36" y="5001"/>
                      <a:pt x="24" y="5060"/>
                    </a:cubicBezTo>
                    <a:cubicBezTo>
                      <a:pt x="0" y="5120"/>
                      <a:pt x="24" y="5191"/>
                      <a:pt x="60" y="5239"/>
                    </a:cubicBezTo>
                    <a:cubicBezTo>
                      <a:pt x="953" y="6203"/>
                      <a:pt x="1953" y="7061"/>
                      <a:pt x="3024" y="7823"/>
                    </a:cubicBezTo>
                    <a:cubicBezTo>
                      <a:pt x="4108" y="8585"/>
                      <a:pt x="5287" y="9240"/>
                      <a:pt x="6525" y="9763"/>
                    </a:cubicBezTo>
                    <a:cubicBezTo>
                      <a:pt x="8275" y="10502"/>
                      <a:pt x="10085" y="10930"/>
                      <a:pt x="11883" y="11085"/>
                    </a:cubicBezTo>
                    <a:cubicBezTo>
                      <a:pt x="11906" y="11097"/>
                      <a:pt x="11954" y="11097"/>
                      <a:pt x="11990" y="11097"/>
                    </a:cubicBezTo>
                    <a:cubicBezTo>
                      <a:pt x="12014" y="11097"/>
                      <a:pt x="12025" y="11097"/>
                      <a:pt x="12061" y="11085"/>
                    </a:cubicBezTo>
                    <a:cubicBezTo>
                      <a:pt x="12383" y="11097"/>
                      <a:pt x="12728" y="11109"/>
                      <a:pt x="13061" y="11109"/>
                    </a:cubicBezTo>
                    <a:cubicBezTo>
                      <a:pt x="13478" y="11109"/>
                      <a:pt x="13871" y="11097"/>
                      <a:pt x="14276" y="11073"/>
                    </a:cubicBezTo>
                    <a:cubicBezTo>
                      <a:pt x="14383" y="11049"/>
                      <a:pt x="14478" y="11049"/>
                      <a:pt x="14585" y="11037"/>
                    </a:cubicBezTo>
                    <a:cubicBezTo>
                      <a:pt x="14645" y="11037"/>
                      <a:pt x="14704" y="10990"/>
                      <a:pt x="14752" y="10954"/>
                    </a:cubicBezTo>
                    <a:cubicBezTo>
                      <a:pt x="14800" y="10895"/>
                      <a:pt x="14812" y="10835"/>
                      <a:pt x="14812" y="10752"/>
                    </a:cubicBezTo>
                    <a:cubicBezTo>
                      <a:pt x="14800" y="10621"/>
                      <a:pt x="14692" y="10537"/>
                      <a:pt x="14561" y="10537"/>
                    </a:cubicBezTo>
                    <a:lnTo>
                      <a:pt x="14526" y="10537"/>
                    </a:lnTo>
                    <a:cubicBezTo>
                      <a:pt x="14026" y="10573"/>
                      <a:pt x="13538" y="10609"/>
                      <a:pt x="13037" y="10609"/>
                    </a:cubicBezTo>
                    <a:cubicBezTo>
                      <a:pt x="13097" y="10573"/>
                      <a:pt x="13157" y="10537"/>
                      <a:pt x="13216" y="10490"/>
                    </a:cubicBezTo>
                    <a:cubicBezTo>
                      <a:pt x="13549" y="10252"/>
                      <a:pt x="13835" y="9966"/>
                      <a:pt x="14085" y="9644"/>
                    </a:cubicBezTo>
                    <a:cubicBezTo>
                      <a:pt x="14550" y="9025"/>
                      <a:pt x="14859" y="8251"/>
                      <a:pt x="14990" y="7406"/>
                    </a:cubicBezTo>
                    <a:cubicBezTo>
                      <a:pt x="15109" y="6608"/>
                      <a:pt x="15062" y="5775"/>
                      <a:pt x="14847" y="4918"/>
                    </a:cubicBezTo>
                    <a:cubicBezTo>
                      <a:pt x="14633" y="4120"/>
                      <a:pt x="14264" y="3370"/>
                      <a:pt x="13752" y="2763"/>
                    </a:cubicBezTo>
                    <a:cubicBezTo>
                      <a:pt x="13395" y="2346"/>
                      <a:pt x="12978" y="1989"/>
                      <a:pt x="12502" y="1727"/>
                    </a:cubicBezTo>
                    <a:cubicBezTo>
                      <a:pt x="12383" y="1643"/>
                      <a:pt x="12252" y="1584"/>
                      <a:pt x="12121" y="1524"/>
                    </a:cubicBezTo>
                    <a:lnTo>
                      <a:pt x="12145" y="1524"/>
                    </a:lnTo>
                    <a:cubicBezTo>
                      <a:pt x="12204" y="1512"/>
                      <a:pt x="12252" y="1465"/>
                      <a:pt x="12287" y="1429"/>
                    </a:cubicBezTo>
                    <a:cubicBezTo>
                      <a:pt x="12311" y="1370"/>
                      <a:pt x="12323" y="1274"/>
                      <a:pt x="12299" y="1215"/>
                    </a:cubicBezTo>
                    <a:cubicBezTo>
                      <a:pt x="12287" y="1155"/>
                      <a:pt x="12228" y="1096"/>
                      <a:pt x="12168" y="1072"/>
                    </a:cubicBezTo>
                    <a:cubicBezTo>
                      <a:pt x="12133" y="1048"/>
                      <a:pt x="12109" y="1036"/>
                      <a:pt x="12061" y="1036"/>
                    </a:cubicBezTo>
                    <a:cubicBezTo>
                      <a:pt x="12025" y="1036"/>
                      <a:pt x="12002" y="1036"/>
                      <a:pt x="11966" y="1048"/>
                    </a:cubicBezTo>
                    <a:cubicBezTo>
                      <a:pt x="11823" y="1084"/>
                      <a:pt x="11656" y="1131"/>
                      <a:pt x="11513" y="1155"/>
                    </a:cubicBezTo>
                    <a:cubicBezTo>
                      <a:pt x="11371" y="1191"/>
                      <a:pt x="11228" y="1215"/>
                      <a:pt x="11097" y="1227"/>
                    </a:cubicBezTo>
                    <a:cubicBezTo>
                      <a:pt x="11037" y="1215"/>
                      <a:pt x="10954" y="1215"/>
                      <a:pt x="10894" y="1203"/>
                    </a:cubicBezTo>
                    <a:lnTo>
                      <a:pt x="10871" y="1203"/>
                    </a:lnTo>
                    <a:cubicBezTo>
                      <a:pt x="10799" y="1203"/>
                      <a:pt x="10716" y="1227"/>
                      <a:pt x="10656" y="1286"/>
                    </a:cubicBezTo>
                    <a:cubicBezTo>
                      <a:pt x="9989" y="1381"/>
                      <a:pt x="9287" y="1429"/>
                      <a:pt x="8608" y="1429"/>
                    </a:cubicBezTo>
                    <a:cubicBezTo>
                      <a:pt x="8335" y="1429"/>
                      <a:pt x="8073" y="1429"/>
                      <a:pt x="7799" y="1405"/>
                    </a:cubicBezTo>
                    <a:lnTo>
                      <a:pt x="7834" y="1405"/>
                    </a:lnTo>
                    <a:cubicBezTo>
                      <a:pt x="6632" y="1334"/>
                      <a:pt x="5501" y="1131"/>
                      <a:pt x="4453" y="798"/>
                    </a:cubicBezTo>
                    <a:lnTo>
                      <a:pt x="4465" y="798"/>
                    </a:lnTo>
                    <a:cubicBezTo>
                      <a:pt x="4072" y="667"/>
                      <a:pt x="3679" y="500"/>
                      <a:pt x="3322" y="334"/>
                    </a:cubicBezTo>
                    <a:cubicBezTo>
                      <a:pt x="3310" y="322"/>
                      <a:pt x="3298" y="322"/>
                      <a:pt x="3298" y="322"/>
                    </a:cubicBezTo>
                    <a:lnTo>
                      <a:pt x="3262" y="310"/>
                    </a:lnTo>
                    <a:cubicBezTo>
                      <a:pt x="3072" y="215"/>
                      <a:pt x="2881" y="119"/>
                      <a:pt x="2703" y="12"/>
                    </a:cubicBezTo>
                    <a:cubicBezTo>
                      <a:pt x="2703" y="0"/>
                      <a:pt x="2655" y="0"/>
                      <a:pt x="262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82" name="Google Shape;382;p44"/>
              <p:cNvSpPr/>
              <p:nvPr/>
            </p:nvSpPr>
            <p:spPr>
              <a:xfrm>
                <a:off x="6213775" y="2838538"/>
                <a:ext cx="371723" cy="510027"/>
              </a:xfrm>
              <a:custGeom>
                <a:avLst/>
                <a:gdLst/>
                <a:ahLst/>
                <a:cxnLst/>
                <a:rect l="l" t="t" r="r" b="b"/>
                <a:pathLst>
                  <a:path w="8383" h="11502" extrusionOk="0">
                    <a:moveTo>
                      <a:pt x="5716" y="0"/>
                    </a:moveTo>
                    <a:cubicBezTo>
                      <a:pt x="5466" y="60"/>
                      <a:pt x="5227" y="119"/>
                      <a:pt x="5001" y="203"/>
                    </a:cubicBezTo>
                    <a:cubicBezTo>
                      <a:pt x="4775" y="298"/>
                      <a:pt x="4537" y="405"/>
                      <a:pt x="4287" y="548"/>
                    </a:cubicBezTo>
                    <a:cubicBezTo>
                      <a:pt x="3858" y="786"/>
                      <a:pt x="3441" y="1119"/>
                      <a:pt x="2989" y="1536"/>
                    </a:cubicBezTo>
                    <a:cubicBezTo>
                      <a:pt x="2227" y="2251"/>
                      <a:pt x="1572" y="3167"/>
                      <a:pt x="1024" y="4275"/>
                    </a:cubicBezTo>
                    <a:cubicBezTo>
                      <a:pt x="727" y="4882"/>
                      <a:pt x="477" y="5525"/>
                      <a:pt x="298" y="6192"/>
                    </a:cubicBezTo>
                    <a:cubicBezTo>
                      <a:pt x="203" y="6489"/>
                      <a:pt x="143" y="6799"/>
                      <a:pt x="108" y="7096"/>
                    </a:cubicBezTo>
                    <a:cubicBezTo>
                      <a:pt x="72" y="7251"/>
                      <a:pt x="60" y="7406"/>
                      <a:pt x="48" y="7561"/>
                    </a:cubicBezTo>
                    <a:lnTo>
                      <a:pt x="48" y="7608"/>
                    </a:lnTo>
                    <a:cubicBezTo>
                      <a:pt x="12" y="7846"/>
                      <a:pt x="1" y="8108"/>
                      <a:pt x="12" y="8370"/>
                    </a:cubicBezTo>
                    <a:cubicBezTo>
                      <a:pt x="60" y="8442"/>
                      <a:pt x="108" y="8525"/>
                      <a:pt x="143" y="8608"/>
                    </a:cubicBezTo>
                    <a:cubicBezTo>
                      <a:pt x="370" y="8906"/>
                      <a:pt x="655" y="9204"/>
                      <a:pt x="977" y="9513"/>
                    </a:cubicBezTo>
                    <a:cubicBezTo>
                      <a:pt x="1334" y="9859"/>
                      <a:pt x="1727" y="10168"/>
                      <a:pt x="2156" y="10466"/>
                    </a:cubicBezTo>
                    <a:cubicBezTo>
                      <a:pt x="2620" y="10775"/>
                      <a:pt x="3049" y="11014"/>
                      <a:pt x="3477" y="11192"/>
                    </a:cubicBezTo>
                    <a:cubicBezTo>
                      <a:pt x="3703" y="11287"/>
                      <a:pt x="3930" y="11359"/>
                      <a:pt x="4168" y="11418"/>
                    </a:cubicBezTo>
                    <a:cubicBezTo>
                      <a:pt x="4346" y="11466"/>
                      <a:pt x="4537" y="11490"/>
                      <a:pt x="4751" y="11502"/>
                    </a:cubicBezTo>
                    <a:lnTo>
                      <a:pt x="4870" y="11502"/>
                    </a:lnTo>
                    <a:cubicBezTo>
                      <a:pt x="4930" y="11502"/>
                      <a:pt x="5001" y="11466"/>
                      <a:pt x="5049" y="11418"/>
                    </a:cubicBezTo>
                    <a:cubicBezTo>
                      <a:pt x="5061" y="11395"/>
                      <a:pt x="5061" y="11383"/>
                      <a:pt x="5073" y="11371"/>
                    </a:cubicBezTo>
                    <a:lnTo>
                      <a:pt x="5120" y="11275"/>
                    </a:lnTo>
                    <a:cubicBezTo>
                      <a:pt x="5132" y="11240"/>
                      <a:pt x="5144" y="11180"/>
                      <a:pt x="5168" y="11133"/>
                    </a:cubicBezTo>
                    <a:cubicBezTo>
                      <a:pt x="5204" y="10763"/>
                      <a:pt x="5287" y="10359"/>
                      <a:pt x="5406" y="9966"/>
                    </a:cubicBezTo>
                    <a:cubicBezTo>
                      <a:pt x="5596" y="9347"/>
                      <a:pt x="5882" y="8739"/>
                      <a:pt x="6239" y="8144"/>
                    </a:cubicBezTo>
                    <a:cubicBezTo>
                      <a:pt x="6609" y="7549"/>
                      <a:pt x="7073" y="6989"/>
                      <a:pt x="7573" y="6513"/>
                    </a:cubicBezTo>
                    <a:lnTo>
                      <a:pt x="7585" y="6501"/>
                    </a:lnTo>
                    <a:lnTo>
                      <a:pt x="7609" y="6489"/>
                    </a:lnTo>
                    <a:cubicBezTo>
                      <a:pt x="7704" y="6394"/>
                      <a:pt x="7811" y="6311"/>
                      <a:pt x="7930" y="6215"/>
                    </a:cubicBezTo>
                    <a:cubicBezTo>
                      <a:pt x="7990" y="6180"/>
                      <a:pt x="8025" y="6120"/>
                      <a:pt x="8037" y="6061"/>
                    </a:cubicBezTo>
                    <a:cubicBezTo>
                      <a:pt x="8049" y="6001"/>
                      <a:pt x="8037" y="5941"/>
                      <a:pt x="8002" y="5894"/>
                    </a:cubicBezTo>
                    <a:cubicBezTo>
                      <a:pt x="7942" y="5822"/>
                      <a:pt x="7906" y="5763"/>
                      <a:pt x="7847" y="5680"/>
                    </a:cubicBezTo>
                    <a:lnTo>
                      <a:pt x="7823" y="5668"/>
                    </a:lnTo>
                    <a:lnTo>
                      <a:pt x="7692" y="5489"/>
                    </a:lnTo>
                    <a:cubicBezTo>
                      <a:pt x="7692" y="5477"/>
                      <a:pt x="7680" y="5465"/>
                      <a:pt x="7680" y="5441"/>
                    </a:cubicBezTo>
                    <a:cubicBezTo>
                      <a:pt x="7680" y="5441"/>
                      <a:pt x="7680" y="5430"/>
                      <a:pt x="7668" y="5430"/>
                    </a:cubicBezTo>
                    <a:cubicBezTo>
                      <a:pt x="7644" y="5406"/>
                      <a:pt x="7632" y="5370"/>
                      <a:pt x="7632" y="5322"/>
                    </a:cubicBezTo>
                    <a:cubicBezTo>
                      <a:pt x="7621" y="5263"/>
                      <a:pt x="7621" y="5227"/>
                      <a:pt x="7621" y="5168"/>
                    </a:cubicBezTo>
                    <a:cubicBezTo>
                      <a:pt x="7632" y="5072"/>
                      <a:pt x="7644" y="4989"/>
                      <a:pt x="7680" y="4882"/>
                    </a:cubicBezTo>
                    <a:cubicBezTo>
                      <a:pt x="7752" y="4691"/>
                      <a:pt x="7847" y="4513"/>
                      <a:pt x="7930" y="4334"/>
                    </a:cubicBezTo>
                    <a:lnTo>
                      <a:pt x="7942" y="4298"/>
                    </a:lnTo>
                    <a:cubicBezTo>
                      <a:pt x="8049" y="4096"/>
                      <a:pt x="8168" y="3870"/>
                      <a:pt x="8240" y="3620"/>
                    </a:cubicBezTo>
                    <a:cubicBezTo>
                      <a:pt x="8323" y="3382"/>
                      <a:pt x="8347" y="3144"/>
                      <a:pt x="8359" y="2858"/>
                    </a:cubicBezTo>
                    <a:cubicBezTo>
                      <a:pt x="8383" y="2620"/>
                      <a:pt x="8335" y="2370"/>
                      <a:pt x="8275" y="2072"/>
                    </a:cubicBezTo>
                    <a:cubicBezTo>
                      <a:pt x="8156" y="1596"/>
                      <a:pt x="7871" y="1131"/>
                      <a:pt x="7466" y="774"/>
                    </a:cubicBezTo>
                    <a:cubicBezTo>
                      <a:pt x="7275" y="596"/>
                      <a:pt x="7037" y="441"/>
                      <a:pt x="6751" y="298"/>
                    </a:cubicBezTo>
                    <a:cubicBezTo>
                      <a:pt x="6501" y="167"/>
                      <a:pt x="6204" y="72"/>
                      <a:pt x="589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83" name="Google Shape;383;p44"/>
              <p:cNvSpPr/>
              <p:nvPr/>
            </p:nvSpPr>
            <p:spPr>
              <a:xfrm>
                <a:off x="6214307" y="2838538"/>
                <a:ext cx="370659" cy="430832"/>
              </a:xfrm>
              <a:custGeom>
                <a:avLst/>
                <a:gdLst/>
                <a:ahLst/>
                <a:cxnLst/>
                <a:rect l="l" t="t" r="r" b="b"/>
                <a:pathLst>
                  <a:path w="8359" h="9716" extrusionOk="0">
                    <a:moveTo>
                      <a:pt x="5704" y="0"/>
                    </a:moveTo>
                    <a:cubicBezTo>
                      <a:pt x="5454" y="60"/>
                      <a:pt x="5215" y="119"/>
                      <a:pt x="4989" y="203"/>
                    </a:cubicBezTo>
                    <a:cubicBezTo>
                      <a:pt x="4763" y="298"/>
                      <a:pt x="4525" y="405"/>
                      <a:pt x="4275" y="548"/>
                    </a:cubicBezTo>
                    <a:cubicBezTo>
                      <a:pt x="3858" y="786"/>
                      <a:pt x="3429" y="1096"/>
                      <a:pt x="2977" y="1536"/>
                    </a:cubicBezTo>
                    <a:cubicBezTo>
                      <a:pt x="2215" y="2251"/>
                      <a:pt x="1560" y="3167"/>
                      <a:pt x="1012" y="4287"/>
                    </a:cubicBezTo>
                    <a:cubicBezTo>
                      <a:pt x="715" y="4894"/>
                      <a:pt x="465" y="5537"/>
                      <a:pt x="286" y="6203"/>
                    </a:cubicBezTo>
                    <a:cubicBezTo>
                      <a:pt x="191" y="6513"/>
                      <a:pt x="131" y="6811"/>
                      <a:pt x="96" y="7108"/>
                    </a:cubicBezTo>
                    <a:cubicBezTo>
                      <a:pt x="72" y="7251"/>
                      <a:pt x="60" y="7394"/>
                      <a:pt x="48" y="7525"/>
                    </a:cubicBezTo>
                    <a:lnTo>
                      <a:pt x="48" y="7573"/>
                    </a:lnTo>
                    <a:lnTo>
                      <a:pt x="48" y="7620"/>
                    </a:lnTo>
                    <a:cubicBezTo>
                      <a:pt x="12" y="7858"/>
                      <a:pt x="0" y="8120"/>
                      <a:pt x="12" y="8382"/>
                    </a:cubicBezTo>
                    <a:cubicBezTo>
                      <a:pt x="60" y="8466"/>
                      <a:pt x="108" y="8549"/>
                      <a:pt x="167" y="8620"/>
                    </a:cubicBezTo>
                    <a:cubicBezTo>
                      <a:pt x="405" y="8918"/>
                      <a:pt x="667" y="9216"/>
                      <a:pt x="1001" y="9525"/>
                    </a:cubicBezTo>
                    <a:cubicBezTo>
                      <a:pt x="1072" y="9585"/>
                      <a:pt x="1132" y="9656"/>
                      <a:pt x="1203" y="9716"/>
                    </a:cubicBezTo>
                    <a:lnTo>
                      <a:pt x="1203" y="9656"/>
                    </a:lnTo>
                    <a:cubicBezTo>
                      <a:pt x="1203" y="9037"/>
                      <a:pt x="1286" y="8406"/>
                      <a:pt x="1405" y="7787"/>
                    </a:cubicBezTo>
                    <a:cubicBezTo>
                      <a:pt x="1536" y="7156"/>
                      <a:pt x="1727" y="6549"/>
                      <a:pt x="1965" y="5953"/>
                    </a:cubicBezTo>
                    <a:cubicBezTo>
                      <a:pt x="2441" y="4798"/>
                      <a:pt x="3144" y="3703"/>
                      <a:pt x="4037" y="2834"/>
                    </a:cubicBezTo>
                    <a:cubicBezTo>
                      <a:pt x="4037" y="2810"/>
                      <a:pt x="4049" y="2810"/>
                      <a:pt x="4049" y="2798"/>
                    </a:cubicBezTo>
                    <a:cubicBezTo>
                      <a:pt x="4060" y="2786"/>
                      <a:pt x="4084" y="2786"/>
                      <a:pt x="4096" y="2786"/>
                    </a:cubicBezTo>
                    <a:cubicBezTo>
                      <a:pt x="4108" y="2786"/>
                      <a:pt x="4120" y="2798"/>
                      <a:pt x="4144" y="2798"/>
                    </a:cubicBezTo>
                    <a:cubicBezTo>
                      <a:pt x="4334" y="3036"/>
                      <a:pt x="4561" y="3251"/>
                      <a:pt x="4775" y="3441"/>
                    </a:cubicBezTo>
                    <a:lnTo>
                      <a:pt x="4763" y="3429"/>
                    </a:lnTo>
                    <a:lnTo>
                      <a:pt x="4763" y="3429"/>
                    </a:lnTo>
                    <a:cubicBezTo>
                      <a:pt x="5120" y="3703"/>
                      <a:pt x="5513" y="3941"/>
                      <a:pt x="5906" y="4120"/>
                    </a:cubicBezTo>
                    <a:lnTo>
                      <a:pt x="5894" y="4120"/>
                    </a:lnTo>
                    <a:cubicBezTo>
                      <a:pt x="6061" y="4203"/>
                      <a:pt x="6227" y="4263"/>
                      <a:pt x="6406" y="4298"/>
                    </a:cubicBezTo>
                    <a:cubicBezTo>
                      <a:pt x="6549" y="4346"/>
                      <a:pt x="6716" y="4382"/>
                      <a:pt x="6870" y="4406"/>
                    </a:cubicBezTo>
                    <a:cubicBezTo>
                      <a:pt x="6978" y="4417"/>
                      <a:pt x="7085" y="4441"/>
                      <a:pt x="7204" y="4441"/>
                    </a:cubicBezTo>
                    <a:cubicBezTo>
                      <a:pt x="7311" y="4441"/>
                      <a:pt x="7394" y="4441"/>
                      <a:pt x="7489" y="4417"/>
                    </a:cubicBezTo>
                    <a:cubicBezTo>
                      <a:pt x="7573" y="4406"/>
                      <a:pt x="7644" y="4394"/>
                      <a:pt x="7740" y="4382"/>
                    </a:cubicBezTo>
                    <a:cubicBezTo>
                      <a:pt x="7799" y="4358"/>
                      <a:pt x="7859" y="4346"/>
                      <a:pt x="7918" y="4322"/>
                    </a:cubicBezTo>
                    <a:lnTo>
                      <a:pt x="7930" y="4298"/>
                    </a:lnTo>
                    <a:cubicBezTo>
                      <a:pt x="8037" y="4096"/>
                      <a:pt x="8156" y="3858"/>
                      <a:pt x="8228" y="3620"/>
                    </a:cubicBezTo>
                    <a:cubicBezTo>
                      <a:pt x="8299" y="3382"/>
                      <a:pt x="8347" y="3144"/>
                      <a:pt x="8347" y="2858"/>
                    </a:cubicBezTo>
                    <a:cubicBezTo>
                      <a:pt x="8359" y="2620"/>
                      <a:pt x="8335" y="2370"/>
                      <a:pt x="8263" y="2072"/>
                    </a:cubicBezTo>
                    <a:cubicBezTo>
                      <a:pt x="8144" y="1596"/>
                      <a:pt x="7859" y="1131"/>
                      <a:pt x="7454" y="774"/>
                    </a:cubicBezTo>
                    <a:cubicBezTo>
                      <a:pt x="7263" y="596"/>
                      <a:pt x="7025" y="441"/>
                      <a:pt x="6739" y="298"/>
                    </a:cubicBezTo>
                    <a:cubicBezTo>
                      <a:pt x="6489" y="179"/>
                      <a:pt x="6204" y="72"/>
                      <a:pt x="5882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84" name="Google Shape;384;p44"/>
              <p:cNvSpPr/>
              <p:nvPr/>
            </p:nvSpPr>
            <p:spPr>
              <a:xfrm>
                <a:off x="6492028" y="3048237"/>
                <a:ext cx="77644" cy="27936"/>
              </a:xfrm>
              <a:custGeom>
                <a:avLst/>
                <a:gdLst/>
                <a:ahLst/>
                <a:cxnLst/>
                <a:rect l="l" t="t" r="r" b="b"/>
                <a:pathLst>
                  <a:path w="1751" h="630" extrusionOk="0">
                    <a:moveTo>
                      <a:pt x="243" y="0"/>
                    </a:moveTo>
                    <a:cubicBezTo>
                      <a:pt x="198" y="0"/>
                      <a:pt x="153" y="17"/>
                      <a:pt x="119" y="34"/>
                    </a:cubicBezTo>
                    <a:cubicBezTo>
                      <a:pt x="60" y="69"/>
                      <a:pt x="36" y="129"/>
                      <a:pt x="24" y="200"/>
                    </a:cubicBezTo>
                    <a:cubicBezTo>
                      <a:pt x="0" y="260"/>
                      <a:pt x="24" y="331"/>
                      <a:pt x="48" y="379"/>
                    </a:cubicBezTo>
                    <a:cubicBezTo>
                      <a:pt x="95" y="439"/>
                      <a:pt x="143" y="462"/>
                      <a:pt x="214" y="486"/>
                    </a:cubicBezTo>
                    <a:cubicBezTo>
                      <a:pt x="478" y="567"/>
                      <a:pt x="756" y="629"/>
                      <a:pt x="1031" y="629"/>
                    </a:cubicBezTo>
                    <a:cubicBezTo>
                      <a:pt x="1202" y="629"/>
                      <a:pt x="1371" y="605"/>
                      <a:pt x="1536" y="546"/>
                    </a:cubicBezTo>
                    <a:cubicBezTo>
                      <a:pt x="1667" y="498"/>
                      <a:pt x="1750" y="367"/>
                      <a:pt x="1703" y="224"/>
                    </a:cubicBezTo>
                    <a:cubicBezTo>
                      <a:pt x="1667" y="141"/>
                      <a:pt x="1584" y="58"/>
                      <a:pt x="1477" y="46"/>
                    </a:cubicBezTo>
                    <a:cubicBezTo>
                      <a:pt x="1465" y="58"/>
                      <a:pt x="1417" y="58"/>
                      <a:pt x="1393" y="81"/>
                    </a:cubicBezTo>
                    <a:lnTo>
                      <a:pt x="1215" y="117"/>
                    </a:lnTo>
                    <a:cubicBezTo>
                      <a:pt x="1119" y="141"/>
                      <a:pt x="1036" y="141"/>
                      <a:pt x="929" y="141"/>
                    </a:cubicBezTo>
                    <a:cubicBezTo>
                      <a:pt x="715" y="117"/>
                      <a:pt x="512" y="69"/>
                      <a:pt x="298" y="10"/>
                    </a:cubicBezTo>
                    <a:cubicBezTo>
                      <a:pt x="280" y="3"/>
                      <a:pt x="262" y="0"/>
                      <a:pt x="24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85" name="Google Shape;385;p44"/>
              <p:cNvSpPr/>
              <p:nvPr/>
            </p:nvSpPr>
            <p:spPr>
              <a:xfrm>
                <a:off x="6499921" y="3083046"/>
                <a:ext cx="78708" cy="30862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696" extrusionOk="0">
                    <a:moveTo>
                      <a:pt x="1446" y="1"/>
                    </a:moveTo>
                    <a:cubicBezTo>
                      <a:pt x="1397" y="1"/>
                      <a:pt x="1359" y="18"/>
                      <a:pt x="1334" y="35"/>
                    </a:cubicBezTo>
                    <a:cubicBezTo>
                      <a:pt x="1299" y="58"/>
                      <a:pt x="1275" y="70"/>
                      <a:pt x="1251" y="82"/>
                    </a:cubicBezTo>
                    <a:cubicBezTo>
                      <a:pt x="1156" y="130"/>
                      <a:pt x="1060" y="154"/>
                      <a:pt x="953" y="177"/>
                    </a:cubicBezTo>
                    <a:cubicBezTo>
                      <a:pt x="863" y="191"/>
                      <a:pt x="772" y="197"/>
                      <a:pt x="679" y="197"/>
                    </a:cubicBezTo>
                    <a:cubicBezTo>
                      <a:pt x="613" y="197"/>
                      <a:pt x="546" y="194"/>
                      <a:pt x="477" y="189"/>
                    </a:cubicBezTo>
                    <a:cubicBezTo>
                      <a:pt x="417" y="189"/>
                      <a:pt x="358" y="177"/>
                      <a:pt x="322" y="177"/>
                    </a:cubicBezTo>
                    <a:cubicBezTo>
                      <a:pt x="263" y="177"/>
                      <a:pt x="179" y="177"/>
                      <a:pt x="144" y="201"/>
                    </a:cubicBezTo>
                    <a:cubicBezTo>
                      <a:pt x="84" y="225"/>
                      <a:pt x="36" y="297"/>
                      <a:pt x="36" y="368"/>
                    </a:cubicBezTo>
                    <a:cubicBezTo>
                      <a:pt x="1" y="487"/>
                      <a:pt x="96" y="654"/>
                      <a:pt x="227" y="666"/>
                    </a:cubicBezTo>
                    <a:cubicBezTo>
                      <a:pt x="370" y="681"/>
                      <a:pt x="518" y="696"/>
                      <a:pt x="664" y="696"/>
                    </a:cubicBezTo>
                    <a:cubicBezTo>
                      <a:pt x="750" y="696"/>
                      <a:pt x="834" y="691"/>
                      <a:pt x="918" y="678"/>
                    </a:cubicBezTo>
                    <a:cubicBezTo>
                      <a:pt x="1168" y="654"/>
                      <a:pt x="1406" y="570"/>
                      <a:pt x="1632" y="451"/>
                    </a:cubicBezTo>
                    <a:cubicBezTo>
                      <a:pt x="1751" y="392"/>
                      <a:pt x="1775" y="213"/>
                      <a:pt x="1703" y="118"/>
                    </a:cubicBezTo>
                    <a:cubicBezTo>
                      <a:pt x="1656" y="35"/>
                      <a:pt x="1584" y="11"/>
                      <a:pt x="1513" y="11"/>
                    </a:cubicBezTo>
                    <a:cubicBezTo>
                      <a:pt x="1488" y="4"/>
                      <a:pt x="1466" y="1"/>
                      <a:pt x="144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86" name="Google Shape;386;p44"/>
              <p:cNvSpPr/>
              <p:nvPr/>
            </p:nvSpPr>
            <p:spPr>
              <a:xfrm>
                <a:off x="6299313" y="3119230"/>
                <a:ext cx="104028" cy="139235"/>
              </a:xfrm>
              <a:custGeom>
                <a:avLst/>
                <a:gdLst/>
                <a:ahLst/>
                <a:cxnLst/>
                <a:rect l="l" t="t" r="r" b="b"/>
                <a:pathLst>
                  <a:path w="2346" h="3140" extrusionOk="0">
                    <a:moveTo>
                      <a:pt x="1235" y="1"/>
                    </a:moveTo>
                    <a:cubicBezTo>
                      <a:pt x="668" y="1"/>
                      <a:pt x="152" y="636"/>
                      <a:pt x="84" y="1469"/>
                    </a:cubicBezTo>
                    <a:cubicBezTo>
                      <a:pt x="0" y="2326"/>
                      <a:pt x="417" y="3076"/>
                      <a:pt x="1036" y="3136"/>
                    </a:cubicBezTo>
                    <a:cubicBezTo>
                      <a:pt x="1061" y="3138"/>
                      <a:pt x="1086" y="3139"/>
                      <a:pt x="1111" y="3139"/>
                    </a:cubicBezTo>
                    <a:cubicBezTo>
                      <a:pt x="1678" y="3139"/>
                      <a:pt x="2194" y="2504"/>
                      <a:pt x="2263" y="1671"/>
                    </a:cubicBezTo>
                    <a:cubicBezTo>
                      <a:pt x="2346" y="802"/>
                      <a:pt x="1929" y="52"/>
                      <a:pt x="1310" y="4"/>
                    </a:cubicBezTo>
                    <a:cubicBezTo>
                      <a:pt x="1285" y="2"/>
                      <a:pt x="1260" y="1"/>
                      <a:pt x="123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87" name="Google Shape;387;p44"/>
              <p:cNvSpPr/>
              <p:nvPr/>
            </p:nvSpPr>
            <p:spPr>
              <a:xfrm>
                <a:off x="6214307" y="2839070"/>
                <a:ext cx="250269" cy="431364"/>
              </a:xfrm>
              <a:custGeom>
                <a:avLst/>
                <a:gdLst/>
                <a:ahLst/>
                <a:cxnLst/>
                <a:rect l="l" t="t" r="r" b="b"/>
                <a:pathLst>
                  <a:path w="5644" h="9728" extrusionOk="0">
                    <a:moveTo>
                      <a:pt x="5644" y="0"/>
                    </a:moveTo>
                    <a:lnTo>
                      <a:pt x="5644" y="0"/>
                    </a:lnTo>
                    <a:cubicBezTo>
                      <a:pt x="5370" y="60"/>
                      <a:pt x="5168" y="119"/>
                      <a:pt x="4989" y="179"/>
                    </a:cubicBezTo>
                    <a:cubicBezTo>
                      <a:pt x="4763" y="250"/>
                      <a:pt x="4525" y="369"/>
                      <a:pt x="4275" y="524"/>
                    </a:cubicBezTo>
                    <a:cubicBezTo>
                      <a:pt x="3858" y="762"/>
                      <a:pt x="3429" y="1072"/>
                      <a:pt x="2977" y="1512"/>
                    </a:cubicBezTo>
                    <a:cubicBezTo>
                      <a:pt x="2215" y="2227"/>
                      <a:pt x="1560" y="3143"/>
                      <a:pt x="1012" y="4263"/>
                    </a:cubicBezTo>
                    <a:cubicBezTo>
                      <a:pt x="715" y="4870"/>
                      <a:pt x="465" y="5513"/>
                      <a:pt x="286" y="6180"/>
                    </a:cubicBezTo>
                    <a:cubicBezTo>
                      <a:pt x="191" y="6489"/>
                      <a:pt x="131" y="6799"/>
                      <a:pt x="96" y="7084"/>
                    </a:cubicBezTo>
                    <a:cubicBezTo>
                      <a:pt x="72" y="7215"/>
                      <a:pt x="60" y="7370"/>
                      <a:pt x="48" y="7501"/>
                    </a:cubicBezTo>
                    <a:lnTo>
                      <a:pt x="48" y="7549"/>
                    </a:lnTo>
                    <a:lnTo>
                      <a:pt x="48" y="7596"/>
                    </a:lnTo>
                    <a:cubicBezTo>
                      <a:pt x="12" y="7846"/>
                      <a:pt x="0" y="8096"/>
                      <a:pt x="12" y="8358"/>
                    </a:cubicBezTo>
                    <a:cubicBezTo>
                      <a:pt x="60" y="8442"/>
                      <a:pt x="108" y="8513"/>
                      <a:pt x="167" y="8608"/>
                    </a:cubicBezTo>
                    <a:cubicBezTo>
                      <a:pt x="405" y="8906"/>
                      <a:pt x="667" y="9204"/>
                      <a:pt x="1001" y="9525"/>
                    </a:cubicBezTo>
                    <a:cubicBezTo>
                      <a:pt x="1072" y="9585"/>
                      <a:pt x="1132" y="9668"/>
                      <a:pt x="1203" y="9728"/>
                    </a:cubicBezTo>
                    <a:lnTo>
                      <a:pt x="1227" y="9692"/>
                    </a:lnTo>
                    <a:lnTo>
                      <a:pt x="1227" y="9668"/>
                    </a:lnTo>
                    <a:cubicBezTo>
                      <a:pt x="1227" y="9454"/>
                      <a:pt x="1239" y="9228"/>
                      <a:pt x="1251" y="9013"/>
                    </a:cubicBezTo>
                    <a:cubicBezTo>
                      <a:pt x="1286" y="8608"/>
                      <a:pt x="1346" y="8192"/>
                      <a:pt x="1429" y="7787"/>
                    </a:cubicBezTo>
                    <a:cubicBezTo>
                      <a:pt x="1501" y="7406"/>
                      <a:pt x="1608" y="7013"/>
                      <a:pt x="1739" y="6656"/>
                    </a:cubicBezTo>
                    <a:lnTo>
                      <a:pt x="1739" y="6596"/>
                    </a:lnTo>
                    <a:cubicBezTo>
                      <a:pt x="1715" y="6334"/>
                      <a:pt x="1715" y="6060"/>
                      <a:pt x="1727" y="5799"/>
                    </a:cubicBezTo>
                    <a:cubicBezTo>
                      <a:pt x="1774" y="5167"/>
                      <a:pt x="1941" y="4572"/>
                      <a:pt x="2179" y="3989"/>
                    </a:cubicBezTo>
                    <a:cubicBezTo>
                      <a:pt x="2429" y="3393"/>
                      <a:pt x="2775" y="2834"/>
                      <a:pt x="3168" y="2310"/>
                    </a:cubicBezTo>
                    <a:cubicBezTo>
                      <a:pt x="3870" y="1417"/>
                      <a:pt x="4715" y="655"/>
                      <a:pt x="5644" y="0"/>
                    </a:cubicBezTo>
                    <a:close/>
                  </a:path>
                </a:pathLst>
              </a:custGeom>
              <a:solidFill>
                <a:srgbClr val="ECEFF0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88" name="Google Shape;388;p44"/>
              <p:cNvSpPr/>
              <p:nvPr/>
            </p:nvSpPr>
            <p:spPr>
              <a:xfrm>
                <a:off x="6300377" y="3183794"/>
                <a:ext cx="57024" cy="74495"/>
              </a:xfrm>
              <a:custGeom>
                <a:avLst/>
                <a:gdLst/>
                <a:ahLst/>
                <a:cxnLst/>
                <a:rect l="l" t="t" r="r" b="b"/>
                <a:pathLst>
                  <a:path w="1286" h="1680" extrusionOk="0">
                    <a:moveTo>
                      <a:pt x="60" y="1"/>
                    </a:moveTo>
                    <a:lnTo>
                      <a:pt x="60" y="13"/>
                    </a:lnTo>
                    <a:lnTo>
                      <a:pt x="60" y="60"/>
                    </a:lnTo>
                    <a:cubicBezTo>
                      <a:pt x="0" y="894"/>
                      <a:pt x="417" y="1620"/>
                      <a:pt x="1012" y="1680"/>
                    </a:cubicBezTo>
                    <a:cubicBezTo>
                      <a:pt x="1107" y="1680"/>
                      <a:pt x="1203" y="1680"/>
                      <a:pt x="1286" y="1644"/>
                    </a:cubicBezTo>
                    <a:cubicBezTo>
                      <a:pt x="1036" y="1430"/>
                      <a:pt x="786" y="1168"/>
                      <a:pt x="595" y="894"/>
                    </a:cubicBezTo>
                    <a:cubicBezTo>
                      <a:pt x="441" y="692"/>
                      <a:pt x="310" y="489"/>
                      <a:pt x="191" y="263"/>
                    </a:cubicBezTo>
                    <a:lnTo>
                      <a:pt x="60" y="1"/>
                    </a:lnTo>
                    <a:close/>
                  </a:path>
                </a:pathLst>
              </a:custGeom>
              <a:solidFill>
                <a:srgbClr val="ECEFF0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89" name="Google Shape;389;p44"/>
              <p:cNvSpPr/>
              <p:nvPr/>
            </p:nvSpPr>
            <p:spPr>
              <a:xfrm>
                <a:off x="6266587" y="3131558"/>
                <a:ext cx="179011" cy="217012"/>
              </a:xfrm>
              <a:custGeom>
                <a:avLst/>
                <a:gdLst/>
                <a:ahLst/>
                <a:cxnLst/>
                <a:rect l="l" t="t" r="r" b="b"/>
                <a:pathLst>
                  <a:path w="4037" h="4894" extrusionOk="0">
                    <a:moveTo>
                      <a:pt x="488" y="0"/>
                    </a:moveTo>
                    <a:cubicBezTo>
                      <a:pt x="381" y="417"/>
                      <a:pt x="286" y="786"/>
                      <a:pt x="203" y="1179"/>
                    </a:cubicBezTo>
                    <a:cubicBezTo>
                      <a:pt x="119" y="1572"/>
                      <a:pt x="60" y="1989"/>
                      <a:pt x="24" y="2393"/>
                    </a:cubicBezTo>
                    <a:cubicBezTo>
                      <a:pt x="12" y="2620"/>
                      <a:pt x="0" y="2846"/>
                      <a:pt x="0" y="3048"/>
                    </a:cubicBezTo>
                    <a:lnTo>
                      <a:pt x="0" y="3084"/>
                    </a:lnTo>
                    <a:cubicBezTo>
                      <a:pt x="262" y="3346"/>
                      <a:pt x="584" y="3596"/>
                      <a:pt x="953" y="3858"/>
                    </a:cubicBezTo>
                    <a:cubicBezTo>
                      <a:pt x="1417" y="4167"/>
                      <a:pt x="1846" y="4406"/>
                      <a:pt x="2274" y="4584"/>
                    </a:cubicBezTo>
                    <a:cubicBezTo>
                      <a:pt x="2500" y="4667"/>
                      <a:pt x="2715" y="4751"/>
                      <a:pt x="2965" y="4810"/>
                    </a:cubicBezTo>
                    <a:cubicBezTo>
                      <a:pt x="3143" y="4846"/>
                      <a:pt x="3334" y="4882"/>
                      <a:pt x="3536" y="4894"/>
                    </a:cubicBezTo>
                    <a:lnTo>
                      <a:pt x="3655" y="4894"/>
                    </a:lnTo>
                    <a:cubicBezTo>
                      <a:pt x="3715" y="4894"/>
                      <a:pt x="3786" y="4846"/>
                      <a:pt x="3834" y="4810"/>
                    </a:cubicBezTo>
                    <a:lnTo>
                      <a:pt x="3870" y="4763"/>
                    </a:lnTo>
                    <a:lnTo>
                      <a:pt x="3882" y="4727"/>
                    </a:lnTo>
                    <a:cubicBezTo>
                      <a:pt x="3894" y="4703"/>
                      <a:pt x="3905" y="4691"/>
                      <a:pt x="3905" y="4667"/>
                    </a:cubicBezTo>
                    <a:lnTo>
                      <a:pt x="3953" y="4525"/>
                    </a:lnTo>
                    <a:cubicBezTo>
                      <a:pt x="3977" y="4358"/>
                      <a:pt x="4001" y="4179"/>
                      <a:pt x="4036" y="4001"/>
                    </a:cubicBezTo>
                    <a:cubicBezTo>
                      <a:pt x="3953" y="3977"/>
                      <a:pt x="3870" y="3941"/>
                      <a:pt x="3786" y="3894"/>
                    </a:cubicBezTo>
                    <a:cubicBezTo>
                      <a:pt x="3298" y="3679"/>
                      <a:pt x="2846" y="3417"/>
                      <a:pt x="2405" y="3096"/>
                    </a:cubicBezTo>
                    <a:cubicBezTo>
                      <a:pt x="2274" y="2989"/>
                      <a:pt x="2143" y="2882"/>
                      <a:pt x="2024" y="2786"/>
                    </a:cubicBezTo>
                    <a:cubicBezTo>
                      <a:pt x="1954" y="2804"/>
                      <a:pt x="1878" y="2815"/>
                      <a:pt x="1810" y="2815"/>
                    </a:cubicBezTo>
                    <a:cubicBezTo>
                      <a:pt x="1785" y="2815"/>
                      <a:pt x="1761" y="2813"/>
                      <a:pt x="1738" y="2810"/>
                    </a:cubicBezTo>
                    <a:cubicBezTo>
                      <a:pt x="1155" y="2751"/>
                      <a:pt x="726" y="2024"/>
                      <a:pt x="786" y="1191"/>
                    </a:cubicBezTo>
                    <a:lnTo>
                      <a:pt x="786" y="1143"/>
                    </a:lnTo>
                    <a:lnTo>
                      <a:pt x="786" y="1131"/>
                    </a:lnTo>
                    <a:cubicBezTo>
                      <a:pt x="726" y="1000"/>
                      <a:pt x="679" y="857"/>
                      <a:pt x="631" y="715"/>
                    </a:cubicBezTo>
                    <a:cubicBezTo>
                      <a:pt x="560" y="476"/>
                      <a:pt x="512" y="250"/>
                      <a:pt x="488" y="0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90" name="Google Shape;390;p44"/>
              <p:cNvSpPr/>
              <p:nvPr/>
            </p:nvSpPr>
            <p:spPr>
              <a:xfrm>
                <a:off x="6921763" y="3308925"/>
                <a:ext cx="650456" cy="827050"/>
              </a:xfrm>
              <a:custGeom>
                <a:avLst/>
                <a:gdLst/>
                <a:ahLst/>
                <a:cxnLst/>
                <a:rect l="l" t="t" r="r" b="b"/>
                <a:pathLst>
                  <a:path w="14563" h="18551" extrusionOk="0">
                    <a:moveTo>
                      <a:pt x="2632" y="1"/>
                    </a:moveTo>
                    <a:cubicBezTo>
                      <a:pt x="2596" y="48"/>
                      <a:pt x="2573" y="48"/>
                      <a:pt x="2549" y="60"/>
                    </a:cubicBezTo>
                    <a:cubicBezTo>
                      <a:pt x="2489" y="72"/>
                      <a:pt x="2442" y="120"/>
                      <a:pt x="2418" y="179"/>
                    </a:cubicBezTo>
                    <a:cubicBezTo>
                      <a:pt x="1846" y="1179"/>
                      <a:pt x="1120" y="2513"/>
                      <a:pt x="644" y="3942"/>
                    </a:cubicBezTo>
                    <a:cubicBezTo>
                      <a:pt x="406" y="4632"/>
                      <a:pt x="239" y="5311"/>
                      <a:pt x="132" y="5978"/>
                    </a:cubicBezTo>
                    <a:cubicBezTo>
                      <a:pt x="37" y="6668"/>
                      <a:pt x="1" y="7371"/>
                      <a:pt x="48" y="8073"/>
                    </a:cubicBezTo>
                    <a:cubicBezTo>
                      <a:pt x="96" y="8657"/>
                      <a:pt x="179" y="9252"/>
                      <a:pt x="346" y="9823"/>
                    </a:cubicBezTo>
                    <a:cubicBezTo>
                      <a:pt x="489" y="10359"/>
                      <a:pt x="703" y="10883"/>
                      <a:pt x="989" y="11419"/>
                    </a:cubicBezTo>
                    <a:cubicBezTo>
                      <a:pt x="1477" y="12359"/>
                      <a:pt x="2156" y="13252"/>
                      <a:pt x="3025" y="14086"/>
                    </a:cubicBezTo>
                    <a:cubicBezTo>
                      <a:pt x="3799" y="14824"/>
                      <a:pt x="4716" y="15503"/>
                      <a:pt x="5823" y="16134"/>
                    </a:cubicBezTo>
                    <a:cubicBezTo>
                      <a:pt x="7180" y="16931"/>
                      <a:pt x="8609" y="17550"/>
                      <a:pt x="9823" y="18074"/>
                    </a:cubicBezTo>
                    <a:cubicBezTo>
                      <a:pt x="10193" y="18241"/>
                      <a:pt x="10574" y="18384"/>
                      <a:pt x="10943" y="18539"/>
                    </a:cubicBezTo>
                    <a:cubicBezTo>
                      <a:pt x="10966" y="18551"/>
                      <a:pt x="11014" y="18551"/>
                      <a:pt x="11050" y="18551"/>
                    </a:cubicBezTo>
                    <a:cubicBezTo>
                      <a:pt x="11074" y="18551"/>
                      <a:pt x="11109" y="18551"/>
                      <a:pt x="11133" y="18539"/>
                    </a:cubicBezTo>
                    <a:lnTo>
                      <a:pt x="11145" y="18539"/>
                    </a:lnTo>
                    <a:cubicBezTo>
                      <a:pt x="11181" y="18539"/>
                      <a:pt x="11205" y="18539"/>
                      <a:pt x="11228" y="18515"/>
                    </a:cubicBezTo>
                    <a:cubicBezTo>
                      <a:pt x="12098" y="18193"/>
                      <a:pt x="12907" y="17503"/>
                      <a:pt x="13586" y="16527"/>
                    </a:cubicBezTo>
                    <a:cubicBezTo>
                      <a:pt x="13907" y="16074"/>
                      <a:pt x="14145" y="15586"/>
                      <a:pt x="14324" y="15086"/>
                    </a:cubicBezTo>
                    <a:cubicBezTo>
                      <a:pt x="14479" y="14610"/>
                      <a:pt x="14562" y="14145"/>
                      <a:pt x="14562" y="13693"/>
                    </a:cubicBezTo>
                    <a:cubicBezTo>
                      <a:pt x="14538" y="13681"/>
                      <a:pt x="14526" y="13669"/>
                      <a:pt x="14515" y="13669"/>
                    </a:cubicBezTo>
                    <a:cubicBezTo>
                      <a:pt x="13979" y="13264"/>
                      <a:pt x="13491" y="12824"/>
                      <a:pt x="12991" y="12371"/>
                    </a:cubicBezTo>
                    <a:cubicBezTo>
                      <a:pt x="12752" y="12145"/>
                      <a:pt x="12514" y="11931"/>
                      <a:pt x="12300" y="11693"/>
                    </a:cubicBezTo>
                    <a:cubicBezTo>
                      <a:pt x="12240" y="11633"/>
                      <a:pt x="12181" y="11550"/>
                      <a:pt x="12121" y="11490"/>
                    </a:cubicBezTo>
                    <a:cubicBezTo>
                      <a:pt x="11979" y="11359"/>
                      <a:pt x="11848" y="11216"/>
                      <a:pt x="11728" y="11062"/>
                    </a:cubicBezTo>
                    <a:lnTo>
                      <a:pt x="11717" y="11050"/>
                    </a:lnTo>
                    <a:lnTo>
                      <a:pt x="11538" y="10823"/>
                    </a:lnTo>
                    <a:cubicBezTo>
                      <a:pt x="11478" y="10752"/>
                      <a:pt x="11419" y="10657"/>
                      <a:pt x="11371" y="10585"/>
                    </a:cubicBezTo>
                    <a:cubicBezTo>
                      <a:pt x="11193" y="10347"/>
                      <a:pt x="11050" y="10109"/>
                      <a:pt x="10931" y="9871"/>
                    </a:cubicBezTo>
                    <a:cubicBezTo>
                      <a:pt x="10788" y="9609"/>
                      <a:pt x="10705" y="9347"/>
                      <a:pt x="10645" y="9085"/>
                    </a:cubicBezTo>
                    <a:cubicBezTo>
                      <a:pt x="10597" y="8859"/>
                      <a:pt x="10585" y="8657"/>
                      <a:pt x="10597" y="8442"/>
                    </a:cubicBezTo>
                    <a:cubicBezTo>
                      <a:pt x="10609" y="8204"/>
                      <a:pt x="10657" y="7978"/>
                      <a:pt x="10728" y="7740"/>
                    </a:cubicBezTo>
                    <a:cubicBezTo>
                      <a:pt x="10824" y="7490"/>
                      <a:pt x="10943" y="7240"/>
                      <a:pt x="11109" y="6978"/>
                    </a:cubicBezTo>
                    <a:cubicBezTo>
                      <a:pt x="11300" y="6680"/>
                      <a:pt x="11538" y="6406"/>
                      <a:pt x="11836" y="6085"/>
                    </a:cubicBezTo>
                    <a:cubicBezTo>
                      <a:pt x="11883" y="6049"/>
                      <a:pt x="11895" y="5990"/>
                      <a:pt x="11895" y="5930"/>
                    </a:cubicBezTo>
                    <a:cubicBezTo>
                      <a:pt x="11895" y="5847"/>
                      <a:pt x="11859" y="5787"/>
                      <a:pt x="11800" y="5751"/>
                    </a:cubicBezTo>
                    <a:cubicBezTo>
                      <a:pt x="11752" y="5716"/>
                      <a:pt x="11717" y="5692"/>
                      <a:pt x="11657" y="5692"/>
                    </a:cubicBezTo>
                    <a:cubicBezTo>
                      <a:pt x="11574" y="5692"/>
                      <a:pt x="11514" y="5716"/>
                      <a:pt x="11455" y="5775"/>
                    </a:cubicBezTo>
                    <a:cubicBezTo>
                      <a:pt x="11371" y="5870"/>
                      <a:pt x="11300" y="5954"/>
                      <a:pt x="11217" y="6025"/>
                    </a:cubicBezTo>
                    <a:cubicBezTo>
                      <a:pt x="11193" y="5811"/>
                      <a:pt x="11133" y="5573"/>
                      <a:pt x="11038" y="5359"/>
                    </a:cubicBezTo>
                    <a:cubicBezTo>
                      <a:pt x="10919" y="5085"/>
                      <a:pt x="10764" y="4811"/>
                      <a:pt x="10550" y="4525"/>
                    </a:cubicBezTo>
                    <a:cubicBezTo>
                      <a:pt x="10193" y="4061"/>
                      <a:pt x="9764" y="3608"/>
                      <a:pt x="9216" y="3144"/>
                    </a:cubicBezTo>
                    <a:cubicBezTo>
                      <a:pt x="8180" y="2251"/>
                      <a:pt x="7049" y="1608"/>
                      <a:pt x="5883" y="1239"/>
                    </a:cubicBezTo>
                    <a:cubicBezTo>
                      <a:pt x="5263" y="1048"/>
                      <a:pt x="4644" y="941"/>
                      <a:pt x="3989" y="929"/>
                    </a:cubicBezTo>
                    <a:lnTo>
                      <a:pt x="3823" y="929"/>
                    </a:lnTo>
                    <a:cubicBezTo>
                      <a:pt x="3358" y="929"/>
                      <a:pt x="2906" y="989"/>
                      <a:pt x="2442" y="1084"/>
                    </a:cubicBezTo>
                    <a:cubicBezTo>
                      <a:pt x="2573" y="834"/>
                      <a:pt x="2727" y="596"/>
                      <a:pt x="2858" y="346"/>
                    </a:cubicBezTo>
                    <a:cubicBezTo>
                      <a:pt x="2882" y="298"/>
                      <a:pt x="2882" y="239"/>
                      <a:pt x="2870" y="179"/>
                    </a:cubicBezTo>
                    <a:cubicBezTo>
                      <a:pt x="2858" y="120"/>
                      <a:pt x="2799" y="60"/>
                      <a:pt x="2739" y="36"/>
                    </a:cubicBezTo>
                    <a:cubicBezTo>
                      <a:pt x="2704" y="13"/>
                      <a:pt x="2668" y="1"/>
                      <a:pt x="263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91" name="Google Shape;391;p44"/>
              <p:cNvSpPr/>
              <p:nvPr/>
            </p:nvSpPr>
            <p:spPr>
              <a:xfrm>
                <a:off x="7489838" y="3873331"/>
                <a:ext cx="117774" cy="88685"/>
              </a:xfrm>
              <a:custGeom>
                <a:avLst/>
                <a:gdLst/>
                <a:ahLst/>
                <a:cxnLst/>
                <a:rect l="l" t="t" r="r" b="b"/>
                <a:pathLst>
                  <a:path w="2656" h="2000" extrusionOk="0">
                    <a:moveTo>
                      <a:pt x="287" y="0"/>
                    </a:moveTo>
                    <a:cubicBezTo>
                      <a:pt x="215" y="0"/>
                      <a:pt x="120" y="48"/>
                      <a:pt x="84" y="120"/>
                    </a:cubicBezTo>
                    <a:cubicBezTo>
                      <a:pt x="1" y="239"/>
                      <a:pt x="49" y="381"/>
                      <a:pt x="156" y="465"/>
                    </a:cubicBezTo>
                    <a:cubicBezTo>
                      <a:pt x="870" y="941"/>
                      <a:pt x="1525" y="1501"/>
                      <a:pt x="2239" y="1965"/>
                    </a:cubicBezTo>
                    <a:cubicBezTo>
                      <a:pt x="2279" y="1989"/>
                      <a:pt x="2321" y="1999"/>
                      <a:pt x="2363" y="1999"/>
                    </a:cubicBezTo>
                    <a:cubicBezTo>
                      <a:pt x="2447" y="1999"/>
                      <a:pt x="2529" y="1957"/>
                      <a:pt x="2585" y="1894"/>
                    </a:cubicBezTo>
                    <a:cubicBezTo>
                      <a:pt x="2656" y="1774"/>
                      <a:pt x="2608" y="1620"/>
                      <a:pt x="2501" y="1548"/>
                    </a:cubicBezTo>
                    <a:cubicBezTo>
                      <a:pt x="1775" y="1084"/>
                      <a:pt x="1132" y="501"/>
                      <a:pt x="418" y="48"/>
                    </a:cubicBezTo>
                    <a:cubicBezTo>
                      <a:pt x="382" y="12"/>
                      <a:pt x="334" y="0"/>
                      <a:pt x="287" y="0"/>
                    </a:cubicBezTo>
                    <a:close/>
                  </a:path>
                </a:pathLst>
              </a:custGeom>
              <a:solidFill>
                <a:srgbClr val="2880B9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92" name="Google Shape;392;p44"/>
              <p:cNvSpPr/>
              <p:nvPr/>
            </p:nvSpPr>
            <p:spPr>
              <a:xfrm>
                <a:off x="7493562" y="3870670"/>
                <a:ext cx="116709" cy="90281"/>
              </a:xfrm>
              <a:custGeom>
                <a:avLst/>
                <a:gdLst/>
                <a:ahLst/>
                <a:cxnLst/>
                <a:rect l="l" t="t" r="r" b="b"/>
                <a:pathLst>
                  <a:path w="2632" h="2036" extrusionOk="0">
                    <a:moveTo>
                      <a:pt x="250" y="1"/>
                    </a:moveTo>
                    <a:cubicBezTo>
                      <a:pt x="238" y="13"/>
                      <a:pt x="215" y="13"/>
                      <a:pt x="203" y="13"/>
                    </a:cubicBezTo>
                    <a:cubicBezTo>
                      <a:pt x="143" y="37"/>
                      <a:pt x="84" y="72"/>
                      <a:pt x="36" y="120"/>
                    </a:cubicBezTo>
                    <a:cubicBezTo>
                      <a:pt x="12" y="180"/>
                      <a:pt x="0" y="239"/>
                      <a:pt x="12" y="299"/>
                    </a:cubicBezTo>
                    <a:cubicBezTo>
                      <a:pt x="24" y="370"/>
                      <a:pt x="72" y="418"/>
                      <a:pt x="119" y="465"/>
                    </a:cubicBezTo>
                    <a:cubicBezTo>
                      <a:pt x="798" y="1001"/>
                      <a:pt x="1489" y="1537"/>
                      <a:pt x="2227" y="2001"/>
                    </a:cubicBezTo>
                    <a:cubicBezTo>
                      <a:pt x="2266" y="2025"/>
                      <a:pt x="2308" y="2035"/>
                      <a:pt x="2351" y="2035"/>
                    </a:cubicBezTo>
                    <a:cubicBezTo>
                      <a:pt x="2438" y="2035"/>
                      <a:pt x="2524" y="1990"/>
                      <a:pt x="2572" y="1918"/>
                    </a:cubicBezTo>
                    <a:cubicBezTo>
                      <a:pt x="2632" y="1834"/>
                      <a:pt x="2620" y="1727"/>
                      <a:pt x="2572" y="1656"/>
                    </a:cubicBezTo>
                    <a:cubicBezTo>
                      <a:pt x="2227" y="1453"/>
                      <a:pt x="1917" y="1251"/>
                      <a:pt x="1608" y="1013"/>
                    </a:cubicBezTo>
                    <a:lnTo>
                      <a:pt x="929" y="477"/>
                    </a:lnTo>
                    <a:cubicBezTo>
                      <a:pt x="738" y="322"/>
                      <a:pt x="560" y="191"/>
                      <a:pt x="381" y="49"/>
                    </a:cubicBezTo>
                    <a:cubicBezTo>
                      <a:pt x="357" y="13"/>
                      <a:pt x="298" y="1"/>
                      <a:pt x="250" y="1"/>
                    </a:cubicBezTo>
                    <a:close/>
                  </a:path>
                </a:pathLst>
              </a:custGeom>
              <a:solidFill>
                <a:srgbClr val="2880B9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93" name="Google Shape;393;p44"/>
              <p:cNvSpPr/>
              <p:nvPr/>
            </p:nvSpPr>
            <p:spPr>
              <a:xfrm>
                <a:off x="7488818" y="3865925"/>
                <a:ext cx="126199" cy="96977"/>
              </a:xfrm>
              <a:custGeom>
                <a:avLst/>
                <a:gdLst/>
                <a:ahLst/>
                <a:cxnLst/>
                <a:rect l="l" t="t" r="r" b="b"/>
                <a:pathLst>
                  <a:path w="2846" h="2187" extrusionOk="0">
                    <a:moveTo>
                      <a:pt x="262" y="1"/>
                    </a:moveTo>
                    <a:cubicBezTo>
                      <a:pt x="179" y="25"/>
                      <a:pt x="83" y="60"/>
                      <a:pt x="48" y="120"/>
                    </a:cubicBezTo>
                    <a:cubicBezTo>
                      <a:pt x="12" y="179"/>
                      <a:pt x="0" y="239"/>
                      <a:pt x="12" y="298"/>
                    </a:cubicBezTo>
                    <a:cubicBezTo>
                      <a:pt x="24" y="370"/>
                      <a:pt x="72" y="418"/>
                      <a:pt x="119" y="465"/>
                    </a:cubicBezTo>
                    <a:cubicBezTo>
                      <a:pt x="881" y="1049"/>
                      <a:pt x="1631" y="1644"/>
                      <a:pt x="2453" y="2144"/>
                    </a:cubicBezTo>
                    <a:cubicBezTo>
                      <a:pt x="2495" y="2173"/>
                      <a:pt x="2541" y="2186"/>
                      <a:pt x="2587" y="2186"/>
                    </a:cubicBezTo>
                    <a:cubicBezTo>
                      <a:pt x="2671" y="2186"/>
                      <a:pt x="2752" y="2142"/>
                      <a:pt x="2798" y="2072"/>
                    </a:cubicBezTo>
                    <a:cubicBezTo>
                      <a:pt x="2846" y="2001"/>
                      <a:pt x="2846" y="1906"/>
                      <a:pt x="2810" y="1822"/>
                    </a:cubicBezTo>
                    <a:cubicBezTo>
                      <a:pt x="2429" y="1608"/>
                      <a:pt x="2072" y="1370"/>
                      <a:pt x="1727" y="1120"/>
                    </a:cubicBezTo>
                    <a:cubicBezTo>
                      <a:pt x="1381" y="870"/>
                      <a:pt x="1060" y="584"/>
                      <a:pt x="726" y="298"/>
                    </a:cubicBezTo>
                    <a:cubicBezTo>
                      <a:pt x="607" y="215"/>
                      <a:pt x="500" y="144"/>
                      <a:pt x="381" y="48"/>
                    </a:cubicBezTo>
                    <a:cubicBezTo>
                      <a:pt x="357" y="25"/>
                      <a:pt x="310" y="1"/>
                      <a:pt x="262" y="1"/>
                    </a:cubicBezTo>
                    <a:close/>
                  </a:path>
                </a:pathLst>
              </a:custGeom>
              <a:solidFill>
                <a:srgbClr val="2880B9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94" name="Google Shape;394;p44"/>
              <p:cNvSpPr/>
              <p:nvPr/>
            </p:nvSpPr>
            <p:spPr>
              <a:xfrm>
                <a:off x="7261781" y="3433535"/>
                <a:ext cx="355893" cy="564436"/>
              </a:xfrm>
              <a:custGeom>
                <a:avLst/>
                <a:gdLst/>
                <a:ahLst/>
                <a:cxnLst/>
                <a:rect l="l" t="t" r="r" b="b"/>
                <a:pathLst>
                  <a:path w="8026" h="12729" extrusionOk="0">
                    <a:moveTo>
                      <a:pt x="1096" y="1"/>
                    </a:moveTo>
                    <a:cubicBezTo>
                      <a:pt x="1072" y="36"/>
                      <a:pt x="1060" y="60"/>
                      <a:pt x="1036" y="84"/>
                    </a:cubicBezTo>
                    <a:cubicBezTo>
                      <a:pt x="834" y="382"/>
                      <a:pt x="643" y="715"/>
                      <a:pt x="489" y="1108"/>
                    </a:cubicBezTo>
                    <a:cubicBezTo>
                      <a:pt x="298" y="1608"/>
                      <a:pt x="167" y="2168"/>
                      <a:pt x="84" y="2763"/>
                    </a:cubicBezTo>
                    <a:cubicBezTo>
                      <a:pt x="0" y="3453"/>
                      <a:pt x="12" y="4168"/>
                      <a:pt x="108" y="4846"/>
                    </a:cubicBezTo>
                    <a:cubicBezTo>
                      <a:pt x="143" y="5156"/>
                      <a:pt x="203" y="5442"/>
                      <a:pt x="286" y="5692"/>
                    </a:cubicBezTo>
                    <a:cubicBezTo>
                      <a:pt x="370" y="5989"/>
                      <a:pt x="477" y="6299"/>
                      <a:pt x="608" y="6632"/>
                    </a:cubicBezTo>
                    <a:cubicBezTo>
                      <a:pt x="774" y="7001"/>
                      <a:pt x="953" y="7359"/>
                      <a:pt x="1143" y="7668"/>
                    </a:cubicBezTo>
                    <a:cubicBezTo>
                      <a:pt x="1334" y="8002"/>
                      <a:pt x="1560" y="8311"/>
                      <a:pt x="1810" y="8621"/>
                    </a:cubicBezTo>
                    <a:cubicBezTo>
                      <a:pt x="2155" y="9037"/>
                      <a:pt x="2525" y="9442"/>
                      <a:pt x="2929" y="9811"/>
                    </a:cubicBezTo>
                    <a:cubicBezTo>
                      <a:pt x="3298" y="10157"/>
                      <a:pt x="3715" y="10502"/>
                      <a:pt x="4168" y="10835"/>
                    </a:cubicBezTo>
                    <a:cubicBezTo>
                      <a:pt x="4596" y="11157"/>
                      <a:pt x="5073" y="11466"/>
                      <a:pt x="5561" y="11776"/>
                    </a:cubicBezTo>
                    <a:cubicBezTo>
                      <a:pt x="6073" y="12085"/>
                      <a:pt x="6620" y="12407"/>
                      <a:pt x="7263" y="12728"/>
                    </a:cubicBezTo>
                    <a:cubicBezTo>
                      <a:pt x="7311" y="12716"/>
                      <a:pt x="7347" y="12705"/>
                      <a:pt x="7382" y="12669"/>
                    </a:cubicBezTo>
                    <a:cubicBezTo>
                      <a:pt x="7430" y="12621"/>
                      <a:pt x="7454" y="12562"/>
                      <a:pt x="7466" y="12490"/>
                    </a:cubicBezTo>
                    <a:cubicBezTo>
                      <a:pt x="7466" y="12443"/>
                      <a:pt x="7454" y="12383"/>
                      <a:pt x="7442" y="12359"/>
                    </a:cubicBezTo>
                    <a:lnTo>
                      <a:pt x="7454" y="12359"/>
                    </a:lnTo>
                    <a:cubicBezTo>
                      <a:pt x="7489" y="12359"/>
                      <a:pt x="7525" y="12347"/>
                      <a:pt x="7561" y="12312"/>
                    </a:cubicBezTo>
                    <a:cubicBezTo>
                      <a:pt x="7585" y="12288"/>
                      <a:pt x="7609" y="12252"/>
                      <a:pt x="7620" y="12204"/>
                    </a:cubicBezTo>
                    <a:cubicBezTo>
                      <a:pt x="7692" y="12204"/>
                      <a:pt x="7763" y="12169"/>
                      <a:pt x="7811" y="12085"/>
                    </a:cubicBezTo>
                    <a:cubicBezTo>
                      <a:pt x="7847" y="12050"/>
                      <a:pt x="7859" y="11990"/>
                      <a:pt x="7859" y="11931"/>
                    </a:cubicBezTo>
                    <a:cubicBezTo>
                      <a:pt x="7882" y="11907"/>
                      <a:pt x="7930" y="11883"/>
                      <a:pt x="7966" y="11835"/>
                    </a:cubicBezTo>
                    <a:cubicBezTo>
                      <a:pt x="8001" y="11764"/>
                      <a:pt x="8025" y="11657"/>
                      <a:pt x="7978" y="11585"/>
                    </a:cubicBezTo>
                    <a:lnTo>
                      <a:pt x="7918" y="11550"/>
                    </a:lnTo>
                    <a:lnTo>
                      <a:pt x="7847" y="11514"/>
                    </a:lnTo>
                    <a:cubicBezTo>
                      <a:pt x="7561" y="11347"/>
                      <a:pt x="7263" y="11157"/>
                      <a:pt x="6930" y="10919"/>
                    </a:cubicBezTo>
                    <a:lnTo>
                      <a:pt x="6906" y="10895"/>
                    </a:lnTo>
                    <a:lnTo>
                      <a:pt x="6870" y="10883"/>
                    </a:lnTo>
                    <a:cubicBezTo>
                      <a:pt x="6620" y="10692"/>
                      <a:pt x="6394" y="10514"/>
                      <a:pt x="6204" y="10347"/>
                    </a:cubicBezTo>
                    <a:cubicBezTo>
                      <a:pt x="6144" y="10288"/>
                      <a:pt x="6085" y="10240"/>
                      <a:pt x="6025" y="10204"/>
                    </a:cubicBezTo>
                    <a:cubicBezTo>
                      <a:pt x="5799" y="10002"/>
                      <a:pt x="5584" y="9799"/>
                      <a:pt x="5358" y="9585"/>
                    </a:cubicBezTo>
                    <a:lnTo>
                      <a:pt x="5311" y="9561"/>
                    </a:lnTo>
                    <a:lnTo>
                      <a:pt x="5287" y="9526"/>
                    </a:lnTo>
                    <a:cubicBezTo>
                      <a:pt x="5073" y="9335"/>
                      <a:pt x="4846" y="9133"/>
                      <a:pt x="4644" y="8906"/>
                    </a:cubicBezTo>
                    <a:cubicBezTo>
                      <a:pt x="4584" y="8847"/>
                      <a:pt x="4525" y="8775"/>
                      <a:pt x="4465" y="8716"/>
                    </a:cubicBezTo>
                    <a:cubicBezTo>
                      <a:pt x="4311" y="8573"/>
                      <a:pt x="4191" y="8430"/>
                      <a:pt x="4072" y="8275"/>
                    </a:cubicBezTo>
                    <a:cubicBezTo>
                      <a:pt x="4001" y="8192"/>
                      <a:pt x="3941" y="8121"/>
                      <a:pt x="3882" y="8037"/>
                    </a:cubicBezTo>
                    <a:cubicBezTo>
                      <a:pt x="3822" y="7966"/>
                      <a:pt x="3763" y="7894"/>
                      <a:pt x="3715" y="7799"/>
                    </a:cubicBezTo>
                    <a:cubicBezTo>
                      <a:pt x="3537" y="7549"/>
                      <a:pt x="3394" y="7323"/>
                      <a:pt x="3275" y="7085"/>
                    </a:cubicBezTo>
                    <a:cubicBezTo>
                      <a:pt x="3144" y="6823"/>
                      <a:pt x="3048" y="6573"/>
                      <a:pt x="2989" y="6299"/>
                    </a:cubicBezTo>
                    <a:cubicBezTo>
                      <a:pt x="2941" y="6097"/>
                      <a:pt x="2929" y="5870"/>
                      <a:pt x="2941" y="5656"/>
                    </a:cubicBezTo>
                    <a:cubicBezTo>
                      <a:pt x="2965" y="5442"/>
                      <a:pt x="3001" y="5204"/>
                      <a:pt x="3084" y="4977"/>
                    </a:cubicBezTo>
                    <a:cubicBezTo>
                      <a:pt x="3168" y="4727"/>
                      <a:pt x="3287" y="4465"/>
                      <a:pt x="3453" y="4215"/>
                    </a:cubicBezTo>
                    <a:cubicBezTo>
                      <a:pt x="3644" y="3918"/>
                      <a:pt x="3882" y="3620"/>
                      <a:pt x="4180" y="3322"/>
                    </a:cubicBezTo>
                    <a:cubicBezTo>
                      <a:pt x="4227" y="3275"/>
                      <a:pt x="4239" y="3215"/>
                      <a:pt x="4239" y="3156"/>
                    </a:cubicBezTo>
                    <a:cubicBezTo>
                      <a:pt x="4239" y="3084"/>
                      <a:pt x="4191" y="3025"/>
                      <a:pt x="4156" y="2977"/>
                    </a:cubicBezTo>
                    <a:cubicBezTo>
                      <a:pt x="4108" y="2941"/>
                      <a:pt x="4049" y="2918"/>
                      <a:pt x="3989" y="2918"/>
                    </a:cubicBezTo>
                    <a:cubicBezTo>
                      <a:pt x="3918" y="2918"/>
                      <a:pt x="3834" y="2953"/>
                      <a:pt x="3787" y="3013"/>
                    </a:cubicBezTo>
                    <a:cubicBezTo>
                      <a:pt x="3703" y="3096"/>
                      <a:pt x="3632" y="3191"/>
                      <a:pt x="3549" y="3275"/>
                    </a:cubicBezTo>
                    <a:cubicBezTo>
                      <a:pt x="3537" y="3072"/>
                      <a:pt x="3489" y="2846"/>
                      <a:pt x="3394" y="2608"/>
                    </a:cubicBezTo>
                    <a:cubicBezTo>
                      <a:pt x="3275" y="2322"/>
                      <a:pt x="3108" y="2060"/>
                      <a:pt x="2894" y="1775"/>
                    </a:cubicBezTo>
                    <a:cubicBezTo>
                      <a:pt x="2536" y="1298"/>
                      <a:pt x="2096" y="858"/>
                      <a:pt x="1560" y="393"/>
                    </a:cubicBezTo>
                    <a:cubicBezTo>
                      <a:pt x="1393" y="239"/>
                      <a:pt x="1251" y="120"/>
                      <a:pt x="109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95" name="Google Shape;395;p44"/>
              <p:cNvSpPr/>
              <p:nvPr/>
            </p:nvSpPr>
            <p:spPr>
              <a:xfrm>
                <a:off x="7384257" y="3920201"/>
                <a:ext cx="401300" cy="501735"/>
              </a:xfrm>
              <a:custGeom>
                <a:avLst/>
                <a:gdLst/>
                <a:ahLst/>
                <a:cxnLst/>
                <a:rect l="l" t="t" r="r" b="b"/>
                <a:pathLst>
                  <a:path w="9050" h="11315" extrusionOk="0">
                    <a:moveTo>
                      <a:pt x="4679" y="1"/>
                    </a:moveTo>
                    <a:cubicBezTo>
                      <a:pt x="4625" y="1"/>
                      <a:pt x="4566" y="32"/>
                      <a:pt x="4525" y="63"/>
                    </a:cubicBezTo>
                    <a:lnTo>
                      <a:pt x="4489" y="110"/>
                    </a:lnTo>
                    <a:cubicBezTo>
                      <a:pt x="4466" y="134"/>
                      <a:pt x="4442" y="170"/>
                      <a:pt x="4430" y="194"/>
                    </a:cubicBezTo>
                    <a:cubicBezTo>
                      <a:pt x="4406" y="241"/>
                      <a:pt x="4382" y="289"/>
                      <a:pt x="4370" y="348"/>
                    </a:cubicBezTo>
                    <a:cubicBezTo>
                      <a:pt x="4275" y="717"/>
                      <a:pt x="4144" y="1087"/>
                      <a:pt x="3977" y="1456"/>
                    </a:cubicBezTo>
                    <a:cubicBezTo>
                      <a:pt x="3692" y="2051"/>
                      <a:pt x="3334" y="2622"/>
                      <a:pt x="2894" y="3158"/>
                    </a:cubicBezTo>
                    <a:cubicBezTo>
                      <a:pt x="2430" y="3694"/>
                      <a:pt x="1906" y="4182"/>
                      <a:pt x="1346" y="4575"/>
                    </a:cubicBezTo>
                    <a:lnTo>
                      <a:pt x="1334" y="4587"/>
                    </a:lnTo>
                    <a:lnTo>
                      <a:pt x="1310" y="4599"/>
                    </a:lnTo>
                    <a:lnTo>
                      <a:pt x="953" y="4825"/>
                    </a:lnTo>
                    <a:cubicBezTo>
                      <a:pt x="882" y="4873"/>
                      <a:pt x="858" y="4908"/>
                      <a:pt x="822" y="4968"/>
                    </a:cubicBezTo>
                    <a:cubicBezTo>
                      <a:pt x="810" y="5028"/>
                      <a:pt x="810" y="5087"/>
                      <a:pt x="834" y="5147"/>
                    </a:cubicBezTo>
                    <a:cubicBezTo>
                      <a:pt x="882" y="5230"/>
                      <a:pt x="929" y="5301"/>
                      <a:pt x="953" y="5385"/>
                    </a:cubicBezTo>
                    <a:cubicBezTo>
                      <a:pt x="953" y="5409"/>
                      <a:pt x="977" y="5409"/>
                      <a:pt x="977" y="5420"/>
                    </a:cubicBezTo>
                    <a:cubicBezTo>
                      <a:pt x="1013" y="5480"/>
                      <a:pt x="1048" y="5540"/>
                      <a:pt x="1072" y="5611"/>
                    </a:cubicBezTo>
                    <a:cubicBezTo>
                      <a:pt x="1072" y="5623"/>
                      <a:pt x="1072" y="5647"/>
                      <a:pt x="1096" y="5659"/>
                    </a:cubicBezTo>
                    <a:lnTo>
                      <a:pt x="1096" y="5670"/>
                    </a:lnTo>
                    <a:cubicBezTo>
                      <a:pt x="1108" y="5706"/>
                      <a:pt x="1108" y="5742"/>
                      <a:pt x="1108" y="5778"/>
                    </a:cubicBezTo>
                    <a:cubicBezTo>
                      <a:pt x="1108" y="5837"/>
                      <a:pt x="1108" y="5897"/>
                      <a:pt x="1096" y="5944"/>
                    </a:cubicBezTo>
                    <a:cubicBezTo>
                      <a:pt x="1072" y="6028"/>
                      <a:pt x="1037" y="6123"/>
                      <a:pt x="1001" y="6206"/>
                    </a:cubicBezTo>
                    <a:cubicBezTo>
                      <a:pt x="917" y="6385"/>
                      <a:pt x="798" y="6563"/>
                      <a:pt x="679" y="6730"/>
                    </a:cubicBezTo>
                    <a:lnTo>
                      <a:pt x="656" y="6754"/>
                    </a:lnTo>
                    <a:cubicBezTo>
                      <a:pt x="525" y="6933"/>
                      <a:pt x="382" y="7159"/>
                      <a:pt x="275" y="7397"/>
                    </a:cubicBezTo>
                    <a:cubicBezTo>
                      <a:pt x="167" y="7623"/>
                      <a:pt x="96" y="7861"/>
                      <a:pt x="48" y="8123"/>
                    </a:cubicBezTo>
                    <a:cubicBezTo>
                      <a:pt x="1" y="8361"/>
                      <a:pt x="1" y="8623"/>
                      <a:pt x="36" y="8921"/>
                    </a:cubicBezTo>
                    <a:cubicBezTo>
                      <a:pt x="96" y="9409"/>
                      <a:pt x="298" y="9897"/>
                      <a:pt x="644" y="10314"/>
                    </a:cubicBezTo>
                    <a:cubicBezTo>
                      <a:pt x="810" y="10504"/>
                      <a:pt x="1037" y="10707"/>
                      <a:pt x="1287" y="10885"/>
                    </a:cubicBezTo>
                    <a:cubicBezTo>
                      <a:pt x="1525" y="11040"/>
                      <a:pt x="1787" y="11183"/>
                      <a:pt x="2084" y="11302"/>
                    </a:cubicBezTo>
                    <a:lnTo>
                      <a:pt x="2072" y="11290"/>
                    </a:lnTo>
                    <a:lnTo>
                      <a:pt x="2072" y="11290"/>
                    </a:lnTo>
                    <a:cubicBezTo>
                      <a:pt x="2120" y="11290"/>
                      <a:pt x="2168" y="11314"/>
                      <a:pt x="2227" y="11314"/>
                    </a:cubicBezTo>
                    <a:cubicBezTo>
                      <a:pt x="2489" y="11290"/>
                      <a:pt x="2727" y="11266"/>
                      <a:pt x="2953" y="11207"/>
                    </a:cubicBezTo>
                    <a:cubicBezTo>
                      <a:pt x="3192" y="11159"/>
                      <a:pt x="3430" y="11076"/>
                      <a:pt x="3715" y="10969"/>
                    </a:cubicBezTo>
                    <a:cubicBezTo>
                      <a:pt x="4168" y="10790"/>
                      <a:pt x="4632" y="10540"/>
                      <a:pt x="5120" y="10183"/>
                    </a:cubicBezTo>
                    <a:cubicBezTo>
                      <a:pt x="5978" y="9564"/>
                      <a:pt x="6763" y="8754"/>
                      <a:pt x="7466" y="7742"/>
                    </a:cubicBezTo>
                    <a:cubicBezTo>
                      <a:pt x="7847" y="7171"/>
                      <a:pt x="8180" y="6575"/>
                      <a:pt x="8454" y="5956"/>
                    </a:cubicBezTo>
                    <a:cubicBezTo>
                      <a:pt x="8573" y="5670"/>
                      <a:pt x="8692" y="5373"/>
                      <a:pt x="8788" y="5075"/>
                    </a:cubicBezTo>
                    <a:cubicBezTo>
                      <a:pt x="8835" y="4920"/>
                      <a:pt x="8859" y="4778"/>
                      <a:pt x="8907" y="4623"/>
                    </a:cubicBezTo>
                    <a:lnTo>
                      <a:pt x="8918" y="4587"/>
                    </a:lnTo>
                    <a:cubicBezTo>
                      <a:pt x="8978" y="4349"/>
                      <a:pt x="9038" y="4087"/>
                      <a:pt x="9049" y="3837"/>
                    </a:cubicBezTo>
                    <a:cubicBezTo>
                      <a:pt x="9026" y="3754"/>
                      <a:pt x="8978" y="3658"/>
                      <a:pt x="8954" y="3587"/>
                    </a:cubicBezTo>
                    <a:cubicBezTo>
                      <a:pt x="8776" y="3265"/>
                      <a:pt x="8537" y="2932"/>
                      <a:pt x="8252" y="2563"/>
                    </a:cubicBezTo>
                    <a:cubicBezTo>
                      <a:pt x="7954" y="2170"/>
                      <a:pt x="7597" y="1801"/>
                      <a:pt x="7228" y="1456"/>
                    </a:cubicBezTo>
                    <a:cubicBezTo>
                      <a:pt x="6823" y="1087"/>
                      <a:pt x="6418" y="789"/>
                      <a:pt x="6013" y="539"/>
                    </a:cubicBezTo>
                    <a:cubicBezTo>
                      <a:pt x="5811" y="420"/>
                      <a:pt x="5585" y="301"/>
                      <a:pt x="5382" y="206"/>
                    </a:cubicBezTo>
                    <a:cubicBezTo>
                      <a:pt x="5216" y="134"/>
                      <a:pt x="5025" y="75"/>
                      <a:pt x="4823" y="27"/>
                    </a:cubicBezTo>
                    <a:cubicBezTo>
                      <a:pt x="4787" y="15"/>
                      <a:pt x="4751" y="15"/>
                      <a:pt x="4704" y="3"/>
                    </a:cubicBezTo>
                    <a:cubicBezTo>
                      <a:pt x="4696" y="2"/>
                      <a:pt x="4687" y="1"/>
                      <a:pt x="467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96" name="Google Shape;396;p44"/>
              <p:cNvSpPr/>
              <p:nvPr/>
            </p:nvSpPr>
            <p:spPr>
              <a:xfrm>
                <a:off x="7383724" y="4023787"/>
                <a:ext cx="402896" cy="398639"/>
              </a:xfrm>
              <a:custGeom>
                <a:avLst/>
                <a:gdLst/>
                <a:ahLst/>
                <a:cxnLst/>
                <a:rect l="l" t="t" r="r" b="b"/>
                <a:pathLst>
                  <a:path w="9086" h="8990" extrusionOk="0">
                    <a:moveTo>
                      <a:pt x="2637" y="4871"/>
                    </a:moveTo>
                    <a:cubicBezTo>
                      <a:pt x="2643" y="4875"/>
                      <a:pt x="2650" y="4878"/>
                      <a:pt x="2656" y="4882"/>
                    </a:cubicBezTo>
                    <a:cubicBezTo>
                      <a:pt x="2656" y="4874"/>
                      <a:pt x="2644" y="4871"/>
                      <a:pt x="2637" y="4871"/>
                    </a:cubicBezTo>
                    <a:close/>
                    <a:moveTo>
                      <a:pt x="8097" y="1"/>
                    </a:moveTo>
                    <a:cubicBezTo>
                      <a:pt x="8097" y="13"/>
                      <a:pt x="8097" y="48"/>
                      <a:pt x="8085" y="60"/>
                    </a:cubicBezTo>
                    <a:cubicBezTo>
                      <a:pt x="7990" y="679"/>
                      <a:pt x="7847" y="1299"/>
                      <a:pt x="7621" y="1894"/>
                    </a:cubicBezTo>
                    <a:cubicBezTo>
                      <a:pt x="7395" y="2489"/>
                      <a:pt x="7133" y="3061"/>
                      <a:pt x="6799" y="3620"/>
                    </a:cubicBezTo>
                    <a:cubicBezTo>
                      <a:pt x="6168" y="4704"/>
                      <a:pt x="5335" y="5668"/>
                      <a:pt x="4299" y="6418"/>
                    </a:cubicBezTo>
                    <a:cubicBezTo>
                      <a:pt x="4299" y="6430"/>
                      <a:pt x="4287" y="6430"/>
                      <a:pt x="4287" y="6442"/>
                    </a:cubicBezTo>
                    <a:cubicBezTo>
                      <a:pt x="4275" y="6454"/>
                      <a:pt x="4263" y="6454"/>
                      <a:pt x="4239" y="6454"/>
                    </a:cubicBezTo>
                    <a:cubicBezTo>
                      <a:pt x="4228" y="6454"/>
                      <a:pt x="4216" y="6442"/>
                      <a:pt x="4216" y="6430"/>
                    </a:cubicBezTo>
                    <a:cubicBezTo>
                      <a:pt x="4061" y="6156"/>
                      <a:pt x="3870" y="5918"/>
                      <a:pt x="3668" y="5704"/>
                    </a:cubicBezTo>
                    <a:lnTo>
                      <a:pt x="3668" y="5704"/>
                    </a:lnTo>
                    <a:lnTo>
                      <a:pt x="3680" y="5716"/>
                    </a:lnTo>
                    <a:cubicBezTo>
                      <a:pt x="3370" y="5382"/>
                      <a:pt x="3025" y="5109"/>
                      <a:pt x="2632" y="4870"/>
                    </a:cubicBezTo>
                    <a:lnTo>
                      <a:pt x="2632" y="4870"/>
                    </a:lnTo>
                    <a:cubicBezTo>
                      <a:pt x="2632" y="4870"/>
                      <a:pt x="2634" y="4870"/>
                      <a:pt x="2637" y="4871"/>
                    </a:cubicBezTo>
                    <a:lnTo>
                      <a:pt x="2637" y="4871"/>
                    </a:lnTo>
                    <a:cubicBezTo>
                      <a:pt x="2487" y="4780"/>
                      <a:pt x="2328" y="4701"/>
                      <a:pt x="2180" y="4632"/>
                    </a:cubicBezTo>
                    <a:cubicBezTo>
                      <a:pt x="2025" y="4573"/>
                      <a:pt x="1882" y="4513"/>
                      <a:pt x="1727" y="4466"/>
                    </a:cubicBezTo>
                    <a:cubicBezTo>
                      <a:pt x="1620" y="4430"/>
                      <a:pt x="1525" y="4406"/>
                      <a:pt x="1418" y="4394"/>
                    </a:cubicBezTo>
                    <a:cubicBezTo>
                      <a:pt x="1322" y="4370"/>
                      <a:pt x="1227" y="4358"/>
                      <a:pt x="1132" y="4358"/>
                    </a:cubicBezTo>
                    <a:cubicBezTo>
                      <a:pt x="1049" y="4358"/>
                      <a:pt x="965" y="4358"/>
                      <a:pt x="882" y="4370"/>
                    </a:cubicBezTo>
                    <a:cubicBezTo>
                      <a:pt x="822" y="4370"/>
                      <a:pt x="751" y="4394"/>
                      <a:pt x="691" y="4406"/>
                    </a:cubicBezTo>
                    <a:lnTo>
                      <a:pt x="668" y="4418"/>
                    </a:lnTo>
                    <a:cubicBezTo>
                      <a:pt x="537" y="4597"/>
                      <a:pt x="394" y="4823"/>
                      <a:pt x="275" y="5061"/>
                    </a:cubicBezTo>
                    <a:cubicBezTo>
                      <a:pt x="167" y="5287"/>
                      <a:pt x="96" y="5525"/>
                      <a:pt x="48" y="5787"/>
                    </a:cubicBezTo>
                    <a:cubicBezTo>
                      <a:pt x="1" y="6025"/>
                      <a:pt x="1" y="6275"/>
                      <a:pt x="37" y="6573"/>
                    </a:cubicBezTo>
                    <a:cubicBezTo>
                      <a:pt x="72" y="7073"/>
                      <a:pt x="298" y="7573"/>
                      <a:pt x="644" y="7978"/>
                    </a:cubicBezTo>
                    <a:cubicBezTo>
                      <a:pt x="810" y="8168"/>
                      <a:pt x="1025" y="8359"/>
                      <a:pt x="1287" y="8538"/>
                    </a:cubicBezTo>
                    <a:cubicBezTo>
                      <a:pt x="1501" y="8704"/>
                      <a:pt x="1787" y="8835"/>
                      <a:pt x="2084" y="8966"/>
                    </a:cubicBezTo>
                    <a:lnTo>
                      <a:pt x="2084" y="8978"/>
                    </a:lnTo>
                    <a:cubicBezTo>
                      <a:pt x="2132" y="8978"/>
                      <a:pt x="2180" y="8990"/>
                      <a:pt x="2239" y="8990"/>
                    </a:cubicBezTo>
                    <a:cubicBezTo>
                      <a:pt x="2501" y="8978"/>
                      <a:pt x="2739" y="8942"/>
                      <a:pt x="2977" y="8883"/>
                    </a:cubicBezTo>
                    <a:cubicBezTo>
                      <a:pt x="3215" y="8835"/>
                      <a:pt x="3454" y="8752"/>
                      <a:pt x="3739" y="8645"/>
                    </a:cubicBezTo>
                    <a:cubicBezTo>
                      <a:pt x="4180" y="8466"/>
                      <a:pt x="4644" y="8216"/>
                      <a:pt x="5156" y="7859"/>
                    </a:cubicBezTo>
                    <a:cubicBezTo>
                      <a:pt x="6002" y="7252"/>
                      <a:pt x="6787" y="6430"/>
                      <a:pt x="7490" y="5418"/>
                    </a:cubicBezTo>
                    <a:cubicBezTo>
                      <a:pt x="7871" y="4847"/>
                      <a:pt x="8204" y="4251"/>
                      <a:pt x="8490" y="3632"/>
                    </a:cubicBezTo>
                    <a:cubicBezTo>
                      <a:pt x="8609" y="3334"/>
                      <a:pt x="8728" y="3049"/>
                      <a:pt x="8811" y="2751"/>
                    </a:cubicBezTo>
                    <a:cubicBezTo>
                      <a:pt x="8859" y="2620"/>
                      <a:pt x="8883" y="2489"/>
                      <a:pt x="8919" y="2346"/>
                    </a:cubicBezTo>
                    <a:lnTo>
                      <a:pt x="8930" y="2311"/>
                    </a:lnTo>
                    <a:lnTo>
                      <a:pt x="8942" y="2263"/>
                    </a:lnTo>
                    <a:cubicBezTo>
                      <a:pt x="9002" y="2025"/>
                      <a:pt x="9061" y="1775"/>
                      <a:pt x="9085" y="1513"/>
                    </a:cubicBezTo>
                    <a:cubicBezTo>
                      <a:pt x="9050" y="1429"/>
                      <a:pt x="9002" y="1334"/>
                      <a:pt x="8978" y="1251"/>
                    </a:cubicBezTo>
                    <a:cubicBezTo>
                      <a:pt x="8800" y="918"/>
                      <a:pt x="8561" y="584"/>
                      <a:pt x="8276" y="227"/>
                    </a:cubicBezTo>
                    <a:lnTo>
                      <a:pt x="8097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97" name="Google Shape;397;p44"/>
              <p:cNvSpPr/>
              <p:nvPr/>
            </p:nvSpPr>
            <p:spPr>
              <a:xfrm>
                <a:off x="7412769" y="4175086"/>
                <a:ext cx="75560" cy="34144"/>
              </a:xfrm>
              <a:custGeom>
                <a:avLst/>
                <a:gdLst/>
                <a:ahLst/>
                <a:cxnLst/>
                <a:rect l="l" t="t" r="r" b="b"/>
                <a:pathLst>
                  <a:path w="1704" h="770" extrusionOk="0">
                    <a:moveTo>
                      <a:pt x="504" y="1"/>
                    </a:moveTo>
                    <a:cubicBezTo>
                      <a:pt x="412" y="1"/>
                      <a:pt x="319" y="10"/>
                      <a:pt x="227" y="30"/>
                    </a:cubicBezTo>
                    <a:cubicBezTo>
                      <a:pt x="96" y="53"/>
                      <a:pt x="1" y="173"/>
                      <a:pt x="13" y="303"/>
                    </a:cubicBezTo>
                    <a:cubicBezTo>
                      <a:pt x="36" y="411"/>
                      <a:pt x="120" y="482"/>
                      <a:pt x="215" y="518"/>
                    </a:cubicBezTo>
                    <a:cubicBezTo>
                      <a:pt x="236" y="532"/>
                      <a:pt x="257" y="538"/>
                      <a:pt x="275" y="538"/>
                    </a:cubicBezTo>
                    <a:cubicBezTo>
                      <a:pt x="288" y="538"/>
                      <a:pt x="300" y="535"/>
                      <a:pt x="310" y="530"/>
                    </a:cubicBezTo>
                    <a:cubicBezTo>
                      <a:pt x="370" y="518"/>
                      <a:pt x="429" y="518"/>
                      <a:pt x="489" y="506"/>
                    </a:cubicBezTo>
                    <a:cubicBezTo>
                      <a:pt x="584" y="506"/>
                      <a:pt x="667" y="518"/>
                      <a:pt x="763" y="530"/>
                    </a:cubicBezTo>
                    <a:cubicBezTo>
                      <a:pt x="965" y="577"/>
                      <a:pt x="1167" y="661"/>
                      <a:pt x="1358" y="756"/>
                    </a:cubicBezTo>
                    <a:cubicBezTo>
                      <a:pt x="1383" y="766"/>
                      <a:pt x="1410" y="770"/>
                      <a:pt x="1438" y="770"/>
                    </a:cubicBezTo>
                    <a:cubicBezTo>
                      <a:pt x="1476" y="770"/>
                      <a:pt x="1514" y="763"/>
                      <a:pt x="1548" y="756"/>
                    </a:cubicBezTo>
                    <a:cubicBezTo>
                      <a:pt x="1608" y="720"/>
                      <a:pt x="1656" y="684"/>
                      <a:pt x="1679" y="601"/>
                    </a:cubicBezTo>
                    <a:cubicBezTo>
                      <a:pt x="1703" y="542"/>
                      <a:pt x="1703" y="470"/>
                      <a:pt x="1668" y="411"/>
                    </a:cubicBezTo>
                    <a:cubicBezTo>
                      <a:pt x="1644" y="351"/>
                      <a:pt x="1596" y="303"/>
                      <a:pt x="1525" y="280"/>
                    </a:cubicBezTo>
                    <a:cubicBezTo>
                      <a:pt x="1205" y="129"/>
                      <a:pt x="855" y="1"/>
                      <a:pt x="50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98" name="Google Shape;398;p44"/>
              <p:cNvSpPr/>
              <p:nvPr/>
            </p:nvSpPr>
            <p:spPr>
              <a:xfrm>
                <a:off x="7410153" y="4139833"/>
                <a:ext cx="78708" cy="26916"/>
              </a:xfrm>
              <a:custGeom>
                <a:avLst/>
                <a:gdLst/>
                <a:ahLst/>
                <a:cxnLst/>
                <a:rect l="l" t="t" r="r" b="b"/>
                <a:pathLst>
                  <a:path w="1775" h="607" extrusionOk="0">
                    <a:moveTo>
                      <a:pt x="813" y="1"/>
                    </a:moveTo>
                    <a:cubicBezTo>
                      <a:pt x="596" y="1"/>
                      <a:pt x="387" y="39"/>
                      <a:pt x="179" y="122"/>
                    </a:cubicBezTo>
                    <a:cubicBezTo>
                      <a:pt x="48" y="170"/>
                      <a:pt x="0" y="325"/>
                      <a:pt x="60" y="444"/>
                    </a:cubicBezTo>
                    <a:cubicBezTo>
                      <a:pt x="95" y="527"/>
                      <a:pt x="167" y="563"/>
                      <a:pt x="226" y="587"/>
                    </a:cubicBezTo>
                    <a:cubicBezTo>
                      <a:pt x="236" y="597"/>
                      <a:pt x="253" y="600"/>
                      <a:pt x="272" y="600"/>
                    </a:cubicBezTo>
                    <a:cubicBezTo>
                      <a:pt x="298" y="600"/>
                      <a:pt x="330" y="593"/>
                      <a:pt x="357" y="587"/>
                    </a:cubicBezTo>
                    <a:cubicBezTo>
                      <a:pt x="393" y="563"/>
                      <a:pt x="417" y="563"/>
                      <a:pt x="453" y="551"/>
                    </a:cubicBezTo>
                    <a:cubicBezTo>
                      <a:pt x="548" y="527"/>
                      <a:pt x="655" y="503"/>
                      <a:pt x="762" y="503"/>
                    </a:cubicBezTo>
                    <a:cubicBezTo>
                      <a:pt x="929" y="503"/>
                      <a:pt x="1072" y="527"/>
                      <a:pt x="1238" y="551"/>
                    </a:cubicBezTo>
                    <a:cubicBezTo>
                      <a:pt x="1298" y="563"/>
                      <a:pt x="1346" y="587"/>
                      <a:pt x="1405" y="598"/>
                    </a:cubicBezTo>
                    <a:cubicBezTo>
                      <a:pt x="1430" y="603"/>
                      <a:pt x="1454" y="606"/>
                      <a:pt x="1480" y="606"/>
                    </a:cubicBezTo>
                    <a:cubicBezTo>
                      <a:pt x="1516" y="606"/>
                      <a:pt x="1554" y="600"/>
                      <a:pt x="1596" y="587"/>
                    </a:cubicBezTo>
                    <a:cubicBezTo>
                      <a:pt x="1655" y="551"/>
                      <a:pt x="1703" y="503"/>
                      <a:pt x="1727" y="432"/>
                    </a:cubicBezTo>
                    <a:cubicBezTo>
                      <a:pt x="1774" y="313"/>
                      <a:pt x="1715" y="146"/>
                      <a:pt x="1584" y="122"/>
                    </a:cubicBezTo>
                    <a:cubicBezTo>
                      <a:pt x="1357" y="63"/>
                      <a:pt x="1131" y="15"/>
                      <a:pt x="905" y="3"/>
                    </a:cubicBezTo>
                    <a:cubicBezTo>
                      <a:pt x="874" y="2"/>
                      <a:pt x="844" y="1"/>
                      <a:pt x="81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399" name="Google Shape;399;p44"/>
              <p:cNvSpPr/>
              <p:nvPr/>
            </p:nvSpPr>
            <p:spPr>
              <a:xfrm>
                <a:off x="7590186" y="4024408"/>
                <a:ext cx="112985" cy="136087"/>
              </a:xfrm>
              <a:custGeom>
                <a:avLst/>
                <a:gdLst/>
                <a:ahLst/>
                <a:cxnLst/>
                <a:rect l="l" t="t" r="r" b="b"/>
                <a:pathLst>
                  <a:path w="2548" h="3069" extrusionOk="0">
                    <a:moveTo>
                      <a:pt x="1458" y="1"/>
                    </a:moveTo>
                    <a:cubicBezTo>
                      <a:pt x="920" y="1"/>
                      <a:pt x="385" y="537"/>
                      <a:pt x="214" y="1285"/>
                    </a:cubicBezTo>
                    <a:cubicBezTo>
                      <a:pt x="0" y="2118"/>
                      <a:pt x="322" y="2916"/>
                      <a:pt x="917" y="3047"/>
                    </a:cubicBezTo>
                    <a:cubicBezTo>
                      <a:pt x="978" y="3061"/>
                      <a:pt x="1040" y="3069"/>
                      <a:pt x="1102" y="3069"/>
                    </a:cubicBezTo>
                    <a:cubicBezTo>
                      <a:pt x="1638" y="3069"/>
                      <a:pt x="2164" y="2532"/>
                      <a:pt x="2346" y="1785"/>
                    </a:cubicBezTo>
                    <a:cubicBezTo>
                      <a:pt x="2548" y="951"/>
                      <a:pt x="2227" y="153"/>
                      <a:pt x="1643" y="22"/>
                    </a:cubicBezTo>
                    <a:cubicBezTo>
                      <a:pt x="1582" y="8"/>
                      <a:pt x="1520" y="1"/>
                      <a:pt x="145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00" name="Google Shape;400;p44"/>
              <p:cNvSpPr/>
              <p:nvPr/>
            </p:nvSpPr>
            <p:spPr>
              <a:xfrm>
                <a:off x="7487221" y="4023787"/>
                <a:ext cx="298336" cy="399171"/>
              </a:xfrm>
              <a:custGeom>
                <a:avLst/>
                <a:gdLst/>
                <a:ahLst/>
                <a:cxnLst/>
                <a:rect l="l" t="t" r="r" b="b"/>
                <a:pathLst>
                  <a:path w="6728" h="9002" extrusionOk="0">
                    <a:moveTo>
                      <a:pt x="5751" y="1"/>
                    </a:moveTo>
                    <a:lnTo>
                      <a:pt x="5739" y="25"/>
                    </a:lnTo>
                    <a:lnTo>
                      <a:pt x="5739" y="60"/>
                    </a:lnTo>
                    <a:cubicBezTo>
                      <a:pt x="5704" y="263"/>
                      <a:pt x="5656" y="477"/>
                      <a:pt x="5620" y="703"/>
                    </a:cubicBezTo>
                    <a:cubicBezTo>
                      <a:pt x="5525" y="1096"/>
                      <a:pt x="5406" y="1501"/>
                      <a:pt x="5275" y="1894"/>
                    </a:cubicBezTo>
                    <a:cubicBezTo>
                      <a:pt x="5144" y="2263"/>
                      <a:pt x="4977" y="2620"/>
                      <a:pt x="4811" y="2977"/>
                    </a:cubicBezTo>
                    <a:lnTo>
                      <a:pt x="4811" y="3037"/>
                    </a:lnTo>
                    <a:cubicBezTo>
                      <a:pt x="4799" y="3299"/>
                      <a:pt x="4763" y="3573"/>
                      <a:pt x="4703" y="3835"/>
                    </a:cubicBezTo>
                    <a:cubicBezTo>
                      <a:pt x="4572" y="4454"/>
                      <a:pt x="4322" y="5025"/>
                      <a:pt x="4013" y="5549"/>
                    </a:cubicBezTo>
                    <a:cubicBezTo>
                      <a:pt x="3668" y="6121"/>
                      <a:pt x="3251" y="6621"/>
                      <a:pt x="2775" y="7073"/>
                    </a:cubicBezTo>
                    <a:cubicBezTo>
                      <a:pt x="1953" y="7859"/>
                      <a:pt x="1001" y="8478"/>
                      <a:pt x="0" y="9002"/>
                    </a:cubicBezTo>
                    <a:cubicBezTo>
                      <a:pt x="227" y="8978"/>
                      <a:pt x="441" y="8930"/>
                      <a:pt x="631" y="8883"/>
                    </a:cubicBezTo>
                    <a:cubicBezTo>
                      <a:pt x="858" y="8835"/>
                      <a:pt x="1108" y="8752"/>
                      <a:pt x="1393" y="8645"/>
                    </a:cubicBezTo>
                    <a:cubicBezTo>
                      <a:pt x="1834" y="8466"/>
                      <a:pt x="2298" y="8216"/>
                      <a:pt x="2798" y="7859"/>
                    </a:cubicBezTo>
                    <a:cubicBezTo>
                      <a:pt x="3656" y="7252"/>
                      <a:pt x="4441" y="6430"/>
                      <a:pt x="5144" y="5418"/>
                    </a:cubicBezTo>
                    <a:cubicBezTo>
                      <a:pt x="5525" y="4847"/>
                      <a:pt x="5858" y="4251"/>
                      <a:pt x="6132" y="3632"/>
                    </a:cubicBezTo>
                    <a:cubicBezTo>
                      <a:pt x="6275" y="3334"/>
                      <a:pt x="6370" y="3037"/>
                      <a:pt x="6466" y="2751"/>
                    </a:cubicBezTo>
                    <a:cubicBezTo>
                      <a:pt x="6513" y="2620"/>
                      <a:pt x="6537" y="2489"/>
                      <a:pt x="6573" y="2346"/>
                    </a:cubicBezTo>
                    <a:lnTo>
                      <a:pt x="6585" y="2311"/>
                    </a:lnTo>
                    <a:lnTo>
                      <a:pt x="6596" y="2263"/>
                    </a:lnTo>
                    <a:cubicBezTo>
                      <a:pt x="6656" y="2013"/>
                      <a:pt x="6716" y="1775"/>
                      <a:pt x="6727" y="1513"/>
                    </a:cubicBezTo>
                    <a:cubicBezTo>
                      <a:pt x="6704" y="1429"/>
                      <a:pt x="6656" y="1334"/>
                      <a:pt x="6632" y="1251"/>
                    </a:cubicBezTo>
                    <a:cubicBezTo>
                      <a:pt x="6454" y="918"/>
                      <a:pt x="6215" y="584"/>
                      <a:pt x="5930" y="227"/>
                    </a:cubicBezTo>
                    <a:lnTo>
                      <a:pt x="5751" y="1"/>
                    </a:lnTo>
                    <a:close/>
                  </a:path>
                </a:pathLst>
              </a:custGeom>
              <a:solidFill>
                <a:srgbClr val="ECEFF0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01" name="Google Shape;401;p44"/>
              <p:cNvSpPr/>
              <p:nvPr/>
            </p:nvSpPr>
            <p:spPr>
              <a:xfrm>
                <a:off x="7650360" y="4023565"/>
                <a:ext cx="52324" cy="79994"/>
              </a:xfrm>
              <a:custGeom>
                <a:avLst/>
                <a:gdLst/>
                <a:ahLst/>
                <a:cxnLst/>
                <a:rect l="l" t="t" r="r" b="b"/>
                <a:pathLst>
                  <a:path w="1180" h="1804" extrusionOk="0">
                    <a:moveTo>
                      <a:pt x="84" y="1"/>
                    </a:moveTo>
                    <a:cubicBezTo>
                      <a:pt x="56" y="1"/>
                      <a:pt x="28" y="2"/>
                      <a:pt x="0" y="6"/>
                    </a:cubicBezTo>
                    <a:cubicBezTo>
                      <a:pt x="227" y="268"/>
                      <a:pt x="429" y="553"/>
                      <a:pt x="596" y="851"/>
                    </a:cubicBezTo>
                    <a:cubicBezTo>
                      <a:pt x="715" y="1065"/>
                      <a:pt x="822" y="1304"/>
                      <a:pt x="905" y="1518"/>
                    </a:cubicBezTo>
                    <a:cubicBezTo>
                      <a:pt x="929" y="1625"/>
                      <a:pt x="953" y="1732"/>
                      <a:pt x="989" y="1804"/>
                    </a:cubicBezTo>
                    <a:lnTo>
                      <a:pt x="1001" y="1756"/>
                    </a:lnTo>
                    <a:cubicBezTo>
                      <a:pt x="1179" y="946"/>
                      <a:pt x="870" y="149"/>
                      <a:pt x="286" y="18"/>
                    </a:cubicBezTo>
                    <a:cubicBezTo>
                      <a:pt x="219" y="9"/>
                      <a:pt x="151" y="1"/>
                      <a:pt x="84" y="1"/>
                    </a:cubicBezTo>
                    <a:close/>
                  </a:path>
                </a:pathLst>
              </a:custGeom>
              <a:solidFill>
                <a:srgbClr val="ECEFF0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02" name="Google Shape;402;p44"/>
              <p:cNvSpPr/>
              <p:nvPr/>
            </p:nvSpPr>
            <p:spPr>
              <a:xfrm>
                <a:off x="7569567" y="3920201"/>
                <a:ext cx="172182" cy="235104"/>
              </a:xfrm>
              <a:custGeom>
                <a:avLst/>
                <a:gdLst/>
                <a:ahLst/>
                <a:cxnLst/>
                <a:rect l="l" t="t" r="r" b="b"/>
                <a:pathLst>
                  <a:path w="3883" h="5302" extrusionOk="0">
                    <a:moveTo>
                      <a:pt x="487" y="1"/>
                    </a:moveTo>
                    <a:cubicBezTo>
                      <a:pt x="429" y="1"/>
                      <a:pt x="353" y="32"/>
                      <a:pt x="322" y="63"/>
                    </a:cubicBezTo>
                    <a:lnTo>
                      <a:pt x="275" y="110"/>
                    </a:lnTo>
                    <a:lnTo>
                      <a:pt x="263" y="134"/>
                    </a:lnTo>
                    <a:cubicBezTo>
                      <a:pt x="239" y="146"/>
                      <a:pt x="227" y="182"/>
                      <a:pt x="215" y="194"/>
                    </a:cubicBezTo>
                    <a:lnTo>
                      <a:pt x="156" y="336"/>
                    </a:lnTo>
                    <a:cubicBezTo>
                      <a:pt x="108" y="503"/>
                      <a:pt x="60" y="670"/>
                      <a:pt x="1" y="848"/>
                    </a:cubicBezTo>
                    <a:lnTo>
                      <a:pt x="227" y="979"/>
                    </a:lnTo>
                    <a:cubicBezTo>
                      <a:pt x="679" y="1265"/>
                      <a:pt x="1108" y="1587"/>
                      <a:pt x="1489" y="1968"/>
                    </a:cubicBezTo>
                    <a:cubicBezTo>
                      <a:pt x="1608" y="2087"/>
                      <a:pt x="1715" y="2206"/>
                      <a:pt x="1834" y="2325"/>
                    </a:cubicBezTo>
                    <a:cubicBezTo>
                      <a:pt x="1877" y="2314"/>
                      <a:pt x="1920" y="2308"/>
                      <a:pt x="1963" y="2308"/>
                    </a:cubicBezTo>
                    <a:cubicBezTo>
                      <a:pt x="2015" y="2308"/>
                      <a:pt x="2068" y="2317"/>
                      <a:pt x="2120" y="2337"/>
                    </a:cubicBezTo>
                    <a:cubicBezTo>
                      <a:pt x="2704" y="2468"/>
                      <a:pt x="3013" y="3254"/>
                      <a:pt x="2834" y="4075"/>
                    </a:cubicBezTo>
                    <a:lnTo>
                      <a:pt x="2823" y="4123"/>
                    </a:lnTo>
                    <a:lnTo>
                      <a:pt x="2823" y="4135"/>
                    </a:lnTo>
                    <a:cubicBezTo>
                      <a:pt x="2858" y="4289"/>
                      <a:pt x="2894" y="4420"/>
                      <a:pt x="2906" y="4563"/>
                    </a:cubicBezTo>
                    <a:cubicBezTo>
                      <a:pt x="2954" y="4801"/>
                      <a:pt x="2965" y="5039"/>
                      <a:pt x="2965" y="5301"/>
                    </a:cubicBezTo>
                    <a:cubicBezTo>
                      <a:pt x="3120" y="4956"/>
                      <a:pt x="3287" y="4599"/>
                      <a:pt x="3418" y="4230"/>
                    </a:cubicBezTo>
                    <a:cubicBezTo>
                      <a:pt x="3549" y="3837"/>
                      <a:pt x="3668" y="3432"/>
                      <a:pt x="3763" y="3039"/>
                    </a:cubicBezTo>
                    <a:cubicBezTo>
                      <a:pt x="3799" y="2813"/>
                      <a:pt x="3847" y="2611"/>
                      <a:pt x="3882" y="2396"/>
                    </a:cubicBezTo>
                    <a:lnTo>
                      <a:pt x="3882" y="2372"/>
                    </a:lnTo>
                    <a:cubicBezTo>
                      <a:pt x="3656" y="2075"/>
                      <a:pt x="3370" y="1777"/>
                      <a:pt x="3049" y="1456"/>
                    </a:cubicBezTo>
                    <a:cubicBezTo>
                      <a:pt x="2632" y="1087"/>
                      <a:pt x="2239" y="789"/>
                      <a:pt x="1834" y="539"/>
                    </a:cubicBezTo>
                    <a:cubicBezTo>
                      <a:pt x="1632" y="420"/>
                      <a:pt x="1418" y="301"/>
                      <a:pt x="1191" y="206"/>
                    </a:cubicBezTo>
                    <a:cubicBezTo>
                      <a:pt x="1013" y="134"/>
                      <a:pt x="846" y="75"/>
                      <a:pt x="632" y="27"/>
                    </a:cubicBezTo>
                    <a:cubicBezTo>
                      <a:pt x="584" y="15"/>
                      <a:pt x="560" y="15"/>
                      <a:pt x="513" y="3"/>
                    </a:cubicBezTo>
                    <a:cubicBezTo>
                      <a:pt x="505" y="2"/>
                      <a:pt x="496" y="1"/>
                      <a:pt x="487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03" name="Google Shape;403;p44"/>
              <p:cNvSpPr/>
              <p:nvPr/>
            </p:nvSpPr>
            <p:spPr>
              <a:xfrm>
                <a:off x="7257568" y="3561820"/>
                <a:ext cx="23235" cy="39775"/>
              </a:xfrm>
              <a:custGeom>
                <a:avLst/>
                <a:gdLst/>
                <a:ahLst/>
                <a:cxnLst/>
                <a:rect l="l" t="t" r="r" b="b"/>
                <a:pathLst>
                  <a:path w="524" h="897" extrusionOk="0">
                    <a:moveTo>
                      <a:pt x="274" y="1"/>
                    </a:moveTo>
                    <a:cubicBezTo>
                      <a:pt x="143" y="1"/>
                      <a:pt x="24" y="84"/>
                      <a:pt x="24" y="203"/>
                    </a:cubicBezTo>
                    <a:cubicBezTo>
                      <a:pt x="0" y="346"/>
                      <a:pt x="0" y="477"/>
                      <a:pt x="0" y="608"/>
                    </a:cubicBezTo>
                    <a:cubicBezTo>
                      <a:pt x="0" y="679"/>
                      <a:pt x="0" y="739"/>
                      <a:pt x="48" y="799"/>
                    </a:cubicBezTo>
                    <a:cubicBezTo>
                      <a:pt x="95" y="846"/>
                      <a:pt x="155" y="894"/>
                      <a:pt x="215" y="894"/>
                    </a:cubicBezTo>
                    <a:cubicBezTo>
                      <a:pt x="225" y="896"/>
                      <a:pt x="236" y="897"/>
                      <a:pt x="247" y="897"/>
                    </a:cubicBezTo>
                    <a:cubicBezTo>
                      <a:pt x="299" y="897"/>
                      <a:pt x="356" y="876"/>
                      <a:pt x="405" y="846"/>
                    </a:cubicBezTo>
                    <a:cubicBezTo>
                      <a:pt x="453" y="822"/>
                      <a:pt x="500" y="739"/>
                      <a:pt x="500" y="679"/>
                    </a:cubicBezTo>
                    <a:cubicBezTo>
                      <a:pt x="500" y="548"/>
                      <a:pt x="500" y="418"/>
                      <a:pt x="512" y="287"/>
                    </a:cubicBezTo>
                    <a:cubicBezTo>
                      <a:pt x="524" y="144"/>
                      <a:pt x="441" y="13"/>
                      <a:pt x="2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04" name="Google Shape;404;p44"/>
              <p:cNvSpPr/>
              <p:nvPr/>
            </p:nvSpPr>
            <p:spPr>
              <a:xfrm>
                <a:off x="7259120" y="3636804"/>
                <a:ext cx="24344" cy="38755"/>
              </a:xfrm>
              <a:custGeom>
                <a:avLst/>
                <a:gdLst/>
                <a:ahLst/>
                <a:cxnLst/>
                <a:rect l="l" t="t" r="r" b="b"/>
                <a:pathLst>
                  <a:path w="549" h="874" extrusionOk="0">
                    <a:moveTo>
                      <a:pt x="203" y="0"/>
                    </a:moveTo>
                    <a:cubicBezTo>
                      <a:pt x="144" y="24"/>
                      <a:pt x="72" y="48"/>
                      <a:pt x="49" y="108"/>
                    </a:cubicBezTo>
                    <a:cubicBezTo>
                      <a:pt x="1" y="167"/>
                      <a:pt x="1" y="227"/>
                      <a:pt x="1" y="286"/>
                    </a:cubicBezTo>
                    <a:cubicBezTo>
                      <a:pt x="1" y="405"/>
                      <a:pt x="13" y="536"/>
                      <a:pt x="25" y="655"/>
                    </a:cubicBezTo>
                    <a:cubicBezTo>
                      <a:pt x="57" y="783"/>
                      <a:pt x="137" y="873"/>
                      <a:pt x="264" y="873"/>
                    </a:cubicBezTo>
                    <a:cubicBezTo>
                      <a:pt x="279" y="873"/>
                      <a:pt x="294" y="872"/>
                      <a:pt x="310" y="870"/>
                    </a:cubicBezTo>
                    <a:cubicBezTo>
                      <a:pt x="441" y="858"/>
                      <a:pt x="549" y="715"/>
                      <a:pt x="513" y="584"/>
                    </a:cubicBezTo>
                    <a:cubicBezTo>
                      <a:pt x="501" y="465"/>
                      <a:pt x="489" y="334"/>
                      <a:pt x="477" y="215"/>
                    </a:cubicBezTo>
                    <a:cubicBezTo>
                      <a:pt x="477" y="155"/>
                      <a:pt x="430" y="84"/>
                      <a:pt x="370" y="48"/>
                    </a:cubicBezTo>
                    <a:cubicBezTo>
                      <a:pt x="322" y="24"/>
                      <a:pt x="275" y="0"/>
                      <a:pt x="2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05" name="Google Shape;405;p44"/>
              <p:cNvSpPr/>
              <p:nvPr/>
            </p:nvSpPr>
            <p:spPr>
              <a:xfrm>
                <a:off x="7274995" y="3702787"/>
                <a:ext cx="31173" cy="41593"/>
              </a:xfrm>
              <a:custGeom>
                <a:avLst/>
                <a:gdLst/>
                <a:ahLst/>
                <a:cxnLst/>
                <a:rect l="l" t="t" r="r" b="b"/>
                <a:pathLst>
                  <a:path w="703" h="938" extrusionOk="0">
                    <a:moveTo>
                      <a:pt x="262" y="1"/>
                    </a:moveTo>
                    <a:cubicBezTo>
                      <a:pt x="226" y="1"/>
                      <a:pt x="191" y="1"/>
                      <a:pt x="167" y="25"/>
                    </a:cubicBezTo>
                    <a:cubicBezTo>
                      <a:pt x="107" y="48"/>
                      <a:pt x="60" y="96"/>
                      <a:pt x="24" y="156"/>
                    </a:cubicBezTo>
                    <a:cubicBezTo>
                      <a:pt x="0" y="215"/>
                      <a:pt x="12" y="275"/>
                      <a:pt x="24" y="346"/>
                    </a:cubicBezTo>
                    <a:cubicBezTo>
                      <a:pt x="72" y="501"/>
                      <a:pt x="119" y="644"/>
                      <a:pt x="179" y="775"/>
                    </a:cubicBezTo>
                    <a:cubicBezTo>
                      <a:pt x="225" y="867"/>
                      <a:pt x="320" y="937"/>
                      <a:pt x="416" y="937"/>
                    </a:cubicBezTo>
                    <a:cubicBezTo>
                      <a:pt x="445" y="937"/>
                      <a:pt x="473" y="931"/>
                      <a:pt x="500" y="918"/>
                    </a:cubicBezTo>
                    <a:cubicBezTo>
                      <a:pt x="619" y="858"/>
                      <a:pt x="703" y="703"/>
                      <a:pt x="643" y="584"/>
                    </a:cubicBezTo>
                    <a:cubicBezTo>
                      <a:pt x="584" y="441"/>
                      <a:pt x="536" y="298"/>
                      <a:pt x="488" y="156"/>
                    </a:cubicBezTo>
                    <a:cubicBezTo>
                      <a:pt x="476" y="96"/>
                      <a:pt x="393" y="36"/>
                      <a:pt x="357" y="25"/>
                    </a:cubicBezTo>
                    <a:cubicBezTo>
                      <a:pt x="322" y="1"/>
                      <a:pt x="298" y="1"/>
                      <a:pt x="26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06" name="Google Shape;406;p44"/>
              <p:cNvSpPr/>
              <p:nvPr/>
            </p:nvSpPr>
            <p:spPr>
              <a:xfrm>
                <a:off x="7308785" y="3771430"/>
                <a:ext cx="33301" cy="36627"/>
              </a:xfrm>
              <a:custGeom>
                <a:avLst/>
                <a:gdLst/>
                <a:ahLst/>
                <a:cxnLst/>
                <a:rect l="l" t="t" r="r" b="b"/>
                <a:pathLst>
                  <a:path w="751" h="826" extrusionOk="0">
                    <a:moveTo>
                      <a:pt x="298" y="1"/>
                    </a:moveTo>
                    <a:cubicBezTo>
                      <a:pt x="262" y="1"/>
                      <a:pt x="238" y="24"/>
                      <a:pt x="191" y="36"/>
                    </a:cubicBezTo>
                    <a:cubicBezTo>
                      <a:pt x="72" y="84"/>
                      <a:pt x="0" y="239"/>
                      <a:pt x="60" y="358"/>
                    </a:cubicBezTo>
                    <a:cubicBezTo>
                      <a:pt x="119" y="501"/>
                      <a:pt x="191" y="620"/>
                      <a:pt x="274" y="739"/>
                    </a:cubicBezTo>
                    <a:cubicBezTo>
                      <a:pt x="322" y="794"/>
                      <a:pt x="403" y="825"/>
                      <a:pt x="481" y="825"/>
                    </a:cubicBezTo>
                    <a:cubicBezTo>
                      <a:pt x="537" y="825"/>
                      <a:pt x="591" y="809"/>
                      <a:pt x="631" y="774"/>
                    </a:cubicBezTo>
                    <a:cubicBezTo>
                      <a:pt x="738" y="691"/>
                      <a:pt x="750" y="536"/>
                      <a:pt x="679" y="417"/>
                    </a:cubicBezTo>
                    <a:cubicBezTo>
                      <a:pt x="655" y="382"/>
                      <a:pt x="631" y="346"/>
                      <a:pt x="607" y="298"/>
                    </a:cubicBezTo>
                    <a:cubicBezTo>
                      <a:pt x="572" y="263"/>
                      <a:pt x="548" y="203"/>
                      <a:pt x="536" y="155"/>
                    </a:cubicBezTo>
                    <a:cubicBezTo>
                      <a:pt x="488" y="60"/>
                      <a:pt x="393" y="1"/>
                      <a:pt x="298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07" name="Google Shape;407;p44"/>
              <p:cNvSpPr/>
              <p:nvPr/>
            </p:nvSpPr>
            <p:spPr>
              <a:xfrm>
                <a:off x="7360001" y="3833599"/>
                <a:ext cx="34321" cy="33523"/>
              </a:xfrm>
              <a:custGeom>
                <a:avLst/>
                <a:gdLst/>
                <a:ahLst/>
                <a:cxnLst/>
                <a:rect l="l" t="t" r="r" b="b"/>
                <a:pathLst>
                  <a:path w="774" h="756" extrusionOk="0">
                    <a:moveTo>
                      <a:pt x="242" y="0"/>
                    </a:moveTo>
                    <a:cubicBezTo>
                      <a:pt x="194" y="0"/>
                      <a:pt x="146" y="22"/>
                      <a:pt x="107" y="51"/>
                    </a:cubicBezTo>
                    <a:cubicBezTo>
                      <a:pt x="60" y="87"/>
                      <a:pt x="12" y="146"/>
                      <a:pt x="12" y="206"/>
                    </a:cubicBezTo>
                    <a:cubicBezTo>
                      <a:pt x="0" y="265"/>
                      <a:pt x="36" y="349"/>
                      <a:pt x="60" y="408"/>
                    </a:cubicBezTo>
                    <a:cubicBezTo>
                      <a:pt x="131" y="492"/>
                      <a:pt x="226" y="575"/>
                      <a:pt x="310" y="658"/>
                    </a:cubicBezTo>
                    <a:cubicBezTo>
                      <a:pt x="357" y="706"/>
                      <a:pt x="405" y="754"/>
                      <a:pt x="476" y="754"/>
                    </a:cubicBezTo>
                    <a:cubicBezTo>
                      <a:pt x="484" y="755"/>
                      <a:pt x="493" y="756"/>
                      <a:pt x="501" y="756"/>
                    </a:cubicBezTo>
                    <a:cubicBezTo>
                      <a:pt x="555" y="756"/>
                      <a:pt x="615" y="727"/>
                      <a:pt x="667" y="706"/>
                    </a:cubicBezTo>
                    <a:cubicBezTo>
                      <a:pt x="714" y="658"/>
                      <a:pt x="762" y="599"/>
                      <a:pt x="762" y="539"/>
                    </a:cubicBezTo>
                    <a:cubicBezTo>
                      <a:pt x="774" y="480"/>
                      <a:pt x="762" y="385"/>
                      <a:pt x="714" y="349"/>
                    </a:cubicBezTo>
                    <a:lnTo>
                      <a:pt x="464" y="87"/>
                    </a:lnTo>
                    <a:cubicBezTo>
                      <a:pt x="417" y="51"/>
                      <a:pt x="369" y="4"/>
                      <a:pt x="298" y="4"/>
                    </a:cubicBezTo>
                    <a:lnTo>
                      <a:pt x="274" y="4"/>
                    </a:lnTo>
                    <a:cubicBezTo>
                      <a:pt x="263" y="1"/>
                      <a:pt x="253" y="0"/>
                      <a:pt x="24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08" name="Google Shape;408;p44"/>
              <p:cNvSpPr/>
              <p:nvPr/>
            </p:nvSpPr>
            <p:spPr>
              <a:xfrm>
                <a:off x="7415430" y="3884417"/>
                <a:ext cx="36450" cy="30552"/>
              </a:xfrm>
              <a:custGeom>
                <a:avLst/>
                <a:gdLst/>
                <a:ahLst/>
                <a:cxnLst/>
                <a:rect l="l" t="t" r="r" b="b"/>
                <a:pathLst>
                  <a:path w="822" h="689" extrusionOk="0">
                    <a:moveTo>
                      <a:pt x="274" y="1"/>
                    </a:moveTo>
                    <a:cubicBezTo>
                      <a:pt x="191" y="12"/>
                      <a:pt x="119" y="48"/>
                      <a:pt x="72" y="108"/>
                    </a:cubicBezTo>
                    <a:cubicBezTo>
                      <a:pt x="0" y="215"/>
                      <a:pt x="12" y="370"/>
                      <a:pt x="119" y="453"/>
                    </a:cubicBezTo>
                    <a:cubicBezTo>
                      <a:pt x="214" y="524"/>
                      <a:pt x="310" y="584"/>
                      <a:pt x="405" y="643"/>
                    </a:cubicBezTo>
                    <a:cubicBezTo>
                      <a:pt x="455" y="673"/>
                      <a:pt x="508" y="688"/>
                      <a:pt x="560" y="688"/>
                    </a:cubicBezTo>
                    <a:cubicBezTo>
                      <a:pt x="633" y="688"/>
                      <a:pt x="702" y="658"/>
                      <a:pt x="750" y="596"/>
                    </a:cubicBezTo>
                    <a:cubicBezTo>
                      <a:pt x="822" y="501"/>
                      <a:pt x="810" y="334"/>
                      <a:pt x="703" y="239"/>
                    </a:cubicBezTo>
                    <a:cubicBezTo>
                      <a:pt x="607" y="179"/>
                      <a:pt x="512" y="108"/>
                      <a:pt x="417" y="48"/>
                    </a:cubicBezTo>
                    <a:cubicBezTo>
                      <a:pt x="369" y="24"/>
                      <a:pt x="310" y="1"/>
                      <a:pt x="27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09" name="Google Shape;409;p44"/>
              <p:cNvSpPr/>
              <p:nvPr/>
            </p:nvSpPr>
            <p:spPr>
              <a:xfrm>
                <a:off x="7471391" y="3926676"/>
                <a:ext cx="32237" cy="27271"/>
              </a:xfrm>
              <a:custGeom>
                <a:avLst/>
                <a:gdLst/>
                <a:ahLst/>
                <a:cxnLst/>
                <a:rect l="l" t="t" r="r" b="b"/>
                <a:pathLst>
                  <a:path w="727" h="615" extrusionOk="0">
                    <a:moveTo>
                      <a:pt x="238" y="0"/>
                    </a:moveTo>
                    <a:cubicBezTo>
                      <a:pt x="179" y="12"/>
                      <a:pt x="107" y="48"/>
                      <a:pt x="84" y="107"/>
                    </a:cubicBezTo>
                    <a:cubicBezTo>
                      <a:pt x="0" y="214"/>
                      <a:pt x="24" y="393"/>
                      <a:pt x="119" y="452"/>
                    </a:cubicBezTo>
                    <a:cubicBezTo>
                      <a:pt x="215" y="488"/>
                      <a:pt x="286" y="548"/>
                      <a:pt x="381" y="595"/>
                    </a:cubicBezTo>
                    <a:cubicBezTo>
                      <a:pt x="400" y="609"/>
                      <a:pt x="424" y="614"/>
                      <a:pt x="450" y="614"/>
                    </a:cubicBezTo>
                    <a:cubicBezTo>
                      <a:pt x="491" y="614"/>
                      <a:pt x="536" y="603"/>
                      <a:pt x="572" y="595"/>
                    </a:cubicBezTo>
                    <a:cubicBezTo>
                      <a:pt x="631" y="571"/>
                      <a:pt x="679" y="524"/>
                      <a:pt x="703" y="464"/>
                    </a:cubicBezTo>
                    <a:cubicBezTo>
                      <a:pt x="727" y="405"/>
                      <a:pt x="727" y="333"/>
                      <a:pt x="703" y="274"/>
                    </a:cubicBezTo>
                    <a:cubicBezTo>
                      <a:pt x="679" y="214"/>
                      <a:pt x="631" y="167"/>
                      <a:pt x="572" y="143"/>
                    </a:cubicBezTo>
                    <a:lnTo>
                      <a:pt x="441" y="48"/>
                    </a:lnTo>
                    <a:cubicBezTo>
                      <a:pt x="393" y="12"/>
                      <a:pt x="334" y="0"/>
                      <a:pt x="2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10" name="Google Shape;410;p44"/>
              <p:cNvSpPr/>
              <p:nvPr/>
            </p:nvSpPr>
            <p:spPr>
              <a:xfrm>
                <a:off x="7521543" y="3958337"/>
                <a:ext cx="29089" cy="23235"/>
              </a:xfrm>
              <a:custGeom>
                <a:avLst/>
                <a:gdLst/>
                <a:ahLst/>
                <a:cxnLst/>
                <a:rect l="l" t="t" r="r" b="b"/>
                <a:pathLst>
                  <a:path w="656" h="524" extrusionOk="0">
                    <a:moveTo>
                      <a:pt x="286" y="0"/>
                    </a:moveTo>
                    <a:cubicBezTo>
                      <a:pt x="203" y="0"/>
                      <a:pt x="119" y="36"/>
                      <a:pt x="84" y="108"/>
                    </a:cubicBezTo>
                    <a:cubicBezTo>
                      <a:pt x="0" y="215"/>
                      <a:pt x="36" y="393"/>
                      <a:pt x="155" y="453"/>
                    </a:cubicBezTo>
                    <a:lnTo>
                      <a:pt x="238" y="489"/>
                    </a:lnTo>
                    <a:cubicBezTo>
                      <a:pt x="284" y="511"/>
                      <a:pt x="334" y="523"/>
                      <a:pt x="383" y="523"/>
                    </a:cubicBezTo>
                    <a:cubicBezTo>
                      <a:pt x="463" y="523"/>
                      <a:pt x="539" y="491"/>
                      <a:pt x="584" y="417"/>
                    </a:cubicBezTo>
                    <a:cubicBezTo>
                      <a:pt x="655" y="322"/>
                      <a:pt x="631" y="143"/>
                      <a:pt x="512" y="72"/>
                    </a:cubicBezTo>
                    <a:lnTo>
                      <a:pt x="417" y="36"/>
                    </a:lnTo>
                    <a:cubicBezTo>
                      <a:pt x="381" y="0"/>
                      <a:pt x="334" y="0"/>
                      <a:pt x="28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11" name="Google Shape;411;p44"/>
              <p:cNvSpPr/>
              <p:nvPr/>
            </p:nvSpPr>
            <p:spPr>
              <a:xfrm>
                <a:off x="6871605" y="2948332"/>
                <a:ext cx="793021" cy="664206"/>
              </a:xfrm>
              <a:custGeom>
                <a:avLst/>
                <a:gdLst/>
                <a:ahLst/>
                <a:cxnLst/>
                <a:rect l="l" t="t" r="r" b="b"/>
                <a:pathLst>
                  <a:path w="17884" h="14979" extrusionOk="0">
                    <a:moveTo>
                      <a:pt x="4668" y="1"/>
                    </a:moveTo>
                    <a:cubicBezTo>
                      <a:pt x="4704" y="25"/>
                      <a:pt x="4692" y="25"/>
                      <a:pt x="4680" y="25"/>
                    </a:cubicBezTo>
                    <a:cubicBezTo>
                      <a:pt x="4597" y="25"/>
                      <a:pt x="4525" y="48"/>
                      <a:pt x="4477" y="120"/>
                    </a:cubicBezTo>
                    <a:cubicBezTo>
                      <a:pt x="4466" y="96"/>
                      <a:pt x="4442" y="96"/>
                      <a:pt x="4418" y="96"/>
                    </a:cubicBezTo>
                    <a:cubicBezTo>
                      <a:pt x="4347" y="96"/>
                      <a:pt x="4275" y="132"/>
                      <a:pt x="4227" y="191"/>
                    </a:cubicBezTo>
                    <a:cubicBezTo>
                      <a:pt x="3858" y="668"/>
                      <a:pt x="3406" y="1132"/>
                      <a:pt x="2870" y="1608"/>
                    </a:cubicBezTo>
                    <a:cubicBezTo>
                      <a:pt x="1965" y="2406"/>
                      <a:pt x="989" y="3120"/>
                      <a:pt x="156" y="3692"/>
                    </a:cubicBezTo>
                    <a:cubicBezTo>
                      <a:pt x="48" y="3763"/>
                      <a:pt x="1" y="3906"/>
                      <a:pt x="60" y="4013"/>
                    </a:cubicBezTo>
                    <a:cubicBezTo>
                      <a:pt x="48" y="4263"/>
                      <a:pt x="60" y="4537"/>
                      <a:pt x="108" y="4799"/>
                    </a:cubicBezTo>
                    <a:cubicBezTo>
                      <a:pt x="156" y="5085"/>
                      <a:pt x="215" y="5382"/>
                      <a:pt x="310" y="5716"/>
                    </a:cubicBezTo>
                    <a:cubicBezTo>
                      <a:pt x="489" y="6263"/>
                      <a:pt x="739" y="6823"/>
                      <a:pt x="1132" y="7466"/>
                    </a:cubicBezTo>
                    <a:cubicBezTo>
                      <a:pt x="1715" y="8430"/>
                      <a:pt x="2489" y="9407"/>
                      <a:pt x="3513" y="10443"/>
                    </a:cubicBezTo>
                    <a:cubicBezTo>
                      <a:pt x="4501" y="11431"/>
                      <a:pt x="5537" y="12276"/>
                      <a:pt x="6633" y="12979"/>
                    </a:cubicBezTo>
                    <a:cubicBezTo>
                      <a:pt x="7252" y="13360"/>
                      <a:pt x="7871" y="13705"/>
                      <a:pt x="8502" y="13991"/>
                    </a:cubicBezTo>
                    <a:cubicBezTo>
                      <a:pt x="9121" y="14264"/>
                      <a:pt x="9788" y="14503"/>
                      <a:pt x="10478" y="14681"/>
                    </a:cubicBezTo>
                    <a:cubicBezTo>
                      <a:pt x="11252" y="14884"/>
                      <a:pt x="12026" y="14979"/>
                      <a:pt x="12740" y="14979"/>
                    </a:cubicBezTo>
                    <a:cubicBezTo>
                      <a:pt x="12931" y="14979"/>
                      <a:pt x="13133" y="14967"/>
                      <a:pt x="13324" y="14955"/>
                    </a:cubicBezTo>
                    <a:cubicBezTo>
                      <a:pt x="13348" y="14967"/>
                      <a:pt x="13395" y="14967"/>
                      <a:pt x="13419" y="14967"/>
                    </a:cubicBezTo>
                    <a:cubicBezTo>
                      <a:pt x="13467" y="14967"/>
                      <a:pt x="13526" y="14955"/>
                      <a:pt x="13562" y="14919"/>
                    </a:cubicBezTo>
                    <a:cubicBezTo>
                      <a:pt x="14348" y="14348"/>
                      <a:pt x="15110" y="13598"/>
                      <a:pt x="15896" y="12657"/>
                    </a:cubicBezTo>
                    <a:cubicBezTo>
                      <a:pt x="16515" y="11919"/>
                      <a:pt x="17134" y="11085"/>
                      <a:pt x="17824" y="10014"/>
                    </a:cubicBezTo>
                    <a:cubicBezTo>
                      <a:pt x="17872" y="9954"/>
                      <a:pt x="17884" y="9895"/>
                      <a:pt x="17884" y="9823"/>
                    </a:cubicBezTo>
                    <a:cubicBezTo>
                      <a:pt x="17884" y="9764"/>
                      <a:pt x="17848" y="9681"/>
                      <a:pt x="17801" y="9645"/>
                    </a:cubicBezTo>
                    <a:cubicBezTo>
                      <a:pt x="17801" y="9609"/>
                      <a:pt x="17789" y="9561"/>
                      <a:pt x="17753" y="9538"/>
                    </a:cubicBezTo>
                    <a:cubicBezTo>
                      <a:pt x="16896" y="8418"/>
                      <a:pt x="15800" y="7502"/>
                      <a:pt x="14657" y="6573"/>
                    </a:cubicBezTo>
                    <a:lnTo>
                      <a:pt x="14455" y="6406"/>
                    </a:lnTo>
                    <a:cubicBezTo>
                      <a:pt x="13979" y="6025"/>
                      <a:pt x="13514" y="5656"/>
                      <a:pt x="13050" y="5263"/>
                    </a:cubicBezTo>
                    <a:cubicBezTo>
                      <a:pt x="12800" y="5037"/>
                      <a:pt x="12526" y="4823"/>
                      <a:pt x="12276" y="4597"/>
                    </a:cubicBezTo>
                    <a:cubicBezTo>
                      <a:pt x="12038" y="4382"/>
                      <a:pt x="11800" y="4192"/>
                      <a:pt x="11562" y="3989"/>
                    </a:cubicBezTo>
                    <a:cubicBezTo>
                      <a:pt x="10585" y="3132"/>
                      <a:pt x="9490" y="2263"/>
                      <a:pt x="8335" y="1513"/>
                    </a:cubicBezTo>
                    <a:cubicBezTo>
                      <a:pt x="7049" y="715"/>
                      <a:pt x="5859" y="203"/>
                      <a:pt x="470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12" name="Google Shape;412;p44"/>
              <p:cNvSpPr/>
              <p:nvPr/>
            </p:nvSpPr>
            <p:spPr>
              <a:xfrm>
                <a:off x="6929163" y="3020168"/>
                <a:ext cx="694315" cy="518453"/>
              </a:xfrm>
              <a:custGeom>
                <a:avLst/>
                <a:gdLst/>
                <a:ahLst/>
                <a:cxnLst/>
                <a:rect l="l" t="t" r="r" b="b"/>
                <a:pathLst>
                  <a:path w="15658" h="11692" extrusionOk="0">
                    <a:moveTo>
                      <a:pt x="1525" y="0"/>
                    </a:moveTo>
                    <a:cubicBezTo>
                      <a:pt x="1036" y="452"/>
                      <a:pt x="501" y="869"/>
                      <a:pt x="1" y="1262"/>
                    </a:cubicBezTo>
                    <a:cubicBezTo>
                      <a:pt x="251" y="1881"/>
                      <a:pt x="536" y="2477"/>
                      <a:pt x="858" y="3072"/>
                    </a:cubicBezTo>
                    <a:lnTo>
                      <a:pt x="858" y="3096"/>
                    </a:lnTo>
                    <a:cubicBezTo>
                      <a:pt x="1239" y="3762"/>
                      <a:pt x="1655" y="4417"/>
                      <a:pt x="2096" y="5024"/>
                    </a:cubicBezTo>
                    <a:cubicBezTo>
                      <a:pt x="2548" y="5644"/>
                      <a:pt x="3037" y="6215"/>
                      <a:pt x="3572" y="6751"/>
                    </a:cubicBezTo>
                    <a:lnTo>
                      <a:pt x="3549" y="6739"/>
                    </a:lnTo>
                    <a:lnTo>
                      <a:pt x="3549" y="6739"/>
                    </a:lnTo>
                    <a:cubicBezTo>
                      <a:pt x="4072" y="7275"/>
                      <a:pt x="4644" y="7775"/>
                      <a:pt x="5239" y="8251"/>
                    </a:cubicBezTo>
                    <a:cubicBezTo>
                      <a:pt x="5835" y="8715"/>
                      <a:pt x="6442" y="9144"/>
                      <a:pt x="7097" y="9537"/>
                    </a:cubicBezTo>
                    <a:lnTo>
                      <a:pt x="7085" y="9525"/>
                    </a:lnTo>
                    <a:lnTo>
                      <a:pt x="7085" y="9525"/>
                    </a:lnTo>
                    <a:cubicBezTo>
                      <a:pt x="7680" y="9882"/>
                      <a:pt x="8299" y="10192"/>
                      <a:pt x="8930" y="10454"/>
                    </a:cubicBezTo>
                    <a:cubicBezTo>
                      <a:pt x="9549" y="10728"/>
                      <a:pt x="10192" y="10966"/>
                      <a:pt x="10847" y="11144"/>
                    </a:cubicBezTo>
                    <a:lnTo>
                      <a:pt x="10835" y="11144"/>
                    </a:lnTo>
                    <a:cubicBezTo>
                      <a:pt x="11454" y="11323"/>
                      <a:pt x="12097" y="11454"/>
                      <a:pt x="12740" y="11561"/>
                    </a:cubicBezTo>
                    <a:cubicBezTo>
                      <a:pt x="13169" y="11620"/>
                      <a:pt x="13609" y="11680"/>
                      <a:pt x="14062" y="11692"/>
                    </a:cubicBezTo>
                    <a:cubicBezTo>
                      <a:pt x="14252" y="11490"/>
                      <a:pt x="14431" y="11275"/>
                      <a:pt x="14621" y="11049"/>
                    </a:cubicBezTo>
                    <a:cubicBezTo>
                      <a:pt x="14967" y="10656"/>
                      <a:pt x="15312" y="10216"/>
                      <a:pt x="15657" y="9727"/>
                    </a:cubicBezTo>
                    <a:cubicBezTo>
                      <a:pt x="15514" y="9715"/>
                      <a:pt x="15371" y="9715"/>
                      <a:pt x="15241" y="9704"/>
                    </a:cubicBezTo>
                    <a:cubicBezTo>
                      <a:pt x="14288" y="9596"/>
                      <a:pt x="13347" y="9406"/>
                      <a:pt x="12419" y="9108"/>
                    </a:cubicBezTo>
                    <a:cubicBezTo>
                      <a:pt x="10061" y="8346"/>
                      <a:pt x="7894" y="7001"/>
                      <a:pt x="6037" y="5358"/>
                    </a:cubicBezTo>
                    <a:cubicBezTo>
                      <a:pt x="4287" y="3810"/>
                      <a:pt x="2775" y="1988"/>
                      <a:pt x="152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13" name="Google Shape;413;p44"/>
              <p:cNvSpPr/>
              <p:nvPr/>
            </p:nvSpPr>
            <p:spPr>
              <a:xfrm>
                <a:off x="6966633" y="3156346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14" name="Google Shape;414;p44"/>
              <p:cNvSpPr/>
              <p:nvPr/>
            </p:nvSpPr>
            <p:spPr>
              <a:xfrm>
                <a:off x="7188925" y="3382318"/>
                <a:ext cx="434024" cy="156839"/>
              </a:xfrm>
              <a:custGeom>
                <a:avLst/>
                <a:gdLst/>
                <a:ahLst/>
                <a:cxnLst/>
                <a:rect l="l" t="t" r="r" b="b"/>
                <a:pathLst>
                  <a:path w="9788" h="3537" extrusionOk="0">
                    <a:moveTo>
                      <a:pt x="4275" y="1"/>
                    </a:moveTo>
                    <a:cubicBezTo>
                      <a:pt x="3929" y="132"/>
                      <a:pt x="3560" y="239"/>
                      <a:pt x="3191" y="310"/>
                    </a:cubicBezTo>
                    <a:cubicBezTo>
                      <a:pt x="2371" y="490"/>
                      <a:pt x="1550" y="585"/>
                      <a:pt x="709" y="585"/>
                    </a:cubicBezTo>
                    <a:cubicBezTo>
                      <a:pt x="659" y="585"/>
                      <a:pt x="610" y="585"/>
                      <a:pt x="560" y="584"/>
                    </a:cubicBezTo>
                    <a:cubicBezTo>
                      <a:pt x="381" y="584"/>
                      <a:pt x="179" y="560"/>
                      <a:pt x="0" y="560"/>
                    </a:cubicBezTo>
                    <a:cubicBezTo>
                      <a:pt x="405" y="846"/>
                      <a:pt x="810" y="1120"/>
                      <a:pt x="1227" y="1370"/>
                    </a:cubicBezTo>
                    <a:cubicBezTo>
                      <a:pt x="1822" y="1727"/>
                      <a:pt x="2441" y="2037"/>
                      <a:pt x="3060" y="2310"/>
                    </a:cubicBezTo>
                    <a:cubicBezTo>
                      <a:pt x="3679" y="2572"/>
                      <a:pt x="4334" y="2811"/>
                      <a:pt x="4977" y="2989"/>
                    </a:cubicBezTo>
                    <a:lnTo>
                      <a:pt x="5156" y="3037"/>
                    </a:lnTo>
                    <a:cubicBezTo>
                      <a:pt x="5715" y="3180"/>
                      <a:pt x="6299" y="3323"/>
                      <a:pt x="6870" y="3394"/>
                    </a:cubicBezTo>
                    <a:lnTo>
                      <a:pt x="7025" y="3418"/>
                    </a:lnTo>
                    <a:cubicBezTo>
                      <a:pt x="7323" y="3465"/>
                      <a:pt x="7644" y="3501"/>
                      <a:pt x="7966" y="3525"/>
                    </a:cubicBezTo>
                    <a:cubicBezTo>
                      <a:pt x="8037" y="3525"/>
                      <a:pt x="8120" y="3537"/>
                      <a:pt x="8192" y="3537"/>
                    </a:cubicBezTo>
                    <a:cubicBezTo>
                      <a:pt x="8382" y="3346"/>
                      <a:pt x="8561" y="3120"/>
                      <a:pt x="8751" y="2906"/>
                    </a:cubicBezTo>
                    <a:cubicBezTo>
                      <a:pt x="9097" y="2501"/>
                      <a:pt x="9442" y="2049"/>
                      <a:pt x="9787" y="1572"/>
                    </a:cubicBezTo>
                    <a:lnTo>
                      <a:pt x="9585" y="1560"/>
                    </a:lnTo>
                    <a:lnTo>
                      <a:pt x="9371" y="1537"/>
                    </a:lnTo>
                    <a:cubicBezTo>
                      <a:pt x="8418" y="1429"/>
                      <a:pt x="7478" y="1239"/>
                      <a:pt x="6549" y="941"/>
                    </a:cubicBezTo>
                    <a:cubicBezTo>
                      <a:pt x="5775" y="679"/>
                      <a:pt x="5025" y="382"/>
                      <a:pt x="4275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15" name="Google Shape;415;p44"/>
              <p:cNvSpPr/>
              <p:nvPr/>
            </p:nvSpPr>
            <p:spPr>
              <a:xfrm>
                <a:off x="6967697" y="3346445"/>
                <a:ext cx="585011" cy="266631"/>
              </a:xfrm>
              <a:custGeom>
                <a:avLst/>
                <a:gdLst/>
                <a:ahLst/>
                <a:cxnLst/>
                <a:rect l="l" t="t" r="r" b="b"/>
                <a:pathLst>
                  <a:path w="13193" h="6013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405" y="500"/>
                      <a:pt x="846" y="976"/>
                      <a:pt x="1334" y="1476"/>
                    </a:cubicBezTo>
                    <a:cubicBezTo>
                      <a:pt x="2310" y="2465"/>
                      <a:pt x="3358" y="3310"/>
                      <a:pt x="4454" y="4012"/>
                    </a:cubicBezTo>
                    <a:cubicBezTo>
                      <a:pt x="5073" y="4393"/>
                      <a:pt x="5692" y="4739"/>
                      <a:pt x="6323" y="5024"/>
                    </a:cubicBezTo>
                    <a:cubicBezTo>
                      <a:pt x="6954" y="5298"/>
                      <a:pt x="7609" y="5536"/>
                      <a:pt x="8299" y="5715"/>
                    </a:cubicBezTo>
                    <a:cubicBezTo>
                      <a:pt x="9073" y="5929"/>
                      <a:pt x="9847" y="6013"/>
                      <a:pt x="10573" y="6013"/>
                    </a:cubicBezTo>
                    <a:cubicBezTo>
                      <a:pt x="10752" y="6013"/>
                      <a:pt x="10966" y="6001"/>
                      <a:pt x="11169" y="5989"/>
                    </a:cubicBezTo>
                    <a:cubicBezTo>
                      <a:pt x="11216" y="6001"/>
                      <a:pt x="11240" y="6001"/>
                      <a:pt x="11276" y="6001"/>
                    </a:cubicBezTo>
                    <a:cubicBezTo>
                      <a:pt x="11324" y="6001"/>
                      <a:pt x="11383" y="5989"/>
                      <a:pt x="11419" y="5953"/>
                    </a:cubicBezTo>
                    <a:cubicBezTo>
                      <a:pt x="12014" y="5513"/>
                      <a:pt x="12597" y="4977"/>
                      <a:pt x="13193" y="4346"/>
                    </a:cubicBezTo>
                    <a:cubicBezTo>
                      <a:pt x="12776" y="4322"/>
                      <a:pt x="12407" y="4274"/>
                      <a:pt x="12038" y="4215"/>
                    </a:cubicBezTo>
                    <a:lnTo>
                      <a:pt x="11871" y="4191"/>
                    </a:lnTo>
                    <a:cubicBezTo>
                      <a:pt x="11300" y="4096"/>
                      <a:pt x="10716" y="3977"/>
                      <a:pt x="10157" y="3834"/>
                    </a:cubicBezTo>
                    <a:lnTo>
                      <a:pt x="9978" y="3786"/>
                    </a:lnTo>
                    <a:cubicBezTo>
                      <a:pt x="9323" y="3596"/>
                      <a:pt x="8680" y="3370"/>
                      <a:pt x="8061" y="3096"/>
                    </a:cubicBezTo>
                    <a:cubicBezTo>
                      <a:pt x="7430" y="2834"/>
                      <a:pt x="6823" y="2524"/>
                      <a:pt x="6228" y="2167"/>
                    </a:cubicBezTo>
                    <a:cubicBezTo>
                      <a:pt x="5811" y="1905"/>
                      <a:pt x="5394" y="1643"/>
                      <a:pt x="4989" y="1357"/>
                    </a:cubicBezTo>
                    <a:cubicBezTo>
                      <a:pt x="4299" y="1310"/>
                      <a:pt x="3596" y="1226"/>
                      <a:pt x="2894" y="1060"/>
                    </a:cubicBezTo>
                    <a:cubicBezTo>
                      <a:pt x="2025" y="869"/>
                      <a:pt x="1191" y="583"/>
                      <a:pt x="405" y="202"/>
                    </a:cubicBezTo>
                    <a:cubicBezTo>
                      <a:pt x="275" y="143"/>
                      <a:pt x="144" y="71"/>
                      <a:pt x="1" y="0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16" name="Google Shape;416;p44"/>
              <p:cNvSpPr/>
              <p:nvPr/>
            </p:nvSpPr>
            <p:spPr>
              <a:xfrm>
                <a:off x="7380044" y="3260907"/>
                <a:ext cx="287783" cy="191693"/>
              </a:xfrm>
              <a:custGeom>
                <a:avLst/>
                <a:gdLst/>
                <a:ahLst/>
                <a:cxnLst/>
                <a:rect l="l" t="t" r="r" b="b"/>
                <a:pathLst>
                  <a:path w="6490" h="4323" extrusionOk="0">
                    <a:moveTo>
                      <a:pt x="3775" y="0"/>
                    </a:moveTo>
                    <a:cubicBezTo>
                      <a:pt x="3608" y="238"/>
                      <a:pt x="3429" y="465"/>
                      <a:pt x="3239" y="667"/>
                    </a:cubicBezTo>
                    <a:cubicBezTo>
                      <a:pt x="2953" y="965"/>
                      <a:pt x="2656" y="1250"/>
                      <a:pt x="2322" y="1500"/>
                    </a:cubicBezTo>
                    <a:cubicBezTo>
                      <a:pt x="1989" y="1750"/>
                      <a:pt x="1632" y="1977"/>
                      <a:pt x="1274" y="2167"/>
                    </a:cubicBezTo>
                    <a:cubicBezTo>
                      <a:pt x="858" y="2393"/>
                      <a:pt x="441" y="2572"/>
                      <a:pt x="0" y="2739"/>
                    </a:cubicBezTo>
                    <a:cubicBezTo>
                      <a:pt x="739" y="3108"/>
                      <a:pt x="1501" y="3429"/>
                      <a:pt x="2275" y="3679"/>
                    </a:cubicBezTo>
                    <a:cubicBezTo>
                      <a:pt x="3179" y="3977"/>
                      <a:pt x="4132" y="4167"/>
                      <a:pt x="5084" y="4275"/>
                    </a:cubicBezTo>
                    <a:lnTo>
                      <a:pt x="5311" y="4298"/>
                    </a:lnTo>
                    <a:lnTo>
                      <a:pt x="5501" y="4322"/>
                    </a:lnTo>
                    <a:cubicBezTo>
                      <a:pt x="5799" y="3917"/>
                      <a:pt x="6096" y="3489"/>
                      <a:pt x="6406" y="2989"/>
                    </a:cubicBezTo>
                    <a:cubicBezTo>
                      <a:pt x="6454" y="2929"/>
                      <a:pt x="6489" y="2870"/>
                      <a:pt x="6466" y="2798"/>
                    </a:cubicBezTo>
                    <a:cubicBezTo>
                      <a:pt x="6454" y="2727"/>
                      <a:pt x="6430" y="2667"/>
                      <a:pt x="6382" y="2620"/>
                    </a:cubicBezTo>
                    <a:cubicBezTo>
                      <a:pt x="6382" y="2596"/>
                      <a:pt x="6358" y="2548"/>
                      <a:pt x="6335" y="2512"/>
                    </a:cubicBezTo>
                    <a:cubicBezTo>
                      <a:pt x="5608" y="1584"/>
                      <a:pt x="4715" y="774"/>
                      <a:pt x="3775" y="0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17" name="Google Shape;417;p44"/>
              <p:cNvSpPr/>
              <p:nvPr/>
            </p:nvSpPr>
            <p:spPr>
              <a:xfrm>
                <a:off x="7228977" y="2023909"/>
                <a:ext cx="1009776" cy="786677"/>
              </a:xfrm>
              <a:custGeom>
                <a:avLst/>
                <a:gdLst/>
                <a:ahLst/>
                <a:cxnLst/>
                <a:rect l="l" t="t" r="r" b="b"/>
                <a:pathLst>
                  <a:path w="25111" h="19563" extrusionOk="0">
                    <a:moveTo>
                      <a:pt x="20515" y="0"/>
                    </a:moveTo>
                    <a:cubicBezTo>
                      <a:pt x="19717" y="24"/>
                      <a:pt x="18943" y="274"/>
                      <a:pt x="18181" y="524"/>
                    </a:cubicBezTo>
                    <a:cubicBezTo>
                      <a:pt x="17705" y="667"/>
                      <a:pt x="17217" y="834"/>
                      <a:pt x="16717" y="929"/>
                    </a:cubicBezTo>
                    <a:cubicBezTo>
                      <a:pt x="16360" y="1012"/>
                      <a:pt x="15979" y="1036"/>
                      <a:pt x="15586" y="1036"/>
                    </a:cubicBezTo>
                    <a:cubicBezTo>
                      <a:pt x="15443" y="1036"/>
                      <a:pt x="15276" y="1036"/>
                      <a:pt x="15121" y="1024"/>
                    </a:cubicBezTo>
                    <a:lnTo>
                      <a:pt x="15098" y="1024"/>
                    </a:lnTo>
                    <a:cubicBezTo>
                      <a:pt x="14395" y="965"/>
                      <a:pt x="13693" y="834"/>
                      <a:pt x="13014" y="691"/>
                    </a:cubicBezTo>
                    <a:lnTo>
                      <a:pt x="12859" y="667"/>
                    </a:lnTo>
                    <a:cubicBezTo>
                      <a:pt x="12145" y="536"/>
                      <a:pt x="11395" y="381"/>
                      <a:pt x="10621" y="357"/>
                    </a:cubicBezTo>
                    <a:lnTo>
                      <a:pt x="10335" y="357"/>
                    </a:lnTo>
                    <a:cubicBezTo>
                      <a:pt x="9799" y="357"/>
                      <a:pt x="9252" y="417"/>
                      <a:pt x="8692" y="512"/>
                    </a:cubicBezTo>
                    <a:cubicBezTo>
                      <a:pt x="8061" y="655"/>
                      <a:pt x="7430" y="845"/>
                      <a:pt x="6870" y="1107"/>
                    </a:cubicBezTo>
                    <a:cubicBezTo>
                      <a:pt x="6275" y="1393"/>
                      <a:pt x="5751" y="1738"/>
                      <a:pt x="5275" y="2155"/>
                    </a:cubicBezTo>
                    <a:cubicBezTo>
                      <a:pt x="5263" y="1858"/>
                      <a:pt x="5180" y="1584"/>
                      <a:pt x="5061" y="1334"/>
                    </a:cubicBezTo>
                    <a:cubicBezTo>
                      <a:pt x="4965" y="1131"/>
                      <a:pt x="4811" y="953"/>
                      <a:pt x="4620" y="845"/>
                    </a:cubicBezTo>
                    <a:cubicBezTo>
                      <a:pt x="4501" y="786"/>
                      <a:pt x="4382" y="750"/>
                      <a:pt x="4310" y="738"/>
                    </a:cubicBezTo>
                    <a:cubicBezTo>
                      <a:pt x="4263" y="738"/>
                      <a:pt x="4215" y="726"/>
                      <a:pt x="4191" y="726"/>
                    </a:cubicBezTo>
                    <a:cubicBezTo>
                      <a:pt x="4084" y="726"/>
                      <a:pt x="3989" y="738"/>
                      <a:pt x="3870" y="774"/>
                    </a:cubicBezTo>
                    <a:cubicBezTo>
                      <a:pt x="3668" y="810"/>
                      <a:pt x="3453" y="953"/>
                      <a:pt x="3298" y="1131"/>
                    </a:cubicBezTo>
                    <a:cubicBezTo>
                      <a:pt x="3156" y="1286"/>
                      <a:pt x="3060" y="1488"/>
                      <a:pt x="2977" y="1750"/>
                    </a:cubicBezTo>
                    <a:cubicBezTo>
                      <a:pt x="2906" y="2000"/>
                      <a:pt x="2894" y="2274"/>
                      <a:pt x="2894" y="2465"/>
                    </a:cubicBezTo>
                    <a:cubicBezTo>
                      <a:pt x="2894" y="2679"/>
                      <a:pt x="2906" y="2881"/>
                      <a:pt x="2941" y="3120"/>
                    </a:cubicBezTo>
                    <a:cubicBezTo>
                      <a:pt x="2906" y="3108"/>
                      <a:pt x="2858" y="3072"/>
                      <a:pt x="2834" y="3060"/>
                    </a:cubicBezTo>
                    <a:cubicBezTo>
                      <a:pt x="2644" y="2977"/>
                      <a:pt x="2441" y="2929"/>
                      <a:pt x="2227" y="2929"/>
                    </a:cubicBezTo>
                    <a:lnTo>
                      <a:pt x="2179" y="2929"/>
                    </a:lnTo>
                    <a:cubicBezTo>
                      <a:pt x="1870" y="2929"/>
                      <a:pt x="1572" y="3060"/>
                      <a:pt x="1405" y="3286"/>
                    </a:cubicBezTo>
                    <a:cubicBezTo>
                      <a:pt x="1310" y="3417"/>
                      <a:pt x="1251" y="3548"/>
                      <a:pt x="1239" y="3691"/>
                    </a:cubicBezTo>
                    <a:cubicBezTo>
                      <a:pt x="1227" y="3774"/>
                      <a:pt x="1239" y="3870"/>
                      <a:pt x="1251" y="3953"/>
                    </a:cubicBezTo>
                    <a:cubicBezTo>
                      <a:pt x="1274" y="4048"/>
                      <a:pt x="1298" y="4120"/>
                      <a:pt x="1346" y="4179"/>
                    </a:cubicBezTo>
                    <a:cubicBezTo>
                      <a:pt x="1417" y="4310"/>
                      <a:pt x="1524" y="4441"/>
                      <a:pt x="1667" y="4560"/>
                    </a:cubicBezTo>
                    <a:cubicBezTo>
                      <a:pt x="1751" y="4620"/>
                      <a:pt x="1822" y="4679"/>
                      <a:pt x="1905" y="4727"/>
                    </a:cubicBezTo>
                    <a:cubicBezTo>
                      <a:pt x="1667" y="4917"/>
                      <a:pt x="1453" y="5132"/>
                      <a:pt x="1251" y="5382"/>
                    </a:cubicBezTo>
                    <a:cubicBezTo>
                      <a:pt x="989" y="5715"/>
                      <a:pt x="762" y="6096"/>
                      <a:pt x="584" y="6525"/>
                    </a:cubicBezTo>
                    <a:cubicBezTo>
                      <a:pt x="239" y="7334"/>
                      <a:pt x="60" y="8239"/>
                      <a:pt x="36" y="9347"/>
                    </a:cubicBezTo>
                    <a:cubicBezTo>
                      <a:pt x="0" y="10275"/>
                      <a:pt x="108" y="11287"/>
                      <a:pt x="334" y="12347"/>
                    </a:cubicBezTo>
                    <a:cubicBezTo>
                      <a:pt x="536" y="13311"/>
                      <a:pt x="858" y="14240"/>
                      <a:pt x="1251" y="15073"/>
                    </a:cubicBezTo>
                    <a:cubicBezTo>
                      <a:pt x="1453" y="15478"/>
                      <a:pt x="1655" y="15812"/>
                      <a:pt x="1882" y="16145"/>
                    </a:cubicBezTo>
                    <a:cubicBezTo>
                      <a:pt x="2132" y="16502"/>
                      <a:pt x="2429" y="16824"/>
                      <a:pt x="2775" y="17145"/>
                    </a:cubicBezTo>
                    <a:cubicBezTo>
                      <a:pt x="3501" y="17800"/>
                      <a:pt x="4430" y="18336"/>
                      <a:pt x="5525" y="18752"/>
                    </a:cubicBezTo>
                    <a:cubicBezTo>
                      <a:pt x="6549" y="19122"/>
                      <a:pt x="7668" y="19372"/>
                      <a:pt x="8847" y="19491"/>
                    </a:cubicBezTo>
                    <a:cubicBezTo>
                      <a:pt x="9323" y="19538"/>
                      <a:pt x="9811" y="19562"/>
                      <a:pt x="10287" y="19562"/>
                    </a:cubicBezTo>
                    <a:cubicBezTo>
                      <a:pt x="10942" y="19562"/>
                      <a:pt x="11585" y="19526"/>
                      <a:pt x="12228" y="19431"/>
                    </a:cubicBezTo>
                    <a:cubicBezTo>
                      <a:pt x="12764" y="19360"/>
                      <a:pt x="13276" y="19252"/>
                      <a:pt x="13788" y="19122"/>
                    </a:cubicBezTo>
                    <a:cubicBezTo>
                      <a:pt x="14324" y="18967"/>
                      <a:pt x="14871" y="18776"/>
                      <a:pt x="15407" y="18526"/>
                    </a:cubicBezTo>
                    <a:cubicBezTo>
                      <a:pt x="16586" y="17979"/>
                      <a:pt x="17729" y="17205"/>
                      <a:pt x="19027" y="16085"/>
                    </a:cubicBezTo>
                    <a:cubicBezTo>
                      <a:pt x="19384" y="15788"/>
                      <a:pt x="19741" y="15454"/>
                      <a:pt x="20122" y="15085"/>
                    </a:cubicBezTo>
                    <a:cubicBezTo>
                      <a:pt x="20146" y="15085"/>
                      <a:pt x="20170" y="15085"/>
                      <a:pt x="20181" y="15073"/>
                    </a:cubicBezTo>
                    <a:cubicBezTo>
                      <a:pt x="20443" y="14966"/>
                      <a:pt x="20658" y="14847"/>
                      <a:pt x="20872" y="14704"/>
                    </a:cubicBezTo>
                    <a:cubicBezTo>
                      <a:pt x="21063" y="14561"/>
                      <a:pt x="21253" y="14383"/>
                      <a:pt x="21455" y="14192"/>
                    </a:cubicBezTo>
                    <a:cubicBezTo>
                      <a:pt x="21777" y="13847"/>
                      <a:pt x="22051" y="13418"/>
                      <a:pt x="22265" y="12918"/>
                    </a:cubicBezTo>
                    <a:cubicBezTo>
                      <a:pt x="22658" y="12037"/>
                      <a:pt x="22884" y="10990"/>
                      <a:pt x="22896" y="9823"/>
                    </a:cubicBezTo>
                    <a:cubicBezTo>
                      <a:pt x="22908" y="9466"/>
                      <a:pt x="22884" y="9085"/>
                      <a:pt x="22848" y="8751"/>
                    </a:cubicBezTo>
                    <a:cubicBezTo>
                      <a:pt x="23075" y="8668"/>
                      <a:pt x="23277" y="8537"/>
                      <a:pt x="23491" y="8346"/>
                    </a:cubicBezTo>
                    <a:cubicBezTo>
                      <a:pt x="23599" y="8251"/>
                      <a:pt x="23682" y="8132"/>
                      <a:pt x="23789" y="8001"/>
                    </a:cubicBezTo>
                    <a:cubicBezTo>
                      <a:pt x="23896" y="7858"/>
                      <a:pt x="23968" y="7703"/>
                      <a:pt x="24027" y="7561"/>
                    </a:cubicBezTo>
                    <a:cubicBezTo>
                      <a:pt x="24146" y="7227"/>
                      <a:pt x="24158" y="6930"/>
                      <a:pt x="24087" y="6632"/>
                    </a:cubicBezTo>
                    <a:cubicBezTo>
                      <a:pt x="24039" y="6453"/>
                      <a:pt x="23932" y="6310"/>
                      <a:pt x="23789" y="6156"/>
                    </a:cubicBezTo>
                    <a:cubicBezTo>
                      <a:pt x="23908" y="6084"/>
                      <a:pt x="24027" y="6013"/>
                      <a:pt x="24134" y="5906"/>
                    </a:cubicBezTo>
                    <a:cubicBezTo>
                      <a:pt x="24325" y="5727"/>
                      <a:pt x="24503" y="5513"/>
                      <a:pt x="24670" y="5263"/>
                    </a:cubicBezTo>
                    <a:cubicBezTo>
                      <a:pt x="24801" y="5036"/>
                      <a:pt x="24908" y="4786"/>
                      <a:pt x="24992" y="4489"/>
                    </a:cubicBezTo>
                    <a:cubicBezTo>
                      <a:pt x="25063" y="4239"/>
                      <a:pt x="25099" y="3953"/>
                      <a:pt x="25111" y="3655"/>
                    </a:cubicBezTo>
                    <a:cubicBezTo>
                      <a:pt x="25111" y="3120"/>
                      <a:pt x="24968" y="2536"/>
                      <a:pt x="24646" y="1988"/>
                    </a:cubicBezTo>
                    <a:cubicBezTo>
                      <a:pt x="24384" y="1512"/>
                      <a:pt x="23991" y="1096"/>
                      <a:pt x="23503" y="750"/>
                    </a:cubicBezTo>
                    <a:cubicBezTo>
                      <a:pt x="22718" y="274"/>
                      <a:pt x="21765" y="0"/>
                      <a:pt x="207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18" name="Google Shape;418;p44"/>
              <p:cNvSpPr/>
              <p:nvPr/>
            </p:nvSpPr>
            <p:spPr>
              <a:xfrm>
                <a:off x="7228012" y="2051656"/>
                <a:ext cx="163303" cy="598523"/>
              </a:xfrm>
              <a:custGeom>
                <a:avLst/>
                <a:gdLst/>
                <a:ahLst/>
                <a:cxnLst/>
                <a:rect l="l" t="t" r="r" b="b"/>
                <a:pathLst>
                  <a:path w="4061" h="14884" extrusionOk="0">
                    <a:moveTo>
                      <a:pt x="4061" y="1"/>
                    </a:moveTo>
                    <a:lnTo>
                      <a:pt x="4001" y="60"/>
                    </a:lnTo>
                    <a:cubicBezTo>
                      <a:pt x="4000" y="62"/>
                      <a:pt x="3998" y="63"/>
                      <a:pt x="3997" y="65"/>
                    </a:cubicBezTo>
                    <a:lnTo>
                      <a:pt x="3997" y="65"/>
                    </a:lnTo>
                    <a:cubicBezTo>
                      <a:pt x="4026" y="50"/>
                      <a:pt x="4049" y="29"/>
                      <a:pt x="4061" y="1"/>
                    </a:cubicBezTo>
                    <a:close/>
                    <a:moveTo>
                      <a:pt x="3997" y="65"/>
                    </a:moveTo>
                    <a:cubicBezTo>
                      <a:pt x="3965" y="80"/>
                      <a:pt x="3925" y="90"/>
                      <a:pt x="3882" y="96"/>
                    </a:cubicBezTo>
                    <a:cubicBezTo>
                      <a:pt x="3680" y="144"/>
                      <a:pt x="3465" y="275"/>
                      <a:pt x="3311" y="453"/>
                    </a:cubicBezTo>
                    <a:cubicBezTo>
                      <a:pt x="3168" y="596"/>
                      <a:pt x="3072" y="810"/>
                      <a:pt x="2989" y="1072"/>
                    </a:cubicBezTo>
                    <a:cubicBezTo>
                      <a:pt x="2918" y="1334"/>
                      <a:pt x="2906" y="1596"/>
                      <a:pt x="2906" y="1787"/>
                    </a:cubicBezTo>
                    <a:cubicBezTo>
                      <a:pt x="2906" y="2001"/>
                      <a:pt x="2918" y="2203"/>
                      <a:pt x="2953" y="2441"/>
                    </a:cubicBezTo>
                    <a:cubicBezTo>
                      <a:pt x="2918" y="2418"/>
                      <a:pt x="2894" y="2406"/>
                      <a:pt x="2846" y="2382"/>
                    </a:cubicBezTo>
                    <a:cubicBezTo>
                      <a:pt x="2656" y="2299"/>
                      <a:pt x="2441" y="2251"/>
                      <a:pt x="2239" y="2251"/>
                    </a:cubicBezTo>
                    <a:lnTo>
                      <a:pt x="2191" y="2251"/>
                    </a:lnTo>
                    <a:cubicBezTo>
                      <a:pt x="1882" y="2251"/>
                      <a:pt x="1584" y="2382"/>
                      <a:pt x="1406" y="2608"/>
                    </a:cubicBezTo>
                    <a:cubicBezTo>
                      <a:pt x="1298" y="2739"/>
                      <a:pt x="1251" y="2882"/>
                      <a:pt x="1239" y="3013"/>
                    </a:cubicBezTo>
                    <a:cubicBezTo>
                      <a:pt x="1215" y="3108"/>
                      <a:pt x="1239" y="3192"/>
                      <a:pt x="1251" y="3275"/>
                    </a:cubicBezTo>
                    <a:cubicBezTo>
                      <a:pt x="1263" y="3370"/>
                      <a:pt x="1310" y="3442"/>
                      <a:pt x="1346" y="3501"/>
                    </a:cubicBezTo>
                    <a:cubicBezTo>
                      <a:pt x="1417" y="3656"/>
                      <a:pt x="1525" y="3775"/>
                      <a:pt x="1667" y="3906"/>
                    </a:cubicBezTo>
                    <a:cubicBezTo>
                      <a:pt x="1739" y="3965"/>
                      <a:pt x="1822" y="4025"/>
                      <a:pt x="1906" y="4073"/>
                    </a:cubicBezTo>
                    <a:cubicBezTo>
                      <a:pt x="1667" y="4251"/>
                      <a:pt x="1441" y="4477"/>
                      <a:pt x="1251" y="4704"/>
                    </a:cubicBezTo>
                    <a:cubicBezTo>
                      <a:pt x="989" y="5037"/>
                      <a:pt x="763" y="5418"/>
                      <a:pt x="584" y="5859"/>
                    </a:cubicBezTo>
                    <a:cubicBezTo>
                      <a:pt x="239" y="6656"/>
                      <a:pt x="60" y="7585"/>
                      <a:pt x="36" y="8668"/>
                    </a:cubicBezTo>
                    <a:cubicBezTo>
                      <a:pt x="1" y="9609"/>
                      <a:pt x="108" y="10621"/>
                      <a:pt x="334" y="11693"/>
                    </a:cubicBezTo>
                    <a:cubicBezTo>
                      <a:pt x="536" y="12657"/>
                      <a:pt x="846" y="13574"/>
                      <a:pt x="1251" y="14407"/>
                    </a:cubicBezTo>
                    <a:cubicBezTo>
                      <a:pt x="1322" y="14574"/>
                      <a:pt x="1417" y="14741"/>
                      <a:pt x="1501" y="14883"/>
                    </a:cubicBezTo>
                    <a:cubicBezTo>
                      <a:pt x="1298" y="14312"/>
                      <a:pt x="1132" y="13717"/>
                      <a:pt x="1001" y="13098"/>
                    </a:cubicBezTo>
                    <a:cubicBezTo>
                      <a:pt x="870" y="12526"/>
                      <a:pt x="774" y="11931"/>
                      <a:pt x="715" y="11335"/>
                    </a:cubicBezTo>
                    <a:cubicBezTo>
                      <a:pt x="655" y="10704"/>
                      <a:pt x="632" y="10085"/>
                      <a:pt x="667" y="9466"/>
                    </a:cubicBezTo>
                    <a:cubicBezTo>
                      <a:pt x="703" y="8859"/>
                      <a:pt x="786" y="8264"/>
                      <a:pt x="941" y="7668"/>
                    </a:cubicBezTo>
                    <a:cubicBezTo>
                      <a:pt x="1084" y="7109"/>
                      <a:pt x="1298" y="6537"/>
                      <a:pt x="1608" y="6037"/>
                    </a:cubicBezTo>
                    <a:cubicBezTo>
                      <a:pt x="1679" y="5894"/>
                      <a:pt x="1763" y="5775"/>
                      <a:pt x="1846" y="5656"/>
                    </a:cubicBezTo>
                    <a:cubicBezTo>
                      <a:pt x="1941" y="5537"/>
                      <a:pt x="2013" y="5442"/>
                      <a:pt x="2096" y="5323"/>
                    </a:cubicBezTo>
                    <a:cubicBezTo>
                      <a:pt x="2203" y="5204"/>
                      <a:pt x="2310" y="5108"/>
                      <a:pt x="2429" y="5001"/>
                    </a:cubicBezTo>
                    <a:cubicBezTo>
                      <a:pt x="2532" y="4921"/>
                      <a:pt x="2646" y="4820"/>
                      <a:pt x="2739" y="4738"/>
                    </a:cubicBezTo>
                    <a:lnTo>
                      <a:pt x="2739" y="4738"/>
                    </a:lnTo>
                    <a:cubicBezTo>
                      <a:pt x="2739" y="4738"/>
                      <a:pt x="2739" y="4739"/>
                      <a:pt x="2739" y="4739"/>
                    </a:cubicBezTo>
                    <a:cubicBezTo>
                      <a:pt x="2894" y="4608"/>
                      <a:pt x="3037" y="4477"/>
                      <a:pt x="3156" y="4311"/>
                    </a:cubicBezTo>
                    <a:cubicBezTo>
                      <a:pt x="3168" y="4275"/>
                      <a:pt x="3203" y="4251"/>
                      <a:pt x="3215" y="4204"/>
                    </a:cubicBezTo>
                    <a:lnTo>
                      <a:pt x="3215" y="4168"/>
                    </a:lnTo>
                    <a:cubicBezTo>
                      <a:pt x="3215" y="4144"/>
                      <a:pt x="3215" y="4108"/>
                      <a:pt x="3203" y="4073"/>
                    </a:cubicBezTo>
                    <a:cubicBezTo>
                      <a:pt x="3191" y="4025"/>
                      <a:pt x="3191" y="3977"/>
                      <a:pt x="3168" y="3930"/>
                    </a:cubicBezTo>
                    <a:cubicBezTo>
                      <a:pt x="3156" y="3894"/>
                      <a:pt x="3156" y="3846"/>
                      <a:pt x="3156" y="3799"/>
                    </a:cubicBezTo>
                    <a:cubicBezTo>
                      <a:pt x="3156" y="3715"/>
                      <a:pt x="3156" y="3620"/>
                      <a:pt x="3203" y="3549"/>
                    </a:cubicBezTo>
                    <a:cubicBezTo>
                      <a:pt x="3227" y="3501"/>
                      <a:pt x="3263" y="3453"/>
                      <a:pt x="3287" y="3430"/>
                    </a:cubicBezTo>
                    <a:cubicBezTo>
                      <a:pt x="3322" y="3394"/>
                      <a:pt x="3346" y="3382"/>
                      <a:pt x="3382" y="3358"/>
                    </a:cubicBezTo>
                    <a:cubicBezTo>
                      <a:pt x="3441" y="3311"/>
                      <a:pt x="3513" y="3263"/>
                      <a:pt x="3572" y="3203"/>
                    </a:cubicBezTo>
                    <a:cubicBezTo>
                      <a:pt x="3608" y="3192"/>
                      <a:pt x="3620" y="3156"/>
                      <a:pt x="3632" y="3132"/>
                    </a:cubicBezTo>
                    <a:cubicBezTo>
                      <a:pt x="3644" y="3096"/>
                      <a:pt x="3680" y="3061"/>
                      <a:pt x="3692" y="3025"/>
                    </a:cubicBezTo>
                    <a:cubicBezTo>
                      <a:pt x="3703" y="3001"/>
                      <a:pt x="3727" y="2977"/>
                      <a:pt x="3739" y="2953"/>
                    </a:cubicBezTo>
                    <a:cubicBezTo>
                      <a:pt x="3751" y="2918"/>
                      <a:pt x="3763" y="2894"/>
                      <a:pt x="3787" y="2882"/>
                    </a:cubicBezTo>
                    <a:lnTo>
                      <a:pt x="3787" y="2846"/>
                    </a:lnTo>
                    <a:lnTo>
                      <a:pt x="3787" y="2763"/>
                    </a:lnTo>
                    <a:cubicBezTo>
                      <a:pt x="3787" y="2715"/>
                      <a:pt x="3763" y="2680"/>
                      <a:pt x="3763" y="2644"/>
                    </a:cubicBezTo>
                    <a:cubicBezTo>
                      <a:pt x="3739" y="2489"/>
                      <a:pt x="3703" y="2346"/>
                      <a:pt x="3680" y="2180"/>
                    </a:cubicBezTo>
                    <a:cubicBezTo>
                      <a:pt x="3668" y="2060"/>
                      <a:pt x="3644" y="1929"/>
                      <a:pt x="3632" y="1810"/>
                    </a:cubicBezTo>
                    <a:cubicBezTo>
                      <a:pt x="3620" y="1668"/>
                      <a:pt x="3620" y="1537"/>
                      <a:pt x="3620" y="1394"/>
                    </a:cubicBezTo>
                    <a:cubicBezTo>
                      <a:pt x="3620" y="1251"/>
                      <a:pt x="3632" y="1120"/>
                      <a:pt x="3644" y="989"/>
                    </a:cubicBezTo>
                    <a:cubicBezTo>
                      <a:pt x="3668" y="834"/>
                      <a:pt x="3692" y="691"/>
                      <a:pt x="3751" y="560"/>
                    </a:cubicBezTo>
                    <a:cubicBezTo>
                      <a:pt x="3799" y="441"/>
                      <a:pt x="3834" y="322"/>
                      <a:pt x="3894" y="215"/>
                    </a:cubicBezTo>
                    <a:cubicBezTo>
                      <a:pt x="3929" y="169"/>
                      <a:pt x="3952" y="112"/>
                      <a:pt x="3997" y="65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19" name="Google Shape;419;p44"/>
              <p:cNvSpPr/>
              <p:nvPr/>
            </p:nvSpPr>
            <p:spPr>
              <a:xfrm>
                <a:off x="7986423" y="2270456"/>
                <a:ext cx="136964" cy="369674"/>
              </a:xfrm>
              <a:custGeom>
                <a:avLst/>
                <a:gdLst/>
                <a:ahLst/>
                <a:cxnLst/>
                <a:rect l="l" t="t" r="r" b="b"/>
                <a:pathLst>
                  <a:path w="3406" h="9193" extrusionOk="0">
                    <a:moveTo>
                      <a:pt x="1143" y="620"/>
                    </a:moveTo>
                    <a:cubicBezTo>
                      <a:pt x="1137" y="620"/>
                      <a:pt x="1134" y="626"/>
                      <a:pt x="1133" y="632"/>
                    </a:cubicBezTo>
                    <a:lnTo>
                      <a:pt x="1133" y="632"/>
                    </a:lnTo>
                    <a:cubicBezTo>
                      <a:pt x="1136" y="628"/>
                      <a:pt x="1140" y="624"/>
                      <a:pt x="1143" y="620"/>
                    </a:cubicBezTo>
                    <a:close/>
                    <a:moveTo>
                      <a:pt x="2107" y="1"/>
                    </a:moveTo>
                    <a:cubicBezTo>
                      <a:pt x="2072" y="1"/>
                      <a:pt x="2024" y="13"/>
                      <a:pt x="1977" y="25"/>
                    </a:cubicBezTo>
                    <a:lnTo>
                      <a:pt x="1846" y="72"/>
                    </a:lnTo>
                    <a:lnTo>
                      <a:pt x="1857" y="72"/>
                    </a:lnTo>
                    <a:cubicBezTo>
                      <a:pt x="1750" y="120"/>
                      <a:pt x="1655" y="156"/>
                      <a:pt x="1560" y="239"/>
                    </a:cubicBezTo>
                    <a:cubicBezTo>
                      <a:pt x="1393" y="358"/>
                      <a:pt x="1262" y="489"/>
                      <a:pt x="1131" y="644"/>
                    </a:cubicBezTo>
                    <a:cubicBezTo>
                      <a:pt x="1131" y="644"/>
                      <a:pt x="1131" y="638"/>
                      <a:pt x="1133" y="632"/>
                    </a:cubicBezTo>
                    <a:lnTo>
                      <a:pt x="1133" y="632"/>
                    </a:lnTo>
                    <a:cubicBezTo>
                      <a:pt x="888" y="915"/>
                      <a:pt x="700" y="1244"/>
                      <a:pt x="536" y="1572"/>
                    </a:cubicBezTo>
                    <a:cubicBezTo>
                      <a:pt x="441" y="1751"/>
                      <a:pt x="369" y="1942"/>
                      <a:pt x="310" y="2144"/>
                    </a:cubicBezTo>
                    <a:cubicBezTo>
                      <a:pt x="238" y="2394"/>
                      <a:pt x="167" y="2644"/>
                      <a:pt x="119" y="2894"/>
                    </a:cubicBezTo>
                    <a:cubicBezTo>
                      <a:pt x="60" y="3227"/>
                      <a:pt x="24" y="3573"/>
                      <a:pt x="12" y="3906"/>
                    </a:cubicBezTo>
                    <a:cubicBezTo>
                      <a:pt x="0" y="4263"/>
                      <a:pt x="12" y="4609"/>
                      <a:pt x="48" y="4966"/>
                    </a:cubicBezTo>
                    <a:lnTo>
                      <a:pt x="48" y="4954"/>
                    </a:lnTo>
                    <a:cubicBezTo>
                      <a:pt x="119" y="5752"/>
                      <a:pt x="286" y="6561"/>
                      <a:pt x="488" y="7335"/>
                    </a:cubicBezTo>
                    <a:cubicBezTo>
                      <a:pt x="655" y="7954"/>
                      <a:pt x="857" y="8585"/>
                      <a:pt x="1084" y="9192"/>
                    </a:cubicBezTo>
                    <a:cubicBezTo>
                      <a:pt x="1143" y="9133"/>
                      <a:pt x="1215" y="9073"/>
                      <a:pt x="1298" y="9002"/>
                    </a:cubicBezTo>
                    <a:cubicBezTo>
                      <a:pt x="1310" y="9002"/>
                      <a:pt x="1322" y="9002"/>
                      <a:pt x="1357" y="8990"/>
                    </a:cubicBezTo>
                    <a:cubicBezTo>
                      <a:pt x="1607" y="8883"/>
                      <a:pt x="1834" y="8764"/>
                      <a:pt x="2036" y="8609"/>
                    </a:cubicBezTo>
                    <a:cubicBezTo>
                      <a:pt x="2227" y="8478"/>
                      <a:pt x="2429" y="8311"/>
                      <a:pt x="2619" y="8109"/>
                    </a:cubicBezTo>
                    <a:cubicBezTo>
                      <a:pt x="2727" y="7990"/>
                      <a:pt x="2822" y="7871"/>
                      <a:pt x="2929" y="7740"/>
                    </a:cubicBezTo>
                    <a:cubicBezTo>
                      <a:pt x="2941" y="7645"/>
                      <a:pt x="2965" y="7573"/>
                      <a:pt x="2977" y="7478"/>
                    </a:cubicBezTo>
                    <a:lnTo>
                      <a:pt x="2977" y="7502"/>
                    </a:lnTo>
                    <a:cubicBezTo>
                      <a:pt x="3179" y="6323"/>
                      <a:pt x="3334" y="5121"/>
                      <a:pt x="3381" y="3930"/>
                    </a:cubicBezTo>
                    <a:cubicBezTo>
                      <a:pt x="3381" y="3716"/>
                      <a:pt x="3393" y="3513"/>
                      <a:pt x="3393" y="3299"/>
                    </a:cubicBezTo>
                    <a:cubicBezTo>
                      <a:pt x="3393" y="3156"/>
                      <a:pt x="3405" y="2989"/>
                      <a:pt x="3405" y="2835"/>
                    </a:cubicBezTo>
                    <a:cubicBezTo>
                      <a:pt x="3405" y="2477"/>
                      <a:pt x="3405" y="2108"/>
                      <a:pt x="3381" y="1751"/>
                    </a:cubicBezTo>
                    <a:lnTo>
                      <a:pt x="3381" y="1763"/>
                    </a:lnTo>
                    <a:cubicBezTo>
                      <a:pt x="3346" y="1441"/>
                      <a:pt x="3298" y="1108"/>
                      <a:pt x="3179" y="799"/>
                    </a:cubicBezTo>
                    <a:cubicBezTo>
                      <a:pt x="3144" y="672"/>
                      <a:pt x="3088" y="556"/>
                      <a:pt x="2998" y="441"/>
                    </a:cubicBezTo>
                    <a:lnTo>
                      <a:pt x="2998" y="441"/>
                    </a:lnTo>
                    <a:cubicBezTo>
                      <a:pt x="2999" y="441"/>
                      <a:pt x="2999" y="441"/>
                      <a:pt x="3000" y="441"/>
                    </a:cubicBezTo>
                    <a:cubicBezTo>
                      <a:pt x="2944" y="374"/>
                      <a:pt x="2888" y="306"/>
                      <a:pt x="2822" y="249"/>
                    </a:cubicBezTo>
                    <a:lnTo>
                      <a:pt x="2822" y="249"/>
                    </a:lnTo>
                    <a:cubicBezTo>
                      <a:pt x="2822" y="250"/>
                      <a:pt x="2822" y="250"/>
                      <a:pt x="2822" y="251"/>
                    </a:cubicBezTo>
                    <a:cubicBezTo>
                      <a:pt x="2821" y="249"/>
                      <a:pt x="2820" y="248"/>
                      <a:pt x="2819" y="246"/>
                    </a:cubicBezTo>
                    <a:lnTo>
                      <a:pt x="2819" y="246"/>
                    </a:lnTo>
                    <a:cubicBezTo>
                      <a:pt x="2820" y="247"/>
                      <a:pt x="2821" y="248"/>
                      <a:pt x="2822" y="249"/>
                    </a:cubicBezTo>
                    <a:lnTo>
                      <a:pt x="2822" y="249"/>
                    </a:lnTo>
                    <a:cubicBezTo>
                      <a:pt x="2821" y="243"/>
                      <a:pt x="2816" y="240"/>
                      <a:pt x="2813" y="239"/>
                    </a:cubicBezTo>
                    <a:lnTo>
                      <a:pt x="2813" y="239"/>
                    </a:lnTo>
                    <a:cubicBezTo>
                      <a:pt x="2815" y="242"/>
                      <a:pt x="2817" y="244"/>
                      <a:pt x="2819" y="246"/>
                    </a:cubicBezTo>
                    <a:lnTo>
                      <a:pt x="2819" y="246"/>
                    </a:lnTo>
                    <a:cubicBezTo>
                      <a:pt x="2816" y="244"/>
                      <a:pt x="2813" y="241"/>
                      <a:pt x="2810" y="239"/>
                    </a:cubicBezTo>
                    <a:lnTo>
                      <a:pt x="2810" y="239"/>
                    </a:lnTo>
                    <a:cubicBezTo>
                      <a:pt x="2810" y="239"/>
                      <a:pt x="2811" y="239"/>
                      <a:pt x="2813" y="239"/>
                    </a:cubicBezTo>
                    <a:lnTo>
                      <a:pt x="2813" y="239"/>
                    </a:lnTo>
                    <a:cubicBezTo>
                      <a:pt x="2790" y="212"/>
                      <a:pt x="2760" y="201"/>
                      <a:pt x="2739" y="179"/>
                    </a:cubicBezTo>
                    <a:cubicBezTo>
                      <a:pt x="2691" y="144"/>
                      <a:pt x="2667" y="132"/>
                      <a:pt x="2619" y="120"/>
                    </a:cubicBezTo>
                    <a:lnTo>
                      <a:pt x="2488" y="72"/>
                    </a:lnTo>
                    <a:cubicBezTo>
                      <a:pt x="2441" y="60"/>
                      <a:pt x="2405" y="48"/>
                      <a:pt x="2369" y="48"/>
                    </a:cubicBezTo>
                    <a:cubicBezTo>
                      <a:pt x="2310" y="25"/>
                      <a:pt x="2262" y="25"/>
                      <a:pt x="2203" y="25"/>
                    </a:cubicBezTo>
                    <a:cubicBezTo>
                      <a:pt x="2167" y="1"/>
                      <a:pt x="2143" y="1"/>
                      <a:pt x="2107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20" name="Google Shape;420;p44"/>
              <p:cNvSpPr/>
              <p:nvPr/>
            </p:nvSpPr>
            <p:spPr>
              <a:xfrm>
                <a:off x="8007936" y="2333188"/>
                <a:ext cx="40" cy="40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0B466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21" name="Google Shape;421;p44"/>
              <p:cNvSpPr/>
              <p:nvPr/>
            </p:nvSpPr>
            <p:spPr>
              <a:xfrm>
                <a:off x="7995511" y="2537632"/>
                <a:ext cx="158518" cy="195393"/>
              </a:xfrm>
              <a:custGeom>
                <a:avLst/>
                <a:gdLst/>
                <a:ahLst/>
                <a:cxnLst/>
                <a:rect l="l" t="t" r="r" b="b"/>
                <a:pathLst>
                  <a:path w="3942" h="4859" extrusionOk="0">
                    <a:moveTo>
                      <a:pt x="2417" y="1"/>
                    </a:moveTo>
                    <a:cubicBezTo>
                      <a:pt x="2286" y="1"/>
                      <a:pt x="2155" y="24"/>
                      <a:pt x="2001" y="60"/>
                    </a:cubicBezTo>
                    <a:cubicBezTo>
                      <a:pt x="1810" y="120"/>
                      <a:pt x="1620" y="227"/>
                      <a:pt x="1465" y="382"/>
                    </a:cubicBezTo>
                    <a:cubicBezTo>
                      <a:pt x="1417" y="417"/>
                      <a:pt x="1370" y="465"/>
                      <a:pt x="1322" y="524"/>
                    </a:cubicBezTo>
                    <a:cubicBezTo>
                      <a:pt x="1298" y="524"/>
                      <a:pt x="1286" y="548"/>
                      <a:pt x="1274" y="560"/>
                    </a:cubicBezTo>
                    <a:cubicBezTo>
                      <a:pt x="1143" y="691"/>
                      <a:pt x="1024" y="834"/>
                      <a:pt x="917" y="989"/>
                    </a:cubicBezTo>
                    <a:cubicBezTo>
                      <a:pt x="810" y="1132"/>
                      <a:pt x="715" y="1310"/>
                      <a:pt x="596" y="1536"/>
                    </a:cubicBezTo>
                    <a:cubicBezTo>
                      <a:pt x="381" y="1929"/>
                      <a:pt x="238" y="2322"/>
                      <a:pt x="131" y="2763"/>
                    </a:cubicBezTo>
                    <a:cubicBezTo>
                      <a:pt x="12" y="3203"/>
                      <a:pt x="0" y="3572"/>
                      <a:pt x="60" y="3906"/>
                    </a:cubicBezTo>
                    <a:cubicBezTo>
                      <a:pt x="96" y="4096"/>
                      <a:pt x="155" y="4275"/>
                      <a:pt x="262" y="4406"/>
                    </a:cubicBezTo>
                    <a:cubicBezTo>
                      <a:pt x="357" y="4561"/>
                      <a:pt x="500" y="4668"/>
                      <a:pt x="679" y="4751"/>
                    </a:cubicBezTo>
                    <a:cubicBezTo>
                      <a:pt x="869" y="4846"/>
                      <a:pt x="1096" y="4858"/>
                      <a:pt x="1262" y="4858"/>
                    </a:cubicBezTo>
                    <a:lnTo>
                      <a:pt x="1286" y="4858"/>
                    </a:lnTo>
                    <a:cubicBezTo>
                      <a:pt x="1524" y="4858"/>
                      <a:pt x="1798" y="4799"/>
                      <a:pt x="2060" y="4692"/>
                    </a:cubicBezTo>
                    <a:cubicBezTo>
                      <a:pt x="2334" y="4608"/>
                      <a:pt x="2596" y="4442"/>
                      <a:pt x="2834" y="4215"/>
                    </a:cubicBezTo>
                    <a:cubicBezTo>
                      <a:pt x="3072" y="4025"/>
                      <a:pt x="3263" y="3775"/>
                      <a:pt x="3441" y="3501"/>
                    </a:cubicBezTo>
                    <a:cubicBezTo>
                      <a:pt x="3620" y="3215"/>
                      <a:pt x="3739" y="2918"/>
                      <a:pt x="3834" y="2596"/>
                    </a:cubicBezTo>
                    <a:cubicBezTo>
                      <a:pt x="3906" y="2298"/>
                      <a:pt x="3941" y="1965"/>
                      <a:pt x="3929" y="1644"/>
                    </a:cubicBezTo>
                    <a:cubicBezTo>
                      <a:pt x="3882" y="1060"/>
                      <a:pt x="3608" y="560"/>
                      <a:pt x="3191" y="274"/>
                    </a:cubicBezTo>
                    <a:cubicBezTo>
                      <a:pt x="3036" y="155"/>
                      <a:pt x="2834" y="84"/>
                      <a:pt x="2632" y="36"/>
                    </a:cubicBezTo>
                    <a:cubicBezTo>
                      <a:pt x="2560" y="1"/>
                      <a:pt x="2501" y="1"/>
                      <a:pt x="2417" y="1"/>
                    </a:cubicBezTo>
                    <a:close/>
                  </a:path>
                </a:pathLst>
              </a:custGeom>
              <a:solidFill>
                <a:srgbClr val="F288A6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22" name="Google Shape;422;p44"/>
              <p:cNvSpPr/>
              <p:nvPr/>
            </p:nvSpPr>
            <p:spPr>
              <a:xfrm>
                <a:off x="8049114" y="2567792"/>
                <a:ext cx="67557" cy="52598"/>
              </a:xfrm>
              <a:custGeom>
                <a:avLst/>
                <a:gdLst/>
                <a:ahLst/>
                <a:cxnLst/>
                <a:rect l="l" t="t" r="r" b="b"/>
                <a:pathLst>
                  <a:path w="1680" h="1308" extrusionOk="0">
                    <a:moveTo>
                      <a:pt x="1322" y="1"/>
                    </a:moveTo>
                    <a:cubicBezTo>
                      <a:pt x="1251" y="1"/>
                      <a:pt x="1180" y="24"/>
                      <a:pt x="1108" y="48"/>
                    </a:cubicBezTo>
                    <a:cubicBezTo>
                      <a:pt x="1025" y="60"/>
                      <a:pt x="953" y="108"/>
                      <a:pt x="882" y="132"/>
                    </a:cubicBezTo>
                    <a:cubicBezTo>
                      <a:pt x="810" y="179"/>
                      <a:pt x="727" y="227"/>
                      <a:pt x="656" y="286"/>
                    </a:cubicBezTo>
                    <a:cubicBezTo>
                      <a:pt x="370" y="489"/>
                      <a:pt x="167" y="810"/>
                      <a:pt x="37" y="1120"/>
                    </a:cubicBezTo>
                    <a:cubicBezTo>
                      <a:pt x="1" y="1191"/>
                      <a:pt x="37" y="1263"/>
                      <a:pt x="96" y="1298"/>
                    </a:cubicBezTo>
                    <a:cubicBezTo>
                      <a:pt x="111" y="1305"/>
                      <a:pt x="128" y="1308"/>
                      <a:pt x="146" y="1308"/>
                    </a:cubicBezTo>
                    <a:cubicBezTo>
                      <a:pt x="195" y="1308"/>
                      <a:pt x="248" y="1283"/>
                      <a:pt x="275" y="1239"/>
                    </a:cubicBezTo>
                    <a:cubicBezTo>
                      <a:pt x="334" y="1108"/>
                      <a:pt x="394" y="965"/>
                      <a:pt x="465" y="834"/>
                    </a:cubicBezTo>
                    <a:cubicBezTo>
                      <a:pt x="548" y="715"/>
                      <a:pt x="644" y="596"/>
                      <a:pt x="751" y="489"/>
                    </a:cubicBezTo>
                    <a:cubicBezTo>
                      <a:pt x="834" y="417"/>
                      <a:pt x="906" y="358"/>
                      <a:pt x="1013" y="298"/>
                    </a:cubicBezTo>
                    <a:cubicBezTo>
                      <a:pt x="1084" y="251"/>
                      <a:pt x="1180" y="227"/>
                      <a:pt x="1263" y="215"/>
                    </a:cubicBezTo>
                    <a:cubicBezTo>
                      <a:pt x="1346" y="191"/>
                      <a:pt x="1418" y="191"/>
                      <a:pt x="1489" y="191"/>
                    </a:cubicBezTo>
                    <a:lnTo>
                      <a:pt x="1549" y="191"/>
                    </a:lnTo>
                    <a:cubicBezTo>
                      <a:pt x="1608" y="191"/>
                      <a:pt x="1656" y="167"/>
                      <a:pt x="1668" y="120"/>
                    </a:cubicBezTo>
                    <a:cubicBezTo>
                      <a:pt x="1680" y="72"/>
                      <a:pt x="1644" y="13"/>
                      <a:pt x="1596" y="13"/>
                    </a:cubicBezTo>
                    <a:cubicBezTo>
                      <a:pt x="1549" y="13"/>
                      <a:pt x="1501" y="1"/>
                      <a:pt x="146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23" name="Google Shape;423;p44"/>
              <p:cNvSpPr/>
              <p:nvPr/>
            </p:nvSpPr>
            <p:spPr>
              <a:xfrm>
                <a:off x="7205975" y="2133530"/>
                <a:ext cx="875265" cy="831192"/>
              </a:xfrm>
              <a:custGeom>
                <a:avLst/>
                <a:gdLst/>
                <a:ahLst/>
                <a:cxnLst/>
                <a:rect l="l" t="t" r="r" b="b"/>
                <a:pathLst>
                  <a:path w="21766" h="20670" extrusionOk="0">
                    <a:moveTo>
                      <a:pt x="13943" y="1"/>
                    </a:moveTo>
                    <a:cubicBezTo>
                      <a:pt x="13714" y="22"/>
                      <a:pt x="13494" y="26"/>
                      <a:pt x="13280" y="26"/>
                    </a:cubicBezTo>
                    <a:cubicBezTo>
                      <a:pt x="13138" y="26"/>
                      <a:pt x="12998" y="24"/>
                      <a:pt x="12860" y="24"/>
                    </a:cubicBezTo>
                    <a:cubicBezTo>
                      <a:pt x="12086" y="24"/>
                      <a:pt x="11312" y="84"/>
                      <a:pt x="10538" y="191"/>
                    </a:cubicBezTo>
                    <a:cubicBezTo>
                      <a:pt x="9300" y="370"/>
                      <a:pt x="8204" y="691"/>
                      <a:pt x="7240" y="1156"/>
                    </a:cubicBezTo>
                    <a:cubicBezTo>
                      <a:pt x="6752" y="1394"/>
                      <a:pt x="6275" y="1703"/>
                      <a:pt x="5859" y="2060"/>
                    </a:cubicBezTo>
                    <a:cubicBezTo>
                      <a:pt x="5454" y="2406"/>
                      <a:pt x="5073" y="2858"/>
                      <a:pt x="4704" y="3406"/>
                    </a:cubicBezTo>
                    <a:cubicBezTo>
                      <a:pt x="4192" y="4168"/>
                      <a:pt x="3823" y="5025"/>
                      <a:pt x="3585" y="5954"/>
                    </a:cubicBezTo>
                    <a:cubicBezTo>
                      <a:pt x="3406" y="6668"/>
                      <a:pt x="3287" y="7454"/>
                      <a:pt x="3251" y="8359"/>
                    </a:cubicBezTo>
                    <a:cubicBezTo>
                      <a:pt x="3227" y="8311"/>
                      <a:pt x="3180" y="8275"/>
                      <a:pt x="3108" y="8216"/>
                    </a:cubicBezTo>
                    <a:cubicBezTo>
                      <a:pt x="2930" y="8073"/>
                      <a:pt x="2716" y="7990"/>
                      <a:pt x="2477" y="7954"/>
                    </a:cubicBezTo>
                    <a:cubicBezTo>
                      <a:pt x="2394" y="7942"/>
                      <a:pt x="2323" y="7942"/>
                      <a:pt x="2227" y="7942"/>
                    </a:cubicBezTo>
                    <a:cubicBezTo>
                      <a:pt x="1858" y="7942"/>
                      <a:pt x="1465" y="8061"/>
                      <a:pt x="1096" y="8287"/>
                    </a:cubicBezTo>
                    <a:cubicBezTo>
                      <a:pt x="894" y="8406"/>
                      <a:pt x="715" y="8585"/>
                      <a:pt x="549" y="8764"/>
                    </a:cubicBezTo>
                    <a:cubicBezTo>
                      <a:pt x="382" y="8954"/>
                      <a:pt x="251" y="9168"/>
                      <a:pt x="156" y="9407"/>
                    </a:cubicBezTo>
                    <a:cubicBezTo>
                      <a:pt x="72" y="9621"/>
                      <a:pt x="25" y="9895"/>
                      <a:pt x="13" y="10192"/>
                    </a:cubicBezTo>
                    <a:cubicBezTo>
                      <a:pt x="1" y="10442"/>
                      <a:pt x="25" y="10716"/>
                      <a:pt x="96" y="10990"/>
                    </a:cubicBezTo>
                    <a:cubicBezTo>
                      <a:pt x="156" y="11276"/>
                      <a:pt x="275" y="11562"/>
                      <a:pt x="441" y="11859"/>
                    </a:cubicBezTo>
                    <a:cubicBezTo>
                      <a:pt x="596" y="12121"/>
                      <a:pt x="787" y="12395"/>
                      <a:pt x="1025" y="12621"/>
                    </a:cubicBezTo>
                    <a:cubicBezTo>
                      <a:pt x="1251" y="12824"/>
                      <a:pt x="1501" y="13014"/>
                      <a:pt x="1751" y="13157"/>
                    </a:cubicBezTo>
                    <a:cubicBezTo>
                      <a:pt x="2001" y="13288"/>
                      <a:pt x="2287" y="13371"/>
                      <a:pt x="2585" y="13407"/>
                    </a:cubicBezTo>
                    <a:cubicBezTo>
                      <a:pt x="2823" y="14193"/>
                      <a:pt x="3180" y="14967"/>
                      <a:pt x="3656" y="15693"/>
                    </a:cubicBezTo>
                    <a:cubicBezTo>
                      <a:pt x="3966" y="16193"/>
                      <a:pt x="4359" y="16669"/>
                      <a:pt x="4775" y="17110"/>
                    </a:cubicBezTo>
                    <a:cubicBezTo>
                      <a:pt x="5156" y="17527"/>
                      <a:pt x="5609" y="17931"/>
                      <a:pt x="6133" y="18336"/>
                    </a:cubicBezTo>
                    <a:cubicBezTo>
                      <a:pt x="7085" y="19063"/>
                      <a:pt x="8157" y="19646"/>
                      <a:pt x="9312" y="20063"/>
                    </a:cubicBezTo>
                    <a:cubicBezTo>
                      <a:pt x="10336" y="20432"/>
                      <a:pt x="11443" y="20634"/>
                      <a:pt x="12586" y="20670"/>
                    </a:cubicBezTo>
                    <a:lnTo>
                      <a:pt x="12991" y="20670"/>
                    </a:lnTo>
                    <a:cubicBezTo>
                      <a:pt x="13776" y="20670"/>
                      <a:pt x="14598" y="20598"/>
                      <a:pt x="15419" y="20444"/>
                    </a:cubicBezTo>
                    <a:cubicBezTo>
                      <a:pt x="16408" y="20265"/>
                      <a:pt x="17348" y="19967"/>
                      <a:pt x="18194" y="19563"/>
                    </a:cubicBezTo>
                    <a:cubicBezTo>
                      <a:pt x="19110" y="19134"/>
                      <a:pt x="19849" y="18574"/>
                      <a:pt x="20396" y="17896"/>
                    </a:cubicBezTo>
                    <a:cubicBezTo>
                      <a:pt x="20718" y="17527"/>
                      <a:pt x="20956" y="17146"/>
                      <a:pt x="21134" y="16729"/>
                    </a:cubicBezTo>
                    <a:cubicBezTo>
                      <a:pt x="21230" y="16491"/>
                      <a:pt x="21313" y="16265"/>
                      <a:pt x="21373" y="16038"/>
                    </a:cubicBezTo>
                    <a:cubicBezTo>
                      <a:pt x="21432" y="15812"/>
                      <a:pt x="21468" y="15574"/>
                      <a:pt x="21504" y="15276"/>
                    </a:cubicBezTo>
                    <a:cubicBezTo>
                      <a:pt x="21551" y="14907"/>
                      <a:pt x="21551" y="14526"/>
                      <a:pt x="21527" y="14193"/>
                    </a:cubicBezTo>
                    <a:cubicBezTo>
                      <a:pt x="21515" y="13788"/>
                      <a:pt x="21492" y="13395"/>
                      <a:pt x="21444" y="12978"/>
                    </a:cubicBezTo>
                    <a:cubicBezTo>
                      <a:pt x="21408" y="12621"/>
                      <a:pt x="21373" y="12181"/>
                      <a:pt x="21349" y="11800"/>
                    </a:cubicBezTo>
                    <a:cubicBezTo>
                      <a:pt x="21337" y="11371"/>
                      <a:pt x="21349" y="10931"/>
                      <a:pt x="21408" y="10538"/>
                    </a:cubicBezTo>
                    <a:cubicBezTo>
                      <a:pt x="21432" y="10419"/>
                      <a:pt x="21444" y="10300"/>
                      <a:pt x="21468" y="10192"/>
                    </a:cubicBezTo>
                    <a:lnTo>
                      <a:pt x="21492" y="10133"/>
                    </a:lnTo>
                    <a:lnTo>
                      <a:pt x="21504" y="10073"/>
                    </a:lnTo>
                    <a:cubicBezTo>
                      <a:pt x="21515" y="9954"/>
                      <a:pt x="21551" y="9847"/>
                      <a:pt x="21563" y="9728"/>
                    </a:cubicBezTo>
                    <a:cubicBezTo>
                      <a:pt x="21611" y="9442"/>
                      <a:pt x="21646" y="9180"/>
                      <a:pt x="21682" y="8883"/>
                    </a:cubicBezTo>
                    <a:cubicBezTo>
                      <a:pt x="21742" y="8287"/>
                      <a:pt x="21766" y="7740"/>
                      <a:pt x="21754" y="7180"/>
                    </a:cubicBezTo>
                    <a:cubicBezTo>
                      <a:pt x="21706" y="5989"/>
                      <a:pt x="21444" y="4966"/>
                      <a:pt x="20956" y="4132"/>
                    </a:cubicBezTo>
                    <a:cubicBezTo>
                      <a:pt x="20968" y="4108"/>
                      <a:pt x="20980" y="4061"/>
                      <a:pt x="20980" y="4025"/>
                    </a:cubicBezTo>
                    <a:cubicBezTo>
                      <a:pt x="20968" y="3811"/>
                      <a:pt x="20920" y="3549"/>
                      <a:pt x="20813" y="3287"/>
                    </a:cubicBezTo>
                    <a:cubicBezTo>
                      <a:pt x="20742" y="3061"/>
                      <a:pt x="20634" y="2834"/>
                      <a:pt x="20503" y="2632"/>
                    </a:cubicBezTo>
                    <a:cubicBezTo>
                      <a:pt x="20265" y="2263"/>
                      <a:pt x="19944" y="1918"/>
                      <a:pt x="19503" y="1584"/>
                    </a:cubicBezTo>
                    <a:cubicBezTo>
                      <a:pt x="19146" y="1334"/>
                      <a:pt x="18753" y="1096"/>
                      <a:pt x="18194" y="870"/>
                    </a:cubicBezTo>
                    <a:cubicBezTo>
                      <a:pt x="17777" y="691"/>
                      <a:pt x="17301" y="548"/>
                      <a:pt x="16765" y="417"/>
                    </a:cubicBezTo>
                    <a:cubicBezTo>
                      <a:pt x="15908" y="203"/>
                      <a:pt x="14979" y="72"/>
                      <a:pt x="13943" y="1"/>
                    </a:cubicBezTo>
                    <a:close/>
                  </a:path>
                </a:pathLst>
              </a:custGeom>
              <a:solidFill>
                <a:srgbClr val="F49BB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24" name="Google Shape;424;p44"/>
              <p:cNvSpPr/>
              <p:nvPr/>
            </p:nvSpPr>
            <p:spPr>
              <a:xfrm>
                <a:off x="7338154" y="2132083"/>
                <a:ext cx="733034" cy="375424"/>
              </a:xfrm>
              <a:custGeom>
                <a:avLst/>
                <a:gdLst/>
                <a:ahLst/>
                <a:cxnLst/>
                <a:rect l="l" t="t" r="r" b="b"/>
                <a:pathLst>
                  <a:path w="18229" h="9336" extrusionOk="0">
                    <a:moveTo>
                      <a:pt x="9596" y="1"/>
                    </a:moveTo>
                    <a:cubicBezTo>
                      <a:pt x="8799" y="60"/>
                      <a:pt x="8025" y="120"/>
                      <a:pt x="7251" y="227"/>
                    </a:cubicBezTo>
                    <a:cubicBezTo>
                      <a:pt x="6013" y="406"/>
                      <a:pt x="4893" y="727"/>
                      <a:pt x="3965" y="1203"/>
                    </a:cubicBezTo>
                    <a:cubicBezTo>
                      <a:pt x="3465" y="1442"/>
                      <a:pt x="2988" y="1751"/>
                      <a:pt x="2572" y="2108"/>
                    </a:cubicBezTo>
                    <a:cubicBezTo>
                      <a:pt x="2155" y="2454"/>
                      <a:pt x="1786" y="2906"/>
                      <a:pt x="1417" y="3454"/>
                    </a:cubicBezTo>
                    <a:cubicBezTo>
                      <a:pt x="905" y="4216"/>
                      <a:pt x="536" y="5061"/>
                      <a:pt x="298" y="5978"/>
                    </a:cubicBezTo>
                    <a:cubicBezTo>
                      <a:pt x="155" y="6549"/>
                      <a:pt x="60" y="7157"/>
                      <a:pt x="0" y="7847"/>
                    </a:cubicBezTo>
                    <a:cubicBezTo>
                      <a:pt x="48" y="7978"/>
                      <a:pt x="95" y="8097"/>
                      <a:pt x="131" y="8216"/>
                    </a:cubicBezTo>
                    <a:lnTo>
                      <a:pt x="131" y="8204"/>
                    </a:lnTo>
                    <a:cubicBezTo>
                      <a:pt x="238" y="8442"/>
                      <a:pt x="357" y="8681"/>
                      <a:pt x="500" y="8883"/>
                    </a:cubicBezTo>
                    <a:cubicBezTo>
                      <a:pt x="583" y="8990"/>
                      <a:pt x="667" y="9073"/>
                      <a:pt x="774" y="9157"/>
                    </a:cubicBezTo>
                    <a:cubicBezTo>
                      <a:pt x="845" y="9193"/>
                      <a:pt x="905" y="9240"/>
                      <a:pt x="1000" y="9276"/>
                    </a:cubicBezTo>
                    <a:cubicBezTo>
                      <a:pt x="1060" y="9300"/>
                      <a:pt x="1131" y="9312"/>
                      <a:pt x="1203" y="9335"/>
                    </a:cubicBezTo>
                    <a:lnTo>
                      <a:pt x="1417" y="9335"/>
                    </a:lnTo>
                    <a:cubicBezTo>
                      <a:pt x="1500" y="9312"/>
                      <a:pt x="1595" y="9300"/>
                      <a:pt x="1667" y="9252"/>
                    </a:cubicBezTo>
                    <a:cubicBezTo>
                      <a:pt x="1857" y="9181"/>
                      <a:pt x="2024" y="9062"/>
                      <a:pt x="2191" y="8943"/>
                    </a:cubicBezTo>
                    <a:cubicBezTo>
                      <a:pt x="2322" y="8835"/>
                      <a:pt x="2453" y="8716"/>
                      <a:pt x="2572" y="8597"/>
                    </a:cubicBezTo>
                    <a:cubicBezTo>
                      <a:pt x="2691" y="8478"/>
                      <a:pt x="2810" y="8347"/>
                      <a:pt x="2917" y="8204"/>
                    </a:cubicBezTo>
                    <a:lnTo>
                      <a:pt x="2929" y="8181"/>
                    </a:lnTo>
                    <a:cubicBezTo>
                      <a:pt x="3262" y="7752"/>
                      <a:pt x="3512" y="7276"/>
                      <a:pt x="3703" y="6787"/>
                    </a:cubicBezTo>
                    <a:lnTo>
                      <a:pt x="3703" y="6799"/>
                    </a:lnTo>
                    <a:cubicBezTo>
                      <a:pt x="3977" y="6133"/>
                      <a:pt x="4155" y="5442"/>
                      <a:pt x="4239" y="4728"/>
                    </a:cubicBezTo>
                    <a:cubicBezTo>
                      <a:pt x="4262" y="4632"/>
                      <a:pt x="4274" y="4513"/>
                      <a:pt x="4274" y="4406"/>
                    </a:cubicBezTo>
                    <a:cubicBezTo>
                      <a:pt x="4274" y="4394"/>
                      <a:pt x="4274" y="4371"/>
                      <a:pt x="4286" y="4359"/>
                    </a:cubicBezTo>
                    <a:cubicBezTo>
                      <a:pt x="4298" y="4347"/>
                      <a:pt x="4322" y="4347"/>
                      <a:pt x="4334" y="4347"/>
                    </a:cubicBezTo>
                    <a:cubicBezTo>
                      <a:pt x="4346" y="4347"/>
                      <a:pt x="4358" y="4347"/>
                      <a:pt x="4358" y="4359"/>
                    </a:cubicBezTo>
                    <a:lnTo>
                      <a:pt x="4382" y="4359"/>
                    </a:lnTo>
                    <a:cubicBezTo>
                      <a:pt x="4453" y="4371"/>
                      <a:pt x="4524" y="4394"/>
                      <a:pt x="4620" y="4394"/>
                    </a:cubicBezTo>
                    <a:lnTo>
                      <a:pt x="4810" y="4394"/>
                    </a:lnTo>
                    <a:cubicBezTo>
                      <a:pt x="4917" y="4394"/>
                      <a:pt x="5013" y="4371"/>
                      <a:pt x="5120" y="4347"/>
                    </a:cubicBezTo>
                    <a:cubicBezTo>
                      <a:pt x="5215" y="4335"/>
                      <a:pt x="5298" y="4299"/>
                      <a:pt x="5405" y="4275"/>
                    </a:cubicBezTo>
                    <a:lnTo>
                      <a:pt x="5394" y="4275"/>
                    </a:lnTo>
                    <a:cubicBezTo>
                      <a:pt x="5489" y="4240"/>
                      <a:pt x="5596" y="4192"/>
                      <a:pt x="5691" y="4156"/>
                    </a:cubicBezTo>
                    <a:cubicBezTo>
                      <a:pt x="5775" y="4109"/>
                      <a:pt x="5870" y="4061"/>
                      <a:pt x="5953" y="4001"/>
                    </a:cubicBezTo>
                    <a:cubicBezTo>
                      <a:pt x="6048" y="3942"/>
                      <a:pt x="6120" y="3882"/>
                      <a:pt x="6203" y="3811"/>
                    </a:cubicBezTo>
                    <a:cubicBezTo>
                      <a:pt x="6287" y="3751"/>
                      <a:pt x="6346" y="3692"/>
                      <a:pt x="6406" y="3620"/>
                    </a:cubicBezTo>
                    <a:lnTo>
                      <a:pt x="6537" y="3442"/>
                    </a:lnTo>
                    <a:cubicBezTo>
                      <a:pt x="6548" y="3430"/>
                      <a:pt x="6560" y="3406"/>
                      <a:pt x="6584" y="3406"/>
                    </a:cubicBezTo>
                    <a:lnTo>
                      <a:pt x="6620" y="3406"/>
                    </a:lnTo>
                    <a:cubicBezTo>
                      <a:pt x="6644" y="3406"/>
                      <a:pt x="6656" y="3406"/>
                      <a:pt x="6668" y="3430"/>
                    </a:cubicBezTo>
                    <a:cubicBezTo>
                      <a:pt x="6739" y="3513"/>
                      <a:pt x="6834" y="3585"/>
                      <a:pt x="6906" y="3668"/>
                    </a:cubicBezTo>
                    <a:cubicBezTo>
                      <a:pt x="7072" y="3811"/>
                      <a:pt x="7239" y="3942"/>
                      <a:pt x="7418" y="4061"/>
                    </a:cubicBezTo>
                    <a:cubicBezTo>
                      <a:pt x="7560" y="4180"/>
                      <a:pt x="7727" y="4299"/>
                      <a:pt x="7894" y="4406"/>
                    </a:cubicBezTo>
                    <a:cubicBezTo>
                      <a:pt x="8203" y="4621"/>
                      <a:pt x="8549" y="4811"/>
                      <a:pt x="8882" y="4990"/>
                    </a:cubicBezTo>
                    <a:cubicBezTo>
                      <a:pt x="9323" y="5216"/>
                      <a:pt x="9751" y="5394"/>
                      <a:pt x="10192" y="5549"/>
                    </a:cubicBezTo>
                    <a:cubicBezTo>
                      <a:pt x="10632" y="5704"/>
                      <a:pt x="11073" y="5835"/>
                      <a:pt x="11537" y="5918"/>
                    </a:cubicBezTo>
                    <a:lnTo>
                      <a:pt x="11525" y="5918"/>
                    </a:lnTo>
                    <a:cubicBezTo>
                      <a:pt x="12061" y="6037"/>
                      <a:pt x="12597" y="6121"/>
                      <a:pt x="13133" y="6168"/>
                    </a:cubicBezTo>
                    <a:cubicBezTo>
                      <a:pt x="13472" y="6191"/>
                      <a:pt x="13817" y="6199"/>
                      <a:pt x="14163" y="6199"/>
                    </a:cubicBezTo>
                    <a:cubicBezTo>
                      <a:pt x="14363" y="6199"/>
                      <a:pt x="14563" y="6197"/>
                      <a:pt x="14764" y="6192"/>
                    </a:cubicBezTo>
                    <a:cubicBezTo>
                      <a:pt x="15347" y="6168"/>
                      <a:pt x="15907" y="6109"/>
                      <a:pt x="16490" y="5990"/>
                    </a:cubicBezTo>
                    <a:cubicBezTo>
                      <a:pt x="17038" y="5883"/>
                      <a:pt x="17597" y="5752"/>
                      <a:pt x="18133" y="5573"/>
                    </a:cubicBezTo>
                    <a:lnTo>
                      <a:pt x="18109" y="5573"/>
                    </a:lnTo>
                    <a:lnTo>
                      <a:pt x="18228" y="5525"/>
                    </a:lnTo>
                    <a:cubicBezTo>
                      <a:pt x="18098" y="5037"/>
                      <a:pt x="17919" y="4573"/>
                      <a:pt x="17681" y="4168"/>
                    </a:cubicBezTo>
                    <a:cubicBezTo>
                      <a:pt x="17693" y="4144"/>
                      <a:pt x="17717" y="4109"/>
                      <a:pt x="17717" y="4061"/>
                    </a:cubicBezTo>
                    <a:cubicBezTo>
                      <a:pt x="17693" y="3847"/>
                      <a:pt x="17657" y="3585"/>
                      <a:pt x="17550" y="3323"/>
                    </a:cubicBezTo>
                    <a:cubicBezTo>
                      <a:pt x="17478" y="3097"/>
                      <a:pt x="17371" y="2870"/>
                      <a:pt x="17240" y="2668"/>
                    </a:cubicBezTo>
                    <a:cubicBezTo>
                      <a:pt x="17002" y="2299"/>
                      <a:pt x="16669" y="1954"/>
                      <a:pt x="16240" y="1620"/>
                    </a:cubicBezTo>
                    <a:cubicBezTo>
                      <a:pt x="15883" y="1358"/>
                      <a:pt x="15466" y="1132"/>
                      <a:pt x="14930" y="906"/>
                    </a:cubicBezTo>
                    <a:cubicBezTo>
                      <a:pt x="14514" y="727"/>
                      <a:pt x="14037" y="584"/>
                      <a:pt x="13502" y="453"/>
                    </a:cubicBezTo>
                    <a:cubicBezTo>
                      <a:pt x="12633" y="239"/>
                      <a:pt x="11716" y="96"/>
                      <a:pt x="10668" y="37"/>
                    </a:cubicBezTo>
                    <a:cubicBezTo>
                      <a:pt x="10287" y="13"/>
                      <a:pt x="9930" y="1"/>
                      <a:pt x="9596" y="1"/>
                    </a:cubicBezTo>
                    <a:close/>
                  </a:path>
                </a:pathLst>
              </a:custGeom>
              <a:solidFill>
                <a:srgbClr val="F288A6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25" name="Google Shape;425;p44"/>
              <p:cNvSpPr/>
              <p:nvPr/>
            </p:nvSpPr>
            <p:spPr>
              <a:xfrm>
                <a:off x="7328828" y="2461576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A9DAA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26" name="Google Shape;426;p44"/>
              <p:cNvSpPr/>
              <p:nvPr/>
            </p:nvSpPr>
            <p:spPr>
              <a:xfrm>
                <a:off x="7328828" y="2461576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EA9DAA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27" name="Google Shape;427;p44"/>
              <p:cNvSpPr/>
              <p:nvPr/>
            </p:nvSpPr>
            <p:spPr>
              <a:xfrm>
                <a:off x="7576575" y="2294423"/>
                <a:ext cx="40" cy="40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9DAA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28" name="Google Shape;428;p44"/>
              <p:cNvSpPr/>
              <p:nvPr/>
            </p:nvSpPr>
            <p:spPr>
              <a:xfrm>
                <a:off x="7694358" y="2335119"/>
                <a:ext cx="40" cy="40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9DAA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29" name="Google Shape;429;p44"/>
              <p:cNvSpPr/>
              <p:nvPr/>
            </p:nvSpPr>
            <p:spPr>
              <a:xfrm>
                <a:off x="7237100" y="2489577"/>
                <a:ext cx="69487" cy="30079"/>
              </a:xfrm>
              <a:custGeom>
                <a:avLst/>
                <a:gdLst/>
                <a:ahLst/>
                <a:cxnLst/>
                <a:rect l="l" t="t" r="r" b="b"/>
                <a:pathLst>
                  <a:path w="1728" h="748" extrusionOk="0">
                    <a:moveTo>
                      <a:pt x="586" y="0"/>
                    </a:moveTo>
                    <a:cubicBezTo>
                      <a:pt x="510" y="0"/>
                      <a:pt x="458" y="11"/>
                      <a:pt x="406" y="29"/>
                    </a:cubicBezTo>
                    <a:cubicBezTo>
                      <a:pt x="251" y="53"/>
                      <a:pt x="132" y="148"/>
                      <a:pt x="25" y="255"/>
                    </a:cubicBezTo>
                    <a:cubicBezTo>
                      <a:pt x="1" y="279"/>
                      <a:pt x="1" y="350"/>
                      <a:pt x="48" y="386"/>
                    </a:cubicBezTo>
                    <a:cubicBezTo>
                      <a:pt x="63" y="396"/>
                      <a:pt x="80" y="402"/>
                      <a:pt x="98" y="402"/>
                    </a:cubicBezTo>
                    <a:cubicBezTo>
                      <a:pt x="124" y="402"/>
                      <a:pt x="151" y="390"/>
                      <a:pt x="179" y="362"/>
                    </a:cubicBezTo>
                    <a:cubicBezTo>
                      <a:pt x="191" y="350"/>
                      <a:pt x="203" y="338"/>
                      <a:pt x="227" y="338"/>
                    </a:cubicBezTo>
                    <a:cubicBezTo>
                      <a:pt x="263" y="303"/>
                      <a:pt x="298" y="279"/>
                      <a:pt x="346" y="267"/>
                    </a:cubicBezTo>
                    <a:lnTo>
                      <a:pt x="477" y="219"/>
                    </a:lnTo>
                    <a:cubicBezTo>
                      <a:pt x="537" y="207"/>
                      <a:pt x="584" y="207"/>
                      <a:pt x="644" y="207"/>
                    </a:cubicBezTo>
                    <a:cubicBezTo>
                      <a:pt x="703" y="207"/>
                      <a:pt x="775" y="219"/>
                      <a:pt x="834" y="243"/>
                    </a:cubicBezTo>
                    <a:cubicBezTo>
                      <a:pt x="918" y="279"/>
                      <a:pt x="1013" y="326"/>
                      <a:pt x="1096" y="386"/>
                    </a:cubicBezTo>
                    <a:cubicBezTo>
                      <a:pt x="1191" y="445"/>
                      <a:pt x="1275" y="517"/>
                      <a:pt x="1358" y="588"/>
                    </a:cubicBezTo>
                    <a:cubicBezTo>
                      <a:pt x="1382" y="624"/>
                      <a:pt x="1394" y="648"/>
                      <a:pt x="1418" y="684"/>
                    </a:cubicBezTo>
                    <a:cubicBezTo>
                      <a:pt x="1439" y="726"/>
                      <a:pt x="1486" y="748"/>
                      <a:pt x="1536" y="748"/>
                    </a:cubicBezTo>
                    <a:cubicBezTo>
                      <a:pt x="1569" y="748"/>
                      <a:pt x="1603" y="738"/>
                      <a:pt x="1632" y="719"/>
                    </a:cubicBezTo>
                    <a:cubicBezTo>
                      <a:pt x="1668" y="695"/>
                      <a:pt x="1691" y="660"/>
                      <a:pt x="1715" y="624"/>
                    </a:cubicBezTo>
                    <a:cubicBezTo>
                      <a:pt x="1727" y="564"/>
                      <a:pt x="1691" y="517"/>
                      <a:pt x="1668" y="469"/>
                    </a:cubicBezTo>
                    <a:cubicBezTo>
                      <a:pt x="1608" y="422"/>
                      <a:pt x="1561" y="362"/>
                      <a:pt x="1501" y="326"/>
                    </a:cubicBezTo>
                    <a:cubicBezTo>
                      <a:pt x="1441" y="279"/>
                      <a:pt x="1370" y="231"/>
                      <a:pt x="1310" y="183"/>
                    </a:cubicBezTo>
                    <a:cubicBezTo>
                      <a:pt x="1180" y="112"/>
                      <a:pt x="1025" y="53"/>
                      <a:pt x="882" y="29"/>
                    </a:cubicBezTo>
                    <a:cubicBezTo>
                      <a:pt x="822" y="5"/>
                      <a:pt x="739" y="5"/>
                      <a:pt x="679" y="5"/>
                    </a:cubicBezTo>
                    <a:cubicBezTo>
                      <a:pt x="644" y="2"/>
                      <a:pt x="614" y="0"/>
                      <a:pt x="58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30" name="Google Shape;430;p44"/>
              <p:cNvSpPr/>
              <p:nvPr/>
            </p:nvSpPr>
            <p:spPr>
              <a:xfrm>
                <a:off x="7301762" y="2094765"/>
                <a:ext cx="814906" cy="432365"/>
              </a:xfrm>
              <a:custGeom>
                <a:avLst/>
                <a:gdLst/>
                <a:ahLst/>
                <a:cxnLst/>
                <a:rect l="l" t="t" r="r" b="b"/>
                <a:pathLst>
                  <a:path w="20265" h="10752" extrusionOk="0">
                    <a:moveTo>
                      <a:pt x="9489" y="0"/>
                    </a:moveTo>
                    <a:cubicBezTo>
                      <a:pt x="8346" y="0"/>
                      <a:pt x="7334" y="119"/>
                      <a:pt x="6382" y="357"/>
                    </a:cubicBezTo>
                    <a:cubicBezTo>
                      <a:pt x="5775" y="512"/>
                      <a:pt x="5179" y="738"/>
                      <a:pt x="4608" y="1036"/>
                    </a:cubicBezTo>
                    <a:cubicBezTo>
                      <a:pt x="4096" y="1298"/>
                      <a:pt x="3584" y="1643"/>
                      <a:pt x="3096" y="2048"/>
                    </a:cubicBezTo>
                    <a:cubicBezTo>
                      <a:pt x="2167" y="2822"/>
                      <a:pt x="1417" y="3798"/>
                      <a:pt x="917" y="4882"/>
                    </a:cubicBezTo>
                    <a:cubicBezTo>
                      <a:pt x="619" y="5537"/>
                      <a:pt x="417" y="6239"/>
                      <a:pt x="322" y="6942"/>
                    </a:cubicBezTo>
                    <a:cubicBezTo>
                      <a:pt x="262" y="6965"/>
                      <a:pt x="203" y="7013"/>
                      <a:pt x="191" y="7073"/>
                    </a:cubicBezTo>
                    <a:cubicBezTo>
                      <a:pt x="83" y="7525"/>
                      <a:pt x="24" y="7906"/>
                      <a:pt x="12" y="8263"/>
                    </a:cubicBezTo>
                    <a:cubicBezTo>
                      <a:pt x="0" y="8620"/>
                      <a:pt x="48" y="8978"/>
                      <a:pt x="119" y="9323"/>
                    </a:cubicBezTo>
                    <a:cubicBezTo>
                      <a:pt x="203" y="9728"/>
                      <a:pt x="417" y="10275"/>
                      <a:pt x="857" y="10561"/>
                    </a:cubicBezTo>
                    <a:cubicBezTo>
                      <a:pt x="1036" y="10680"/>
                      <a:pt x="1250" y="10740"/>
                      <a:pt x="1453" y="10752"/>
                    </a:cubicBezTo>
                    <a:lnTo>
                      <a:pt x="1500" y="10752"/>
                    </a:lnTo>
                    <a:cubicBezTo>
                      <a:pt x="1691" y="10752"/>
                      <a:pt x="1905" y="10704"/>
                      <a:pt x="2108" y="10597"/>
                    </a:cubicBezTo>
                    <a:cubicBezTo>
                      <a:pt x="2322" y="10513"/>
                      <a:pt x="2524" y="10359"/>
                      <a:pt x="2750" y="10156"/>
                    </a:cubicBezTo>
                    <a:cubicBezTo>
                      <a:pt x="2941" y="9966"/>
                      <a:pt x="3143" y="9740"/>
                      <a:pt x="3334" y="9466"/>
                    </a:cubicBezTo>
                    <a:cubicBezTo>
                      <a:pt x="3560" y="9144"/>
                      <a:pt x="3763" y="8775"/>
                      <a:pt x="3953" y="8335"/>
                    </a:cubicBezTo>
                    <a:cubicBezTo>
                      <a:pt x="4132" y="7942"/>
                      <a:pt x="4286" y="7501"/>
                      <a:pt x="4405" y="7025"/>
                    </a:cubicBezTo>
                    <a:cubicBezTo>
                      <a:pt x="4525" y="6549"/>
                      <a:pt x="4596" y="6096"/>
                      <a:pt x="4632" y="5656"/>
                    </a:cubicBezTo>
                    <a:cubicBezTo>
                      <a:pt x="4644" y="5322"/>
                      <a:pt x="4632" y="4977"/>
                      <a:pt x="4584" y="4679"/>
                    </a:cubicBezTo>
                    <a:lnTo>
                      <a:pt x="4584" y="4679"/>
                    </a:lnTo>
                    <a:cubicBezTo>
                      <a:pt x="4644" y="4691"/>
                      <a:pt x="4691" y="4691"/>
                      <a:pt x="4751" y="4691"/>
                    </a:cubicBezTo>
                    <a:lnTo>
                      <a:pt x="4929" y="4691"/>
                    </a:lnTo>
                    <a:cubicBezTo>
                      <a:pt x="5048" y="4691"/>
                      <a:pt x="5179" y="4679"/>
                      <a:pt x="5310" y="4667"/>
                    </a:cubicBezTo>
                    <a:cubicBezTo>
                      <a:pt x="5644" y="4620"/>
                      <a:pt x="5977" y="4513"/>
                      <a:pt x="6310" y="4334"/>
                    </a:cubicBezTo>
                    <a:cubicBezTo>
                      <a:pt x="6453" y="4263"/>
                      <a:pt x="6608" y="4156"/>
                      <a:pt x="6739" y="4048"/>
                    </a:cubicBezTo>
                    <a:cubicBezTo>
                      <a:pt x="6906" y="3929"/>
                      <a:pt x="7037" y="3786"/>
                      <a:pt x="7156" y="3667"/>
                    </a:cubicBezTo>
                    <a:cubicBezTo>
                      <a:pt x="7334" y="3489"/>
                      <a:pt x="7489" y="3263"/>
                      <a:pt x="7632" y="3013"/>
                    </a:cubicBezTo>
                    <a:cubicBezTo>
                      <a:pt x="8537" y="3834"/>
                      <a:pt x="9573" y="4513"/>
                      <a:pt x="10680" y="5060"/>
                    </a:cubicBezTo>
                    <a:cubicBezTo>
                      <a:pt x="11930" y="5691"/>
                      <a:pt x="13228" y="6072"/>
                      <a:pt x="14514" y="6227"/>
                    </a:cubicBezTo>
                    <a:cubicBezTo>
                      <a:pt x="14847" y="6275"/>
                      <a:pt x="15193" y="6287"/>
                      <a:pt x="15538" y="6287"/>
                    </a:cubicBezTo>
                    <a:cubicBezTo>
                      <a:pt x="16181" y="6287"/>
                      <a:pt x="16800" y="6215"/>
                      <a:pt x="17395" y="6096"/>
                    </a:cubicBezTo>
                    <a:cubicBezTo>
                      <a:pt x="17919" y="5977"/>
                      <a:pt x="18395" y="5810"/>
                      <a:pt x="18824" y="5596"/>
                    </a:cubicBezTo>
                    <a:cubicBezTo>
                      <a:pt x="19288" y="5382"/>
                      <a:pt x="19717" y="5096"/>
                      <a:pt x="20134" y="4763"/>
                    </a:cubicBezTo>
                    <a:cubicBezTo>
                      <a:pt x="20229" y="4691"/>
                      <a:pt x="20265" y="4572"/>
                      <a:pt x="20229" y="4465"/>
                    </a:cubicBezTo>
                    <a:cubicBezTo>
                      <a:pt x="20241" y="4429"/>
                      <a:pt x="20241" y="4382"/>
                      <a:pt x="20229" y="4334"/>
                    </a:cubicBezTo>
                    <a:cubicBezTo>
                      <a:pt x="20134" y="3739"/>
                      <a:pt x="19931" y="3191"/>
                      <a:pt x="19610" y="2739"/>
                    </a:cubicBezTo>
                    <a:cubicBezTo>
                      <a:pt x="19312" y="2322"/>
                      <a:pt x="18919" y="1953"/>
                      <a:pt x="18419" y="1655"/>
                    </a:cubicBezTo>
                    <a:cubicBezTo>
                      <a:pt x="18002" y="1405"/>
                      <a:pt x="17514" y="1191"/>
                      <a:pt x="16907" y="1000"/>
                    </a:cubicBezTo>
                    <a:cubicBezTo>
                      <a:pt x="16359" y="834"/>
                      <a:pt x="15788" y="738"/>
                      <a:pt x="15240" y="631"/>
                    </a:cubicBezTo>
                    <a:lnTo>
                      <a:pt x="15169" y="619"/>
                    </a:lnTo>
                    <a:cubicBezTo>
                      <a:pt x="13776" y="357"/>
                      <a:pt x="12287" y="107"/>
                      <a:pt x="10775" y="0"/>
                    </a:cubicBezTo>
                    <a:cubicBezTo>
                      <a:pt x="10624" y="8"/>
                      <a:pt x="10476" y="11"/>
                      <a:pt x="10331" y="11"/>
                    </a:cubicBezTo>
                    <a:cubicBezTo>
                      <a:pt x="10040" y="11"/>
                      <a:pt x="9759" y="0"/>
                      <a:pt x="948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31" name="Google Shape;431;p44"/>
              <p:cNvSpPr/>
              <p:nvPr/>
            </p:nvSpPr>
            <p:spPr>
              <a:xfrm>
                <a:off x="7655553" y="2201531"/>
                <a:ext cx="504225" cy="111348"/>
              </a:xfrm>
              <a:custGeom>
                <a:avLst/>
                <a:gdLst/>
                <a:ahLst/>
                <a:cxnLst/>
                <a:rect l="l" t="t" r="r" b="b"/>
                <a:pathLst>
                  <a:path w="12539" h="2769" extrusionOk="0">
                    <a:moveTo>
                      <a:pt x="12086" y="0"/>
                    </a:moveTo>
                    <a:cubicBezTo>
                      <a:pt x="12002" y="12"/>
                      <a:pt x="11919" y="48"/>
                      <a:pt x="11824" y="84"/>
                    </a:cubicBezTo>
                    <a:cubicBezTo>
                      <a:pt x="11407" y="369"/>
                      <a:pt x="10990" y="643"/>
                      <a:pt x="10550" y="881"/>
                    </a:cubicBezTo>
                    <a:cubicBezTo>
                      <a:pt x="9776" y="1274"/>
                      <a:pt x="8954" y="1572"/>
                      <a:pt x="8109" y="1786"/>
                    </a:cubicBezTo>
                    <a:cubicBezTo>
                      <a:pt x="7585" y="1905"/>
                      <a:pt x="7061" y="1989"/>
                      <a:pt x="6525" y="2036"/>
                    </a:cubicBezTo>
                    <a:cubicBezTo>
                      <a:pt x="6125" y="2073"/>
                      <a:pt x="5718" y="2088"/>
                      <a:pt x="5315" y="2088"/>
                    </a:cubicBezTo>
                    <a:cubicBezTo>
                      <a:pt x="5190" y="2088"/>
                      <a:pt x="5066" y="2087"/>
                      <a:pt x="4942" y="2084"/>
                    </a:cubicBezTo>
                    <a:cubicBezTo>
                      <a:pt x="4501" y="2072"/>
                      <a:pt x="4073" y="2012"/>
                      <a:pt x="3644" y="1929"/>
                    </a:cubicBezTo>
                    <a:cubicBezTo>
                      <a:pt x="3216" y="1858"/>
                      <a:pt x="2763" y="1751"/>
                      <a:pt x="2346" y="1620"/>
                    </a:cubicBezTo>
                    <a:lnTo>
                      <a:pt x="2358" y="1620"/>
                    </a:lnTo>
                    <a:cubicBezTo>
                      <a:pt x="1644" y="1381"/>
                      <a:pt x="953" y="1072"/>
                      <a:pt x="322" y="667"/>
                    </a:cubicBezTo>
                    <a:cubicBezTo>
                      <a:pt x="275" y="643"/>
                      <a:pt x="215" y="596"/>
                      <a:pt x="179" y="560"/>
                    </a:cubicBezTo>
                    <a:cubicBezTo>
                      <a:pt x="160" y="550"/>
                      <a:pt x="138" y="544"/>
                      <a:pt x="116" y="544"/>
                    </a:cubicBezTo>
                    <a:cubicBezTo>
                      <a:pt x="85" y="544"/>
                      <a:pt x="53" y="556"/>
                      <a:pt x="25" y="584"/>
                    </a:cubicBezTo>
                    <a:cubicBezTo>
                      <a:pt x="1" y="619"/>
                      <a:pt x="1" y="703"/>
                      <a:pt x="37" y="727"/>
                    </a:cubicBezTo>
                    <a:cubicBezTo>
                      <a:pt x="489" y="1060"/>
                      <a:pt x="953" y="1358"/>
                      <a:pt x="1442" y="1608"/>
                    </a:cubicBezTo>
                    <a:cubicBezTo>
                      <a:pt x="1680" y="1727"/>
                      <a:pt x="1930" y="1846"/>
                      <a:pt x="2180" y="1953"/>
                    </a:cubicBezTo>
                    <a:cubicBezTo>
                      <a:pt x="2454" y="2072"/>
                      <a:pt x="2739" y="2155"/>
                      <a:pt x="3001" y="2251"/>
                    </a:cubicBezTo>
                    <a:lnTo>
                      <a:pt x="2942" y="2227"/>
                    </a:lnTo>
                    <a:lnTo>
                      <a:pt x="2942" y="2227"/>
                    </a:lnTo>
                    <a:cubicBezTo>
                      <a:pt x="3275" y="2334"/>
                      <a:pt x="3608" y="2429"/>
                      <a:pt x="3954" y="2501"/>
                    </a:cubicBezTo>
                    <a:cubicBezTo>
                      <a:pt x="4299" y="2572"/>
                      <a:pt x="4620" y="2620"/>
                      <a:pt x="4966" y="2679"/>
                    </a:cubicBezTo>
                    <a:cubicBezTo>
                      <a:pt x="5428" y="2734"/>
                      <a:pt x="5896" y="2768"/>
                      <a:pt x="6362" y="2768"/>
                    </a:cubicBezTo>
                    <a:cubicBezTo>
                      <a:pt x="6604" y="2768"/>
                      <a:pt x="6845" y="2759"/>
                      <a:pt x="7085" y="2739"/>
                    </a:cubicBezTo>
                    <a:cubicBezTo>
                      <a:pt x="8466" y="2632"/>
                      <a:pt x="9835" y="2286"/>
                      <a:pt x="11074" y="1655"/>
                    </a:cubicBezTo>
                    <a:cubicBezTo>
                      <a:pt x="11514" y="1417"/>
                      <a:pt x="11967" y="1155"/>
                      <a:pt x="12348" y="834"/>
                    </a:cubicBezTo>
                    <a:cubicBezTo>
                      <a:pt x="12443" y="762"/>
                      <a:pt x="12514" y="667"/>
                      <a:pt x="12526" y="536"/>
                    </a:cubicBezTo>
                    <a:cubicBezTo>
                      <a:pt x="12538" y="417"/>
                      <a:pt x="12526" y="298"/>
                      <a:pt x="12455" y="191"/>
                    </a:cubicBezTo>
                    <a:cubicBezTo>
                      <a:pt x="12360" y="72"/>
                      <a:pt x="12229" y="0"/>
                      <a:pt x="12086" y="0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32" name="Google Shape;432;p44"/>
              <p:cNvSpPr/>
              <p:nvPr/>
            </p:nvSpPr>
            <p:spPr>
              <a:xfrm>
                <a:off x="7912190" y="2133048"/>
                <a:ext cx="234640" cy="111308"/>
              </a:xfrm>
              <a:custGeom>
                <a:avLst/>
                <a:gdLst/>
                <a:ahLst/>
                <a:cxnLst/>
                <a:rect l="l" t="t" r="r" b="b"/>
                <a:pathLst>
                  <a:path w="5835" h="2768" extrusionOk="0">
                    <a:moveTo>
                      <a:pt x="5501" y="1"/>
                    </a:moveTo>
                    <a:cubicBezTo>
                      <a:pt x="5477" y="1"/>
                      <a:pt x="5466" y="25"/>
                      <a:pt x="5430" y="25"/>
                    </a:cubicBezTo>
                    <a:cubicBezTo>
                      <a:pt x="5382" y="36"/>
                      <a:pt x="5347" y="60"/>
                      <a:pt x="5311" y="108"/>
                    </a:cubicBezTo>
                    <a:cubicBezTo>
                      <a:pt x="5192" y="215"/>
                      <a:pt x="5073" y="334"/>
                      <a:pt x="4966" y="441"/>
                    </a:cubicBezTo>
                    <a:cubicBezTo>
                      <a:pt x="4668" y="703"/>
                      <a:pt x="4358" y="977"/>
                      <a:pt x="4037" y="1203"/>
                    </a:cubicBezTo>
                    <a:cubicBezTo>
                      <a:pt x="3692" y="1453"/>
                      <a:pt x="3334" y="1680"/>
                      <a:pt x="2941" y="1870"/>
                    </a:cubicBezTo>
                    <a:cubicBezTo>
                      <a:pt x="2703" y="2001"/>
                      <a:pt x="2453" y="2108"/>
                      <a:pt x="2179" y="2215"/>
                    </a:cubicBezTo>
                    <a:cubicBezTo>
                      <a:pt x="1937" y="2308"/>
                      <a:pt x="1695" y="2389"/>
                      <a:pt x="1431" y="2448"/>
                    </a:cubicBezTo>
                    <a:lnTo>
                      <a:pt x="1431" y="2448"/>
                    </a:lnTo>
                    <a:cubicBezTo>
                      <a:pt x="1434" y="2444"/>
                      <a:pt x="1437" y="2439"/>
                      <a:pt x="1441" y="2430"/>
                    </a:cubicBezTo>
                    <a:lnTo>
                      <a:pt x="1441" y="2430"/>
                    </a:lnTo>
                    <a:cubicBezTo>
                      <a:pt x="1048" y="2525"/>
                      <a:pt x="655" y="2572"/>
                      <a:pt x="251" y="2572"/>
                    </a:cubicBezTo>
                    <a:cubicBezTo>
                      <a:pt x="203" y="2572"/>
                      <a:pt x="155" y="2572"/>
                      <a:pt x="120" y="2549"/>
                    </a:cubicBezTo>
                    <a:cubicBezTo>
                      <a:pt x="72" y="2549"/>
                      <a:pt x="24" y="2572"/>
                      <a:pt x="13" y="2620"/>
                    </a:cubicBezTo>
                    <a:cubicBezTo>
                      <a:pt x="1" y="2668"/>
                      <a:pt x="48" y="2715"/>
                      <a:pt x="84" y="2727"/>
                    </a:cubicBezTo>
                    <a:cubicBezTo>
                      <a:pt x="263" y="2754"/>
                      <a:pt x="441" y="2767"/>
                      <a:pt x="620" y="2767"/>
                    </a:cubicBezTo>
                    <a:cubicBezTo>
                      <a:pt x="679" y="2767"/>
                      <a:pt x="739" y="2766"/>
                      <a:pt x="798" y="2763"/>
                    </a:cubicBezTo>
                    <a:cubicBezTo>
                      <a:pt x="1072" y="2751"/>
                      <a:pt x="1322" y="2715"/>
                      <a:pt x="1596" y="2668"/>
                    </a:cubicBezTo>
                    <a:cubicBezTo>
                      <a:pt x="1846" y="2632"/>
                      <a:pt x="2096" y="2572"/>
                      <a:pt x="2334" y="2489"/>
                    </a:cubicBezTo>
                    <a:cubicBezTo>
                      <a:pt x="2608" y="2418"/>
                      <a:pt x="2858" y="2311"/>
                      <a:pt x="3108" y="2215"/>
                    </a:cubicBezTo>
                    <a:cubicBezTo>
                      <a:pt x="3358" y="2108"/>
                      <a:pt x="3596" y="1989"/>
                      <a:pt x="3834" y="1870"/>
                    </a:cubicBezTo>
                    <a:cubicBezTo>
                      <a:pt x="4073" y="1739"/>
                      <a:pt x="4311" y="1596"/>
                      <a:pt x="4549" y="1453"/>
                    </a:cubicBezTo>
                    <a:cubicBezTo>
                      <a:pt x="4763" y="1322"/>
                      <a:pt x="4966" y="1168"/>
                      <a:pt x="5168" y="1025"/>
                    </a:cubicBezTo>
                    <a:cubicBezTo>
                      <a:pt x="5370" y="858"/>
                      <a:pt x="5585" y="679"/>
                      <a:pt x="5763" y="501"/>
                    </a:cubicBezTo>
                    <a:cubicBezTo>
                      <a:pt x="5823" y="441"/>
                      <a:pt x="5835" y="346"/>
                      <a:pt x="5835" y="275"/>
                    </a:cubicBezTo>
                    <a:cubicBezTo>
                      <a:pt x="5835" y="203"/>
                      <a:pt x="5787" y="132"/>
                      <a:pt x="5728" y="84"/>
                    </a:cubicBezTo>
                    <a:cubicBezTo>
                      <a:pt x="5668" y="36"/>
                      <a:pt x="5608" y="13"/>
                      <a:pt x="5537" y="13"/>
                    </a:cubicBezTo>
                    <a:lnTo>
                      <a:pt x="5501" y="1"/>
                    </a:ln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33" name="Google Shape;433;p44"/>
              <p:cNvSpPr/>
              <p:nvPr/>
            </p:nvSpPr>
            <p:spPr>
              <a:xfrm>
                <a:off x="7356330" y="2297278"/>
                <a:ext cx="103467" cy="196639"/>
              </a:xfrm>
              <a:custGeom>
                <a:avLst/>
                <a:gdLst/>
                <a:ahLst/>
                <a:cxnLst/>
                <a:rect l="l" t="t" r="r" b="b"/>
                <a:pathLst>
                  <a:path w="2573" h="4890" extrusionOk="0">
                    <a:moveTo>
                      <a:pt x="1786" y="2370"/>
                    </a:moveTo>
                    <a:cubicBezTo>
                      <a:pt x="1786" y="2382"/>
                      <a:pt x="1763" y="2394"/>
                      <a:pt x="1763" y="2406"/>
                    </a:cubicBezTo>
                    <a:cubicBezTo>
                      <a:pt x="1763" y="2394"/>
                      <a:pt x="1763" y="2382"/>
                      <a:pt x="1786" y="2370"/>
                    </a:cubicBezTo>
                    <a:close/>
                    <a:moveTo>
                      <a:pt x="2453" y="1"/>
                    </a:moveTo>
                    <a:cubicBezTo>
                      <a:pt x="2417" y="24"/>
                      <a:pt x="2358" y="72"/>
                      <a:pt x="2346" y="132"/>
                    </a:cubicBezTo>
                    <a:cubicBezTo>
                      <a:pt x="2346" y="477"/>
                      <a:pt x="2286" y="798"/>
                      <a:pt x="2215" y="1132"/>
                    </a:cubicBezTo>
                    <a:cubicBezTo>
                      <a:pt x="2108" y="1572"/>
                      <a:pt x="1965" y="2013"/>
                      <a:pt x="1739" y="2406"/>
                    </a:cubicBezTo>
                    <a:lnTo>
                      <a:pt x="1560" y="2727"/>
                    </a:lnTo>
                    <a:cubicBezTo>
                      <a:pt x="1489" y="2858"/>
                      <a:pt x="1405" y="2977"/>
                      <a:pt x="1322" y="3096"/>
                    </a:cubicBezTo>
                    <a:cubicBezTo>
                      <a:pt x="1191" y="3299"/>
                      <a:pt x="1024" y="3513"/>
                      <a:pt x="846" y="3703"/>
                    </a:cubicBezTo>
                    <a:cubicBezTo>
                      <a:pt x="751" y="3799"/>
                      <a:pt x="667" y="3870"/>
                      <a:pt x="572" y="3942"/>
                    </a:cubicBezTo>
                    <a:cubicBezTo>
                      <a:pt x="477" y="4037"/>
                      <a:pt x="370" y="4108"/>
                      <a:pt x="262" y="4168"/>
                    </a:cubicBezTo>
                    <a:cubicBezTo>
                      <a:pt x="250" y="4168"/>
                      <a:pt x="250" y="4180"/>
                      <a:pt x="239" y="4180"/>
                    </a:cubicBezTo>
                    <a:lnTo>
                      <a:pt x="143" y="4227"/>
                    </a:lnTo>
                    <a:cubicBezTo>
                      <a:pt x="84" y="4275"/>
                      <a:pt x="48" y="4323"/>
                      <a:pt x="24" y="4394"/>
                    </a:cubicBezTo>
                    <a:cubicBezTo>
                      <a:pt x="0" y="4477"/>
                      <a:pt x="0" y="4584"/>
                      <a:pt x="36" y="4680"/>
                    </a:cubicBezTo>
                    <a:cubicBezTo>
                      <a:pt x="84" y="4763"/>
                      <a:pt x="155" y="4835"/>
                      <a:pt x="250" y="4870"/>
                    </a:cubicBezTo>
                    <a:cubicBezTo>
                      <a:pt x="289" y="4881"/>
                      <a:pt x="335" y="4890"/>
                      <a:pt x="381" y="4890"/>
                    </a:cubicBezTo>
                    <a:cubicBezTo>
                      <a:pt x="434" y="4890"/>
                      <a:pt x="486" y="4878"/>
                      <a:pt x="524" y="4846"/>
                    </a:cubicBezTo>
                    <a:cubicBezTo>
                      <a:pt x="631" y="4787"/>
                      <a:pt x="727" y="4739"/>
                      <a:pt x="822" y="4656"/>
                    </a:cubicBezTo>
                    <a:cubicBezTo>
                      <a:pt x="917" y="4584"/>
                      <a:pt x="1001" y="4489"/>
                      <a:pt x="1096" y="4406"/>
                    </a:cubicBezTo>
                    <a:cubicBezTo>
                      <a:pt x="1227" y="4251"/>
                      <a:pt x="1370" y="4096"/>
                      <a:pt x="1489" y="3930"/>
                    </a:cubicBezTo>
                    <a:cubicBezTo>
                      <a:pt x="1620" y="3739"/>
                      <a:pt x="1739" y="3525"/>
                      <a:pt x="1834" y="3322"/>
                    </a:cubicBezTo>
                    <a:cubicBezTo>
                      <a:pt x="1941" y="3108"/>
                      <a:pt x="2036" y="2906"/>
                      <a:pt x="2096" y="2679"/>
                    </a:cubicBezTo>
                    <a:cubicBezTo>
                      <a:pt x="2155" y="2453"/>
                      <a:pt x="2227" y="2227"/>
                      <a:pt x="2286" y="2013"/>
                    </a:cubicBezTo>
                    <a:cubicBezTo>
                      <a:pt x="2346" y="1787"/>
                      <a:pt x="2394" y="1560"/>
                      <a:pt x="2429" y="1358"/>
                    </a:cubicBezTo>
                    <a:cubicBezTo>
                      <a:pt x="2525" y="953"/>
                      <a:pt x="2572" y="548"/>
                      <a:pt x="2572" y="132"/>
                    </a:cubicBezTo>
                    <a:cubicBezTo>
                      <a:pt x="2572" y="72"/>
                      <a:pt x="2525" y="12"/>
                      <a:pt x="2465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34" name="Google Shape;434;p44"/>
              <p:cNvSpPr/>
              <p:nvPr/>
            </p:nvSpPr>
            <p:spPr>
              <a:xfrm>
                <a:off x="7387937" y="2358080"/>
                <a:ext cx="31607" cy="54488"/>
              </a:xfrm>
              <a:custGeom>
                <a:avLst/>
                <a:gdLst/>
                <a:ahLst/>
                <a:cxnLst/>
                <a:rect l="l" t="t" r="r" b="b"/>
                <a:pathLst>
                  <a:path w="786" h="1355" extrusionOk="0">
                    <a:moveTo>
                      <a:pt x="619" y="1"/>
                    </a:moveTo>
                    <a:cubicBezTo>
                      <a:pt x="596" y="24"/>
                      <a:pt x="560" y="36"/>
                      <a:pt x="560" y="60"/>
                    </a:cubicBezTo>
                    <a:cubicBezTo>
                      <a:pt x="500" y="286"/>
                      <a:pt x="417" y="513"/>
                      <a:pt x="310" y="715"/>
                    </a:cubicBezTo>
                    <a:cubicBezTo>
                      <a:pt x="238" y="858"/>
                      <a:pt x="131" y="1001"/>
                      <a:pt x="48" y="1120"/>
                    </a:cubicBezTo>
                    <a:cubicBezTo>
                      <a:pt x="0" y="1179"/>
                      <a:pt x="12" y="1287"/>
                      <a:pt x="72" y="1334"/>
                    </a:cubicBezTo>
                    <a:cubicBezTo>
                      <a:pt x="94" y="1348"/>
                      <a:pt x="123" y="1354"/>
                      <a:pt x="153" y="1354"/>
                    </a:cubicBezTo>
                    <a:cubicBezTo>
                      <a:pt x="203" y="1354"/>
                      <a:pt x="256" y="1336"/>
                      <a:pt x="286" y="1298"/>
                    </a:cubicBezTo>
                    <a:cubicBezTo>
                      <a:pt x="405" y="1120"/>
                      <a:pt x="500" y="941"/>
                      <a:pt x="584" y="751"/>
                    </a:cubicBezTo>
                    <a:cubicBezTo>
                      <a:pt x="667" y="536"/>
                      <a:pt x="727" y="334"/>
                      <a:pt x="774" y="120"/>
                    </a:cubicBezTo>
                    <a:cubicBezTo>
                      <a:pt x="786" y="84"/>
                      <a:pt x="738" y="24"/>
                      <a:pt x="703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35" name="Google Shape;435;p44"/>
              <p:cNvSpPr/>
              <p:nvPr/>
            </p:nvSpPr>
            <p:spPr>
              <a:xfrm>
                <a:off x="7443954" y="2050691"/>
                <a:ext cx="273405" cy="100008"/>
              </a:xfrm>
              <a:custGeom>
                <a:avLst/>
                <a:gdLst/>
                <a:ahLst/>
                <a:cxnLst/>
                <a:rect l="l" t="t" r="r" b="b"/>
                <a:pathLst>
                  <a:path w="6799" h="2487" extrusionOk="0">
                    <a:moveTo>
                      <a:pt x="1036" y="1775"/>
                    </a:moveTo>
                    <a:cubicBezTo>
                      <a:pt x="1012" y="1775"/>
                      <a:pt x="1012" y="1775"/>
                      <a:pt x="1012" y="1787"/>
                    </a:cubicBezTo>
                    <a:cubicBezTo>
                      <a:pt x="1012" y="1775"/>
                      <a:pt x="1036" y="1775"/>
                      <a:pt x="1036" y="1775"/>
                    </a:cubicBezTo>
                    <a:close/>
                    <a:moveTo>
                      <a:pt x="5072" y="1"/>
                    </a:moveTo>
                    <a:cubicBezTo>
                      <a:pt x="5049" y="1"/>
                      <a:pt x="4977" y="13"/>
                      <a:pt x="4906" y="13"/>
                    </a:cubicBezTo>
                    <a:cubicBezTo>
                      <a:pt x="4263" y="25"/>
                      <a:pt x="3620" y="120"/>
                      <a:pt x="3001" y="287"/>
                    </a:cubicBezTo>
                    <a:cubicBezTo>
                      <a:pt x="2679" y="370"/>
                      <a:pt x="2370" y="477"/>
                      <a:pt x="2060" y="596"/>
                    </a:cubicBezTo>
                    <a:cubicBezTo>
                      <a:pt x="1774" y="715"/>
                      <a:pt x="1489" y="882"/>
                      <a:pt x="1227" y="1037"/>
                    </a:cubicBezTo>
                    <a:cubicBezTo>
                      <a:pt x="1108" y="1120"/>
                      <a:pt x="989" y="1192"/>
                      <a:pt x="881" y="1275"/>
                    </a:cubicBezTo>
                    <a:cubicBezTo>
                      <a:pt x="762" y="1370"/>
                      <a:pt x="679" y="1477"/>
                      <a:pt x="572" y="1572"/>
                    </a:cubicBezTo>
                    <a:cubicBezTo>
                      <a:pt x="369" y="1775"/>
                      <a:pt x="215" y="1977"/>
                      <a:pt x="60" y="2204"/>
                    </a:cubicBezTo>
                    <a:lnTo>
                      <a:pt x="48" y="2239"/>
                    </a:lnTo>
                    <a:cubicBezTo>
                      <a:pt x="0" y="2311"/>
                      <a:pt x="0" y="2418"/>
                      <a:pt x="72" y="2454"/>
                    </a:cubicBezTo>
                    <a:cubicBezTo>
                      <a:pt x="109" y="2475"/>
                      <a:pt x="149" y="2487"/>
                      <a:pt x="186" y="2487"/>
                    </a:cubicBezTo>
                    <a:cubicBezTo>
                      <a:pt x="231" y="2487"/>
                      <a:pt x="272" y="2469"/>
                      <a:pt x="298" y="2430"/>
                    </a:cubicBezTo>
                    <a:cubicBezTo>
                      <a:pt x="346" y="2346"/>
                      <a:pt x="405" y="2275"/>
                      <a:pt x="465" y="2204"/>
                    </a:cubicBezTo>
                    <a:cubicBezTo>
                      <a:pt x="631" y="2037"/>
                      <a:pt x="822" y="1894"/>
                      <a:pt x="1012" y="1751"/>
                    </a:cubicBezTo>
                    <a:cubicBezTo>
                      <a:pt x="1227" y="1644"/>
                      <a:pt x="1441" y="1513"/>
                      <a:pt x="1667" y="1418"/>
                    </a:cubicBezTo>
                    <a:cubicBezTo>
                      <a:pt x="1941" y="1299"/>
                      <a:pt x="2203" y="1203"/>
                      <a:pt x="2489" y="1132"/>
                    </a:cubicBezTo>
                    <a:cubicBezTo>
                      <a:pt x="3144" y="953"/>
                      <a:pt x="3810" y="846"/>
                      <a:pt x="4477" y="834"/>
                    </a:cubicBezTo>
                    <a:cubicBezTo>
                      <a:pt x="4775" y="834"/>
                      <a:pt x="5096" y="846"/>
                      <a:pt x="5394" y="870"/>
                    </a:cubicBezTo>
                    <a:cubicBezTo>
                      <a:pt x="5537" y="882"/>
                      <a:pt x="5691" y="894"/>
                      <a:pt x="5834" y="930"/>
                    </a:cubicBezTo>
                    <a:cubicBezTo>
                      <a:pt x="5965" y="941"/>
                      <a:pt x="6084" y="965"/>
                      <a:pt x="6227" y="1001"/>
                    </a:cubicBezTo>
                    <a:cubicBezTo>
                      <a:pt x="6270" y="1012"/>
                      <a:pt x="6315" y="1018"/>
                      <a:pt x="6362" y="1018"/>
                    </a:cubicBezTo>
                    <a:cubicBezTo>
                      <a:pt x="6419" y="1018"/>
                      <a:pt x="6478" y="1009"/>
                      <a:pt x="6537" y="989"/>
                    </a:cubicBezTo>
                    <a:cubicBezTo>
                      <a:pt x="6644" y="941"/>
                      <a:pt x="6715" y="846"/>
                      <a:pt x="6763" y="751"/>
                    </a:cubicBezTo>
                    <a:cubicBezTo>
                      <a:pt x="6799" y="644"/>
                      <a:pt x="6787" y="537"/>
                      <a:pt x="6739" y="430"/>
                    </a:cubicBezTo>
                    <a:cubicBezTo>
                      <a:pt x="6704" y="346"/>
                      <a:pt x="6608" y="239"/>
                      <a:pt x="6501" y="203"/>
                    </a:cubicBezTo>
                    <a:cubicBezTo>
                      <a:pt x="6442" y="191"/>
                      <a:pt x="6406" y="168"/>
                      <a:pt x="6346" y="156"/>
                    </a:cubicBezTo>
                    <a:cubicBezTo>
                      <a:pt x="6251" y="120"/>
                      <a:pt x="6180" y="108"/>
                      <a:pt x="6084" y="96"/>
                    </a:cubicBezTo>
                    <a:cubicBezTo>
                      <a:pt x="5953" y="60"/>
                      <a:pt x="5822" y="49"/>
                      <a:pt x="5691" y="37"/>
                    </a:cubicBezTo>
                    <a:cubicBezTo>
                      <a:pt x="5477" y="1"/>
                      <a:pt x="5275" y="1"/>
                      <a:pt x="5072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36" name="Google Shape;436;p44"/>
              <p:cNvSpPr/>
              <p:nvPr/>
            </p:nvSpPr>
            <p:spPr>
              <a:xfrm>
                <a:off x="7536362" y="2292975"/>
                <a:ext cx="124015" cy="69447"/>
              </a:xfrm>
              <a:custGeom>
                <a:avLst/>
                <a:gdLst/>
                <a:ahLst/>
                <a:cxnLst/>
                <a:rect l="l" t="t" r="r" b="b"/>
                <a:pathLst>
                  <a:path w="3084" h="1727" extrusionOk="0">
                    <a:moveTo>
                      <a:pt x="2286" y="0"/>
                    </a:moveTo>
                    <a:cubicBezTo>
                      <a:pt x="1989" y="0"/>
                      <a:pt x="1631" y="84"/>
                      <a:pt x="1298" y="215"/>
                    </a:cubicBezTo>
                    <a:cubicBezTo>
                      <a:pt x="905" y="358"/>
                      <a:pt x="560" y="572"/>
                      <a:pt x="322" y="786"/>
                    </a:cubicBezTo>
                    <a:cubicBezTo>
                      <a:pt x="84" y="1012"/>
                      <a:pt x="0" y="1239"/>
                      <a:pt x="72" y="1417"/>
                    </a:cubicBezTo>
                    <a:cubicBezTo>
                      <a:pt x="143" y="1608"/>
                      <a:pt x="405" y="1727"/>
                      <a:pt x="786" y="1727"/>
                    </a:cubicBezTo>
                    <a:cubicBezTo>
                      <a:pt x="1084" y="1727"/>
                      <a:pt x="1441" y="1655"/>
                      <a:pt x="1786" y="1524"/>
                    </a:cubicBezTo>
                    <a:cubicBezTo>
                      <a:pt x="2167" y="1370"/>
                      <a:pt x="2512" y="1167"/>
                      <a:pt x="2751" y="941"/>
                    </a:cubicBezTo>
                    <a:cubicBezTo>
                      <a:pt x="2989" y="715"/>
                      <a:pt x="3084" y="500"/>
                      <a:pt x="3001" y="322"/>
                    </a:cubicBezTo>
                    <a:cubicBezTo>
                      <a:pt x="2929" y="119"/>
                      <a:pt x="2667" y="0"/>
                      <a:pt x="228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37" name="Google Shape;437;p44"/>
              <p:cNvSpPr/>
              <p:nvPr/>
            </p:nvSpPr>
            <p:spPr>
              <a:xfrm>
                <a:off x="7925139" y="2359045"/>
                <a:ext cx="119230" cy="89111"/>
              </a:xfrm>
              <a:custGeom>
                <a:avLst/>
                <a:gdLst/>
                <a:ahLst/>
                <a:cxnLst/>
                <a:rect l="l" t="t" r="r" b="b"/>
                <a:pathLst>
                  <a:path w="2965" h="2216" extrusionOk="0">
                    <a:moveTo>
                      <a:pt x="631" y="0"/>
                    </a:moveTo>
                    <a:cubicBezTo>
                      <a:pt x="453" y="0"/>
                      <a:pt x="322" y="36"/>
                      <a:pt x="238" y="143"/>
                    </a:cubicBezTo>
                    <a:cubicBezTo>
                      <a:pt x="0" y="465"/>
                      <a:pt x="357" y="1132"/>
                      <a:pt x="1048" y="1667"/>
                    </a:cubicBezTo>
                    <a:cubicBezTo>
                      <a:pt x="1488" y="2013"/>
                      <a:pt x="1977" y="2215"/>
                      <a:pt x="2334" y="2215"/>
                    </a:cubicBezTo>
                    <a:cubicBezTo>
                      <a:pt x="2512" y="2215"/>
                      <a:pt x="2655" y="2167"/>
                      <a:pt x="2727" y="2072"/>
                    </a:cubicBezTo>
                    <a:cubicBezTo>
                      <a:pt x="2965" y="1751"/>
                      <a:pt x="2608" y="1072"/>
                      <a:pt x="1929" y="548"/>
                    </a:cubicBezTo>
                    <a:cubicBezTo>
                      <a:pt x="1476" y="203"/>
                      <a:pt x="988" y="0"/>
                      <a:pt x="63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38" name="Google Shape;438;p44"/>
              <p:cNvSpPr/>
              <p:nvPr/>
            </p:nvSpPr>
            <p:spPr>
              <a:xfrm>
                <a:off x="7749409" y="2488813"/>
                <a:ext cx="62772" cy="92408"/>
              </a:xfrm>
              <a:custGeom>
                <a:avLst/>
                <a:gdLst/>
                <a:ahLst/>
                <a:cxnLst/>
                <a:rect l="l" t="t" r="r" b="b"/>
                <a:pathLst>
                  <a:path w="1561" h="2298" extrusionOk="0">
                    <a:moveTo>
                      <a:pt x="298" y="0"/>
                    </a:moveTo>
                    <a:cubicBezTo>
                      <a:pt x="299" y="0"/>
                      <a:pt x="299" y="1"/>
                      <a:pt x="300" y="1"/>
                    </a:cubicBezTo>
                    <a:lnTo>
                      <a:pt x="300" y="1"/>
                    </a:lnTo>
                    <a:cubicBezTo>
                      <a:pt x="303" y="0"/>
                      <a:pt x="307" y="0"/>
                      <a:pt x="310" y="0"/>
                    </a:cubicBezTo>
                    <a:close/>
                    <a:moveTo>
                      <a:pt x="300" y="1"/>
                    </a:moveTo>
                    <a:cubicBezTo>
                      <a:pt x="279" y="4"/>
                      <a:pt x="261" y="14"/>
                      <a:pt x="251" y="24"/>
                    </a:cubicBezTo>
                    <a:cubicBezTo>
                      <a:pt x="191" y="167"/>
                      <a:pt x="143" y="298"/>
                      <a:pt x="108" y="429"/>
                    </a:cubicBezTo>
                    <a:cubicBezTo>
                      <a:pt x="60" y="583"/>
                      <a:pt x="24" y="726"/>
                      <a:pt x="0" y="869"/>
                    </a:cubicBezTo>
                    <a:cubicBezTo>
                      <a:pt x="0" y="893"/>
                      <a:pt x="0" y="917"/>
                      <a:pt x="24" y="941"/>
                    </a:cubicBezTo>
                    <a:cubicBezTo>
                      <a:pt x="48" y="941"/>
                      <a:pt x="60" y="953"/>
                      <a:pt x="60" y="953"/>
                    </a:cubicBezTo>
                    <a:cubicBezTo>
                      <a:pt x="72" y="953"/>
                      <a:pt x="84" y="953"/>
                      <a:pt x="108" y="941"/>
                    </a:cubicBezTo>
                    <a:cubicBezTo>
                      <a:pt x="143" y="881"/>
                      <a:pt x="203" y="834"/>
                      <a:pt x="262" y="786"/>
                    </a:cubicBezTo>
                    <a:cubicBezTo>
                      <a:pt x="322" y="750"/>
                      <a:pt x="370" y="714"/>
                      <a:pt x="429" y="703"/>
                    </a:cubicBezTo>
                    <a:cubicBezTo>
                      <a:pt x="489" y="679"/>
                      <a:pt x="536" y="667"/>
                      <a:pt x="596" y="655"/>
                    </a:cubicBezTo>
                    <a:lnTo>
                      <a:pt x="727" y="655"/>
                    </a:lnTo>
                    <a:cubicBezTo>
                      <a:pt x="786" y="667"/>
                      <a:pt x="846" y="691"/>
                      <a:pt x="893" y="703"/>
                    </a:cubicBezTo>
                    <a:cubicBezTo>
                      <a:pt x="953" y="726"/>
                      <a:pt x="1001" y="762"/>
                      <a:pt x="1036" y="786"/>
                    </a:cubicBezTo>
                    <a:cubicBezTo>
                      <a:pt x="1084" y="834"/>
                      <a:pt x="1143" y="881"/>
                      <a:pt x="1191" y="941"/>
                    </a:cubicBezTo>
                    <a:cubicBezTo>
                      <a:pt x="1239" y="1000"/>
                      <a:pt x="1263" y="1048"/>
                      <a:pt x="1274" y="1107"/>
                    </a:cubicBezTo>
                    <a:cubicBezTo>
                      <a:pt x="1310" y="1179"/>
                      <a:pt x="1322" y="1238"/>
                      <a:pt x="1322" y="1298"/>
                    </a:cubicBezTo>
                    <a:lnTo>
                      <a:pt x="1322" y="1441"/>
                    </a:lnTo>
                    <a:lnTo>
                      <a:pt x="1274" y="1619"/>
                    </a:lnTo>
                    <a:cubicBezTo>
                      <a:pt x="1263" y="1667"/>
                      <a:pt x="1239" y="1715"/>
                      <a:pt x="1203" y="1762"/>
                    </a:cubicBezTo>
                    <a:cubicBezTo>
                      <a:pt x="1155" y="1798"/>
                      <a:pt x="1132" y="1846"/>
                      <a:pt x="1084" y="1881"/>
                    </a:cubicBezTo>
                    <a:cubicBezTo>
                      <a:pt x="1024" y="1917"/>
                      <a:pt x="965" y="1953"/>
                      <a:pt x="893" y="2000"/>
                    </a:cubicBezTo>
                    <a:cubicBezTo>
                      <a:pt x="858" y="2012"/>
                      <a:pt x="834" y="2024"/>
                      <a:pt x="786" y="2024"/>
                    </a:cubicBezTo>
                    <a:cubicBezTo>
                      <a:pt x="739" y="2036"/>
                      <a:pt x="715" y="2060"/>
                      <a:pt x="703" y="2084"/>
                    </a:cubicBezTo>
                    <a:cubicBezTo>
                      <a:pt x="679" y="2107"/>
                      <a:pt x="667" y="2155"/>
                      <a:pt x="679" y="2191"/>
                    </a:cubicBezTo>
                    <a:cubicBezTo>
                      <a:pt x="703" y="2215"/>
                      <a:pt x="715" y="2262"/>
                      <a:pt x="739" y="2274"/>
                    </a:cubicBezTo>
                    <a:cubicBezTo>
                      <a:pt x="774" y="2298"/>
                      <a:pt x="786" y="2298"/>
                      <a:pt x="822" y="2298"/>
                    </a:cubicBezTo>
                    <a:lnTo>
                      <a:pt x="846" y="2298"/>
                    </a:lnTo>
                    <a:cubicBezTo>
                      <a:pt x="953" y="2250"/>
                      <a:pt x="1024" y="2215"/>
                      <a:pt x="1084" y="2179"/>
                    </a:cubicBezTo>
                    <a:cubicBezTo>
                      <a:pt x="1155" y="2131"/>
                      <a:pt x="1215" y="2084"/>
                      <a:pt x="1298" y="2012"/>
                    </a:cubicBezTo>
                    <a:cubicBezTo>
                      <a:pt x="1394" y="1905"/>
                      <a:pt x="1477" y="1786"/>
                      <a:pt x="1513" y="1631"/>
                    </a:cubicBezTo>
                    <a:cubicBezTo>
                      <a:pt x="1548" y="1512"/>
                      <a:pt x="1560" y="1393"/>
                      <a:pt x="1536" y="1250"/>
                    </a:cubicBezTo>
                    <a:cubicBezTo>
                      <a:pt x="1513" y="1131"/>
                      <a:pt x="1453" y="1000"/>
                      <a:pt x="1382" y="881"/>
                    </a:cubicBezTo>
                    <a:cubicBezTo>
                      <a:pt x="1239" y="655"/>
                      <a:pt x="1013" y="500"/>
                      <a:pt x="774" y="476"/>
                    </a:cubicBezTo>
                    <a:lnTo>
                      <a:pt x="667" y="476"/>
                    </a:lnTo>
                    <a:cubicBezTo>
                      <a:pt x="560" y="476"/>
                      <a:pt x="477" y="488"/>
                      <a:pt x="381" y="536"/>
                    </a:cubicBezTo>
                    <a:cubicBezTo>
                      <a:pt x="298" y="560"/>
                      <a:pt x="203" y="619"/>
                      <a:pt x="131" y="679"/>
                    </a:cubicBezTo>
                    <a:cubicBezTo>
                      <a:pt x="191" y="488"/>
                      <a:pt x="251" y="298"/>
                      <a:pt x="310" y="119"/>
                    </a:cubicBezTo>
                    <a:lnTo>
                      <a:pt x="322" y="83"/>
                    </a:lnTo>
                    <a:cubicBezTo>
                      <a:pt x="345" y="60"/>
                      <a:pt x="323" y="14"/>
                      <a:pt x="3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39" name="Google Shape;439;p44"/>
              <p:cNvSpPr/>
              <p:nvPr/>
            </p:nvSpPr>
            <p:spPr>
              <a:xfrm>
                <a:off x="6657251" y="2289436"/>
                <a:ext cx="1355329" cy="1247088"/>
              </a:xfrm>
              <a:custGeom>
                <a:avLst/>
                <a:gdLst/>
                <a:ahLst/>
                <a:cxnLst/>
                <a:rect l="l" t="t" r="r" b="b"/>
                <a:pathLst>
                  <a:path w="30565" h="28124" extrusionOk="0">
                    <a:moveTo>
                      <a:pt x="7228" y="1"/>
                    </a:moveTo>
                    <a:cubicBezTo>
                      <a:pt x="7311" y="96"/>
                      <a:pt x="7371" y="227"/>
                      <a:pt x="7430" y="370"/>
                    </a:cubicBezTo>
                    <a:cubicBezTo>
                      <a:pt x="7514" y="608"/>
                      <a:pt x="7609" y="858"/>
                      <a:pt x="7692" y="1120"/>
                    </a:cubicBezTo>
                    <a:cubicBezTo>
                      <a:pt x="7764" y="1358"/>
                      <a:pt x="7847" y="1608"/>
                      <a:pt x="7883" y="1846"/>
                    </a:cubicBezTo>
                    <a:cubicBezTo>
                      <a:pt x="7930" y="2072"/>
                      <a:pt x="7978" y="2287"/>
                      <a:pt x="7990" y="2525"/>
                    </a:cubicBezTo>
                    <a:cubicBezTo>
                      <a:pt x="7990" y="2644"/>
                      <a:pt x="7990" y="2787"/>
                      <a:pt x="7978" y="2906"/>
                    </a:cubicBezTo>
                    <a:cubicBezTo>
                      <a:pt x="7966" y="3013"/>
                      <a:pt x="7942" y="3108"/>
                      <a:pt x="7907" y="3215"/>
                    </a:cubicBezTo>
                    <a:cubicBezTo>
                      <a:pt x="7883" y="3263"/>
                      <a:pt x="7859" y="3323"/>
                      <a:pt x="7847" y="3370"/>
                    </a:cubicBezTo>
                    <a:cubicBezTo>
                      <a:pt x="7811" y="3406"/>
                      <a:pt x="7799" y="3454"/>
                      <a:pt x="7764" y="3477"/>
                    </a:cubicBezTo>
                    <a:cubicBezTo>
                      <a:pt x="7704" y="3561"/>
                      <a:pt x="7645" y="3620"/>
                      <a:pt x="7573" y="3680"/>
                    </a:cubicBezTo>
                    <a:cubicBezTo>
                      <a:pt x="7284" y="3899"/>
                      <a:pt x="6920" y="3960"/>
                      <a:pt x="6551" y="3960"/>
                    </a:cubicBezTo>
                    <a:cubicBezTo>
                      <a:pt x="6479" y="3960"/>
                      <a:pt x="6407" y="3958"/>
                      <a:pt x="6335" y="3954"/>
                    </a:cubicBezTo>
                    <a:cubicBezTo>
                      <a:pt x="5966" y="3942"/>
                      <a:pt x="5585" y="3882"/>
                      <a:pt x="5204" y="3858"/>
                    </a:cubicBezTo>
                    <a:lnTo>
                      <a:pt x="5228" y="3858"/>
                    </a:lnTo>
                    <a:cubicBezTo>
                      <a:pt x="4942" y="3823"/>
                      <a:pt x="4644" y="3799"/>
                      <a:pt x="4358" y="3775"/>
                    </a:cubicBezTo>
                    <a:cubicBezTo>
                      <a:pt x="4271" y="3771"/>
                      <a:pt x="4183" y="3768"/>
                      <a:pt x="4093" y="3768"/>
                    </a:cubicBezTo>
                    <a:cubicBezTo>
                      <a:pt x="3915" y="3768"/>
                      <a:pt x="3735" y="3779"/>
                      <a:pt x="3561" y="3811"/>
                    </a:cubicBezTo>
                    <a:lnTo>
                      <a:pt x="3573" y="3811"/>
                    </a:lnTo>
                    <a:cubicBezTo>
                      <a:pt x="3406" y="3835"/>
                      <a:pt x="3263" y="3870"/>
                      <a:pt x="3108" y="3930"/>
                    </a:cubicBezTo>
                    <a:cubicBezTo>
                      <a:pt x="3025" y="3977"/>
                      <a:pt x="2942" y="4013"/>
                      <a:pt x="2870" y="4073"/>
                    </a:cubicBezTo>
                    <a:cubicBezTo>
                      <a:pt x="2799" y="4132"/>
                      <a:pt x="2751" y="4192"/>
                      <a:pt x="2692" y="4251"/>
                    </a:cubicBezTo>
                    <a:cubicBezTo>
                      <a:pt x="2644" y="4335"/>
                      <a:pt x="2608" y="4394"/>
                      <a:pt x="2573" y="4466"/>
                    </a:cubicBezTo>
                    <a:cubicBezTo>
                      <a:pt x="2525" y="4573"/>
                      <a:pt x="2513" y="4668"/>
                      <a:pt x="2501" y="4775"/>
                    </a:cubicBezTo>
                    <a:lnTo>
                      <a:pt x="2501" y="4787"/>
                    </a:lnTo>
                    <a:cubicBezTo>
                      <a:pt x="2489" y="5001"/>
                      <a:pt x="2501" y="5192"/>
                      <a:pt x="2513" y="5406"/>
                    </a:cubicBezTo>
                    <a:cubicBezTo>
                      <a:pt x="2525" y="5501"/>
                      <a:pt x="2549" y="5609"/>
                      <a:pt x="2573" y="5704"/>
                    </a:cubicBezTo>
                    <a:cubicBezTo>
                      <a:pt x="2608" y="5787"/>
                      <a:pt x="2632" y="5882"/>
                      <a:pt x="2668" y="5978"/>
                    </a:cubicBezTo>
                    <a:cubicBezTo>
                      <a:pt x="2739" y="6192"/>
                      <a:pt x="2823" y="6394"/>
                      <a:pt x="2918" y="6621"/>
                    </a:cubicBezTo>
                    <a:cubicBezTo>
                      <a:pt x="3001" y="6847"/>
                      <a:pt x="3108" y="7085"/>
                      <a:pt x="3204" y="7323"/>
                    </a:cubicBezTo>
                    <a:cubicBezTo>
                      <a:pt x="3275" y="7549"/>
                      <a:pt x="3346" y="7752"/>
                      <a:pt x="3406" y="7990"/>
                    </a:cubicBezTo>
                    <a:cubicBezTo>
                      <a:pt x="3454" y="8228"/>
                      <a:pt x="3501" y="8466"/>
                      <a:pt x="3466" y="8704"/>
                    </a:cubicBezTo>
                    <a:cubicBezTo>
                      <a:pt x="3454" y="8895"/>
                      <a:pt x="3370" y="9073"/>
                      <a:pt x="3263" y="9228"/>
                    </a:cubicBezTo>
                    <a:cubicBezTo>
                      <a:pt x="3132" y="9371"/>
                      <a:pt x="2989" y="9478"/>
                      <a:pt x="2823" y="9550"/>
                    </a:cubicBezTo>
                    <a:cubicBezTo>
                      <a:pt x="2632" y="9645"/>
                      <a:pt x="2430" y="9716"/>
                      <a:pt x="2215" y="9764"/>
                    </a:cubicBezTo>
                    <a:cubicBezTo>
                      <a:pt x="1977" y="9823"/>
                      <a:pt x="1739" y="9847"/>
                      <a:pt x="1501" y="9871"/>
                    </a:cubicBezTo>
                    <a:cubicBezTo>
                      <a:pt x="1251" y="9883"/>
                      <a:pt x="1013" y="9895"/>
                      <a:pt x="751" y="9895"/>
                    </a:cubicBezTo>
                    <a:cubicBezTo>
                      <a:pt x="501" y="9895"/>
                      <a:pt x="251" y="9883"/>
                      <a:pt x="1" y="9871"/>
                    </a:cubicBezTo>
                    <a:lnTo>
                      <a:pt x="1" y="9871"/>
                    </a:lnTo>
                    <a:cubicBezTo>
                      <a:pt x="13" y="9883"/>
                      <a:pt x="25" y="9907"/>
                      <a:pt x="60" y="9931"/>
                    </a:cubicBezTo>
                    <a:lnTo>
                      <a:pt x="4549" y="13538"/>
                    </a:lnTo>
                    <a:lnTo>
                      <a:pt x="7145" y="15622"/>
                    </a:lnTo>
                    <a:lnTo>
                      <a:pt x="14467" y="21503"/>
                    </a:lnTo>
                    <a:lnTo>
                      <a:pt x="17991" y="24337"/>
                    </a:lnTo>
                    <a:lnTo>
                      <a:pt x="21515" y="27171"/>
                    </a:lnTo>
                    <a:lnTo>
                      <a:pt x="21908" y="27492"/>
                    </a:lnTo>
                    <a:lnTo>
                      <a:pt x="22599" y="28040"/>
                    </a:lnTo>
                    <a:lnTo>
                      <a:pt x="22623" y="28052"/>
                    </a:lnTo>
                    <a:lnTo>
                      <a:pt x="22635" y="28064"/>
                    </a:lnTo>
                    <a:cubicBezTo>
                      <a:pt x="22682" y="28099"/>
                      <a:pt x="22742" y="28123"/>
                      <a:pt x="22801" y="28123"/>
                    </a:cubicBezTo>
                    <a:cubicBezTo>
                      <a:pt x="22861" y="28123"/>
                      <a:pt x="22920" y="28099"/>
                      <a:pt x="22956" y="28064"/>
                    </a:cubicBezTo>
                    <a:cubicBezTo>
                      <a:pt x="22980" y="28064"/>
                      <a:pt x="22992" y="28064"/>
                      <a:pt x="22992" y="28052"/>
                    </a:cubicBezTo>
                    <a:cubicBezTo>
                      <a:pt x="23599" y="27814"/>
                      <a:pt x="24230" y="27457"/>
                      <a:pt x="24885" y="26956"/>
                    </a:cubicBezTo>
                    <a:cubicBezTo>
                      <a:pt x="25337" y="26599"/>
                      <a:pt x="25814" y="26183"/>
                      <a:pt x="26397" y="25647"/>
                    </a:cubicBezTo>
                    <a:cubicBezTo>
                      <a:pt x="27445" y="24659"/>
                      <a:pt x="28290" y="23694"/>
                      <a:pt x="28993" y="22706"/>
                    </a:cubicBezTo>
                    <a:cubicBezTo>
                      <a:pt x="29469" y="22015"/>
                      <a:pt x="29826" y="21372"/>
                      <a:pt x="30088" y="20730"/>
                    </a:cubicBezTo>
                    <a:cubicBezTo>
                      <a:pt x="30243" y="20372"/>
                      <a:pt x="30338" y="20015"/>
                      <a:pt x="30433" y="19670"/>
                    </a:cubicBezTo>
                    <a:cubicBezTo>
                      <a:pt x="30505" y="19337"/>
                      <a:pt x="30564" y="18979"/>
                      <a:pt x="30564" y="18598"/>
                    </a:cubicBezTo>
                    <a:cubicBezTo>
                      <a:pt x="30564" y="18539"/>
                      <a:pt x="30552" y="18503"/>
                      <a:pt x="30505" y="18455"/>
                    </a:cubicBezTo>
                    <a:cubicBezTo>
                      <a:pt x="30457" y="18408"/>
                      <a:pt x="30386" y="18360"/>
                      <a:pt x="30314" y="18360"/>
                    </a:cubicBezTo>
                    <a:lnTo>
                      <a:pt x="29945" y="18086"/>
                    </a:lnTo>
                    <a:lnTo>
                      <a:pt x="29231" y="17503"/>
                    </a:lnTo>
                    <a:lnTo>
                      <a:pt x="26278" y="15134"/>
                    </a:lnTo>
                    <a:lnTo>
                      <a:pt x="22158" y="11836"/>
                    </a:lnTo>
                    <a:cubicBezTo>
                      <a:pt x="19718" y="9871"/>
                      <a:pt x="17277" y="7918"/>
                      <a:pt x="14836" y="5954"/>
                    </a:cubicBezTo>
                    <a:lnTo>
                      <a:pt x="11205" y="3037"/>
                    </a:lnTo>
                    <a:lnTo>
                      <a:pt x="7657" y="191"/>
                    </a:lnTo>
                    <a:cubicBezTo>
                      <a:pt x="7621" y="179"/>
                      <a:pt x="7585" y="144"/>
                      <a:pt x="7537" y="132"/>
                    </a:cubicBezTo>
                    <a:cubicBezTo>
                      <a:pt x="7502" y="120"/>
                      <a:pt x="7466" y="96"/>
                      <a:pt x="7418" y="72"/>
                    </a:cubicBezTo>
                    <a:cubicBezTo>
                      <a:pt x="7359" y="60"/>
                      <a:pt x="7299" y="37"/>
                      <a:pt x="722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40" name="Google Shape;440;p44"/>
              <p:cNvSpPr/>
              <p:nvPr/>
            </p:nvSpPr>
            <p:spPr>
              <a:xfrm>
                <a:off x="6979847" y="2453639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8C15A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41" name="Google Shape;441;p44"/>
              <p:cNvSpPr/>
              <p:nvPr/>
            </p:nvSpPr>
            <p:spPr>
              <a:xfrm>
                <a:off x="6784515" y="2469469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8C15A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42" name="Google Shape;442;p44"/>
              <p:cNvSpPr/>
              <p:nvPr/>
            </p:nvSpPr>
            <p:spPr>
              <a:xfrm>
                <a:off x="6768153" y="2456078"/>
                <a:ext cx="1193744" cy="1008659"/>
              </a:xfrm>
              <a:custGeom>
                <a:avLst/>
                <a:gdLst/>
                <a:ahLst/>
                <a:cxnLst/>
                <a:rect l="l" t="t" r="r" b="b"/>
                <a:pathLst>
                  <a:path w="26921" h="22747" extrusionOk="0">
                    <a:moveTo>
                      <a:pt x="1452" y="1"/>
                    </a:moveTo>
                    <a:cubicBezTo>
                      <a:pt x="1328" y="1"/>
                      <a:pt x="1197" y="14"/>
                      <a:pt x="1072" y="41"/>
                    </a:cubicBezTo>
                    <a:lnTo>
                      <a:pt x="1084" y="41"/>
                    </a:lnTo>
                    <a:cubicBezTo>
                      <a:pt x="917" y="65"/>
                      <a:pt x="774" y="100"/>
                      <a:pt x="619" y="160"/>
                    </a:cubicBezTo>
                    <a:cubicBezTo>
                      <a:pt x="536" y="196"/>
                      <a:pt x="464" y="243"/>
                      <a:pt x="381" y="303"/>
                    </a:cubicBezTo>
                    <a:cubicBezTo>
                      <a:pt x="310" y="362"/>
                      <a:pt x="262" y="422"/>
                      <a:pt x="203" y="481"/>
                    </a:cubicBezTo>
                    <a:cubicBezTo>
                      <a:pt x="167" y="541"/>
                      <a:pt x="119" y="612"/>
                      <a:pt x="83" y="696"/>
                    </a:cubicBezTo>
                    <a:cubicBezTo>
                      <a:pt x="36" y="791"/>
                      <a:pt x="24" y="898"/>
                      <a:pt x="12" y="1005"/>
                    </a:cubicBezTo>
                    <a:lnTo>
                      <a:pt x="12" y="1017"/>
                    </a:lnTo>
                    <a:cubicBezTo>
                      <a:pt x="0" y="1232"/>
                      <a:pt x="12" y="1422"/>
                      <a:pt x="24" y="1636"/>
                    </a:cubicBezTo>
                    <a:cubicBezTo>
                      <a:pt x="48" y="1732"/>
                      <a:pt x="60" y="1839"/>
                      <a:pt x="83" y="1934"/>
                    </a:cubicBezTo>
                    <a:cubicBezTo>
                      <a:pt x="119" y="2017"/>
                      <a:pt x="143" y="2113"/>
                      <a:pt x="179" y="2208"/>
                    </a:cubicBezTo>
                    <a:cubicBezTo>
                      <a:pt x="250" y="2422"/>
                      <a:pt x="345" y="2625"/>
                      <a:pt x="429" y="2851"/>
                    </a:cubicBezTo>
                    <a:cubicBezTo>
                      <a:pt x="524" y="3077"/>
                      <a:pt x="619" y="3315"/>
                      <a:pt x="714" y="3553"/>
                    </a:cubicBezTo>
                    <a:cubicBezTo>
                      <a:pt x="786" y="3779"/>
                      <a:pt x="857" y="3982"/>
                      <a:pt x="917" y="4220"/>
                    </a:cubicBezTo>
                    <a:cubicBezTo>
                      <a:pt x="965" y="4458"/>
                      <a:pt x="1012" y="4696"/>
                      <a:pt x="976" y="4934"/>
                    </a:cubicBezTo>
                    <a:cubicBezTo>
                      <a:pt x="976" y="4946"/>
                      <a:pt x="976" y="4982"/>
                      <a:pt x="965" y="4994"/>
                    </a:cubicBezTo>
                    <a:cubicBezTo>
                      <a:pt x="2703" y="6411"/>
                      <a:pt x="4441" y="7804"/>
                      <a:pt x="6203" y="9221"/>
                    </a:cubicBezTo>
                    <a:lnTo>
                      <a:pt x="17097" y="18019"/>
                    </a:lnTo>
                    <a:lnTo>
                      <a:pt x="22943" y="22746"/>
                    </a:lnTo>
                    <a:cubicBezTo>
                      <a:pt x="23241" y="22496"/>
                      <a:pt x="23574" y="22210"/>
                      <a:pt x="23908" y="21877"/>
                    </a:cubicBezTo>
                    <a:cubicBezTo>
                      <a:pt x="24956" y="20889"/>
                      <a:pt x="25801" y="19936"/>
                      <a:pt x="26503" y="18924"/>
                    </a:cubicBezTo>
                    <a:cubicBezTo>
                      <a:pt x="26646" y="18698"/>
                      <a:pt x="26801" y="18496"/>
                      <a:pt x="26920" y="18269"/>
                    </a:cubicBezTo>
                    <a:cubicBezTo>
                      <a:pt x="23586" y="15579"/>
                      <a:pt x="20241" y="12888"/>
                      <a:pt x="16907" y="10173"/>
                    </a:cubicBezTo>
                    <a:cubicBezTo>
                      <a:pt x="12764" y="6839"/>
                      <a:pt x="8644" y="3506"/>
                      <a:pt x="4501" y="160"/>
                    </a:cubicBezTo>
                    <a:cubicBezTo>
                      <a:pt x="4375" y="188"/>
                      <a:pt x="4245" y="199"/>
                      <a:pt x="4114" y="199"/>
                    </a:cubicBezTo>
                    <a:cubicBezTo>
                      <a:pt x="4021" y="199"/>
                      <a:pt x="3928" y="194"/>
                      <a:pt x="3834" y="184"/>
                    </a:cubicBezTo>
                    <a:cubicBezTo>
                      <a:pt x="3465" y="172"/>
                      <a:pt x="3072" y="112"/>
                      <a:pt x="2703" y="89"/>
                    </a:cubicBezTo>
                    <a:lnTo>
                      <a:pt x="2715" y="89"/>
                    </a:lnTo>
                    <a:cubicBezTo>
                      <a:pt x="2441" y="53"/>
                      <a:pt x="2143" y="29"/>
                      <a:pt x="1857" y="5"/>
                    </a:cubicBezTo>
                    <a:lnTo>
                      <a:pt x="1572" y="5"/>
                    </a:lnTo>
                    <a:cubicBezTo>
                      <a:pt x="1533" y="2"/>
                      <a:pt x="1493" y="1"/>
                      <a:pt x="14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43" name="Google Shape;443;p44"/>
              <p:cNvSpPr/>
              <p:nvPr/>
            </p:nvSpPr>
            <p:spPr>
              <a:xfrm>
                <a:off x="6784515" y="2469469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79D5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44" name="Google Shape;444;p44"/>
              <p:cNvSpPr/>
              <p:nvPr/>
            </p:nvSpPr>
            <p:spPr>
              <a:xfrm>
                <a:off x="6979847" y="2453639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8C15A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45" name="Google Shape;445;p44"/>
              <p:cNvSpPr/>
              <p:nvPr/>
            </p:nvSpPr>
            <p:spPr>
              <a:xfrm>
                <a:off x="6656718" y="2718678"/>
                <a:ext cx="1127763" cy="816789"/>
              </a:xfrm>
              <a:custGeom>
                <a:avLst/>
                <a:gdLst/>
                <a:ahLst/>
                <a:cxnLst/>
                <a:rect l="l" t="t" r="r" b="b"/>
                <a:pathLst>
                  <a:path w="25433" h="18420" extrusionOk="0">
                    <a:moveTo>
                      <a:pt x="2323" y="1"/>
                    </a:moveTo>
                    <a:cubicBezTo>
                      <a:pt x="2299" y="24"/>
                      <a:pt x="2263" y="36"/>
                      <a:pt x="2227" y="36"/>
                    </a:cubicBezTo>
                    <a:cubicBezTo>
                      <a:pt x="2001" y="84"/>
                      <a:pt x="1763" y="132"/>
                      <a:pt x="1513" y="143"/>
                    </a:cubicBezTo>
                    <a:cubicBezTo>
                      <a:pt x="1287" y="155"/>
                      <a:pt x="1037" y="167"/>
                      <a:pt x="775" y="167"/>
                    </a:cubicBezTo>
                    <a:cubicBezTo>
                      <a:pt x="501" y="167"/>
                      <a:pt x="251" y="155"/>
                      <a:pt x="1" y="143"/>
                    </a:cubicBezTo>
                    <a:lnTo>
                      <a:pt x="1" y="143"/>
                    </a:lnTo>
                    <a:lnTo>
                      <a:pt x="37" y="215"/>
                    </a:lnTo>
                    <a:lnTo>
                      <a:pt x="4537" y="3834"/>
                    </a:lnTo>
                    <a:lnTo>
                      <a:pt x="7121" y="5918"/>
                    </a:lnTo>
                    <a:lnTo>
                      <a:pt x="14443" y="11800"/>
                    </a:lnTo>
                    <a:lnTo>
                      <a:pt x="17979" y="14621"/>
                    </a:lnTo>
                    <a:lnTo>
                      <a:pt x="21504" y="17467"/>
                    </a:lnTo>
                    <a:lnTo>
                      <a:pt x="21885" y="17777"/>
                    </a:lnTo>
                    <a:lnTo>
                      <a:pt x="22587" y="18324"/>
                    </a:lnTo>
                    <a:lnTo>
                      <a:pt x="22599" y="18348"/>
                    </a:lnTo>
                    <a:lnTo>
                      <a:pt x="22623" y="18360"/>
                    </a:lnTo>
                    <a:cubicBezTo>
                      <a:pt x="22658" y="18408"/>
                      <a:pt x="22718" y="18419"/>
                      <a:pt x="22778" y="18419"/>
                    </a:cubicBezTo>
                    <a:cubicBezTo>
                      <a:pt x="22837" y="18419"/>
                      <a:pt x="22920" y="18396"/>
                      <a:pt x="22956" y="18348"/>
                    </a:cubicBezTo>
                    <a:cubicBezTo>
                      <a:pt x="22980" y="18348"/>
                      <a:pt x="22992" y="18348"/>
                      <a:pt x="22992" y="18324"/>
                    </a:cubicBezTo>
                    <a:cubicBezTo>
                      <a:pt x="23599" y="18086"/>
                      <a:pt x="24230" y="17729"/>
                      <a:pt x="24885" y="17229"/>
                    </a:cubicBezTo>
                    <a:cubicBezTo>
                      <a:pt x="25064" y="17098"/>
                      <a:pt x="25242" y="16943"/>
                      <a:pt x="25433" y="16776"/>
                    </a:cubicBezTo>
                    <a:lnTo>
                      <a:pt x="25314" y="16693"/>
                    </a:lnTo>
                    <a:lnTo>
                      <a:pt x="23635" y="15324"/>
                    </a:lnTo>
                    <a:lnTo>
                      <a:pt x="19861" y="12288"/>
                    </a:lnTo>
                    <a:cubicBezTo>
                      <a:pt x="19182" y="12121"/>
                      <a:pt x="18503" y="11919"/>
                      <a:pt x="17872" y="11669"/>
                    </a:cubicBezTo>
                    <a:cubicBezTo>
                      <a:pt x="16396" y="11097"/>
                      <a:pt x="14979" y="10359"/>
                      <a:pt x="13657" y="9502"/>
                    </a:cubicBezTo>
                    <a:cubicBezTo>
                      <a:pt x="12264" y="8609"/>
                      <a:pt x="10931" y="7597"/>
                      <a:pt x="9645" y="6549"/>
                    </a:cubicBezTo>
                    <a:cubicBezTo>
                      <a:pt x="8335" y="5454"/>
                      <a:pt x="7061" y="4323"/>
                      <a:pt x="5799" y="3180"/>
                    </a:cubicBezTo>
                    <a:cubicBezTo>
                      <a:pt x="4632" y="2120"/>
                      <a:pt x="3489" y="1048"/>
                      <a:pt x="2323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46" name="Google Shape;446;p44"/>
              <p:cNvSpPr/>
              <p:nvPr/>
            </p:nvSpPr>
            <p:spPr>
              <a:xfrm>
                <a:off x="7927549" y="3208626"/>
                <a:ext cx="63898" cy="56005"/>
              </a:xfrm>
              <a:custGeom>
                <a:avLst/>
                <a:gdLst/>
                <a:ahLst/>
                <a:cxnLst/>
                <a:rect l="l" t="t" r="r" b="b"/>
                <a:pathLst>
                  <a:path w="1441" h="1263" extrusionOk="0">
                    <a:moveTo>
                      <a:pt x="1441" y="1"/>
                    </a:moveTo>
                    <a:cubicBezTo>
                      <a:pt x="1369" y="36"/>
                      <a:pt x="1310" y="60"/>
                      <a:pt x="1250" y="96"/>
                    </a:cubicBezTo>
                    <a:cubicBezTo>
                      <a:pt x="834" y="286"/>
                      <a:pt x="417" y="465"/>
                      <a:pt x="0" y="632"/>
                    </a:cubicBezTo>
                    <a:lnTo>
                      <a:pt x="786" y="1263"/>
                    </a:lnTo>
                    <a:cubicBezTo>
                      <a:pt x="1060" y="834"/>
                      <a:pt x="1262" y="417"/>
                      <a:pt x="1441" y="1"/>
                    </a:cubicBezTo>
                    <a:close/>
                  </a:path>
                </a:pathLst>
              </a:custGeom>
              <a:solidFill>
                <a:srgbClr val="F8B847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47" name="Google Shape;447;p44"/>
              <p:cNvSpPr/>
              <p:nvPr/>
            </p:nvSpPr>
            <p:spPr>
              <a:xfrm>
                <a:off x="7538970" y="3236075"/>
                <a:ext cx="423427" cy="226546"/>
              </a:xfrm>
              <a:custGeom>
                <a:avLst/>
                <a:gdLst/>
                <a:ahLst/>
                <a:cxnLst/>
                <a:rect l="l" t="t" r="r" b="b"/>
                <a:pathLst>
                  <a:path w="9549" h="5109" extrusionOk="0">
                    <a:moveTo>
                      <a:pt x="8751" y="1"/>
                    </a:moveTo>
                    <a:cubicBezTo>
                      <a:pt x="8692" y="36"/>
                      <a:pt x="8632" y="72"/>
                      <a:pt x="8573" y="84"/>
                    </a:cubicBezTo>
                    <a:cubicBezTo>
                      <a:pt x="8156" y="227"/>
                      <a:pt x="7727" y="382"/>
                      <a:pt x="7287" y="501"/>
                    </a:cubicBezTo>
                    <a:cubicBezTo>
                      <a:pt x="6489" y="727"/>
                      <a:pt x="5668" y="894"/>
                      <a:pt x="4846" y="965"/>
                    </a:cubicBezTo>
                    <a:cubicBezTo>
                      <a:pt x="4342" y="1011"/>
                      <a:pt x="3838" y="1032"/>
                      <a:pt x="3338" y="1032"/>
                    </a:cubicBezTo>
                    <a:cubicBezTo>
                      <a:pt x="3058" y="1032"/>
                      <a:pt x="2778" y="1026"/>
                      <a:pt x="2501" y="1013"/>
                    </a:cubicBezTo>
                    <a:cubicBezTo>
                      <a:pt x="1727" y="965"/>
                      <a:pt x="953" y="846"/>
                      <a:pt x="191" y="667"/>
                    </a:cubicBezTo>
                    <a:cubicBezTo>
                      <a:pt x="131" y="644"/>
                      <a:pt x="60" y="632"/>
                      <a:pt x="0" y="620"/>
                    </a:cubicBezTo>
                    <a:lnTo>
                      <a:pt x="0" y="620"/>
                    </a:lnTo>
                    <a:lnTo>
                      <a:pt x="3763" y="3656"/>
                    </a:lnTo>
                    <a:lnTo>
                      <a:pt x="5441" y="5025"/>
                    </a:lnTo>
                    <a:lnTo>
                      <a:pt x="5560" y="5108"/>
                    </a:lnTo>
                    <a:cubicBezTo>
                      <a:pt x="5858" y="4870"/>
                      <a:pt x="6180" y="4596"/>
                      <a:pt x="6549" y="4239"/>
                    </a:cubicBezTo>
                    <a:cubicBezTo>
                      <a:pt x="7585" y="3251"/>
                      <a:pt x="8442" y="2299"/>
                      <a:pt x="9132" y="1287"/>
                    </a:cubicBezTo>
                    <a:cubicBezTo>
                      <a:pt x="9299" y="1048"/>
                      <a:pt x="9430" y="846"/>
                      <a:pt x="9549" y="632"/>
                    </a:cubicBezTo>
                    <a:lnTo>
                      <a:pt x="8751" y="1"/>
                    </a:lnTo>
                    <a:close/>
                  </a:path>
                </a:pathLst>
              </a:custGeom>
              <a:solidFill>
                <a:srgbClr val="F69333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48" name="Google Shape;448;p44"/>
              <p:cNvSpPr/>
              <p:nvPr/>
            </p:nvSpPr>
            <p:spPr>
              <a:xfrm>
                <a:off x="6525285" y="2234007"/>
                <a:ext cx="502090" cy="501070"/>
              </a:xfrm>
              <a:custGeom>
                <a:avLst/>
                <a:gdLst/>
                <a:ahLst/>
                <a:cxnLst/>
                <a:rect l="l" t="t" r="r" b="b"/>
                <a:pathLst>
                  <a:path w="11323" h="11300" extrusionOk="0">
                    <a:moveTo>
                      <a:pt x="4346" y="1"/>
                    </a:moveTo>
                    <a:cubicBezTo>
                      <a:pt x="4167" y="1"/>
                      <a:pt x="3989" y="1"/>
                      <a:pt x="3775" y="13"/>
                    </a:cubicBezTo>
                    <a:cubicBezTo>
                      <a:pt x="3155" y="60"/>
                      <a:pt x="2632" y="167"/>
                      <a:pt x="2167" y="334"/>
                    </a:cubicBezTo>
                    <a:cubicBezTo>
                      <a:pt x="1917" y="417"/>
                      <a:pt x="1679" y="525"/>
                      <a:pt x="1453" y="655"/>
                    </a:cubicBezTo>
                    <a:cubicBezTo>
                      <a:pt x="1322" y="727"/>
                      <a:pt x="1203" y="822"/>
                      <a:pt x="1084" y="906"/>
                    </a:cubicBezTo>
                    <a:lnTo>
                      <a:pt x="988" y="989"/>
                    </a:lnTo>
                    <a:lnTo>
                      <a:pt x="965" y="1013"/>
                    </a:lnTo>
                    <a:lnTo>
                      <a:pt x="905" y="1060"/>
                    </a:lnTo>
                    <a:lnTo>
                      <a:pt x="893" y="1072"/>
                    </a:lnTo>
                    <a:lnTo>
                      <a:pt x="857" y="1108"/>
                    </a:lnTo>
                    <a:lnTo>
                      <a:pt x="834" y="1132"/>
                    </a:lnTo>
                    <a:lnTo>
                      <a:pt x="798" y="1167"/>
                    </a:lnTo>
                    <a:cubicBezTo>
                      <a:pt x="750" y="1203"/>
                      <a:pt x="727" y="1251"/>
                      <a:pt x="679" y="1310"/>
                    </a:cubicBezTo>
                    <a:lnTo>
                      <a:pt x="655" y="1358"/>
                    </a:lnTo>
                    <a:lnTo>
                      <a:pt x="476" y="1620"/>
                    </a:lnTo>
                    <a:cubicBezTo>
                      <a:pt x="476" y="1620"/>
                      <a:pt x="453" y="1644"/>
                      <a:pt x="453" y="1668"/>
                    </a:cubicBezTo>
                    <a:lnTo>
                      <a:pt x="441" y="1715"/>
                    </a:lnTo>
                    <a:lnTo>
                      <a:pt x="429" y="1763"/>
                    </a:lnTo>
                    <a:lnTo>
                      <a:pt x="417" y="1787"/>
                    </a:lnTo>
                    <a:lnTo>
                      <a:pt x="369" y="1894"/>
                    </a:lnTo>
                    <a:lnTo>
                      <a:pt x="357" y="1941"/>
                    </a:lnTo>
                    <a:lnTo>
                      <a:pt x="310" y="2037"/>
                    </a:lnTo>
                    <a:cubicBezTo>
                      <a:pt x="274" y="2120"/>
                      <a:pt x="250" y="2191"/>
                      <a:pt x="215" y="2275"/>
                    </a:cubicBezTo>
                    <a:cubicBezTo>
                      <a:pt x="143" y="2513"/>
                      <a:pt x="84" y="2775"/>
                      <a:pt x="60" y="3037"/>
                    </a:cubicBezTo>
                    <a:cubicBezTo>
                      <a:pt x="0" y="3525"/>
                      <a:pt x="12" y="4049"/>
                      <a:pt x="95" y="4656"/>
                    </a:cubicBezTo>
                    <a:cubicBezTo>
                      <a:pt x="179" y="5180"/>
                      <a:pt x="310" y="5716"/>
                      <a:pt x="536" y="6370"/>
                    </a:cubicBezTo>
                    <a:cubicBezTo>
                      <a:pt x="715" y="6894"/>
                      <a:pt x="917" y="7430"/>
                      <a:pt x="1191" y="8025"/>
                    </a:cubicBezTo>
                    <a:cubicBezTo>
                      <a:pt x="1405" y="8526"/>
                      <a:pt x="1679" y="9037"/>
                      <a:pt x="1977" y="9573"/>
                    </a:cubicBezTo>
                    <a:cubicBezTo>
                      <a:pt x="2167" y="9919"/>
                      <a:pt x="2393" y="10300"/>
                      <a:pt x="2679" y="10728"/>
                    </a:cubicBezTo>
                    <a:lnTo>
                      <a:pt x="2703" y="10788"/>
                    </a:lnTo>
                    <a:lnTo>
                      <a:pt x="2739" y="10823"/>
                    </a:lnTo>
                    <a:lnTo>
                      <a:pt x="2810" y="10907"/>
                    </a:lnTo>
                    <a:lnTo>
                      <a:pt x="2917" y="11026"/>
                    </a:lnTo>
                    <a:lnTo>
                      <a:pt x="2929" y="11062"/>
                    </a:lnTo>
                    <a:lnTo>
                      <a:pt x="2977" y="11073"/>
                    </a:lnTo>
                    <a:lnTo>
                      <a:pt x="3013" y="11085"/>
                    </a:lnTo>
                    <a:cubicBezTo>
                      <a:pt x="3405" y="11169"/>
                      <a:pt x="3763" y="11228"/>
                      <a:pt x="4108" y="11252"/>
                    </a:cubicBezTo>
                    <a:cubicBezTo>
                      <a:pt x="4370" y="11288"/>
                      <a:pt x="4608" y="11300"/>
                      <a:pt x="4834" y="11300"/>
                    </a:cubicBezTo>
                    <a:cubicBezTo>
                      <a:pt x="4941" y="11300"/>
                      <a:pt x="5060" y="11300"/>
                      <a:pt x="5156" y="11288"/>
                    </a:cubicBezTo>
                    <a:cubicBezTo>
                      <a:pt x="5477" y="11264"/>
                      <a:pt x="5739" y="11204"/>
                      <a:pt x="5965" y="11133"/>
                    </a:cubicBezTo>
                    <a:cubicBezTo>
                      <a:pt x="6108" y="11085"/>
                      <a:pt x="6251" y="11014"/>
                      <a:pt x="6346" y="10942"/>
                    </a:cubicBezTo>
                    <a:cubicBezTo>
                      <a:pt x="6453" y="10883"/>
                      <a:pt x="6525" y="10811"/>
                      <a:pt x="6608" y="10728"/>
                    </a:cubicBezTo>
                    <a:cubicBezTo>
                      <a:pt x="6668" y="10657"/>
                      <a:pt x="6703" y="10585"/>
                      <a:pt x="6751" y="10490"/>
                    </a:cubicBezTo>
                    <a:cubicBezTo>
                      <a:pt x="6799" y="10407"/>
                      <a:pt x="6823" y="10311"/>
                      <a:pt x="6846" y="10216"/>
                    </a:cubicBezTo>
                    <a:cubicBezTo>
                      <a:pt x="6870" y="10073"/>
                      <a:pt x="6870" y="9942"/>
                      <a:pt x="6858" y="9799"/>
                    </a:cubicBezTo>
                    <a:cubicBezTo>
                      <a:pt x="6846" y="9573"/>
                      <a:pt x="6787" y="9299"/>
                      <a:pt x="6692" y="9026"/>
                    </a:cubicBezTo>
                    <a:cubicBezTo>
                      <a:pt x="6644" y="8871"/>
                      <a:pt x="6584" y="8728"/>
                      <a:pt x="6525" y="8573"/>
                    </a:cubicBezTo>
                    <a:lnTo>
                      <a:pt x="6453" y="8371"/>
                    </a:lnTo>
                    <a:lnTo>
                      <a:pt x="6382" y="8156"/>
                    </a:lnTo>
                    <a:cubicBezTo>
                      <a:pt x="6287" y="7918"/>
                      <a:pt x="6191" y="7668"/>
                      <a:pt x="6096" y="7394"/>
                    </a:cubicBezTo>
                    <a:cubicBezTo>
                      <a:pt x="6025" y="7192"/>
                      <a:pt x="5977" y="7013"/>
                      <a:pt x="5930" y="6847"/>
                    </a:cubicBezTo>
                    <a:cubicBezTo>
                      <a:pt x="5894" y="6656"/>
                      <a:pt x="5858" y="6501"/>
                      <a:pt x="5858" y="6370"/>
                    </a:cubicBezTo>
                    <a:cubicBezTo>
                      <a:pt x="5846" y="6228"/>
                      <a:pt x="5858" y="6085"/>
                      <a:pt x="5894" y="5966"/>
                    </a:cubicBezTo>
                    <a:cubicBezTo>
                      <a:pt x="5918" y="5847"/>
                      <a:pt x="5977" y="5751"/>
                      <a:pt x="6072" y="5656"/>
                    </a:cubicBezTo>
                    <a:cubicBezTo>
                      <a:pt x="6156" y="5573"/>
                      <a:pt x="6263" y="5513"/>
                      <a:pt x="6394" y="5454"/>
                    </a:cubicBezTo>
                    <a:cubicBezTo>
                      <a:pt x="6549" y="5406"/>
                      <a:pt x="6703" y="5370"/>
                      <a:pt x="6906" y="5358"/>
                    </a:cubicBezTo>
                    <a:lnTo>
                      <a:pt x="7049" y="5358"/>
                    </a:lnTo>
                    <a:cubicBezTo>
                      <a:pt x="7513" y="5358"/>
                      <a:pt x="7977" y="5454"/>
                      <a:pt x="8418" y="5537"/>
                    </a:cubicBezTo>
                    <a:lnTo>
                      <a:pt x="8454" y="5537"/>
                    </a:lnTo>
                    <a:cubicBezTo>
                      <a:pt x="8704" y="5585"/>
                      <a:pt x="8989" y="5644"/>
                      <a:pt x="9251" y="5668"/>
                    </a:cubicBezTo>
                    <a:cubicBezTo>
                      <a:pt x="9466" y="5704"/>
                      <a:pt x="9656" y="5716"/>
                      <a:pt x="9823" y="5716"/>
                    </a:cubicBezTo>
                    <a:lnTo>
                      <a:pt x="10013" y="5716"/>
                    </a:lnTo>
                    <a:cubicBezTo>
                      <a:pt x="10180" y="5704"/>
                      <a:pt x="10323" y="5668"/>
                      <a:pt x="10478" y="5632"/>
                    </a:cubicBezTo>
                    <a:cubicBezTo>
                      <a:pt x="10597" y="5585"/>
                      <a:pt x="10680" y="5537"/>
                      <a:pt x="10775" y="5478"/>
                    </a:cubicBezTo>
                    <a:cubicBezTo>
                      <a:pt x="10847" y="5430"/>
                      <a:pt x="10906" y="5370"/>
                      <a:pt x="10978" y="5299"/>
                    </a:cubicBezTo>
                    <a:cubicBezTo>
                      <a:pt x="11037" y="5227"/>
                      <a:pt x="11097" y="5132"/>
                      <a:pt x="11144" y="5061"/>
                    </a:cubicBezTo>
                    <a:cubicBezTo>
                      <a:pt x="11204" y="4942"/>
                      <a:pt x="11252" y="4811"/>
                      <a:pt x="11275" y="4656"/>
                    </a:cubicBezTo>
                    <a:cubicBezTo>
                      <a:pt x="11323" y="4442"/>
                      <a:pt x="11323" y="4215"/>
                      <a:pt x="11311" y="3977"/>
                    </a:cubicBezTo>
                    <a:cubicBezTo>
                      <a:pt x="11287" y="3787"/>
                      <a:pt x="11264" y="3608"/>
                      <a:pt x="11216" y="3442"/>
                    </a:cubicBezTo>
                    <a:cubicBezTo>
                      <a:pt x="11192" y="3275"/>
                      <a:pt x="11133" y="3108"/>
                      <a:pt x="11085" y="2953"/>
                    </a:cubicBezTo>
                    <a:cubicBezTo>
                      <a:pt x="10906" y="2418"/>
                      <a:pt x="10633" y="1858"/>
                      <a:pt x="10263" y="1239"/>
                    </a:cubicBezTo>
                    <a:cubicBezTo>
                      <a:pt x="9882" y="1108"/>
                      <a:pt x="9430" y="941"/>
                      <a:pt x="8966" y="810"/>
                    </a:cubicBezTo>
                    <a:cubicBezTo>
                      <a:pt x="8370" y="632"/>
                      <a:pt x="7823" y="477"/>
                      <a:pt x="7275" y="358"/>
                    </a:cubicBezTo>
                    <a:cubicBezTo>
                      <a:pt x="6632" y="227"/>
                      <a:pt x="6049" y="132"/>
                      <a:pt x="5513" y="72"/>
                    </a:cubicBezTo>
                    <a:cubicBezTo>
                      <a:pt x="5084" y="13"/>
                      <a:pt x="4703" y="1"/>
                      <a:pt x="434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49" name="Google Shape;449;p44"/>
              <p:cNvSpPr/>
              <p:nvPr/>
            </p:nvSpPr>
            <p:spPr>
              <a:xfrm>
                <a:off x="6524753" y="2355463"/>
                <a:ext cx="264015" cy="379616"/>
              </a:xfrm>
              <a:custGeom>
                <a:avLst/>
                <a:gdLst/>
                <a:ahLst/>
                <a:cxnLst/>
                <a:rect l="l" t="t" r="r" b="b"/>
                <a:pathLst>
                  <a:path w="5954" h="8561" extrusionOk="0">
                    <a:moveTo>
                      <a:pt x="96" y="0"/>
                    </a:moveTo>
                    <a:cubicBezTo>
                      <a:pt x="84" y="72"/>
                      <a:pt x="72" y="179"/>
                      <a:pt x="60" y="286"/>
                    </a:cubicBezTo>
                    <a:cubicBezTo>
                      <a:pt x="0" y="774"/>
                      <a:pt x="12" y="1298"/>
                      <a:pt x="96" y="1905"/>
                    </a:cubicBezTo>
                    <a:cubicBezTo>
                      <a:pt x="179" y="2405"/>
                      <a:pt x="310" y="2965"/>
                      <a:pt x="536" y="3620"/>
                    </a:cubicBezTo>
                    <a:cubicBezTo>
                      <a:pt x="691" y="4132"/>
                      <a:pt x="917" y="4667"/>
                      <a:pt x="1191" y="5263"/>
                    </a:cubicBezTo>
                    <a:cubicBezTo>
                      <a:pt x="1405" y="5763"/>
                      <a:pt x="1679" y="6275"/>
                      <a:pt x="1977" y="6834"/>
                    </a:cubicBezTo>
                    <a:cubicBezTo>
                      <a:pt x="2167" y="7168"/>
                      <a:pt x="2393" y="7561"/>
                      <a:pt x="2679" y="7989"/>
                    </a:cubicBezTo>
                    <a:lnTo>
                      <a:pt x="2703" y="8049"/>
                    </a:lnTo>
                    <a:lnTo>
                      <a:pt x="2727" y="8084"/>
                    </a:lnTo>
                    <a:lnTo>
                      <a:pt x="2810" y="8168"/>
                    </a:lnTo>
                    <a:lnTo>
                      <a:pt x="2905" y="8287"/>
                    </a:lnTo>
                    <a:lnTo>
                      <a:pt x="2929" y="8323"/>
                    </a:lnTo>
                    <a:lnTo>
                      <a:pt x="2977" y="8334"/>
                    </a:lnTo>
                    <a:lnTo>
                      <a:pt x="3013" y="8346"/>
                    </a:lnTo>
                    <a:cubicBezTo>
                      <a:pt x="3406" y="8430"/>
                      <a:pt x="3763" y="8477"/>
                      <a:pt x="4108" y="8513"/>
                    </a:cubicBezTo>
                    <a:cubicBezTo>
                      <a:pt x="4370" y="8549"/>
                      <a:pt x="4608" y="8561"/>
                      <a:pt x="4834" y="8561"/>
                    </a:cubicBezTo>
                    <a:cubicBezTo>
                      <a:pt x="4930" y="8561"/>
                      <a:pt x="5060" y="8561"/>
                      <a:pt x="5156" y="8549"/>
                    </a:cubicBezTo>
                    <a:cubicBezTo>
                      <a:pt x="5477" y="8525"/>
                      <a:pt x="5727" y="8489"/>
                      <a:pt x="5953" y="8406"/>
                    </a:cubicBezTo>
                    <a:cubicBezTo>
                      <a:pt x="5596" y="8251"/>
                      <a:pt x="5227" y="8049"/>
                      <a:pt x="4906" y="7846"/>
                    </a:cubicBezTo>
                    <a:cubicBezTo>
                      <a:pt x="4310" y="7453"/>
                      <a:pt x="3787" y="6977"/>
                      <a:pt x="3310" y="6465"/>
                    </a:cubicBezTo>
                    <a:cubicBezTo>
                      <a:pt x="2822" y="5917"/>
                      <a:pt x="2393" y="5358"/>
                      <a:pt x="1989" y="4763"/>
                    </a:cubicBezTo>
                    <a:cubicBezTo>
                      <a:pt x="1608" y="4179"/>
                      <a:pt x="1250" y="3560"/>
                      <a:pt x="953" y="2917"/>
                    </a:cubicBezTo>
                    <a:cubicBezTo>
                      <a:pt x="655" y="2274"/>
                      <a:pt x="417" y="1607"/>
                      <a:pt x="262" y="929"/>
                    </a:cubicBezTo>
                    <a:cubicBezTo>
                      <a:pt x="191" y="631"/>
                      <a:pt x="131" y="310"/>
                      <a:pt x="96" y="0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50" name="Google Shape;450;p44"/>
              <p:cNvSpPr/>
              <p:nvPr/>
            </p:nvSpPr>
            <p:spPr>
              <a:xfrm>
                <a:off x="6525285" y="2234539"/>
                <a:ext cx="175330" cy="213332"/>
              </a:xfrm>
              <a:custGeom>
                <a:avLst/>
                <a:gdLst/>
                <a:ahLst/>
                <a:cxnLst/>
                <a:rect l="l" t="t" r="r" b="b"/>
                <a:pathLst>
                  <a:path w="3954" h="4811" extrusionOk="0">
                    <a:moveTo>
                      <a:pt x="3465" y="2953"/>
                    </a:moveTo>
                    <a:cubicBezTo>
                      <a:pt x="3462" y="2957"/>
                      <a:pt x="3459" y="2961"/>
                      <a:pt x="3457" y="2965"/>
                    </a:cubicBezTo>
                    <a:lnTo>
                      <a:pt x="3457" y="2965"/>
                    </a:lnTo>
                    <a:cubicBezTo>
                      <a:pt x="3465" y="2963"/>
                      <a:pt x="3465" y="2953"/>
                      <a:pt x="3465" y="2953"/>
                    </a:cubicBezTo>
                    <a:close/>
                    <a:moveTo>
                      <a:pt x="3775" y="1"/>
                    </a:moveTo>
                    <a:cubicBezTo>
                      <a:pt x="3155" y="48"/>
                      <a:pt x="2632" y="155"/>
                      <a:pt x="2167" y="310"/>
                    </a:cubicBezTo>
                    <a:cubicBezTo>
                      <a:pt x="1917" y="405"/>
                      <a:pt x="1679" y="513"/>
                      <a:pt x="1453" y="643"/>
                    </a:cubicBezTo>
                    <a:cubicBezTo>
                      <a:pt x="1322" y="715"/>
                      <a:pt x="1191" y="810"/>
                      <a:pt x="1084" y="894"/>
                    </a:cubicBezTo>
                    <a:lnTo>
                      <a:pt x="1000" y="977"/>
                    </a:lnTo>
                    <a:lnTo>
                      <a:pt x="965" y="1001"/>
                    </a:lnTo>
                    <a:lnTo>
                      <a:pt x="905" y="1048"/>
                    </a:lnTo>
                    <a:lnTo>
                      <a:pt x="893" y="1060"/>
                    </a:lnTo>
                    <a:lnTo>
                      <a:pt x="857" y="1096"/>
                    </a:lnTo>
                    <a:lnTo>
                      <a:pt x="834" y="1120"/>
                    </a:lnTo>
                    <a:lnTo>
                      <a:pt x="798" y="1155"/>
                    </a:lnTo>
                    <a:cubicBezTo>
                      <a:pt x="762" y="1191"/>
                      <a:pt x="727" y="1239"/>
                      <a:pt x="679" y="1298"/>
                    </a:cubicBezTo>
                    <a:lnTo>
                      <a:pt x="655" y="1346"/>
                    </a:lnTo>
                    <a:lnTo>
                      <a:pt x="476" y="1608"/>
                    </a:lnTo>
                    <a:cubicBezTo>
                      <a:pt x="476" y="1608"/>
                      <a:pt x="465" y="1632"/>
                      <a:pt x="465" y="1656"/>
                    </a:cubicBezTo>
                    <a:lnTo>
                      <a:pt x="441" y="1703"/>
                    </a:lnTo>
                    <a:lnTo>
                      <a:pt x="429" y="1739"/>
                    </a:lnTo>
                    <a:lnTo>
                      <a:pt x="417" y="1775"/>
                    </a:lnTo>
                    <a:lnTo>
                      <a:pt x="369" y="1882"/>
                    </a:lnTo>
                    <a:lnTo>
                      <a:pt x="357" y="1929"/>
                    </a:lnTo>
                    <a:lnTo>
                      <a:pt x="310" y="2025"/>
                    </a:lnTo>
                    <a:cubicBezTo>
                      <a:pt x="274" y="2108"/>
                      <a:pt x="250" y="2191"/>
                      <a:pt x="215" y="2263"/>
                    </a:cubicBezTo>
                    <a:cubicBezTo>
                      <a:pt x="143" y="2501"/>
                      <a:pt x="84" y="2763"/>
                      <a:pt x="60" y="3037"/>
                    </a:cubicBezTo>
                    <a:cubicBezTo>
                      <a:pt x="0" y="3537"/>
                      <a:pt x="12" y="4049"/>
                      <a:pt x="95" y="4668"/>
                    </a:cubicBezTo>
                    <a:cubicBezTo>
                      <a:pt x="119" y="4704"/>
                      <a:pt x="119" y="4763"/>
                      <a:pt x="131" y="4811"/>
                    </a:cubicBezTo>
                    <a:cubicBezTo>
                      <a:pt x="274" y="4811"/>
                      <a:pt x="417" y="4799"/>
                      <a:pt x="560" y="4787"/>
                    </a:cubicBezTo>
                    <a:cubicBezTo>
                      <a:pt x="738" y="4763"/>
                      <a:pt x="917" y="4727"/>
                      <a:pt x="1096" y="4692"/>
                    </a:cubicBezTo>
                    <a:cubicBezTo>
                      <a:pt x="1262" y="4644"/>
                      <a:pt x="1429" y="4608"/>
                      <a:pt x="1584" y="4525"/>
                    </a:cubicBezTo>
                    <a:cubicBezTo>
                      <a:pt x="1750" y="4465"/>
                      <a:pt x="1905" y="4394"/>
                      <a:pt x="2048" y="4323"/>
                    </a:cubicBezTo>
                    <a:cubicBezTo>
                      <a:pt x="2203" y="4227"/>
                      <a:pt x="2346" y="4144"/>
                      <a:pt x="2501" y="4037"/>
                    </a:cubicBezTo>
                    <a:cubicBezTo>
                      <a:pt x="2629" y="3931"/>
                      <a:pt x="2747" y="3838"/>
                      <a:pt x="2864" y="3721"/>
                    </a:cubicBezTo>
                    <a:lnTo>
                      <a:pt x="2864" y="3721"/>
                    </a:lnTo>
                    <a:cubicBezTo>
                      <a:pt x="2862" y="3723"/>
                      <a:pt x="2860" y="3725"/>
                      <a:pt x="2858" y="3727"/>
                    </a:cubicBezTo>
                    <a:lnTo>
                      <a:pt x="2869" y="3716"/>
                    </a:lnTo>
                    <a:lnTo>
                      <a:pt x="2869" y="3716"/>
                    </a:lnTo>
                    <a:cubicBezTo>
                      <a:pt x="2867" y="3718"/>
                      <a:pt x="2866" y="3719"/>
                      <a:pt x="2864" y="3721"/>
                    </a:cubicBezTo>
                    <a:lnTo>
                      <a:pt x="2864" y="3721"/>
                    </a:lnTo>
                    <a:cubicBezTo>
                      <a:pt x="2980" y="3604"/>
                      <a:pt x="3074" y="3487"/>
                      <a:pt x="3179" y="3358"/>
                    </a:cubicBezTo>
                    <a:cubicBezTo>
                      <a:pt x="3283" y="3219"/>
                      <a:pt x="3365" y="3092"/>
                      <a:pt x="3457" y="2965"/>
                    </a:cubicBezTo>
                    <a:lnTo>
                      <a:pt x="3457" y="2965"/>
                    </a:lnTo>
                    <a:cubicBezTo>
                      <a:pt x="3456" y="2965"/>
                      <a:pt x="3454" y="2965"/>
                      <a:pt x="3453" y="2965"/>
                    </a:cubicBezTo>
                    <a:cubicBezTo>
                      <a:pt x="3536" y="2822"/>
                      <a:pt x="3608" y="2679"/>
                      <a:pt x="3667" y="2525"/>
                    </a:cubicBezTo>
                    <a:cubicBezTo>
                      <a:pt x="3727" y="2370"/>
                      <a:pt x="3786" y="2203"/>
                      <a:pt x="3834" y="2037"/>
                    </a:cubicBezTo>
                    <a:lnTo>
                      <a:pt x="3834" y="2060"/>
                    </a:lnTo>
                    <a:cubicBezTo>
                      <a:pt x="3882" y="1906"/>
                      <a:pt x="3905" y="1739"/>
                      <a:pt x="3929" y="1596"/>
                    </a:cubicBezTo>
                    <a:cubicBezTo>
                      <a:pt x="3941" y="1430"/>
                      <a:pt x="3953" y="1287"/>
                      <a:pt x="3953" y="1121"/>
                    </a:cubicBezTo>
                    <a:lnTo>
                      <a:pt x="3953" y="1121"/>
                    </a:lnTo>
                    <a:cubicBezTo>
                      <a:pt x="3953" y="1125"/>
                      <a:pt x="3953" y="1128"/>
                      <a:pt x="3953" y="1132"/>
                    </a:cubicBezTo>
                    <a:lnTo>
                      <a:pt x="3953" y="1120"/>
                    </a:lnTo>
                    <a:cubicBezTo>
                      <a:pt x="3953" y="1120"/>
                      <a:pt x="3953" y="1121"/>
                      <a:pt x="3953" y="1121"/>
                    </a:cubicBezTo>
                    <a:lnTo>
                      <a:pt x="3953" y="1121"/>
                    </a:lnTo>
                    <a:cubicBezTo>
                      <a:pt x="3953" y="958"/>
                      <a:pt x="3953" y="807"/>
                      <a:pt x="3929" y="643"/>
                    </a:cubicBezTo>
                    <a:cubicBezTo>
                      <a:pt x="3905" y="477"/>
                      <a:pt x="3882" y="310"/>
                      <a:pt x="3834" y="155"/>
                    </a:cubicBezTo>
                    <a:lnTo>
                      <a:pt x="3786" y="24"/>
                    </a:lnTo>
                    <a:cubicBezTo>
                      <a:pt x="3798" y="1"/>
                      <a:pt x="3775" y="1"/>
                      <a:pt x="37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51" name="Google Shape;451;p44"/>
              <p:cNvSpPr/>
              <p:nvPr/>
            </p:nvSpPr>
            <p:spPr>
              <a:xfrm>
                <a:off x="6615568" y="2425658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0F2547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52" name="Google Shape;452;p44"/>
              <p:cNvSpPr/>
              <p:nvPr/>
            </p:nvSpPr>
            <p:spPr>
              <a:xfrm>
                <a:off x="7749068" y="3183794"/>
                <a:ext cx="598757" cy="623056"/>
              </a:xfrm>
              <a:custGeom>
                <a:avLst/>
                <a:gdLst/>
                <a:ahLst/>
                <a:cxnLst/>
                <a:rect l="l" t="t" r="r" b="b"/>
                <a:pathLst>
                  <a:path w="13503" h="14051" extrusionOk="0">
                    <a:moveTo>
                      <a:pt x="7990" y="1"/>
                    </a:moveTo>
                    <a:cubicBezTo>
                      <a:pt x="7871" y="1"/>
                      <a:pt x="7764" y="96"/>
                      <a:pt x="7752" y="215"/>
                    </a:cubicBezTo>
                    <a:cubicBezTo>
                      <a:pt x="7728" y="275"/>
                      <a:pt x="7764" y="358"/>
                      <a:pt x="7788" y="394"/>
                    </a:cubicBezTo>
                    <a:cubicBezTo>
                      <a:pt x="7835" y="441"/>
                      <a:pt x="7883" y="477"/>
                      <a:pt x="7954" y="501"/>
                    </a:cubicBezTo>
                    <a:cubicBezTo>
                      <a:pt x="8121" y="537"/>
                      <a:pt x="8288" y="572"/>
                      <a:pt x="8442" y="620"/>
                    </a:cubicBezTo>
                    <a:lnTo>
                      <a:pt x="8478" y="620"/>
                    </a:lnTo>
                    <a:cubicBezTo>
                      <a:pt x="7549" y="1442"/>
                      <a:pt x="6621" y="2358"/>
                      <a:pt x="5525" y="3525"/>
                    </a:cubicBezTo>
                    <a:cubicBezTo>
                      <a:pt x="4454" y="4668"/>
                      <a:pt x="3442" y="5847"/>
                      <a:pt x="2513" y="6966"/>
                    </a:cubicBezTo>
                    <a:lnTo>
                      <a:pt x="2287" y="7228"/>
                    </a:lnTo>
                    <a:cubicBezTo>
                      <a:pt x="1573" y="8061"/>
                      <a:pt x="822" y="8931"/>
                      <a:pt x="406" y="9955"/>
                    </a:cubicBezTo>
                    <a:cubicBezTo>
                      <a:pt x="370" y="9907"/>
                      <a:pt x="310" y="9895"/>
                      <a:pt x="239" y="9895"/>
                    </a:cubicBezTo>
                    <a:cubicBezTo>
                      <a:pt x="191" y="9895"/>
                      <a:pt x="144" y="9907"/>
                      <a:pt x="96" y="9943"/>
                    </a:cubicBezTo>
                    <a:cubicBezTo>
                      <a:pt x="37" y="9990"/>
                      <a:pt x="1" y="10050"/>
                      <a:pt x="1" y="10109"/>
                    </a:cubicBezTo>
                    <a:cubicBezTo>
                      <a:pt x="1" y="10169"/>
                      <a:pt x="25" y="10240"/>
                      <a:pt x="49" y="10288"/>
                    </a:cubicBezTo>
                    <a:lnTo>
                      <a:pt x="322" y="10645"/>
                    </a:lnTo>
                    <a:cubicBezTo>
                      <a:pt x="1001" y="11538"/>
                      <a:pt x="1704" y="12443"/>
                      <a:pt x="2596" y="13145"/>
                    </a:cubicBezTo>
                    <a:cubicBezTo>
                      <a:pt x="2847" y="13336"/>
                      <a:pt x="3120" y="13515"/>
                      <a:pt x="3394" y="13657"/>
                    </a:cubicBezTo>
                    <a:cubicBezTo>
                      <a:pt x="3668" y="13812"/>
                      <a:pt x="3978" y="13919"/>
                      <a:pt x="4287" y="13979"/>
                    </a:cubicBezTo>
                    <a:cubicBezTo>
                      <a:pt x="4513" y="14015"/>
                      <a:pt x="4752" y="14050"/>
                      <a:pt x="5002" y="14050"/>
                    </a:cubicBezTo>
                    <a:cubicBezTo>
                      <a:pt x="5383" y="14050"/>
                      <a:pt x="5775" y="13991"/>
                      <a:pt x="6192" y="13884"/>
                    </a:cubicBezTo>
                    <a:cubicBezTo>
                      <a:pt x="6776" y="13741"/>
                      <a:pt x="7371" y="13479"/>
                      <a:pt x="8026" y="13098"/>
                    </a:cubicBezTo>
                    <a:cubicBezTo>
                      <a:pt x="8550" y="12800"/>
                      <a:pt x="9050" y="12431"/>
                      <a:pt x="9550" y="11991"/>
                    </a:cubicBezTo>
                    <a:cubicBezTo>
                      <a:pt x="9919" y="11669"/>
                      <a:pt x="10288" y="11276"/>
                      <a:pt x="10693" y="10848"/>
                    </a:cubicBezTo>
                    <a:cubicBezTo>
                      <a:pt x="11086" y="10407"/>
                      <a:pt x="11455" y="9931"/>
                      <a:pt x="11788" y="9431"/>
                    </a:cubicBezTo>
                    <a:cubicBezTo>
                      <a:pt x="12598" y="8276"/>
                      <a:pt x="13098" y="7192"/>
                      <a:pt x="13336" y="6121"/>
                    </a:cubicBezTo>
                    <a:cubicBezTo>
                      <a:pt x="13479" y="5537"/>
                      <a:pt x="13503" y="4966"/>
                      <a:pt x="13431" y="4430"/>
                    </a:cubicBezTo>
                    <a:cubicBezTo>
                      <a:pt x="13395" y="4168"/>
                      <a:pt x="13324" y="3882"/>
                      <a:pt x="13217" y="3620"/>
                    </a:cubicBezTo>
                    <a:cubicBezTo>
                      <a:pt x="13134" y="3358"/>
                      <a:pt x="13014" y="3108"/>
                      <a:pt x="12836" y="2847"/>
                    </a:cubicBezTo>
                    <a:cubicBezTo>
                      <a:pt x="12610" y="2489"/>
                      <a:pt x="12300" y="2144"/>
                      <a:pt x="11907" y="1787"/>
                    </a:cubicBezTo>
                    <a:cubicBezTo>
                      <a:pt x="11586" y="1489"/>
                      <a:pt x="11181" y="1215"/>
                      <a:pt x="10693" y="965"/>
                    </a:cubicBezTo>
                    <a:cubicBezTo>
                      <a:pt x="9919" y="549"/>
                      <a:pt x="9014" y="227"/>
                      <a:pt x="8014" y="1"/>
                    </a:cubicBezTo>
                    <a:cubicBezTo>
                      <a:pt x="8014" y="5"/>
                      <a:pt x="8012" y="6"/>
                      <a:pt x="8010" y="6"/>
                    </a:cubicBezTo>
                    <a:cubicBezTo>
                      <a:pt x="8006" y="6"/>
                      <a:pt x="7998" y="1"/>
                      <a:pt x="799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53" name="Google Shape;453;p44"/>
              <p:cNvSpPr/>
              <p:nvPr/>
            </p:nvSpPr>
            <p:spPr>
              <a:xfrm>
                <a:off x="7748048" y="3430386"/>
                <a:ext cx="596628" cy="378552"/>
              </a:xfrm>
              <a:custGeom>
                <a:avLst/>
                <a:gdLst/>
                <a:ahLst/>
                <a:cxnLst/>
                <a:rect l="l" t="t" r="r" b="b"/>
                <a:pathLst>
                  <a:path w="13455" h="8537" extrusionOk="0">
                    <a:moveTo>
                      <a:pt x="13454" y="0"/>
                    </a:moveTo>
                    <a:cubicBezTo>
                      <a:pt x="13383" y="250"/>
                      <a:pt x="13287" y="536"/>
                      <a:pt x="13168" y="786"/>
                    </a:cubicBezTo>
                    <a:cubicBezTo>
                      <a:pt x="12740" y="1798"/>
                      <a:pt x="12144" y="2739"/>
                      <a:pt x="11371" y="3512"/>
                    </a:cubicBezTo>
                    <a:cubicBezTo>
                      <a:pt x="11001" y="3905"/>
                      <a:pt x="10585" y="4239"/>
                      <a:pt x="10132" y="4560"/>
                    </a:cubicBezTo>
                    <a:cubicBezTo>
                      <a:pt x="9692" y="4858"/>
                      <a:pt x="9192" y="5108"/>
                      <a:pt x="8692" y="5322"/>
                    </a:cubicBezTo>
                    <a:cubicBezTo>
                      <a:pt x="8168" y="5525"/>
                      <a:pt x="7620" y="5656"/>
                      <a:pt x="7072" y="5739"/>
                    </a:cubicBezTo>
                    <a:cubicBezTo>
                      <a:pt x="6775" y="5775"/>
                      <a:pt x="6477" y="5787"/>
                      <a:pt x="6191" y="5810"/>
                    </a:cubicBezTo>
                    <a:cubicBezTo>
                      <a:pt x="5894" y="5810"/>
                      <a:pt x="5584" y="5810"/>
                      <a:pt x="5286" y="5763"/>
                    </a:cubicBezTo>
                    <a:cubicBezTo>
                      <a:pt x="4739" y="5703"/>
                      <a:pt x="4203" y="5572"/>
                      <a:pt x="3691" y="5358"/>
                    </a:cubicBezTo>
                    <a:cubicBezTo>
                      <a:pt x="3215" y="5167"/>
                      <a:pt x="2774" y="4917"/>
                      <a:pt x="2369" y="4596"/>
                    </a:cubicBezTo>
                    <a:cubicBezTo>
                      <a:pt x="1857" y="4227"/>
                      <a:pt x="1417" y="3786"/>
                      <a:pt x="1012" y="3310"/>
                    </a:cubicBezTo>
                    <a:cubicBezTo>
                      <a:pt x="786" y="3655"/>
                      <a:pt x="595" y="4001"/>
                      <a:pt x="429" y="4394"/>
                    </a:cubicBezTo>
                    <a:cubicBezTo>
                      <a:pt x="405" y="4346"/>
                      <a:pt x="345" y="4334"/>
                      <a:pt x="274" y="4334"/>
                    </a:cubicBezTo>
                    <a:cubicBezTo>
                      <a:pt x="214" y="4334"/>
                      <a:pt x="167" y="4346"/>
                      <a:pt x="119" y="4394"/>
                    </a:cubicBezTo>
                    <a:cubicBezTo>
                      <a:pt x="60" y="4441"/>
                      <a:pt x="36" y="4501"/>
                      <a:pt x="12" y="4572"/>
                    </a:cubicBezTo>
                    <a:cubicBezTo>
                      <a:pt x="0" y="4644"/>
                      <a:pt x="36" y="4703"/>
                      <a:pt x="60" y="4763"/>
                    </a:cubicBezTo>
                    <a:lnTo>
                      <a:pt x="333" y="5120"/>
                    </a:lnTo>
                    <a:cubicBezTo>
                      <a:pt x="1012" y="6013"/>
                      <a:pt x="1715" y="6930"/>
                      <a:pt x="2608" y="7620"/>
                    </a:cubicBezTo>
                    <a:cubicBezTo>
                      <a:pt x="2858" y="7823"/>
                      <a:pt x="3131" y="8001"/>
                      <a:pt x="3405" y="8144"/>
                    </a:cubicBezTo>
                    <a:cubicBezTo>
                      <a:pt x="3679" y="8299"/>
                      <a:pt x="3989" y="8394"/>
                      <a:pt x="4298" y="8454"/>
                    </a:cubicBezTo>
                    <a:cubicBezTo>
                      <a:pt x="4524" y="8501"/>
                      <a:pt x="4763" y="8537"/>
                      <a:pt x="5013" y="8537"/>
                    </a:cubicBezTo>
                    <a:cubicBezTo>
                      <a:pt x="5394" y="8537"/>
                      <a:pt x="5787" y="8477"/>
                      <a:pt x="6203" y="8370"/>
                    </a:cubicBezTo>
                    <a:cubicBezTo>
                      <a:pt x="6787" y="8215"/>
                      <a:pt x="7382" y="7965"/>
                      <a:pt x="8037" y="7584"/>
                    </a:cubicBezTo>
                    <a:cubicBezTo>
                      <a:pt x="8561" y="7263"/>
                      <a:pt x="9085" y="6906"/>
                      <a:pt x="9561" y="6477"/>
                    </a:cubicBezTo>
                    <a:cubicBezTo>
                      <a:pt x="9930" y="6156"/>
                      <a:pt x="10299" y="5775"/>
                      <a:pt x="10704" y="5334"/>
                    </a:cubicBezTo>
                    <a:cubicBezTo>
                      <a:pt x="11109" y="4882"/>
                      <a:pt x="11478" y="4405"/>
                      <a:pt x="11799" y="3917"/>
                    </a:cubicBezTo>
                    <a:cubicBezTo>
                      <a:pt x="12609" y="2762"/>
                      <a:pt x="13109" y="1667"/>
                      <a:pt x="13347" y="595"/>
                    </a:cubicBezTo>
                    <a:cubicBezTo>
                      <a:pt x="13395" y="405"/>
                      <a:pt x="13430" y="203"/>
                      <a:pt x="13454" y="0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54" name="Google Shape;454;p44"/>
              <p:cNvSpPr/>
              <p:nvPr/>
            </p:nvSpPr>
            <p:spPr>
              <a:xfrm>
                <a:off x="8159331" y="3648422"/>
                <a:ext cx="0" cy="44"/>
              </a:xfrm>
              <a:custGeom>
                <a:avLst/>
                <a:gdLst/>
                <a:ahLst/>
                <a:cxnLst/>
                <a:rect l="l" t="t" r="r" b="b"/>
                <a:pathLst>
                  <a:path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E529C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55" name="Google Shape;455;p44"/>
              <p:cNvSpPr/>
              <p:nvPr/>
            </p:nvSpPr>
            <p:spPr>
              <a:xfrm>
                <a:off x="8179906" y="3354338"/>
                <a:ext cx="45451" cy="44387"/>
              </a:xfrm>
              <a:custGeom>
                <a:avLst/>
                <a:gdLst/>
                <a:ahLst/>
                <a:cxnLst/>
                <a:rect l="l" t="t" r="r" b="b"/>
                <a:pathLst>
                  <a:path w="1025" h="1001" extrusionOk="0">
                    <a:moveTo>
                      <a:pt x="477" y="1"/>
                    </a:moveTo>
                    <a:cubicBezTo>
                      <a:pt x="203" y="1"/>
                      <a:pt x="0" y="286"/>
                      <a:pt x="12" y="536"/>
                    </a:cubicBezTo>
                    <a:cubicBezTo>
                      <a:pt x="24" y="679"/>
                      <a:pt x="84" y="798"/>
                      <a:pt x="191" y="882"/>
                    </a:cubicBezTo>
                    <a:cubicBezTo>
                      <a:pt x="298" y="977"/>
                      <a:pt x="417" y="1001"/>
                      <a:pt x="548" y="1001"/>
                    </a:cubicBezTo>
                    <a:cubicBezTo>
                      <a:pt x="810" y="1001"/>
                      <a:pt x="1024" y="727"/>
                      <a:pt x="1012" y="465"/>
                    </a:cubicBezTo>
                    <a:cubicBezTo>
                      <a:pt x="989" y="334"/>
                      <a:pt x="929" y="215"/>
                      <a:pt x="834" y="120"/>
                    </a:cubicBezTo>
                    <a:cubicBezTo>
                      <a:pt x="727" y="36"/>
                      <a:pt x="608" y="1"/>
                      <a:pt x="477" y="1"/>
                    </a:cubicBezTo>
                    <a:close/>
                  </a:path>
                </a:pathLst>
              </a:custGeom>
              <a:solidFill>
                <a:srgbClr val="FFFFFF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56" name="Google Shape;456;p44"/>
              <p:cNvSpPr/>
              <p:nvPr/>
            </p:nvSpPr>
            <p:spPr>
              <a:xfrm>
                <a:off x="8146648" y="3337443"/>
                <a:ext cx="15875" cy="15343"/>
              </a:xfrm>
              <a:custGeom>
                <a:avLst/>
                <a:gdLst/>
                <a:ahLst/>
                <a:cxnLst/>
                <a:rect l="l" t="t" r="r" b="b"/>
                <a:pathLst>
                  <a:path w="358" h="346" extrusionOk="0">
                    <a:moveTo>
                      <a:pt x="179" y="1"/>
                    </a:moveTo>
                    <a:cubicBezTo>
                      <a:pt x="72" y="1"/>
                      <a:pt x="0" y="84"/>
                      <a:pt x="12" y="179"/>
                    </a:cubicBezTo>
                    <a:cubicBezTo>
                      <a:pt x="12" y="286"/>
                      <a:pt x="107" y="346"/>
                      <a:pt x="191" y="346"/>
                    </a:cubicBezTo>
                    <a:cubicBezTo>
                      <a:pt x="286" y="346"/>
                      <a:pt x="358" y="251"/>
                      <a:pt x="358" y="167"/>
                    </a:cubicBezTo>
                    <a:cubicBezTo>
                      <a:pt x="358" y="60"/>
                      <a:pt x="274" y="1"/>
                      <a:pt x="179" y="1"/>
                    </a:cubicBezTo>
                    <a:close/>
                  </a:path>
                </a:pathLst>
              </a:custGeom>
              <a:solidFill>
                <a:srgbClr val="EE529C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57" name="Google Shape;457;p44"/>
              <p:cNvSpPr/>
              <p:nvPr/>
            </p:nvSpPr>
            <p:spPr>
              <a:xfrm>
                <a:off x="8194672" y="3299973"/>
                <a:ext cx="22748" cy="22216"/>
              </a:xfrm>
              <a:custGeom>
                <a:avLst/>
                <a:gdLst/>
                <a:ahLst/>
                <a:cxnLst/>
                <a:rect l="l" t="t" r="r" b="b"/>
                <a:pathLst>
                  <a:path w="513" h="501" extrusionOk="0">
                    <a:moveTo>
                      <a:pt x="239" y="0"/>
                    </a:moveTo>
                    <a:cubicBezTo>
                      <a:pt x="108" y="0"/>
                      <a:pt x="1" y="143"/>
                      <a:pt x="1" y="262"/>
                    </a:cubicBezTo>
                    <a:cubicBezTo>
                      <a:pt x="1" y="334"/>
                      <a:pt x="37" y="393"/>
                      <a:pt x="96" y="441"/>
                    </a:cubicBezTo>
                    <a:cubicBezTo>
                      <a:pt x="156" y="488"/>
                      <a:pt x="215" y="500"/>
                      <a:pt x="275" y="500"/>
                    </a:cubicBezTo>
                    <a:cubicBezTo>
                      <a:pt x="406" y="500"/>
                      <a:pt x="513" y="369"/>
                      <a:pt x="513" y="238"/>
                    </a:cubicBezTo>
                    <a:cubicBezTo>
                      <a:pt x="513" y="155"/>
                      <a:pt x="477" y="96"/>
                      <a:pt x="418" y="60"/>
                    </a:cubicBezTo>
                    <a:cubicBezTo>
                      <a:pt x="358" y="12"/>
                      <a:pt x="298" y="0"/>
                      <a:pt x="239" y="0"/>
                    </a:cubicBezTo>
                    <a:close/>
                  </a:path>
                </a:pathLst>
              </a:custGeom>
              <a:solidFill>
                <a:srgbClr val="FFFFFF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58" name="Google Shape;458;p44"/>
              <p:cNvSpPr/>
              <p:nvPr/>
            </p:nvSpPr>
            <p:spPr>
              <a:xfrm>
                <a:off x="8161947" y="3255630"/>
                <a:ext cx="23812" cy="23280"/>
              </a:xfrm>
              <a:custGeom>
                <a:avLst/>
                <a:gdLst/>
                <a:ahLst/>
                <a:cxnLst/>
                <a:rect l="l" t="t" r="r" b="b"/>
                <a:pathLst>
                  <a:path w="537" h="525" extrusionOk="0">
                    <a:moveTo>
                      <a:pt x="251" y="0"/>
                    </a:moveTo>
                    <a:cubicBezTo>
                      <a:pt x="108" y="0"/>
                      <a:pt x="1" y="143"/>
                      <a:pt x="1" y="286"/>
                    </a:cubicBezTo>
                    <a:cubicBezTo>
                      <a:pt x="1" y="357"/>
                      <a:pt x="48" y="417"/>
                      <a:pt x="84" y="465"/>
                    </a:cubicBezTo>
                    <a:cubicBezTo>
                      <a:pt x="143" y="500"/>
                      <a:pt x="203" y="524"/>
                      <a:pt x="286" y="524"/>
                    </a:cubicBezTo>
                    <a:cubicBezTo>
                      <a:pt x="429" y="524"/>
                      <a:pt x="536" y="369"/>
                      <a:pt x="536" y="238"/>
                    </a:cubicBezTo>
                    <a:cubicBezTo>
                      <a:pt x="536" y="167"/>
                      <a:pt x="489" y="107"/>
                      <a:pt x="441" y="60"/>
                    </a:cubicBezTo>
                    <a:cubicBezTo>
                      <a:pt x="382" y="12"/>
                      <a:pt x="322" y="0"/>
                      <a:pt x="251" y="0"/>
                    </a:cubicBezTo>
                    <a:close/>
                  </a:path>
                </a:pathLst>
              </a:custGeom>
              <a:solidFill>
                <a:srgbClr val="FFFFFF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59" name="Google Shape;459;p44"/>
              <p:cNvSpPr/>
              <p:nvPr/>
            </p:nvSpPr>
            <p:spPr>
              <a:xfrm>
                <a:off x="8257506" y="3298377"/>
                <a:ext cx="13791" cy="13791"/>
              </a:xfrm>
              <a:custGeom>
                <a:avLst/>
                <a:gdLst/>
                <a:ahLst/>
                <a:cxnLst/>
                <a:rect l="l" t="t" r="r" b="b"/>
                <a:pathLst>
                  <a:path w="311" h="311" extrusionOk="0">
                    <a:moveTo>
                      <a:pt x="155" y="1"/>
                    </a:moveTo>
                    <a:cubicBezTo>
                      <a:pt x="60" y="1"/>
                      <a:pt x="1" y="96"/>
                      <a:pt x="1" y="167"/>
                    </a:cubicBezTo>
                    <a:cubicBezTo>
                      <a:pt x="1" y="263"/>
                      <a:pt x="96" y="310"/>
                      <a:pt x="167" y="310"/>
                    </a:cubicBezTo>
                    <a:cubicBezTo>
                      <a:pt x="251" y="310"/>
                      <a:pt x="310" y="227"/>
                      <a:pt x="310" y="155"/>
                    </a:cubicBezTo>
                    <a:cubicBezTo>
                      <a:pt x="310" y="60"/>
                      <a:pt x="227" y="1"/>
                      <a:pt x="155" y="1"/>
                    </a:cubicBezTo>
                    <a:close/>
                  </a:path>
                </a:pathLst>
              </a:custGeom>
              <a:solidFill>
                <a:srgbClr val="FFFFFF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60" name="Google Shape;460;p44"/>
              <p:cNvSpPr/>
              <p:nvPr/>
            </p:nvSpPr>
            <p:spPr>
              <a:xfrm>
                <a:off x="8254890" y="3386043"/>
                <a:ext cx="24300" cy="23235"/>
              </a:xfrm>
              <a:custGeom>
                <a:avLst/>
                <a:gdLst/>
                <a:ahLst/>
                <a:cxnLst/>
                <a:rect l="l" t="t" r="r" b="b"/>
                <a:pathLst>
                  <a:path w="548" h="524" extrusionOk="0">
                    <a:moveTo>
                      <a:pt x="250" y="0"/>
                    </a:moveTo>
                    <a:cubicBezTo>
                      <a:pt x="119" y="0"/>
                      <a:pt x="0" y="155"/>
                      <a:pt x="12" y="286"/>
                    </a:cubicBezTo>
                    <a:cubicBezTo>
                      <a:pt x="12" y="357"/>
                      <a:pt x="60" y="417"/>
                      <a:pt x="107" y="464"/>
                    </a:cubicBezTo>
                    <a:cubicBezTo>
                      <a:pt x="167" y="512"/>
                      <a:pt x="226" y="524"/>
                      <a:pt x="298" y="524"/>
                    </a:cubicBezTo>
                    <a:cubicBezTo>
                      <a:pt x="453" y="524"/>
                      <a:pt x="548" y="381"/>
                      <a:pt x="536" y="238"/>
                    </a:cubicBezTo>
                    <a:cubicBezTo>
                      <a:pt x="536" y="167"/>
                      <a:pt x="488" y="107"/>
                      <a:pt x="453" y="60"/>
                    </a:cubicBezTo>
                    <a:cubicBezTo>
                      <a:pt x="393" y="24"/>
                      <a:pt x="333" y="0"/>
                      <a:pt x="250" y="0"/>
                    </a:cubicBezTo>
                    <a:close/>
                  </a:path>
                </a:pathLst>
              </a:custGeom>
              <a:solidFill>
                <a:srgbClr val="FFFFFF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61" name="Google Shape;461;p44"/>
              <p:cNvSpPr/>
              <p:nvPr/>
            </p:nvSpPr>
            <p:spPr>
              <a:xfrm>
                <a:off x="8111795" y="3459919"/>
                <a:ext cx="26428" cy="24876"/>
              </a:xfrm>
              <a:custGeom>
                <a:avLst/>
                <a:gdLst/>
                <a:ahLst/>
                <a:cxnLst/>
                <a:rect l="l" t="t" r="r" b="b"/>
                <a:pathLst>
                  <a:path w="596" h="561" extrusionOk="0">
                    <a:moveTo>
                      <a:pt x="269" y="0"/>
                    </a:moveTo>
                    <a:cubicBezTo>
                      <a:pt x="112" y="0"/>
                      <a:pt x="1" y="161"/>
                      <a:pt x="12" y="299"/>
                    </a:cubicBezTo>
                    <a:cubicBezTo>
                      <a:pt x="12" y="382"/>
                      <a:pt x="60" y="453"/>
                      <a:pt x="120" y="501"/>
                    </a:cubicBezTo>
                    <a:cubicBezTo>
                      <a:pt x="179" y="537"/>
                      <a:pt x="251" y="560"/>
                      <a:pt x="322" y="560"/>
                    </a:cubicBezTo>
                    <a:cubicBezTo>
                      <a:pt x="477" y="560"/>
                      <a:pt x="596" y="406"/>
                      <a:pt x="596" y="263"/>
                    </a:cubicBezTo>
                    <a:cubicBezTo>
                      <a:pt x="596" y="179"/>
                      <a:pt x="548" y="108"/>
                      <a:pt x="489" y="60"/>
                    </a:cubicBezTo>
                    <a:cubicBezTo>
                      <a:pt x="429" y="25"/>
                      <a:pt x="358" y="1"/>
                      <a:pt x="286" y="1"/>
                    </a:cubicBezTo>
                    <a:cubicBezTo>
                      <a:pt x="281" y="0"/>
                      <a:pt x="275" y="0"/>
                      <a:pt x="269" y="0"/>
                    </a:cubicBezTo>
                    <a:close/>
                  </a:path>
                </a:pathLst>
              </a:custGeom>
              <a:solidFill>
                <a:srgbClr val="EE529C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62" name="Google Shape;462;p44"/>
              <p:cNvSpPr/>
              <p:nvPr/>
            </p:nvSpPr>
            <p:spPr>
              <a:xfrm>
                <a:off x="8104921" y="3382851"/>
                <a:ext cx="9046" cy="8514"/>
              </a:xfrm>
              <a:custGeom>
                <a:avLst/>
                <a:gdLst/>
                <a:ahLst/>
                <a:cxnLst/>
                <a:rect l="l" t="t" r="r" b="b"/>
                <a:pathLst>
                  <a:path w="204" h="192" extrusionOk="0">
                    <a:moveTo>
                      <a:pt x="96" y="1"/>
                    </a:moveTo>
                    <a:cubicBezTo>
                      <a:pt x="48" y="1"/>
                      <a:pt x="1" y="48"/>
                      <a:pt x="1" y="108"/>
                    </a:cubicBezTo>
                    <a:cubicBezTo>
                      <a:pt x="1" y="167"/>
                      <a:pt x="48" y="191"/>
                      <a:pt x="108" y="191"/>
                    </a:cubicBezTo>
                    <a:cubicBezTo>
                      <a:pt x="156" y="191"/>
                      <a:pt x="203" y="155"/>
                      <a:pt x="203" y="96"/>
                    </a:cubicBezTo>
                    <a:cubicBezTo>
                      <a:pt x="203" y="36"/>
                      <a:pt x="156" y="1"/>
                      <a:pt x="96" y="1"/>
                    </a:cubicBezTo>
                    <a:close/>
                  </a:path>
                </a:pathLst>
              </a:custGeom>
              <a:solidFill>
                <a:srgbClr val="EE529C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63" name="Google Shape;463;p44"/>
              <p:cNvSpPr/>
              <p:nvPr/>
            </p:nvSpPr>
            <p:spPr>
              <a:xfrm>
                <a:off x="8193608" y="3416108"/>
                <a:ext cx="13791" cy="13791"/>
              </a:xfrm>
              <a:custGeom>
                <a:avLst/>
                <a:gdLst/>
                <a:ahLst/>
                <a:cxnLst/>
                <a:rect l="l" t="t" r="r" b="b"/>
                <a:pathLst>
                  <a:path w="311" h="311" extrusionOk="0">
                    <a:moveTo>
                      <a:pt x="144" y="1"/>
                    </a:moveTo>
                    <a:cubicBezTo>
                      <a:pt x="61" y="1"/>
                      <a:pt x="1" y="84"/>
                      <a:pt x="1" y="155"/>
                    </a:cubicBezTo>
                    <a:cubicBezTo>
                      <a:pt x="1" y="251"/>
                      <a:pt x="84" y="310"/>
                      <a:pt x="168" y="310"/>
                    </a:cubicBezTo>
                    <a:cubicBezTo>
                      <a:pt x="251" y="310"/>
                      <a:pt x="311" y="215"/>
                      <a:pt x="311" y="144"/>
                    </a:cubicBezTo>
                    <a:cubicBezTo>
                      <a:pt x="311" y="60"/>
                      <a:pt x="227" y="1"/>
                      <a:pt x="144" y="1"/>
                    </a:cubicBezTo>
                    <a:close/>
                  </a:path>
                </a:pathLst>
              </a:custGeom>
              <a:solidFill>
                <a:srgbClr val="FFFFFF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64" name="Google Shape;464;p44"/>
              <p:cNvSpPr/>
              <p:nvPr/>
            </p:nvSpPr>
            <p:spPr>
              <a:xfrm>
                <a:off x="8151393" y="3503774"/>
                <a:ext cx="42791" cy="41726"/>
              </a:xfrm>
              <a:custGeom>
                <a:avLst/>
                <a:gdLst/>
                <a:ahLst/>
                <a:cxnLst/>
                <a:rect l="l" t="t" r="r" b="b"/>
                <a:pathLst>
                  <a:path w="965" h="941" extrusionOk="0">
                    <a:moveTo>
                      <a:pt x="441" y="0"/>
                    </a:moveTo>
                    <a:cubicBezTo>
                      <a:pt x="191" y="0"/>
                      <a:pt x="0" y="262"/>
                      <a:pt x="12" y="500"/>
                    </a:cubicBezTo>
                    <a:cubicBezTo>
                      <a:pt x="24" y="619"/>
                      <a:pt x="84" y="738"/>
                      <a:pt x="179" y="834"/>
                    </a:cubicBezTo>
                    <a:cubicBezTo>
                      <a:pt x="286" y="917"/>
                      <a:pt x="381" y="941"/>
                      <a:pt x="524" y="941"/>
                    </a:cubicBezTo>
                    <a:cubicBezTo>
                      <a:pt x="774" y="941"/>
                      <a:pt x="965" y="679"/>
                      <a:pt x="953" y="429"/>
                    </a:cubicBezTo>
                    <a:cubicBezTo>
                      <a:pt x="941" y="310"/>
                      <a:pt x="882" y="191"/>
                      <a:pt x="786" y="107"/>
                    </a:cubicBezTo>
                    <a:cubicBezTo>
                      <a:pt x="679" y="12"/>
                      <a:pt x="584" y="0"/>
                      <a:pt x="441" y="0"/>
                    </a:cubicBezTo>
                    <a:close/>
                  </a:path>
                </a:pathLst>
              </a:custGeom>
              <a:solidFill>
                <a:srgbClr val="FFFFFF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65" name="Google Shape;465;p44"/>
              <p:cNvSpPr/>
              <p:nvPr/>
            </p:nvSpPr>
            <p:spPr>
              <a:xfrm>
                <a:off x="8241188" y="3517432"/>
                <a:ext cx="16894" cy="16451"/>
              </a:xfrm>
              <a:custGeom>
                <a:avLst/>
                <a:gdLst/>
                <a:ahLst/>
                <a:cxnLst/>
                <a:rect l="l" t="t" r="r" b="b"/>
                <a:pathLst>
                  <a:path w="381" h="371" extrusionOk="0">
                    <a:moveTo>
                      <a:pt x="172" y="1"/>
                    </a:moveTo>
                    <a:cubicBezTo>
                      <a:pt x="64" y="1"/>
                      <a:pt x="0" y="102"/>
                      <a:pt x="11" y="192"/>
                    </a:cubicBezTo>
                    <a:cubicBezTo>
                      <a:pt x="23" y="299"/>
                      <a:pt x="107" y="371"/>
                      <a:pt x="202" y="371"/>
                    </a:cubicBezTo>
                    <a:cubicBezTo>
                      <a:pt x="309" y="371"/>
                      <a:pt x="381" y="276"/>
                      <a:pt x="381" y="180"/>
                    </a:cubicBezTo>
                    <a:cubicBezTo>
                      <a:pt x="369" y="73"/>
                      <a:pt x="297" y="2"/>
                      <a:pt x="190" y="2"/>
                    </a:cubicBezTo>
                    <a:cubicBezTo>
                      <a:pt x="184" y="1"/>
                      <a:pt x="178" y="1"/>
                      <a:pt x="172" y="1"/>
                    </a:cubicBezTo>
                    <a:close/>
                  </a:path>
                </a:pathLst>
              </a:custGeom>
              <a:solidFill>
                <a:srgbClr val="FFFFFF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66" name="Google Shape;466;p44"/>
              <p:cNvSpPr/>
              <p:nvPr/>
            </p:nvSpPr>
            <p:spPr>
              <a:xfrm>
                <a:off x="8260699" y="3456771"/>
                <a:ext cx="10066" cy="9534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15" extrusionOk="0">
                    <a:moveTo>
                      <a:pt x="95" y="0"/>
                    </a:moveTo>
                    <a:cubicBezTo>
                      <a:pt x="48" y="0"/>
                      <a:pt x="0" y="60"/>
                      <a:pt x="0" y="120"/>
                    </a:cubicBezTo>
                    <a:cubicBezTo>
                      <a:pt x="0" y="179"/>
                      <a:pt x="60" y="215"/>
                      <a:pt x="119" y="215"/>
                    </a:cubicBezTo>
                    <a:cubicBezTo>
                      <a:pt x="179" y="215"/>
                      <a:pt x="226" y="155"/>
                      <a:pt x="214" y="96"/>
                    </a:cubicBezTo>
                    <a:cubicBezTo>
                      <a:pt x="214" y="36"/>
                      <a:pt x="155" y="0"/>
                      <a:pt x="95" y="0"/>
                    </a:cubicBezTo>
                    <a:close/>
                  </a:path>
                </a:pathLst>
              </a:custGeom>
              <a:solidFill>
                <a:srgbClr val="FFFFFF">
                  <a:alpha val="3296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67" name="Google Shape;467;p44"/>
              <p:cNvSpPr/>
              <p:nvPr/>
            </p:nvSpPr>
            <p:spPr>
              <a:xfrm>
                <a:off x="8123413" y="3591352"/>
                <a:ext cx="19023" cy="18580"/>
              </a:xfrm>
              <a:custGeom>
                <a:avLst/>
                <a:gdLst/>
                <a:ahLst/>
                <a:cxnLst/>
                <a:rect l="l" t="t" r="r" b="b"/>
                <a:pathLst>
                  <a:path w="429" h="419" extrusionOk="0">
                    <a:moveTo>
                      <a:pt x="188" y="1"/>
                    </a:moveTo>
                    <a:cubicBezTo>
                      <a:pt x="87" y="1"/>
                      <a:pt x="0" y="114"/>
                      <a:pt x="0" y="228"/>
                    </a:cubicBezTo>
                    <a:cubicBezTo>
                      <a:pt x="24" y="347"/>
                      <a:pt x="120" y="418"/>
                      <a:pt x="227" y="418"/>
                    </a:cubicBezTo>
                    <a:cubicBezTo>
                      <a:pt x="346" y="418"/>
                      <a:pt x="429" y="299"/>
                      <a:pt x="417" y="192"/>
                    </a:cubicBezTo>
                    <a:cubicBezTo>
                      <a:pt x="405" y="73"/>
                      <a:pt x="298" y="2"/>
                      <a:pt x="203" y="2"/>
                    </a:cubicBezTo>
                    <a:cubicBezTo>
                      <a:pt x="198" y="1"/>
                      <a:pt x="193" y="1"/>
                      <a:pt x="188" y="1"/>
                    </a:cubicBezTo>
                    <a:close/>
                  </a:path>
                </a:pathLst>
              </a:custGeom>
              <a:solidFill>
                <a:srgbClr val="EE529C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68" name="Google Shape;468;p44"/>
              <p:cNvSpPr/>
              <p:nvPr/>
            </p:nvSpPr>
            <p:spPr>
              <a:xfrm>
                <a:off x="7592802" y="3062914"/>
                <a:ext cx="566520" cy="595032"/>
              </a:xfrm>
              <a:custGeom>
                <a:avLst/>
                <a:gdLst/>
                <a:ahLst/>
                <a:cxnLst/>
                <a:rect l="l" t="t" r="r" b="b"/>
                <a:pathLst>
                  <a:path w="12776" h="13419" extrusionOk="0">
                    <a:moveTo>
                      <a:pt x="8990" y="0"/>
                    </a:moveTo>
                    <a:cubicBezTo>
                      <a:pt x="8918" y="0"/>
                      <a:pt x="8859" y="0"/>
                      <a:pt x="8787" y="12"/>
                    </a:cubicBezTo>
                    <a:cubicBezTo>
                      <a:pt x="8716" y="36"/>
                      <a:pt x="8657" y="60"/>
                      <a:pt x="8609" y="131"/>
                    </a:cubicBezTo>
                    <a:cubicBezTo>
                      <a:pt x="8597" y="155"/>
                      <a:pt x="8561" y="179"/>
                      <a:pt x="8549" y="215"/>
                    </a:cubicBezTo>
                    <a:cubicBezTo>
                      <a:pt x="8454" y="381"/>
                      <a:pt x="8383" y="548"/>
                      <a:pt x="8299" y="727"/>
                    </a:cubicBezTo>
                    <a:cubicBezTo>
                      <a:pt x="8276" y="762"/>
                      <a:pt x="8264" y="786"/>
                      <a:pt x="8252" y="810"/>
                    </a:cubicBezTo>
                    <a:lnTo>
                      <a:pt x="8204" y="881"/>
                    </a:lnTo>
                    <a:cubicBezTo>
                      <a:pt x="8192" y="905"/>
                      <a:pt x="8180" y="941"/>
                      <a:pt x="8156" y="953"/>
                    </a:cubicBezTo>
                    <a:cubicBezTo>
                      <a:pt x="8073" y="1132"/>
                      <a:pt x="7978" y="1298"/>
                      <a:pt x="7895" y="1453"/>
                    </a:cubicBezTo>
                    <a:lnTo>
                      <a:pt x="7859" y="1501"/>
                    </a:lnTo>
                    <a:lnTo>
                      <a:pt x="7835" y="1548"/>
                    </a:lnTo>
                    <a:lnTo>
                      <a:pt x="7740" y="1703"/>
                    </a:lnTo>
                    <a:cubicBezTo>
                      <a:pt x="7597" y="1953"/>
                      <a:pt x="7442" y="2191"/>
                      <a:pt x="7299" y="2429"/>
                    </a:cubicBezTo>
                    <a:cubicBezTo>
                      <a:pt x="7204" y="2560"/>
                      <a:pt x="7133" y="2679"/>
                      <a:pt x="7061" y="2798"/>
                    </a:cubicBezTo>
                    <a:lnTo>
                      <a:pt x="7085" y="2763"/>
                    </a:lnTo>
                    <a:lnTo>
                      <a:pt x="7085" y="2763"/>
                    </a:lnTo>
                    <a:cubicBezTo>
                      <a:pt x="5847" y="4644"/>
                      <a:pt x="4382" y="6335"/>
                      <a:pt x="2703" y="7823"/>
                    </a:cubicBezTo>
                    <a:cubicBezTo>
                      <a:pt x="2441" y="8049"/>
                      <a:pt x="2180" y="8275"/>
                      <a:pt x="1929" y="8478"/>
                    </a:cubicBezTo>
                    <a:cubicBezTo>
                      <a:pt x="1644" y="8704"/>
                      <a:pt x="1358" y="8930"/>
                      <a:pt x="1072" y="9121"/>
                    </a:cubicBezTo>
                    <a:lnTo>
                      <a:pt x="1060" y="9144"/>
                    </a:lnTo>
                    <a:cubicBezTo>
                      <a:pt x="882" y="9275"/>
                      <a:pt x="703" y="9394"/>
                      <a:pt x="513" y="9513"/>
                    </a:cubicBezTo>
                    <a:lnTo>
                      <a:pt x="465" y="9537"/>
                    </a:lnTo>
                    <a:lnTo>
                      <a:pt x="453" y="9561"/>
                    </a:lnTo>
                    <a:lnTo>
                      <a:pt x="417" y="9573"/>
                    </a:lnTo>
                    <a:lnTo>
                      <a:pt x="394" y="9597"/>
                    </a:lnTo>
                    <a:cubicBezTo>
                      <a:pt x="334" y="9644"/>
                      <a:pt x="286" y="9680"/>
                      <a:pt x="227" y="9704"/>
                    </a:cubicBezTo>
                    <a:lnTo>
                      <a:pt x="167" y="9740"/>
                    </a:lnTo>
                    <a:cubicBezTo>
                      <a:pt x="144" y="9752"/>
                      <a:pt x="120" y="9764"/>
                      <a:pt x="108" y="9787"/>
                    </a:cubicBezTo>
                    <a:cubicBezTo>
                      <a:pt x="36" y="9847"/>
                      <a:pt x="1" y="9942"/>
                      <a:pt x="24" y="10014"/>
                    </a:cubicBezTo>
                    <a:cubicBezTo>
                      <a:pt x="155" y="10764"/>
                      <a:pt x="584" y="11490"/>
                      <a:pt x="1310" y="12169"/>
                    </a:cubicBezTo>
                    <a:cubicBezTo>
                      <a:pt x="1632" y="12466"/>
                      <a:pt x="1965" y="12728"/>
                      <a:pt x="2358" y="12942"/>
                    </a:cubicBezTo>
                    <a:cubicBezTo>
                      <a:pt x="2751" y="13181"/>
                      <a:pt x="3156" y="13335"/>
                      <a:pt x="3549" y="13419"/>
                    </a:cubicBezTo>
                    <a:lnTo>
                      <a:pt x="3620" y="13419"/>
                    </a:lnTo>
                    <a:cubicBezTo>
                      <a:pt x="3668" y="13419"/>
                      <a:pt x="3692" y="13407"/>
                      <a:pt x="3739" y="13395"/>
                    </a:cubicBezTo>
                    <a:lnTo>
                      <a:pt x="3787" y="13359"/>
                    </a:lnTo>
                    <a:lnTo>
                      <a:pt x="3811" y="13347"/>
                    </a:lnTo>
                    <a:lnTo>
                      <a:pt x="3858" y="13323"/>
                    </a:lnTo>
                    <a:cubicBezTo>
                      <a:pt x="3989" y="13240"/>
                      <a:pt x="4096" y="13169"/>
                      <a:pt x="4215" y="13097"/>
                    </a:cubicBezTo>
                    <a:lnTo>
                      <a:pt x="4275" y="13062"/>
                    </a:lnTo>
                    <a:lnTo>
                      <a:pt x="4299" y="13038"/>
                    </a:lnTo>
                    <a:lnTo>
                      <a:pt x="4335" y="13026"/>
                    </a:lnTo>
                    <a:lnTo>
                      <a:pt x="4382" y="12990"/>
                    </a:lnTo>
                    <a:cubicBezTo>
                      <a:pt x="4394" y="12978"/>
                      <a:pt x="4406" y="12978"/>
                      <a:pt x="4418" y="12966"/>
                    </a:cubicBezTo>
                    <a:lnTo>
                      <a:pt x="4454" y="12931"/>
                    </a:lnTo>
                    <a:lnTo>
                      <a:pt x="4477" y="12919"/>
                    </a:lnTo>
                    <a:cubicBezTo>
                      <a:pt x="4644" y="12812"/>
                      <a:pt x="4775" y="12716"/>
                      <a:pt x="4930" y="12609"/>
                    </a:cubicBezTo>
                    <a:lnTo>
                      <a:pt x="4954" y="12585"/>
                    </a:lnTo>
                    <a:lnTo>
                      <a:pt x="4977" y="12573"/>
                    </a:lnTo>
                    <a:lnTo>
                      <a:pt x="5001" y="12550"/>
                    </a:lnTo>
                    <a:lnTo>
                      <a:pt x="5037" y="12514"/>
                    </a:lnTo>
                    <a:cubicBezTo>
                      <a:pt x="6192" y="11669"/>
                      <a:pt x="7299" y="10668"/>
                      <a:pt x="8347" y="9537"/>
                    </a:cubicBezTo>
                    <a:cubicBezTo>
                      <a:pt x="9395" y="8418"/>
                      <a:pt x="10347" y="7204"/>
                      <a:pt x="11181" y="5906"/>
                    </a:cubicBezTo>
                    <a:cubicBezTo>
                      <a:pt x="11788" y="4953"/>
                      <a:pt x="12312" y="3989"/>
                      <a:pt x="12740" y="3025"/>
                    </a:cubicBezTo>
                    <a:cubicBezTo>
                      <a:pt x="12776" y="2965"/>
                      <a:pt x="12776" y="2894"/>
                      <a:pt x="12752" y="2822"/>
                    </a:cubicBezTo>
                    <a:lnTo>
                      <a:pt x="12752" y="2786"/>
                    </a:lnTo>
                    <a:cubicBezTo>
                      <a:pt x="12728" y="2548"/>
                      <a:pt x="12621" y="2370"/>
                      <a:pt x="12538" y="2191"/>
                    </a:cubicBezTo>
                    <a:cubicBezTo>
                      <a:pt x="12443" y="2036"/>
                      <a:pt x="12336" y="1894"/>
                      <a:pt x="12193" y="1727"/>
                    </a:cubicBezTo>
                    <a:cubicBezTo>
                      <a:pt x="11907" y="1393"/>
                      <a:pt x="11550" y="1084"/>
                      <a:pt x="11133" y="798"/>
                    </a:cubicBezTo>
                    <a:cubicBezTo>
                      <a:pt x="10728" y="524"/>
                      <a:pt x="10335" y="310"/>
                      <a:pt x="9930" y="167"/>
                    </a:cubicBezTo>
                    <a:cubicBezTo>
                      <a:pt x="9585" y="60"/>
                      <a:pt x="9276" y="0"/>
                      <a:pt x="899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69" name="Google Shape;469;p44"/>
              <p:cNvSpPr/>
              <p:nvPr/>
            </p:nvSpPr>
            <p:spPr>
              <a:xfrm>
                <a:off x="7660913" y="3062781"/>
                <a:ext cx="500538" cy="441474"/>
              </a:xfrm>
              <a:custGeom>
                <a:avLst/>
                <a:gdLst/>
                <a:ahLst/>
                <a:cxnLst/>
                <a:rect l="l" t="t" r="r" b="b"/>
                <a:pathLst>
                  <a:path w="11288" h="9956" extrusionOk="0">
                    <a:moveTo>
                      <a:pt x="7360" y="0"/>
                    </a:moveTo>
                    <a:cubicBezTo>
                      <a:pt x="7323" y="0"/>
                      <a:pt x="7287" y="3"/>
                      <a:pt x="7251" y="3"/>
                    </a:cubicBezTo>
                    <a:cubicBezTo>
                      <a:pt x="7180" y="15"/>
                      <a:pt x="7097" y="63"/>
                      <a:pt x="7073" y="122"/>
                    </a:cubicBezTo>
                    <a:cubicBezTo>
                      <a:pt x="7037" y="134"/>
                      <a:pt x="7025" y="170"/>
                      <a:pt x="7013" y="194"/>
                    </a:cubicBezTo>
                    <a:cubicBezTo>
                      <a:pt x="6918" y="373"/>
                      <a:pt x="6847" y="539"/>
                      <a:pt x="6763" y="718"/>
                    </a:cubicBezTo>
                    <a:lnTo>
                      <a:pt x="6716" y="789"/>
                    </a:lnTo>
                    <a:lnTo>
                      <a:pt x="6668" y="861"/>
                    </a:lnTo>
                    <a:cubicBezTo>
                      <a:pt x="6656" y="896"/>
                      <a:pt x="6644" y="920"/>
                      <a:pt x="6620" y="944"/>
                    </a:cubicBezTo>
                    <a:cubicBezTo>
                      <a:pt x="6537" y="1123"/>
                      <a:pt x="6442" y="1277"/>
                      <a:pt x="6359" y="1444"/>
                    </a:cubicBezTo>
                    <a:lnTo>
                      <a:pt x="6323" y="1492"/>
                    </a:lnTo>
                    <a:lnTo>
                      <a:pt x="6299" y="1539"/>
                    </a:lnTo>
                    <a:lnTo>
                      <a:pt x="6204" y="1682"/>
                    </a:lnTo>
                    <a:cubicBezTo>
                      <a:pt x="6061" y="1932"/>
                      <a:pt x="5906" y="2170"/>
                      <a:pt x="5763" y="2408"/>
                    </a:cubicBezTo>
                    <a:lnTo>
                      <a:pt x="5656" y="2575"/>
                    </a:lnTo>
                    <a:lnTo>
                      <a:pt x="5525" y="2789"/>
                    </a:lnTo>
                    <a:lnTo>
                      <a:pt x="5549" y="2754"/>
                    </a:lnTo>
                    <a:lnTo>
                      <a:pt x="5549" y="2754"/>
                    </a:lnTo>
                    <a:cubicBezTo>
                      <a:pt x="4299" y="4635"/>
                      <a:pt x="2834" y="6326"/>
                      <a:pt x="1167" y="7814"/>
                    </a:cubicBezTo>
                    <a:cubicBezTo>
                      <a:pt x="929" y="8028"/>
                      <a:pt x="655" y="8243"/>
                      <a:pt x="393" y="8469"/>
                    </a:cubicBezTo>
                    <a:cubicBezTo>
                      <a:pt x="251" y="8576"/>
                      <a:pt x="132" y="8683"/>
                      <a:pt x="1" y="8778"/>
                    </a:cubicBezTo>
                    <a:lnTo>
                      <a:pt x="12" y="8802"/>
                    </a:lnTo>
                    <a:cubicBezTo>
                      <a:pt x="179" y="8933"/>
                      <a:pt x="358" y="9064"/>
                      <a:pt x="536" y="9183"/>
                    </a:cubicBezTo>
                    <a:cubicBezTo>
                      <a:pt x="715" y="9290"/>
                      <a:pt x="894" y="9397"/>
                      <a:pt x="1072" y="9481"/>
                    </a:cubicBezTo>
                    <a:cubicBezTo>
                      <a:pt x="1251" y="9576"/>
                      <a:pt x="1429" y="9636"/>
                      <a:pt x="1620" y="9707"/>
                    </a:cubicBezTo>
                    <a:cubicBezTo>
                      <a:pt x="1834" y="9778"/>
                      <a:pt x="2060" y="9826"/>
                      <a:pt x="2275" y="9874"/>
                    </a:cubicBezTo>
                    <a:cubicBezTo>
                      <a:pt x="2489" y="9897"/>
                      <a:pt x="2691" y="9933"/>
                      <a:pt x="2918" y="9945"/>
                    </a:cubicBezTo>
                    <a:lnTo>
                      <a:pt x="2930" y="9945"/>
                    </a:lnTo>
                    <a:cubicBezTo>
                      <a:pt x="3042" y="9952"/>
                      <a:pt x="3154" y="9955"/>
                      <a:pt x="3266" y="9955"/>
                    </a:cubicBezTo>
                    <a:cubicBezTo>
                      <a:pt x="3722" y="9955"/>
                      <a:pt x="4171" y="9900"/>
                      <a:pt x="4620" y="9814"/>
                    </a:cubicBezTo>
                    <a:cubicBezTo>
                      <a:pt x="5370" y="9647"/>
                      <a:pt x="6108" y="9386"/>
                      <a:pt x="6787" y="9040"/>
                    </a:cubicBezTo>
                    <a:lnTo>
                      <a:pt x="6823" y="9040"/>
                    </a:lnTo>
                    <a:cubicBezTo>
                      <a:pt x="7204" y="8850"/>
                      <a:pt x="7573" y="8624"/>
                      <a:pt x="7954" y="8373"/>
                    </a:cubicBezTo>
                    <a:cubicBezTo>
                      <a:pt x="8573" y="7611"/>
                      <a:pt x="9156" y="6802"/>
                      <a:pt x="9692" y="5968"/>
                    </a:cubicBezTo>
                    <a:cubicBezTo>
                      <a:pt x="10299" y="5016"/>
                      <a:pt x="10823" y="4052"/>
                      <a:pt x="11252" y="3087"/>
                    </a:cubicBezTo>
                    <a:cubicBezTo>
                      <a:pt x="11288" y="3028"/>
                      <a:pt x="11288" y="2956"/>
                      <a:pt x="11264" y="2897"/>
                    </a:cubicBezTo>
                    <a:lnTo>
                      <a:pt x="11264" y="2849"/>
                    </a:lnTo>
                    <a:cubicBezTo>
                      <a:pt x="11240" y="2611"/>
                      <a:pt x="11133" y="2432"/>
                      <a:pt x="11026" y="2254"/>
                    </a:cubicBezTo>
                    <a:cubicBezTo>
                      <a:pt x="10942" y="2099"/>
                      <a:pt x="10835" y="1956"/>
                      <a:pt x="10692" y="1789"/>
                    </a:cubicBezTo>
                    <a:cubicBezTo>
                      <a:pt x="10407" y="1468"/>
                      <a:pt x="10049" y="1170"/>
                      <a:pt x="9633" y="873"/>
                    </a:cubicBezTo>
                    <a:cubicBezTo>
                      <a:pt x="9228" y="587"/>
                      <a:pt x="8811" y="373"/>
                      <a:pt x="8430" y="230"/>
                    </a:cubicBezTo>
                    <a:cubicBezTo>
                      <a:pt x="8073" y="99"/>
                      <a:pt x="7752" y="15"/>
                      <a:pt x="7478" y="15"/>
                    </a:cubicBezTo>
                    <a:cubicBezTo>
                      <a:pt x="7436" y="3"/>
                      <a:pt x="7397" y="0"/>
                      <a:pt x="736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70" name="Google Shape;470;p44"/>
              <p:cNvSpPr/>
              <p:nvPr/>
            </p:nvSpPr>
            <p:spPr>
              <a:xfrm>
                <a:off x="7092301" y="2441711"/>
                <a:ext cx="680037" cy="552064"/>
              </a:xfrm>
              <a:custGeom>
                <a:avLst/>
                <a:gdLst/>
                <a:ahLst/>
                <a:cxnLst/>
                <a:rect l="l" t="t" r="r" b="b"/>
                <a:pathLst>
                  <a:path w="15336" h="12450" extrusionOk="0">
                    <a:moveTo>
                      <a:pt x="51" y="1"/>
                    </a:moveTo>
                    <a:cubicBezTo>
                      <a:pt x="43" y="1"/>
                      <a:pt x="32" y="12"/>
                      <a:pt x="24" y="20"/>
                    </a:cubicBezTo>
                    <a:cubicBezTo>
                      <a:pt x="1" y="43"/>
                      <a:pt x="1" y="91"/>
                      <a:pt x="24" y="127"/>
                    </a:cubicBezTo>
                    <a:cubicBezTo>
                      <a:pt x="608" y="603"/>
                      <a:pt x="1191" y="1079"/>
                      <a:pt x="1751" y="1567"/>
                    </a:cubicBezTo>
                    <a:cubicBezTo>
                      <a:pt x="2322" y="2044"/>
                      <a:pt x="2894" y="2520"/>
                      <a:pt x="3465" y="2996"/>
                    </a:cubicBezTo>
                    <a:cubicBezTo>
                      <a:pt x="4608" y="3961"/>
                      <a:pt x="5775" y="4913"/>
                      <a:pt x="6918" y="5866"/>
                    </a:cubicBezTo>
                    <a:cubicBezTo>
                      <a:pt x="8073" y="6818"/>
                      <a:pt x="9240" y="7782"/>
                      <a:pt x="10395" y="8759"/>
                    </a:cubicBezTo>
                    <a:lnTo>
                      <a:pt x="12228" y="10271"/>
                    </a:lnTo>
                    <a:cubicBezTo>
                      <a:pt x="12812" y="10747"/>
                      <a:pt x="13371" y="11211"/>
                      <a:pt x="13955" y="11700"/>
                    </a:cubicBezTo>
                    <a:cubicBezTo>
                      <a:pt x="14074" y="11807"/>
                      <a:pt x="14205" y="11914"/>
                      <a:pt x="14324" y="12033"/>
                    </a:cubicBezTo>
                    <a:cubicBezTo>
                      <a:pt x="14419" y="12104"/>
                      <a:pt x="14502" y="12176"/>
                      <a:pt x="14598" y="12271"/>
                    </a:cubicBezTo>
                    <a:cubicBezTo>
                      <a:pt x="14610" y="12295"/>
                      <a:pt x="14645" y="12331"/>
                      <a:pt x="14669" y="12354"/>
                    </a:cubicBezTo>
                    <a:cubicBezTo>
                      <a:pt x="14743" y="12417"/>
                      <a:pt x="14836" y="12450"/>
                      <a:pt x="14929" y="12450"/>
                    </a:cubicBezTo>
                    <a:cubicBezTo>
                      <a:pt x="15030" y="12450"/>
                      <a:pt x="15130" y="12411"/>
                      <a:pt x="15205" y="12331"/>
                    </a:cubicBezTo>
                    <a:cubicBezTo>
                      <a:pt x="15324" y="12212"/>
                      <a:pt x="15336" y="12009"/>
                      <a:pt x="15252" y="11878"/>
                    </a:cubicBezTo>
                    <a:cubicBezTo>
                      <a:pt x="15205" y="11807"/>
                      <a:pt x="15133" y="11747"/>
                      <a:pt x="15038" y="11712"/>
                    </a:cubicBezTo>
                    <a:cubicBezTo>
                      <a:pt x="15026" y="11700"/>
                      <a:pt x="15014" y="11700"/>
                      <a:pt x="15002" y="11688"/>
                    </a:cubicBezTo>
                    <a:cubicBezTo>
                      <a:pt x="14419" y="11271"/>
                      <a:pt x="13848" y="10807"/>
                      <a:pt x="13300" y="10378"/>
                    </a:cubicBezTo>
                    <a:cubicBezTo>
                      <a:pt x="12681" y="9890"/>
                      <a:pt x="12062" y="9390"/>
                      <a:pt x="11442" y="8914"/>
                    </a:cubicBezTo>
                    <a:lnTo>
                      <a:pt x="9609" y="7485"/>
                    </a:lnTo>
                    <a:cubicBezTo>
                      <a:pt x="9014" y="7032"/>
                      <a:pt x="8418" y="6556"/>
                      <a:pt x="7823" y="6080"/>
                    </a:cubicBezTo>
                    <a:lnTo>
                      <a:pt x="4299" y="3306"/>
                    </a:lnTo>
                    <a:cubicBezTo>
                      <a:pt x="3703" y="2841"/>
                      <a:pt x="3120" y="2389"/>
                      <a:pt x="2525" y="1937"/>
                    </a:cubicBezTo>
                    <a:cubicBezTo>
                      <a:pt x="1917" y="1460"/>
                      <a:pt x="1310" y="996"/>
                      <a:pt x="715" y="532"/>
                    </a:cubicBezTo>
                    <a:cubicBezTo>
                      <a:pt x="501" y="365"/>
                      <a:pt x="310" y="198"/>
                      <a:pt x="96" y="32"/>
                    </a:cubicBezTo>
                    <a:cubicBezTo>
                      <a:pt x="84" y="20"/>
                      <a:pt x="72" y="20"/>
                      <a:pt x="60" y="20"/>
                    </a:cubicBezTo>
                    <a:cubicBezTo>
                      <a:pt x="60" y="6"/>
                      <a:pt x="56" y="1"/>
                      <a:pt x="51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71" name="Google Shape;471;p44"/>
              <p:cNvSpPr/>
              <p:nvPr/>
            </p:nvSpPr>
            <p:spPr>
              <a:xfrm>
                <a:off x="7782857" y="2991655"/>
                <a:ext cx="45983" cy="44387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1001" extrusionOk="0">
                    <a:moveTo>
                      <a:pt x="501" y="0"/>
                    </a:moveTo>
                    <a:cubicBezTo>
                      <a:pt x="227" y="0"/>
                      <a:pt x="1" y="250"/>
                      <a:pt x="25" y="524"/>
                    </a:cubicBezTo>
                    <a:cubicBezTo>
                      <a:pt x="37" y="798"/>
                      <a:pt x="275" y="1000"/>
                      <a:pt x="537" y="1000"/>
                    </a:cubicBezTo>
                    <a:cubicBezTo>
                      <a:pt x="811" y="1000"/>
                      <a:pt x="1037" y="738"/>
                      <a:pt x="1013" y="476"/>
                    </a:cubicBezTo>
                    <a:cubicBezTo>
                      <a:pt x="1001" y="191"/>
                      <a:pt x="763" y="0"/>
                      <a:pt x="50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72" name="Google Shape;472;p44"/>
              <p:cNvSpPr/>
              <p:nvPr/>
            </p:nvSpPr>
            <p:spPr>
              <a:xfrm>
                <a:off x="7853097" y="3049168"/>
                <a:ext cx="19555" cy="1853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418" extrusionOk="0">
                    <a:moveTo>
                      <a:pt x="203" y="1"/>
                    </a:moveTo>
                    <a:cubicBezTo>
                      <a:pt x="84" y="13"/>
                      <a:pt x="0" y="120"/>
                      <a:pt x="12" y="215"/>
                    </a:cubicBezTo>
                    <a:cubicBezTo>
                      <a:pt x="12" y="334"/>
                      <a:pt x="120" y="418"/>
                      <a:pt x="239" y="418"/>
                    </a:cubicBezTo>
                    <a:cubicBezTo>
                      <a:pt x="358" y="418"/>
                      <a:pt x="441" y="310"/>
                      <a:pt x="429" y="191"/>
                    </a:cubicBezTo>
                    <a:cubicBezTo>
                      <a:pt x="429" y="72"/>
                      <a:pt x="322" y="1"/>
                      <a:pt x="20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73" name="Google Shape;473;p44"/>
              <p:cNvSpPr/>
              <p:nvPr/>
            </p:nvSpPr>
            <p:spPr>
              <a:xfrm>
                <a:off x="7982446" y="3117545"/>
                <a:ext cx="126199" cy="99992"/>
              </a:xfrm>
              <a:custGeom>
                <a:avLst/>
                <a:gdLst/>
                <a:ahLst/>
                <a:cxnLst/>
                <a:rect l="l" t="t" r="r" b="b"/>
                <a:pathLst>
                  <a:path w="2846" h="2255" extrusionOk="0">
                    <a:moveTo>
                      <a:pt x="1861" y="1352"/>
                    </a:moveTo>
                    <a:cubicBezTo>
                      <a:pt x="1865" y="1364"/>
                      <a:pt x="1876" y="1379"/>
                      <a:pt x="1894" y="1388"/>
                    </a:cubicBezTo>
                    <a:cubicBezTo>
                      <a:pt x="1883" y="1376"/>
                      <a:pt x="1872" y="1364"/>
                      <a:pt x="1861" y="1352"/>
                    </a:cubicBezTo>
                    <a:close/>
                    <a:moveTo>
                      <a:pt x="100" y="0"/>
                    </a:moveTo>
                    <a:cubicBezTo>
                      <a:pt x="56" y="0"/>
                      <a:pt x="22" y="39"/>
                      <a:pt x="12" y="78"/>
                    </a:cubicBezTo>
                    <a:cubicBezTo>
                      <a:pt x="0" y="138"/>
                      <a:pt x="48" y="197"/>
                      <a:pt x="108" y="209"/>
                    </a:cubicBezTo>
                    <a:cubicBezTo>
                      <a:pt x="167" y="221"/>
                      <a:pt x="227" y="245"/>
                      <a:pt x="286" y="269"/>
                    </a:cubicBezTo>
                    <a:cubicBezTo>
                      <a:pt x="548" y="364"/>
                      <a:pt x="786" y="495"/>
                      <a:pt x="1024" y="638"/>
                    </a:cubicBezTo>
                    <a:cubicBezTo>
                      <a:pt x="1321" y="843"/>
                      <a:pt x="1607" y="1081"/>
                      <a:pt x="1861" y="1352"/>
                    </a:cubicBezTo>
                    <a:lnTo>
                      <a:pt x="1861" y="1352"/>
                    </a:lnTo>
                    <a:cubicBezTo>
                      <a:pt x="1859" y="1348"/>
                      <a:pt x="1858" y="1343"/>
                      <a:pt x="1858" y="1340"/>
                    </a:cubicBezTo>
                    <a:lnTo>
                      <a:pt x="1858" y="1340"/>
                    </a:lnTo>
                    <a:cubicBezTo>
                      <a:pt x="2072" y="1578"/>
                      <a:pt x="2251" y="1852"/>
                      <a:pt x="2382" y="2150"/>
                    </a:cubicBezTo>
                    <a:cubicBezTo>
                      <a:pt x="2406" y="2209"/>
                      <a:pt x="2489" y="2233"/>
                      <a:pt x="2548" y="2245"/>
                    </a:cubicBezTo>
                    <a:cubicBezTo>
                      <a:pt x="2566" y="2252"/>
                      <a:pt x="2584" y="2255"/>
                      <a:pt x="2603" y="2255"/>
                    </a:cubicBezTo>
                    <a:cubicBezTo>
                      <a:pt x="2648" y="2255"/>
                      <a:pt x="2693" y="2238"/>
                      <a:pt x="2727" y="2221"/>
                    </a:cubicBezTo>
                    <a:cubicBezTo>
                      <a:pt x="2787" y="2186"/>
                      <a:pt x="2810" y="2126"/>
                      <a:pt x="2822" y="2055"/>
                    </a:cubicBezTo>
                    <a:cubicBezTo>
                      <a:pt x="2846" y="1995"/>
                      <a:pt x="2822" y="1935"/>
                      <a:pt x="2798" y="1876"/>
                    </a:cubicBezTo>
                    <a:cubicBezTo>
                      <a:pt x="2667" y="1638"/>
                      <a:pt x="2489" y="1412"/>
                      <a:pt x="2310" y="1221"/>
                    </a:cubicBezTo>
                    <a:cubicBezTo>
                      <a:pt x="2108" y="1031"/>
                      <a:pt x="1905" y="840"/>
                      <a:pt x="1679" y="685"/>
                    </a:cubicBezTo>
                    <a:cubicBezTo>
                      <a:pt x="1215" y="364"/>
                      <a:pt x="703" y="150"/>
                      <a:pt x="167" y="7"/>
                    </a:cubicBezTo>
                    <a:lnTo>
                      <a:pt x="131" y="7"/>
                    </a:lnTo>
                    <a:cubicBezTo>
                      <a:pt x="121" y="2"/>
                      <a:pt x="110" y="0"/>
                      <a:pt x="100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74" name="Google Shape;474;p44"/>
              <p:cNvSpPr/>
              <p:nvPr/>
            </p:nvSpPr>
            <p:spPr>
              <a:xfrm>
                <a:off x="7250163" y="3122024"/>
                <a:ext cx="289379" cy="255590"/>
              </a:xfrm>
              <a:custGeom>
                <a:avLst/>
                <a:gdLst/>
                <a:ahLst/>
                <a:cxnLst/>
                <a:rect l="l" t="t" r="r" b="b"/>
                <a:pathLst>
                  <a:path w="6526" h="5764" extrusionOk="0">
                    <a:moveTo>
                      <a:pt x="2632" y="1"/>
                    </a:moveTo>
                    <a:cubicBezTo>
                      <a:pt x="2453" y="25"/>
                      <a:pt x="2287" y="108"/>
                      <a:pt x="2179" y="263"/>
                    </a:cubicBezTo>
                    <a:cubicBezTo>
                      <a:pt x="2096" y="382"/>
                      <a:pt x="2048" y="537"/>
                      <a:pt x="2060" y="715"/>
                    </a:cubicBezTo>
                    <a:cubicBezTo>
                      <a:pt x="2072" y="894"/>
                      <a:pt x="2120" y="1096"/>
                      <a:pt x="2191" y="1275"/>
                    </a:cubicBezTo>
                    <a:cubicBezTo>
                      <a:pt x="2263" y="1430"/>
                      <a:pt x="2370" y="1608"/>
                      <a:pt x="2525" y="1775"/>
                    </a:cubicBezTo>
                    <a:lnTo>
                      <a:pt x="2548" y="1811"/>
                    </a:lnTo>
                    <a:cubicBezTo>
                      <a:pt x="2167" y="1763"/>
                      <a:pt x="1763" y="1715"/>
                      <a:pt x="1358" y="1715"/>
                    </a:cubicBezTo>
                    <a:lnTo>
                      <a:pt x="1274" y="1715"/>
                    </a:lnTo>
                    <a:cubicBezTo>
                      <a:pt x="1096" y="1715"/>
                      <a:pt x="882" y="1727"/>
                      <a:pt x="679" y="1763"/>
                    </a:cubicBezTo>
                    <a:cubicBezTo>
                      <a:pt x="465" y="1811"/>
                      <a:pt x="334" y="1870"/>
                      <a:pt x="215" y="1954"/>
                    </a:cubicBezTo>
                    <a:cubicBezTo>
                      <a:pt x="155" y="2001"/>
                      <a:pt x="108" y="2073"/>
                      <a:pt x="48" y="2168"/>
                    </a:cubicBezTo>
                    <a:cubicBezTo>
                      <a:pt x="24" y="2239"/>
                      <a:pt x="1" y="2323"/>
                      <a:pt x="1" y="2430"/>
                    </a:cubicBezTo>
                    <a:cubicBezTo>
                      <a:pt x="24" y="2596"/>
                      <a:pt x="84" y="2763"/>
                      <a:pt x="203" y="2894"/>
                    </a:cubicBezTo>
                    <a:cubicBezTo>
                      <a:pt x="346" y="3061"/>
                      <a:pt x="536" y="3180"/>
                      <a:pt x="822" y="3263"/>
                    </a:cubicBezTo>
                    <a:cubicBezTo>
                      <a:pt x="703" y="3311"/>
                      <a:pt x="572" y="3418"/>
                      <a:pt x="512" y="3573"/>
                    </a:cubicBezTo>
                    <a:cubicBezTo>
                      <a:pt x="453" y="3739"/>
                      <a:pt x="477" y="3930"/>
                      <a:pt x="584" y="4109"/>
                    </a:cubicBezTo>
                    <a:cubicBezTo>
                      <a:pt x="655" y="4240"/>
                      <a:pt x="774" y="4323"/>
                      <a:pt x="977" y="4406"/>
                    </a:cubicBezTo>
                    <a:cubicBezTo>
                      <a:pt x="1132" y="4490"/>
                      <a:pt x="1334" y="4537"/>
                      <a:pt x="1513" y="4561"/>
                    </a:cubicBezTo>
                    <a:cubicBezTo>
                      <a:pt x="1608" y="4573"/>
                      <a:pt x="1727" y="4585"/>
                      <a:pt x="1846" y="4609"/>
                    </a:cubicBezTo>
                    <a:cubicBezTo>
                      <a:pt x="1715" y="4692"/>
                      <a:pt x="1608" y="4871"/>
                      <a:pt x="1655" y="5073"/>
                    </a:cubicBezTo>
                    <a:cubicBezTo>
                      <a:pt x="1667" y="5144"/>
                      <a:pt x="1703" y="5168"/>
                      <a:pt x="1727" y="5252"/>
                    </a:cubicBezTo>
                    <a:cubicBezTo>
                      <a:pt x="1763" y="5287"/>
                      <a:pt x="1786" y="5323"/>
                      <a:pt x="1822" y="5347"/>
                    </a:cubicBezTo>
                    <a:cubicBezTo>
                      <a:pt x="1929" y="5454"/>
                      <a:pt x="2048" y="5502"/>
                      <a:pt x="2144" y="5549"/>
                    </a:cubicBezTo>
                    <a:cubicBezTo>
                      <a:pt x="2298" y="5597"/>
                      <a:pt x="2441" y="5644"/>
                      <a:pt x="2608" y="5680"/>
                    </a:cubicBezTo>
                    <a:cubicBezTo>
                      <a:pt x="2775" y="5704"/>
                      <a:pt x="2941" y="5740"/>
                      <a:pt x="3144" y="5752"/>
                    </a:cubicBezTo>
                    <a:cubicBezTo>
                      <a:pt x="3275" y="5764"/>
                      <a:pt x="3430" y="5764"/>
                      <a:pt x="3572" y="5764"/>
                    </a:cubicBezTo>
                    <a:cubicBezTo>
                      <a:pt x="3787" y="5764"/>
                      <a:pt x="4013" y="5752"/>
                      <a:pt x="4251" y="5740"/>
                    </a:cubicBezTo>
                    <a:cubicBezTo>
                      <a:pt x="4918" y="5680"/>
                      <a:pt x="5596" y="5513"/>
                      <a:pt x="6358" y="5228"/>
                    </a:cubicBezTo>
                    <a:cubicBezTo>
                      <a:pt x="6418" y="5216"/>
                      <a:pt x="6466" y="5168"/>
                      <a:pt x="6489" y="5109"/>
                    </a:cubicBezTo>
                    <a:cubicBezTo>
                      <a:pt x="6525" y="5049"/>
                      <a:pt x="6525" y="4966"/>
                      <a:pt x="6489" y="4906"/>
                    </a:cubicBezTo>
                    <a:cubicBezTo>
                      <a:pt x="6454" y="4811"/>
                      <a:pt x="6358" y="4751"/>
                      <a:pt x="6251" y="4751"/>
                    </a:cubicBezTo>
                    <a:lnTo>
                      <a:pt x="6227" y="4751"/>
                    </a:lnTo>
                    <a:cubicBezTo>
                      <a:pt x="6370" y="4097"/>
                      <a:pt x="6358" y="3501"/>
                      <a:pt x="6192" y="2989"/>
                    </a:cubicBezTo>
                    <a:cubicBezTo>
                      <a:pt x="6132" y="2811"/>
                      <a:pt x="6073" y="2644"/>
                      <a:pt x="5989" y="2489"/>
                    </a:cubicBezTo>
                    <a:cubicBezTo>
                      <a:pt x="5894" y="2346"/>
                      <a:pt x="5799" y="2192"/>
                      <a:pt x="5680" y="2049"/>
                    </a:cubicBezTo>
                    <a:cubicBezTo>
                      <a:pt x="5501" y="1834"/>
                      <a:pt x="5287" y="1656"/>
                      <a:pt x="5096" y="1501"/>
                    </a:cubicBezTo>
                    <a:cubicBezTo>
                      <a:pt x="5025" y="1442"/>
                      <a:pt x="4965" y="1382"/>
                      <a:pt x="4882" y="1323"/>
                    </a:cubicBezTo>
                    <a:lnTo>
                      <a:pt x="4692" y="1144"/>
                    </a:lnTo>
                    <a:cubicBezTo>
                      <a:pt x="4263" y="751"/>
                      <a:pt x="3799" y="334"/>
                      <a:pt x="3263" y="108"/>
                    </a:cubicBezTo>
                    <a:cubicBezTo>
                      <a:pt x="3084" y="49"/>
                      <a:pt x="2906" y="1"/>
                      <a:pt x="2727" y="1"/>
                    </a:cubicBezTo>
                    <a:close/>
                  </a:path>
                </a:pathLst>
              </a:custGeom>
              <a:solidFill>
                <a:srgbClr val="F49BB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75" name="Google Shape;475;p44"/>
              <p:cNvSpPr/>
              <p:nvPr/>
            </p:nvSpPr>
            <p:spPr>
              <a:xfrm>
                <a:off x="6768685" y="2721826"/>
                <a:ext cx="242864" cy="291508"/>
              </a:xfrm>
              <a:custGeom>
                <a:avLst/>
                <a:gdLst/>
                <a:ahLst/>
                <a:cxnLst/>
                <a:rect l="l" t="t" r="r" b="b"/>
                <a:pathLst>
                  <a:path w="5477" h="6574" extrusionOk="0">
                    <a:moveTo>
                      <a:pt x="2858" y="1"/>
                    </a:moveTo>
                    <a:cubicBezTo>
                      <a:pt x="2750" y="1"/>
                      <a:pt x="2655" y="25"/>
                      <a:pt x="2548" y="72"/>
                    </a:cubicBezTo>
                    <a:cubicBezTo>
                      <a:pt x="2393" y="132"/>
                      <a:pt x="2262" y="263"/>
                      <a:pt x="2131" y="442"/>
                    </a:cubicBezTo>
                    <a:cubicBezTo>
                      <a:pt x="2000" y="620"/>
                      <a:pt x="1905" y="846"/>
                      <a:pt x="1834" y="1013"/>
                    </a:cubicBezTo>
                    <a:cubicBezTo>
                      <a:pt x="1738" y="1215"/>
                      <a:pt x="1667" y="1454"/>
                      <a:pt x="1595" y="1751"/>
                    </a:cubicBezTo>
                    <a:cubicBezTo>
                      <a:pt x="1536" y="1632"/>
                      <a:pt x="1464" y="1501"/>
                      <a:pt x="1357" y="1382"/>
                    </a:cubicBezTo>
                    <a:cubicBezTo>
                      <a:pt x="1214" y="1204"/>
                      <a:pt x="1072" y="1084"/>
                      <a:pt x="905" y="1025"/>
                    </a:cubicBezTo>
                    <a:cubicBezTo>
                      <a:pt x="845" y="1013"/>
                      <a:pt x="786" y="1001"/>
                      <a:pt x="738" y="1001"/>
                    </a:cubicBezTo>
                    <a:cubicBezTo>
                      <a:pt x="607" y="1001"/>
                      <a:pt x="476" y="1061"/>
                      <a:pt x="369" y="1144"/>
                    </a:cubicBezTo>
                    <a:cubicBezTo>
                      <a:pt x="179" y="1334"/>
                      <a:pt x="119" y="1620"/>
                      <a:pt x="60" y="1894"/>
                    </a:cubicBezTo>
                    <a:cubicBezTo>
                      <a:pt x="12" y="2096"/>
                      <a:pt x="0" y="2311"/>
                      <a:pt x="12" y="2549"/>
                    </a:cubicBezTo>
                    <a:cubicBezTo>
                      <a:pt x="24" y="3001"/>
                      <a:pt x="131" y="3490"/>
                      <a:pt x="310" y="4013"/>
                    </a:cubicBezTo>
                    <a:cubicBezTo>
                      <a:pt x="476" y="4502"/>
                      <a:pt x="714" y="4978"/>
                      <a:pt x="1024" y="5395"/>
                    </a:cubicBezTo>
                    <a:cubicBezTo>
                      <a:pt x="1334" y="5835"/>
                      <a:pt x="1715" y="6157"/>
                      <a:pt x="2131" y="6371"/>
                    </a:cubicBezTo>
                    <a:cubicBezTo>
                      <a:pt x="2334" y="6466"/>
                      <a:pt x="2560" y="6538"/>
                      <a:pt x="2798" y="6561"/>
                    </a:cubicBezTo>
                    <a:cubicBezTo>
                      <a:pt x="2858" y="6561"/>
                      <a:pt x="2917" y="6573"/>
                      <a:pt x="2988" y="6573"/>
                    </a:cubicBezTo>
                    <a:cubicBezTo>
                      <a:pt x="3227" y="6573"/>
                      <a:pt x="3453" y="6538"/>
                      <a:pt x="3679" y="6442"/>
                    </a:cubicBezTo>
                    <a:cubicBezTo>
                      <a:pt x="3893" y="6359"/>
                      <a:pt x="4120" y="6192"/>
                      <a:pt x="4310" y="5966"/>
                    </a:cubicBezTo>
                    <a:cubicBezTo>
                      <a:pt x="4489" y="5776"/>
                      <a:pt x="4643" y="5549"/>
                      <a:pt x="4810" y="5287"/>
                    </a:cubicBezTo>
                    <a:cubicBezTo>
                      <a:pt x="4929" y="5073"/>
                      <a:pt x="5024" y="4871"/>
                      <a:pt x="5120" y="4692"/>
                    </a:cubicBezTo>
                    <a:cubicBezTo>
                      <a:pt x="5215" y="4513"/>
                      <a:pt x="5286" y="4311"/>
                      <a:pt x="5346" y="4121"/>
                    </a:cubicBezTo>
                    <a:cubicBezTo>
                      <a:pt x="5405" y="3930"/>
                      <a:pt x="5441" y="3751"/>
                      <a:pt x="5465" y="3585"/>
                    </a:cubicBezTo>
                    <a:cubicBezTo>
                      <a:pt x="5477" y="3418"/>
                      <a:pt x="5465" y="3263"/>
                      <a:pt x="5417" y="3120"/>
                    </a:cubicBezTo>
                    <a:cubicBezTo>
                      <a:pt x="5370" y="2989"/>
                      <a:pt x="5263" y="2882"/>
                      <a:pt x="5120" y="2823"/>
                    </a:cubicBezTo>
                    <a:cubicBezTo>
                      <a:pt x="5072" y="2811"/>
                      <a:pt x="5013" y="2799"/>
                      <a:pt x="4953" y="2799"/>
                    </a:cubicBezTo>
                    <a:cubicBezTo>
                      <a:pt x="4846" y="2799"/>
                      <a:pt x="4727" y="2823"/>
                      <a:pt x="4643" y="2858"/>
                    </a:cubicBezTo>
                    <a:cubicBezTo>
                      <a:pt x="4715" y="2716"/>
                      <a:pt x="4763" y="2585"/>
                      <a:pt x="4810" y="2454"/>
                    </a:cubicBezTo>
                    <a:cubicBezTo>
                      <a:pt x="4893" y="2216"/>
                      <a:pt x="4941" y="2001"/>
                      <a:pt x="4953" y="1799"/>
                    </a:cubicBezTo>
                    <a:cubicBezTo>
                      <a:pt x="4953" y="1704"/>
                      <a:pt x="4953" y="1608"/>
                      <a:pt x="4941" y="1513"/>
                    </a:cubicBezTo>
                    <a:cubicBezTo>
                      <a:pt x="4929" y="1418"/>
                      <a:pt x="4882" y="1323"/>
                      <a:pt x="4810" y="1215"/>
                    </a:cubicBezTo>
                    <a:cubicBezTo>
                      <a:pt x="4763" y="1144"/>
                      <a:pt x="4691" y="1084"/>
                      <a:pt x="4608" y="1037"/>
                    </a:cubicBezTo>
                    <a:cubicBezTo>
                      <a:pt x="4512" y="977"/>
                      <a:pt x="4405" y="953"/>
                      <a:pt x="4298" y="953"/>
                    </a:cubicBezTo>
                    <a:cubicBezTo>
                      <a:pt x="4108" y="953"/>
                      <a:pt x="3917" y="1025"/>
                      <a:pt x="3703" y="1192"/>
                    </a:cubicBezTo>
                    <a:cubicBezTo>
                      <a:pt x="3655" y="1239"/>
                      <a:pt x="3620" y="1263"/>
                      <a:pt x="3572" y="1311"/>
                    </a:cubicBezTo>
                    <a:cubicBezTo>
                      <a:pt x="3584" y="1263"/>
                      <a:pt x="3584" y="1204"/>
                      <a:pt x="3596" y="1156"/>
                    </a:cubicBezTo>
                    <a:cubicBezTo>
                      <a:pt x="3620" y="1061"/>
                      <a:pt x="3620" y="965"/>
                      <a:pt x="3596" y="858"/>
                    </a:cubicBezTo>
                    <a:cubicBezTo>
                      <a:pt x="3596" y="799"/>
                      <a:pt x="3584" y="739"/>
                      <a:pt x="3584" y="680"/>
                    </a:cubicBezTo>
                    <a:cubicBezTo>
                      <a:pt x="3572" y="620"/>
                      <a:pt x="3560" y="584"/>
                      <a:pt x="3536" y="525"/>
                    </a:cubicBezTo>
                    <a:cubicBezTo>
                      <a:pt x="3512" y="418"/>
                      <a:pt x="3453" y="346"/>
                      <a:pt x="3393" y="263"/>
                    </a:cubicBezTo>
                    <a:cubicBezTo>
                      <a:pt x="3322" y="191"/>
                      <a:pt x="3227" y="132"/>
                      <a:pt x="3108" y="72"/>
                    </a:cubicBezTo>
                    <a:cubicBezTo>
                      <a:pt x="3036" y="13"/>
                      <a:pt x="2953" y="1"/>
                      <a:pt x="2858" y="1"/>
                    </a:cubicBezTo>
                    <a:close/>
                  </a:path>
                </a:pathLst>
              </a:custGeom>
              <a:solidFill>
                <a:srgbClr val="F49BB5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76" name="Google Shape;476;p44"/>
              <p:cNvSpPr/>
              <p:nvPr/>
            </p:nvSpPr>
            <p:spPr>
              <a:xfrm>
                <a:off x="7291358" y="3258246"/>
                <a:ext cx="100347" cy="13791"/>
              </a:xfrm>
              <a:custGeom>
                <a:avLst/>
                <a:gdLst/>
                <a:ahLst/>
                <a:cxnLst/>
                <a:rect l="l" t="t" r="r" b="b"/>
                <a:pathLst>
                  <a:path w="2263" h="311" extrusionOk="0">
                    <a:moveTo>
                      <a:pt x="2155" y="1"/>
                    </a:moveTo>
                    <a:cubicBezTo>
                      <a:pt x="2179" y="13"/>
                      <a:pt x="2155" y="13"/>
                      <a:pt x="2143" y="13"/>
                    </a:cubicBezTo>
                    <a:cubicBezTo>
                      <a:pt x="1941" y="60"/>
                      <a:pt x="1727" y="84"/>
                      <a:pt x="1524" y="120"/>
                    </a:cubicBezTo>
                    <a:lnTo>
                      <a:pt x="1536" y="120"/>
                    </a:lnTo>
                    <a:cubicBezTo>
                      <a:pt x="1322" y="144"/>
                      <a:pt x="1119" y="167"/>
                      <a:pt x="905" y="179"/>
                    </a:cubicBezTo>
                    <a:cubicBezTo>
                      <a:pt x="851" y="182"/>
                      <a:pt x="797" y="184"/>
                      <a:pt x="742" y="184"/>
                    </a:cubicBezTo>
                    <a:cubicBezTo>
                      <a:pt x="577" y="184"/>
                      <a:pt x="405" y="170"/>
                      <a:pt x="226" y="144"/>
                    </a:cubicBezTo>
                    <a:lnTo>
                      <a:pt x="238" y="144"/>
                    </a:lnTo>
                    <a:cubicBezTo>
                      <a:pt x="191" y="144"/>
                      <a:pt x="155" y="132"/>
                      <a:pt x="95" y="120"/>
                    </a:cubicBezTo>
                    <a:cubicBezTo>
                      <a:pt x="60" y="120"/>
                      <a:pt x="12" y="132"/>
                      <a:pt x="12" y="167"/>
                    </a:cubicBezTo>
                    <a:cubicBezTo>
                      <a:pt x="0" y="191"/>
                      <a:pt x="36" y="239"/>
                      <a:pt x="60" y="239"/>
                    </a:cubicBezTo>
                    <a:cubicBezTo>
                      <a:pt x="226" y="263"/>
                      <a:pt x="393" y="286"/>
                      <a:pt x="572" y="298"/>
                    </a:cubicBezTo>
                    <a:cubicBezTo>
                      <a:pt x="750" y="310"/>
                      <a:pt x="929" y="310"/>
                      <a:pt x="1107" y="310"/>
                    </a:cubicBezTo>
                    <a:cubicBezTo>
                      <a:pt x="1286" y="310"/>
                      <a:pt x="1465" y="298"/>
                      <a:pt x="1643" y="263"/>
                    </a:cubicBezTo>
                    <a:cubicBezTo>
                      <a:pt x="1822" y="239"/>
                      <a:pt x="2012" y="203"/>
                      <a:pt x="2191" y="179"/>
                    </a:cubicBezTo>
                    <a:cubicBezTo>
                      <a:pt x="2239" y="167"/>
                      <a:pt x="2262" y="120"/>
                      <a:pt x="2250" y="72"/>
                    </a:cubicBezTo>
                    <a:cubicBezTo>
                      <a:pt x="2250" y="48"/>
                      <a:pt x="2239" y="25"/>
                      <a:pt x="2203" y="13"/>
                    </a:cubicBezTo>
                    <a:cubicBezTo>
                      <a:pt x="2191" y="1"/>
                      <a:pt x="2179" y="1"/>
                      <a:pt x="2155" y="1"/>
                    </a:cubicBezTo>
                    <a:close/>
                  </a:path>
                </a:pathLst>
              </a:custGeom>
              <a:solidFill>
                <a:srgbClr val="491F2E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77" name="Google Shape;477;p44"/>
              <p:cNvSpPr/>
              <p:nvPr/>
            </p:nvSpPr>
            <p:spPr>
              <a:xfrm>
                <a:off x="7336765" y="3314207"/>
                <a:ext cx="80792" cy="15564"/>
              </a:xfrm>
              <a:custGeom>
                <a:avLst/>
                <a:gdLst/>
                <a:ahLst/>
                <a:cxnLst/>
                <a:rect l="l" t="t" r="r" b="b"/>
                <a:pathLst>
                  <a:path w="1822" h="351" extrusionOk="0">
                    <a:moveTo>
                      <a:pt x="1703" y="1"/>
                    </a:moveTo>
                    <a:cubicBezTo>
                      <a:pt x="1667" y="36"/>
                      <a:pt x="1655" y="36"/>
                      <a:pt x="1655" y="36"/>
                    </a:cubicBezTo>
                    <a:cubicBezTo>
                      <a:pt x="1429" y="108"/>
                      <a:pt x="1215" y="156"/>
                      <a:pt x="988" y="179"/>
                    </a:cubicBezTo>
                    <a:cubicBezTo>
                      <a:pt x="782" y="211"/>
                      <a:pt x="581" y="222"/>
                      <a:pt x="375" y="222"/>
                    </a:cubicBezTo>
                    <a:cubicBezTo>
                      <a:pt x="271" y="222"/>
                      <a:pt x="167" y="219"/>
                      <a:pt x="60" y="215"/>
                    </a:cubicBezTo>
                    <a:cubicBezTo>
                      <a:pt x="36" y="215"/>
                      <a:pt x="0" y="239"/>
                      <a:pt x="0" y="275"/>
                    </a:cubicBezTo>
                    <a:cubicBezTo>
                      <a:pt x="0" y="298"/>
                      <a:pt x="36" y="334"/>
                      <a:pt x="60" y="334"/>
                    </a:cubicBezTo>
                    <a:cubicBezTo>
                      <a:pt x="262" y="343"/>
                      <a:pt x="464" y="351"/>
                      <a:pt x="666" y="351"/>
                    </a:cubicBezTo>
                    <a:cubicBezTo>
                      <a:pt x="750" y="351"/>
                      <a:pt x="833" y="350"/>
                      <a:pt x="917" y="346"/>
                    </a:cubicBezTo>
                    <a:cubicBezTo>
                      <a:pt x="1048" y="346"/>
                      <a:pt x="1179" y="334"/>
                      <a:pt x="1310" y="310"/>
                    </a:cubicBezTo>
                    <a:cubicBezTo>
                      <a:pt x="1453" y="298"/>
                      <a:pt x="1596" y="275"/>
                      <a:pt x="1727" y="227"/>
                    </a:cubicBezTo>
                    <a:cubicBezTo>
                      <a:pt x="1786" y="215"/>
                      <a:pt x="1822" y="156"/>
                      <a:pt x="1810" y="96"/>
                    </a:cubicBezTo>
                    <a:cubicBezTo>
                      <a:pt x="1786" y="48"/>
                      <a:pt x="1750" y="1"/>
                      <a:pt x="1703" y="1"/>
                    </a:cubicBezTo>
                    <a:close/>
                  </a:path>
                </a:pathLst>
              </a:custGeom>
              <a:solidFill>
                <a:srgbClr val="491F2E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78" name="Google Shape;478;p44"/>
              <p:cNvSpPr/>
              <p:nvPr/>
            </p:nvSpPr>
            <p:spPr>
              <a:xfrm>
                <a:off x="6834668" y="2804083"/>
                <a:ext cx="11130" cy="60350"/>
              </a:xfrm>
              <a:custGeom>
                <a:avLst/>
                <a:gdLst/>
                <a:ahLst/>
                <a:cxnLst/>
                <a:rect l="l" t="t" r="r" b="b"/>
                <a:pathLst>
                  <a:path w="251" h="1361" extrusionOk="0">
                    <a:moveTo>
                      <a:pt x="156" y="0"/>
                    </a:moveTo>
                    <a:cubicBezTo>
                      <a:pt x="124" y="0"/>
                      <a:pt x="107" y="22"/>
                      <a:pt x="107" y="51"/>
                    </a:cubicBezTo>
                    <a:cubicBezTo>
                      <a:pt x="72" y="146"/>
                      <a:pt x="60" y="253"/>
                      <a:pt x="48" y="361"/>
                    </a:cubicBezTo>
                    <a:cubicBezTo>
                      <a:pt x="36" y="444"/>
                      <a:pt x="36" y="551"/>
                      <a:pt x="12" y="658"/>
                    </a:cubicBezTo>
                    <a:cubicBezTo>
                      <a:pt x="0" y="861"/>
                      <a:pt x="12" y="1087"/>
                      <a:pt x="48" y="1301"/>
                    </a:cubicBezTo>
                    <a:cubicBezTo>
                      <a:pt x="48" y="1325"/>
                      <a:pt x="72" y="1361"/>
                      <a:pt x="119" y="1361"/>
                    </a:cubicBezTo>
                    <a:cubicBezTo>
                      <a:pt x="155" y="1361"/>
                      <a:pt x="179" y="1325"/>
                      <a:pt x="179" y="1277"/>
                    </a:cubicBezTo>
                    <a:cubicBezTo>
                      <a:pt x="167" y="1146"/>
                      <a:pt x="155" y="1015"/>
                      <a:pt x="155" y="884"/>
                    </a:cubicBezTo>
                    <a:cubicBezTo>
                      <a:pt x="155" y="742"/>
                      <a:pt x="155" y="599"/>
                      <a:pt x="167" y="468"/>
                    </a:cubicBezTo>
                    <a:cubicBezTo>
                      <a:pt x="167" y="408"/>
                      <a:pt x="179" y="361"/>
                      <a:pt x="191" y="301"/>
                    </a:cubicBezTo>
                    <a:lnTo>
                      <a:pt x="238" y="75"/>
                    </a:lnTo>
                    <a:cubicBezTo>
                      <a:pt x="250" y="51"/>
                      <a:pt x="227" y="3"/>
                      <a:pt x="191" y="3"/>
                    </a:cubicBezTo>
                    <a:lnTo>
                      <a:pt x="179" y="3"/>
                    </a:lnTo>
                    <a:cubicBezTo>
                      <a:pt x="170" y="1"/>
                      <a:pt x="163" y="0"/>
                      <a:pt x="1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79" name="Google Shape;479;p44"/>
              <p:cNvSpPr/>
              <p:nvPr/>
            </p:nvSpPr>
            <p:spPr>
              <a:xfrm>
                <a:off x="6900650" y="2783818"/>
                <a:ext cx="28024" cy="89616"/>
              </a:xfrm>
              <a:custGeom>
                <a:avLst/>
                <a:gdLst/>
                <a:ahLst/>
                <a:cxnLst/>
                <a:rect l="l" t="t" r="r" b="b"/>
                <a:pathLst>
                  <a:path w="632" h="2021" extrusionOk="0">
                    <a:moveTo>
                      <a:pt x="520" y="1"/>
                    </a:moveTo>
                    <a:cubicBezTo>
                      <a:pt x="503" y="1"/>
                      <a:pt x="489" y="9"/>
                      <a:pt x="489" y="32"/>
                    </a:cubicBezTo>
                    <a:cubicBezTo>
                      <a:pt x="429" y="163"/>
                      <a:pt x="393" y="294"/>
                      <a:pt x="322" y="425"/>
                    </a:cubicBezTo>
                    <a:cubicBezTo>
                      <a:pt x="274" y="591"/>
                      <a:pt x="227" y="746"/>
                      <a:pt x="179" y="901"/>
                    </a:cubicBezTo>
                    <a:cubicBezTo>
                      <a:pt x="132" y="1068"/>
                      <a:pt x="108" y="1234"/>
                      <a:pt x="72" y="1401"/>
                    </a:cubicBezTo>
                    <a:cubicBezTo>
                      <a:pt x="48" y="1556"/>
                      <a:pt x="12" y="1722"/>
                      <a:pt x="1" y="1889"/>
                    </a:cubicBezTo>
                    <a:lnTo>
                      <a:pt x="1" y="1913"/>
                    </a:lnTo>
                    <a:cubicBezTo>
                      <a:pt x="1" y="1937"/>
                      <a:pt x="1" y="1949"/>
                      <a:pt x="12" y="1972"/>
                    </a:cubicBezTo>
                    <a:cubicBezTo>
                      <a:pt x="36" y="2008"/>
                      <a:pt x="60" y="2020"/>
                      <a:pt x="96" y="2020"/>
                    </a:cubicBezTo>
                    <a:cubicBezTo>
                      <a:pt x="120" y="2020"/>
                      <a:pt x="155" y="2020"/>
                      <a:pt x="167" y="2008"/>
                    </a:cubicBezTo>
                    <a:cubicBezTo>
                      <a:pt x="191" y="1996"/>
                      <a:pt x="215" y="1949"/>
                      <a:pt x="215" y="1913"/>
                    </a:cubicBezTo>
                    <a:cubicBezTo>
                      <a:pt x="215" y="1794"/>
                      <a:pt x="227" y="1675"/>
                      <a:pt x="239" y="1556"/>
                    </a:cubicBezTo>
                    <a:lnTo>
                      <a:pt x="239" y="1591"/>
                    </a:lnTo>
                    <a:lnTo>
                      <a:pt x="286" y="1282"/>
                    </a:lnTo>
                    <a:cubicBezTo>
                      <a:pt x="298" y="1163"/>
                      <a:pt x="334" y="1044"/>
                      <a:pt x="358" y="925"/>
                    </a:cubicBezTo>
                    <a:cubicBezTo>
                      <a:pt x="417" y="687"/>
                      <a:pt x="477" y="448"/>
                      <a:pt x="572" y="222"/>
                    </a:cubicBezTo>
                    <a:lnTo>
                      <a:pt x="572" y="234"/>
                    </a:lnTo>
                    <a:lnTo>
                      <a:pt x="608" y="103"/>
                    </a:lnTo>
                    <a:cubicBezTo>
                      <a:pt x="632" y="67"/>
                      <a:pt x="608" y="32"/>
                      <a:pt x="584" y="8"/>
                    </a:cubicBezTo>
                    <a:lnTo>
                      <a:pt x="548" y="8"/>
                    </a:lnTo>
                    <a:cubicBezTo>
                      <a:pt x="540" y="4"/>
                      <a:pt x="529" y="1"/>
                      <a:pt x="5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80" name="Google Shape;480;p44"/>
              <p:cNvSpPr/>
              <p:nvPr/>
            </p:nvSpPr>
            <p:spPr>
              <a:xfrm>
                <a:off x="6953995" y="2853393"/>
                <a:ext cx="19555" cy="42037"/>
              </a:xfrm>
              <a:custGeom>
                <a:avLst/>
                <a:gdLst/>
                <a:ahLst/>
                <a:cxnLst/>
                <a:rect l="l" t="t" r="r" b="b"/>
                <a:pathLst>
                  <a:path w="441" h="948" extrusionOk="0">
                    <a:moveTo>
                      <a:pt x="346" y="0"/>
                    </a:moveTo>
                    <a:cubicBezTo>
                      <a:pt x="338" y="0"/>
                      <a:pt x="330" y="14"/>
                      <a:pt x="322" y="22"/>
                    </a:cubicBezTo>
                    <a:cubicBezTo>
                      <a:pt x="262" y="153"/>
                      <a:pt x="203" y="272"/>
                      <a:pt x="155" y="427"/>
                    </a:cubicBezTo>
                    <a:cubicBezTo>
                      <a:pt x="95" y="570"/>
                      <a:pt x="60" y="725"/>
                      <a:pt x="24" y="868"/>
                    </a:cubicBezTo>
                    <a:cubicBezTo>
                      <a:pt x="0" y="904"/>
                      <a:pt x="36" y="939"/>
                      <a:pt x="60" y="939"/>
                    </a:cubicBezTo>
                    <a:cubicBezTo>
                      <a:pt x="68" y="945"/>
                      <a:pt x="77" y="947"/>
                      <a:pt x="86" y="947"/>
                    </a:cubicBezTo>
                    <a:cubicBezTo>
                      <a:pt x="115" y="947"/>
                      <a:pt x="143" y="922"/>
                      <a:pt x="143" y="904"/>
                    </a:cubicBezTo>
                    <a:cubicBezTo>
                      <a:pt x="167" y="737"/>
                      <a:pt x="226" y="582"/>
                      <a:pt x="274" y="427"/>
                    </a:cubicBezTo>
                    <a:cubicBezTo>
                      <a:pt x="322" y="308"/>
                      <a:pt x="357" y="201"/>
                      <a:pt x="417" y="94"/>
                    </a:cubicBezTo>
                    <a:cubicBezTo>
                      <a:pt x="441" y="70"/>
                      <a:pt x="417" y="22"/>
                      <a:pt x="393" y="11"/>
                    </a:cubicBezTo>
                    <a:lnTo>
                      <a:pt x="357" y="11"/>
                    </a:lnTo>
                    <a:cubicBezTo>
                      <a:pt x="354" y="3"/>
                      <a:pt x="350" y="0"/>
                      <a:pt x="3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81" name="Google Shape;481;p44"/>
              <p:cNvSpPr/>
              <p:nvPr/>
            </p:nvSpPr>
            <p:spPr>
              <a:xfrm>
                <a:off x="7460305" y="2834325"/>
                <a:ext cx="619864" cy="529538"/>
              </a:xfrm>
              <a:custGeom>
                <a:avLst/>
                <a:gdLst/>
                <a:ahLst/>
                <a:cxnLst/>
                <a:rect l="l" t="t" r="r" b="b"/>
                <a:pathLst>
                  <a:path w="13979" h="11942" extrusionOk="0">
                    <a:moveTo>
                      <a:pt x="11109" y="0"/>
                    </a:moveTo>
                    <a:cubicBezTo>
                      <a:pt x="10692" y="0"/>
                      <a:pt x="10240" y="95"/>
                      <a:pt x="9799" y="274"/>
                    </a:cubicBezTo>
                    <a:cubicBezTo>
                      <a:pt x="8632" y="714"/>
                      <a:pt x="7751" y="1643"/>
                      <a:pt x="7013" y="2477"/>
                    </a:cubicBezTo>
                    <a:cubicBezTo>
                      <a:pt x="6882" y="2619"/>
                      <a:pt x="6763" y="2762"/>
                      <a:pt x="6620" y="2905"/>
                    </a:cubicBezTo>
                    <a:cubicBezTo>
                      <a:pt x="6370" y="3191"/>
                      <a:pt x="6108" y="3489"/>
                      <a:pt x="5846" y="3774"/>
                    </a:cubicBezTo>
                    <a:cubicBezTo>
                      <a:pt x="5394" y="4262"/>
                      <a:pt x="4882" y="4739"/>
                      <a:pt x="4346" y="5203"/>
                    </a:cubicBezTo>
                    <a:cubicBezTo>
                      <a:pt x="4155" y="5370"/>
                      <a:pt x="3953" y="5536"/>
                      <a:pt x="3727" y="5715"/>
                    </a:cubicBezTo>
                    <a:cubicBezTo>
                      <a:pt x="2667" y="6572"/>
                      <a:pt x="1536" y="7251"/>
                      <a:pt x="369" y="7787"/>
                    </a:cubicBezTo>
                    <a:cubicBezTo>
                      <a:pt x="345" y="7799"/>
                      <a:pt x="310" y="7834"/>
                      <a:pt x="286" y="7882"/>
                    </a:cubicBezTo>
                    <a:cubicBezTo>
                      <a:pt x="250" y="7894"/>
                      <a:pt x="226" y="7941"/>
                      <a:pt x="191" y="7977"/>
                    </a:cubicBezTo>
                    <a:cubicBezTo>
                      <a:pt x="60" y="8239"/>
                      <a:pt x="0" y="8537"/>
                      <a:pt x="0" y="8954"/>
                    </a:cubicBezTo>
                    <a:cubicBezTo>
                      <a:pt x="0" y="9275"/>
                      <a:pt x="60" y="9632"/>
                      <a:pt x="203" y="10085"/>
                    </a:cubicBezTo>
                    <a:cubicBezTo>
                      <a:pt x="322" y="10442"/>
                      <a:pt x="488" y="10799"/>
                      <a:pt x="703" y="11144"/>
                    </a:cubicBezTo>
                    <a:cubicBezTo>
                      <a:pt x="893" y="11466"/>
                      <a:pt x="1131" y="11716"/>
                      <a:pt x="1369" y="11882"/>
                    </a:cubicBezTo>
                    <a:cubicBezTo>
                      <a:pt x="1417" y="11918"/>
                      <a:pt x="1477" y="11942"/>
                      <a:pt x="1536" y="11942"/>
                    </a:cubicBezTo>
                    <a:lnTo>
                      <a:pt x="1572" y="11942"/>
                    </a:lnTo>
                    <a:cubicBezTo>
                      <a:pt x="4644" y="11871"/>
                      <a:pt x="7477" y="11061"/>
                      <a:pt x="9775" y="9620"/>
                    </a:cubicBezTo>
                    <a:cubicBezTo>
                      <a:pt x="10347" y="9263"/>
                      <a:pt x="10883" y="8858"/>
                      <a:pt x="11371" y="8430"/>
                    </a:cubicBezTo>
                    <a:cubicBezTo>
                      <a:pt x="11847" y="8001"/>
                      <a:pt x="12287" y="7501"/>
                      <a:pt x="12680" y="6965"/>
                    </a:cubicBezTo>
                    <a:cubicBezTo>
                      <a:pt x="13073" y="6453"/>
                      <a:pt x="13383" y="5870"/>
                      <a:pt x="13597" y="5263"/>
                    </a:cubicBezTo>
                    <a:cubicBezTo>
                      <a:pt x="13847" y="4643"/>
                      <a:pt x="13954" y="4072"/>
                      <a:pt x="13954" y="3512"/>
                    </a:cubicBezTo>
                    <a:cubicBezTo>
                      <a:pt x="13978" y="3000"/>
                      <a:pt x="13871" y="2477"/>
                      <a:pt x="13692" y="2000"/>
                    </a:cubicBezTo>
                    <a:cubicBezTo>
                      <a:pt x="13502" y="1500"/>
                      <a:pt x="13216" y="1060"/>
                      <a:pt x="12859" y="738"/>
                    </a:cubicBezTo>
                    <a:cubicBezTo>
                      <a:pt x="12490" y="393"/>
                      <a:pt x="11990" y="155"/>
                      <a:pt x="11502" y="83"/>
                    </a:cubicBezTo>
                    <a:cubicBezTo>
                      <a:pt x="11371" y="24"/>
                      <a:pt x="11240" y="0"/>
                      <a:pt x="1110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82" name="Google Shape;482;p44"/>
              <p:cNvSpPr/>
              <p:nvPr/>
            </p:nvSpPr>
            <p:spPr>
              <a:xfrm>
                <a:off x="7800816" y="2854368"/>
                <a:ext cx="277761" cy="268760"/>
              </a:xfrm>
              <a:custGeom>
                <a:avLst/>
                <a:gdLst/>
                <a:ahLst/>
                <a:cxnLst/>
                <a:rect l="l" t="t" r="r" b="b"/>
                <a:pathLst>
                  <a:path w="6264" h="6061" extrusionOk="0">
                    <a:moveTo>
                      <a:pt x="1680" y="0"/>
                    </a:moveTo>
                    <a:cubicBezTo>
                      <a:pt x="1060" y="322"/>
                      <a:pt x="513" y="798"/>
                      <a:pt x="1" y="1298"/>
                    </a:cubicBezTo>
                    <a:cubicBezTo>
                      <a:pt x="406" y="2013"/>
                      <a:pt x="882" y="2679"/>
                      <a:pt x="1418" y="3298"/>
                    </a:cubicBezTo>
                    <a:cubicBezTo>
                      <a:pt x="2025" y="4001"/>
                      <a:pt x="2692" y="4632"/>
                      <a:pt x="3465" y="5144"/>
                    </a:cubicBezTo>
                    <a:cubicBezTo>
                      <a:pt x="3751" y="5323"/>
                      <a:pt x="4037" y="5501"/>
                      <a:pt x="4335" y="5656"/>
                    </a:cubicBezTo>
                    <a:cubicBezTo>
                      <a:pt x="4620" y="5799"/>
                      <a:pt x="4918" y="5918"/>
                      <a:pt x="5216" y="6025"/>
                    </a:cubicBezTo>
                    <a:lnTo>
                      <a:pt x="5287" y="6061"/>
                    </a:lnTo>
                    <a:cubicBezTo>
                      <a:pt x="5537" y="5656"/>
                      <a:pt x="5763" y="5227"/>
                      <a:pt x="5930" y="4763"/>
                    </a:cubicBezTo>
                    <a:cubicBezTo>
                      <a:pt x="6121" y="4275"/>
                      <a:pt x="6228" y="3799"/>
                      <a:pt x="6263" y="3334"/>
                    </a:cubicBezTo>
                    <a:cubicBezTo>
                      <a:pt x="5513" y="3060"/>
                      <a:pt x="4799" y="2727"/>
                      <a:pt x="4108" y="2286"/>
                    </a:cubicBezTo>
                    <a:cubicBezTo>
                      <a:pt x="3585" y="1965"/>
                      <a:pt x="3096" y="1572"/>
                      <a:pt x="2656" y="1143"/>
                    </a:cubicBezTo>
                    <a:cubicBezTo>
                      <a:pt x="2430" y="917"/>
                      <a:pt x="2215" y="703"/>
                      <a:pt x="2025" y="465"/>
                    </a:cubicBezTo>
                    <a:cubicBezTo>
                      <a:pt x="1906" y="310"/>
                      <a:pt x="1787" y="167"/>
                      <a:pt x="168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83" name="Google Shape;483;p44"/>
              <p:cNvSpPr/>
              <p:nvPr/>
            </p:nvSpPr>
            <p:spPr>
              <a:xfrm>
                <a:off x="7864183" y="3000612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84" name="Google Shape;484;p44"/>
              <p:cNvSpPr/>
              <p:nvPr/>
            </p:nvSpPr>
            <p:spPr>
              <a:xfrm>
                <a:off x="7955529" y="3082425"/>
                <a:ext cx="44" cy="1109"/>
              </a:xfrm>
              <a:custGeom>
                <a:avLst/>
                <a:gdLst/>
                <a:ahLst/>
                <a:cxnLst/>
                <a:rect l="l" t="t" r="r" b="b"/>
                <a:pathLst>
                  <a:path w="1" h="25" extrusionOk="0">
                    <a:moveTo>
                      <a:pt x="0" y="25"/>
                    </a:moveTo>
                    <a:cubicBezTo>
                      <a:pt x="0" y="1"/>
                      <a:pt x="0" y="1"/>
                      <a:pt x="0" y="25"/>
                    </a:cubicBezTo>
                    <a:cubicBezTo>
                      <a:pt x="0" y="1"/>
                      <a:pt x="0" y="1"/>
                      <a:pt x="0" y="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85" name="Google Shape;485;p44"/>
              <p:cNvSpPr/>
              <p:nvPr/>
            </p:nvSpPr>
            <p:spPr>
              <a:xfrm>
                <a:off x="7955529" y="3083490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86" name="Google Shape;486;p44"/>
              <p:cNvSpPr/>
              <p:nvPr/>
            </p:nvSpPr>
            <p:spPr>
              <a:xfrm>
                <a:off x="7670935" y="2981589"/>
                <a:ext cx="279358" cy="312083"/>
              </a:xfrm>
              <a:custGeom>
                <a:avLst/>
                <a:gdLst/>
                <a:ahLst/>
                <a:cxnLst/>
                <a:rect l="l" t="t" r="r" b="b"/>
                <a:pathLst>
                  <a:path w="6300" h="7038" extrusionOk="0">
                    <a:moveTo>
                      <a:pt x="3419" y="6927"/>
                    </a:moveTo>
                    <a:cubicBezTo>
                      <a:pt x="3424" y="6942"/>
                      <a:pt x="3442" y="6942"/>
                      <a:pt x="3442" y="6942"/>
                    </a:cubicBezTo>
                    <a:cubicBezTo>
                      <a:pt x="3434" y="6937"/>
                      <a:pt x="3427" y="6932"/>
                      <a:pt x="3419" y="6927"/>
                    </a:cubicBezTo>
                    <a:close/>
                    <a:moveTo>
                      <a:pt x="1501" y="1"/>
                    </a:moveTo>
                    <a:cubicBezTo>
                      <a:pt x="1358" y="156"/>
                      <a:pt x="1215" y="310"/>
                      <a:pt x="1084" y="453"/>
                    </a:cubicBezTo>
                    <a:cubicBezTo>
                      <a:pt x="739" y="810"/>
                      <a:pt x="370" y="1168"/>
                      <a:pt x="1" y="1525"/>
                    </a:cubicBezTo>
                    <a:cubicBezTo>
                      <a:pt x="190" y="2212"/>
                      <a:pt x="462" y="2911"/>
                      <a:pt x="770" y="3563"/>
                    </a:cubicBezTo>
                    <a:lnTo>
                      <a:pt x="770" y="3563"/>
                    </a:lnTo>
                    <a:cubicBezTo>
                      <a:pt x="768" y="3562"/>
                      <a:pt x="766" y="3561"/>
                      <a:pt x="763" y="3561"/>
                    </a:cubicBezTo>
                    <a:lnTo>
                      <a:pt x="763" y="3561"/>
                    </a:lnTo>
                    <a:cubicBezTo>
                      <a:pt x="1144" y="4359"/>
                      <a:pt x="1608" y="5121"/>
                      <a:pt x="2192" y="5811"/>
                    </a:cubicBezTo>
                    <a:cubicBezTo>
                      <a:pt x="2192" y="5811"/>
                      <a:pt x="2192" y="5823"/>
                      <a:pt x="2203" y="5823"/>
                    </a:cubicBezTo>
                    <a:cubicBezTo>
                      <a:pt x="2394" y="6025"/>
                      <a:pt x="2584" y="6240"/>
                      <a:pt x="2799" y="6430"/>
                    </a:cubicBezTo>
                    <a:cubicBezTo>
                      <a:pt x="2994" y="6603"/>
                      <a:pt x="3201" y="6775"/>
                      <a:pt x="3419" y="6927"/>
                    </a:cubicBezTo>
                    <a:lnTo>
                      <a:pt x="3419" y="6927"/>
                    </a:lnTo>
                    <a:cubicBezTo>
                      <a:pt x="3418" y="6924"/>
                      <a:pt x="3418" y="6921"/>
                      <a:pt x="3418" y="6918"/>
                    </a:cubicBezTo>
                    <a:lnTo>
                      <a:pt x="3418" y="6918"/>
                    </a:lnTo>
                    <a:cubicBezTo>
                      <a:pt x="3477" y="6966"/>
                      <a:pt x="3561" y="7014"/>
                      <a:pt x="3620" y="7037"/>
                    </a:cubicBezTo>
                    <a:cubicBezTo>
                      <a:pt x="4108" y="6799"/>
                      <a:pt x="4573" y="6549"/>
                      <a:pt x="5025" y="6264"/>
                    </a:cubicBezTo>
                    <a:cubicBezTo>
                      <a:pt x="5466" y="6002"/>
                      <a:pt x="5894" y="5692"/>
                      <a:pt x="6299" y="5359"/>
                    </a:cubicBezTo>
                    <a:cubicBezTo>
                      <a:pt x="5978" y="5216"/>
                      <a:pt x="5668" y="5049"/>
                      <a:pt x="5371" y="4871"/>
                    </a:cubicBezTo>
                    <a:cubicBezTo>
                      <a:pt x="4894" y="4573"/>
                      <a:pt x="4454" y="4228"/>
                      <a:pt x="4049" y="3823"/>
                    </a:cubicBezTo>
                    <a:cubicBezTo>
                      <a:pt x="3644" y="3442"/>
                      <a:pt x="3263" y="3013"/>
                      <a:pt x="2930" y="2549"/>
                    </a:cubicBezTo>
                    <a:cubicBezTo>
                      <a:pt x="2346" y="1763"/>
                      <a:pt x="1894" y="894"/>
                      <a:pt x="15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87" name="Google Shape;487;p44"/>
              <p:cNvSpPr/>
              <p:nvPr/>
            </p:nvSpPr>
            <p:spPr>
              <a:xfrm>
                <a:off x="7768091" y="3239267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0"/>
                    </a:move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88" name="Google Shape;488;p44"/>
              <p:cNvSpPr/>
              <p:nvPr/>
            </p:nvSpPr>
            <p:spPr>
              <a:xfrm>
                <a:off x="7509925" y="3116747"/>
                <a:ext cx="191161" cy="242376"/>
              </a:xfrm>
              <a:custGeom>
                <a:avLst/>
                <a:gdLst/>
                <a:ahLst/>
                <a:cxnLst/>
                <a:rect l="l" t="t" r="r" b="b"/>
                <a:pathLst>
                  <a:path w="4311" h="5466" extrusionOk="0">
                    <a:moveTo>
                      <a:pt x="1703" y="1"/>
                    </a:moveTo>
                    <a:cubicBezTo>
                      <a:pt x="1179" y="394"/>
                      <a:pt x="596" y="751"/>
                      <a:pt x="0" y="1049"/>
                    </a:cubicBezTo>
                    <a:cubicBezTo>
                      <a:pt x="12" y="1346"/>
                      <a:pt x="60" y="1644"/>
                      <a:pt x="108" y="1942"/>
                    </a:cubicBezTo>
                    <a:cubicBezTo>
                      <a:pt x="238" y="2641"/>
                      <a:pt x="439" y="3316"/>
                      <a:pt x="746" y="3968"/>
                    </a:cubicBezTo>
                    <a:lnTo>
                      <a:pt x="746" y="3968"/>
                    </a:lnTo>
                    <a:cubicBezTo>
                      <a:pt x="744" y="3967"/>
                      <a:pt x="742" y="3966"/>
                      <a:pt x="739" y="3966"/>
                    </a:cubicBezTo>
                    <a:lnTo>
                      <a:pt x="739" y="3966"/>
                    </a:lnTo>
                    <a:cubicBezTo>
                      <a:pt x="965" y="4442"/>
                      <a:pt x="1251" y="4906"/>
                      <a:pt x="1584" y="5299"/>
                    </a:cubicBezTo>
                    <a:lnTo>
                      <a:pt x="1572" y="5288"/>
                    </a:lnTo>
                    <a:lnTo>
                      <a:pt x="1572" y="5288"/>
                    </a:lnTo>
                    <a:cubicBezTo>
                      <a:pt x="1632" y="5347"/>
                      <a:pt x="1679" y="5406"/>
                      <a:pt x="1739" y="5466"/>
                    </a:cubicBezTo>
                    <a:cubicBezTo>
                      <a:pt x="2620" y="5382"/>
                      <a:pt x="3477" y="5240"/>
                      <a:pt x="4310" y="5037"/>
                    </a:cubicBezTo>
                    <a:cubicBezTo>
                      <a:pt x="3548" y="4382"/>
                      <a:pt x="2989" y="3513"/>
                      <a:pt x="2560" y="2620"/>
                    </a:cubicBezTo>
                    <a:cubicBezTo>
                      <a:pt x="2322" y="2120"/>
                      <a:pt x="2120" y="1596"/>
                      <a:pt x="1965" y="1072"/>
                    </a:cubicBezTo>
                    <a:cubicBezTo>
                      <a:pt x="1858" y="715"/>
                      <a:pt x="1763" y="358"/>
                      <a:pt x="1703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89" name="Google Shape;489;p44"/>
              <p:cNvSpPr/>
              <p:nvPr/>
            </p:nvSpPr>
            <p:spPr>
              <a:xfrm>
                <a:off x="7514670" y="3202817"/>
                <a:ext cx="44" cy="4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90" name="Google Shape;490;p44"/>
              <p:cNvSpPr/>
              <p:nvPr/>
            </p:nvSpPr>
            <p:spPr>
              <a:xfrm>
                <a:off x="8029982" y="2872859"/>
                <a:ext cx="50683" cy="132008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2977" extrusionOk="0">
                    <a:moveTo>
                      <a:pt x="226" y="0"/>
                    </a:moveTo>
                    <a:cubicBezTo>
                      <a:pt x="226" y="48"/>
                      <a:pt x="238" y="72"/>
                      <a:pt x="250" y="119"/>
                    </a:cubicBezTo>
                    <a:cubicBezTo>
                      <a:pt x="357" y="488"/>
                      <a:pt x="357" y="881"/>
                      <a:pt x="310" y="1262"/>
                    </a:cubicBezTo>
                    <a:cubicBezTo>
                      <a:pt x="250" y="1667"/>
                      <a:pt x="143" y="2072"/>
                      <a:pt x="0" y="2453"/>
                    </a:cubicBezTo>
                    <a:cubicBezTo>
                      <a:pt x="357" y="2631"/>
                      <a:pt x="726" y="2786"/>
                      <a:pt x="1131" y="2929"/>
                    </a:cubicBezTo>
                    <a:cubicBezTo>
                      <a:pt x="1143" y="2810"/>
                      <a:pt x="1143" y="2703"/>
                      <a:pt x="1143" y="2608"/>
                    </a:cubicBezTo>
                    <a:cubicBezTo>
                      <a:pt x="1143" y="2084"/>
                      <a:pt x="1048" y="1560"/>
                      <a:pt x="881" y="1084"/>
                    </a:cubicBezTo>
                    <a:cubicBezTo>
                      <a:pt x="714" y="667"/>
                      <a:pt x="488" y="298"/>
                      <a:pt x="226" y="0"/>
                    </a:cubicBezTo>
                    <a:close/>
                    <a:moveTo>
                      <a:pt x="1131" y="2929"/>
                    </a:moveTo>
                    <a:lnTo>
                      <a:pt x="1107" y="2965"/>
                    </a:lnTo>
                    <a:lnTo>
                      <a:pt x="1107" y="2977"/>
                    </a:lnTo>
                    <a:lnTo>
                      <a:pt x="1131" y="2929"/>
                    </a:ln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91" name="Google Shape;491;p44"/>
              <p:cNvSpPr/>
              <p:nvPr/>
            </p:nvSpPr>
            <p:spPr>
              <a:xfrm>
                <a:off x="7883206" y="3091959"/>
                <a:ext cx="152095" cy="127263"/>
              </a:xfrm>
              <a:custGeom>
                <a:avLst/>
                <a:gdLst/>
                <a:ahLst/>
                <a:cxnLst/>
                <a:rect l="l" t="t" r="r" b="b"/>
                <a:pathLst>
                  <a:path w="3430" h="2870" extrusionOk="0">
                    <a:moveTo>
                      <a:pt x="1905" y="0"/>
                    </a:moveTo>
                    <a:cubicBezTo>
                      <a:pt x="1667" y="310"/>
                      <a:pt x="1429" y="619"/>
                      <a:pt x="1167" y="917"/>
                    </a:cubicBezTo>
                    <a:cubicBezTo>
                      <a:pt x="1060" y="1036"/>
                      <a:pt x="953" y="1155"/>
                      <a:pt x="834" y="1262"/>
                    </a:cubicBezTo>
                    <a:cubicBezTo>
                      <a:pt x="619" y="1477"/>
                      <a:pt x="381" y="1679"/>
                      <a:pt x="143" y="1870"/>
                    </a:cubicBezTo>
                    <a:cubicBezTo>
                      <a:pt x="95" y="1917"/>
                      <a:pt x="48" y="1953"/>
                      <a:pt x="0" y="1977"/>
                    </a:cubicBezTo>
                    <a:cubicBezTo>
                      <a:pt x="203" y="2131"/>
                      <a:pt x="393" y="2262"/>
                      <a:pt x="584" y="2382"/>
                    </a:cubicBezTo>
                    <a:cubicBezTo>
                      <a:pt x="750" y="2489"/>
                      <a:pt x="917" y="2572"/>
                      <a:pt x="1072" y="2667"/>
                    </a:cubicBezTo>
                    <a:cubicBezTo>
                      <a:pt x="1191" y="2727"/>
                      <a:pt x="1334" y="2798"/>
                      <a:pt x="1453" y="2858"/>
                    </a:cubicBezTo>
                    <a:lnTo>
                      <a:pt x="1488" y="2870"/>
                    </a:lnTo>
                    <a:cubicBezTo>
                      <a:pt x="1607" y="2786"/>
                      <a:pt x="1715" y="2679"/>
                      <a:pt x="1834" y="2584"/>
                    </a:cubicBezTo>
                    <a:cubicBezTo>
                      <a:pt x="2310" y="2155"/>
                      <a:pt x="2762" y="1667"/>
                      <a:pt x="3143" y="1131"/>
                    </a:cubicBezTo>
                    <a:cubicBezTo>
                      <a:pt x="3251" y="1000"/>
                      <a:pt x="3334" y="846"/>
                      <a:pt x="3429" y="715"/>
                    </a:cubicBezTo>
                    <a:lnTo>
                      <a:pt x="3393" y="703"/>
                    </a:lnTo>
                    <a:lnTo>
                      <a:pt x="3370" y="679"/>
                    </a:lnTo>
                    <a:cubicBezTo>
                      <a:pt x="3084" y="584"/>
                      <a:pt x="2786" y="465"/>
                      <a:pt x="2489" y="310"/>
                    </a:cubicBezTo>
                    <a:lnTo>
                      <a:pt x="1905" y="0"/>
                    </a:ln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92" name="Google Shape;492;p44"/>
              <p:cNvSpPr/>
              <p:nvPr/>
            </p:nvSpPr>
            <p:spPr>
              <a:xfrm>
                <a:off x="7484029" y="3247160"/>
                <a:ext cx="354297" cy="115157"/>
              </a:xfrm>
              <a:custGeom>
                <a:avLst/>
                <a:gdLst/>
                <a:ahLst/>
                <a:cxnLst/>
                <a:rect l="l" t="t" r="r" b="b"/>
                <a:pathLst>
                  <a:path w="7990" h="2597" extrusionOk="0">
                    <a:moveTo>
                      <a:pt x="6538" y="1"/>
                    </a:moveTo>
                    <a:cubicBezTo>
                      <a:pt x="6323" y="144"/>
                      <a:pt x="6061" y="263"/>
                      <a:pt x="5787" y="370"/>
                    </a:cubicBezTo>
                    <a:cubicBezTo>
                      <a:pt x="5192" y="620"/>
                      <a:pt x="4573" y="846"/>
                      <a:pt x="3942" y="1025"/>
                    </a:cubicBezTo>
                    <a:cubicBezTo>
                      <a:pt x="4204" y="1370"/>
                      <a:pt x="4478" y="1691"/>
                      <a:pt x="4763" y="1977"/>
                    </a:cubicBezTo>
                    <a:cubicBezTo>
                      <a:pt x="4810" y="2024"/>
                      <a:pt x="4857" y="2059"/>
                      <a:pt x="4892" y="2094"/>
                    </a:cubicBezTo>
                    <a:lnTo>
                      <a:pt x="4892" y="2094"/>
                    </a:lnTo>
                    <a:cubicBezTo>
                      <a:pt x="5984" y="1820"/>
                      <a:pt x="7028" y="1440"/>
                      <a:pt x="7990" y="965"/>
                    </a:cubicBezTo>
                    <a:lnTo>
                      <a:pt x="7978" y="965"/>
                    </a:lnTo>
                    <a:cubicBezTo>
                      <a:pt x="7966" y="965"/>
                      <a:pt x="7966" y="977"/>
                      <a:pt x="7942" y="977"/>
                    </a:cubicBezTo>
                    <a:cubicBezTo>
                      <a:pt x="7931" y="977"/>
                      <a:pt x="7919" y="989"/>
                      <a:pt x="7883" y="989"/>
                    </a:cubicBezTo>
                    <a:cubicBezTo>
                      <a:pt x="7859" y="1013"/>
                      <a:pt x="7835" y="1025"/>
                      <a:pt x="7788" y="1037"/>
                    </a:cubicBezTo>
                    <a:lnTo>
                      <a:pt x="7740" y="1013"/>
                    </a:lnTo>
                    <a:lnTo>
                      <a:pt x="7704" y="989"/>
                    </a:lnTo>
                    <a:cubicBezTo>
                      <a:pt x="7669" y="965"/>
                      <a:pt x="7633" y="953"/>
                      <a:pt x="7585" y="917"/>
                    </a:cubicBezTo>
                    <a:cubicBezTo>
                      <a:pt x="7383" y="775"/>
                      <a:pt x="7157" y="608"/>
                      <a:pt x="6966" y="429"/>
                    </a:cubicBezTo>
                    <a:lnTo>
                      <a:pt x="6895" y="358"/>
                    </a:lnTo>
                    <a:cubicBezTo>
                      <a:pt x="6776" y="251"/>
                      <a:pt x="6657" y="132"/>
                      <a:pt x="6538" y="1"/>
                    </a:cubicBezTo>
                    <a:close/>
                    <a:moveTo>
                      <a:pt x="4892" y="2094"/>
                    </a:moveTo>
                    <a:cubicBezTo>
                      <a:pt x="4889" y="2095"/>
                      <a:pt x="4886" y="2095"/>
                      <a:pt x="4883" y="2096"/>
                    </a:cubicBezTo>
                    <a:cubicBezTo>
                      <a:pt x="4387" y="2215"/>
                      <a:pt x="3881" y="2315"/>
                      <a:pt x="3368" y="2394"/>
                    </a:cubicBezTo>
                    <a:lnTo>
                      <a:pt x="3368" y="2394"/>
                    </a:lnTo>
                    <a:cubicBezTo>
                      <a:pt x="3369" y="2394"/>
                      <a:pt x="3370" y="2394"/>
                      <a:pt x="3370" y="2394"/>
                    </a:cubicBezTo>
                    <a:lnTo>
                      <a:pt x="3394" y="2394"/>
                    </a:lnTo>
                    <a:cubicBezTo>
                      <a:pt x="3799" y="2334"/>
                      <a:pt x="4204" y="2263"/>
                      <a:pt x="4597" y="2168"/>
                    </a:cubicBezTo>
                    <a:cubicBezTo>
                      <a:pt x="4704" y="2144"/>
                      <a:pt x="4799" y="2120"/>
                      <a:pt x="4894" y="2096"/>
                    </a:cubicBezTo>
                    <a:cubicBezTo>
                      <a:pt x="4894" y="2095"/>
                      <a:pt x="4893" y="2095"/>
                      <a:pt x="4892" y="2094"/>
                    </a:cubicBezTo>
                    <a:close/>
                    <a:moveTo>
                      <a:pt x="1561" y="1489"/>
                    </a:moveTo>
                    <a:cubicBezTo>
                      <a:pt x="1061" y="1548"/>
                      <a:pt x="549" y="1572"/>
                      <a:pt x="49" y="1584"/>
                    </a:cubicBezTo>
                    <a:lnTo>
                      <a:pt x="1" y="1584"/>
                    </a:lnTo>
                    <a:cubicBezTo>
                      <a:pt x="49" y="1668"/>
                      <a:pt x="96" y="1739"/>
                      <a:pt x="132" y="1799"/>
                    </a:cubicBezTo>
                    <a:cubicBezTo>
                      <a:pt x="322" y="2120"/>
                      <a:pt x="561" y="2382"/>
                      <a:pt x="799" y="2537"/>
                    </a:cubicBezTo>
                    <a:cubicBezTo>
                      <a:pt x="846" y="2572"/>
                      <a:pt x="906" y="2596"/>
                      <a:pt x="965" y="2596"/>
                    </a:cubicBezTo>
                    <a:lnTo>
                      <a:pt x="1013" y="2596"/>
                    </a:lnTo>
                    <a:cubicBezTo>
                      <a:pt x="1813" y="2582"/>
                      <a:pt x="2599" y="2512"/>
                      <a:pt x="3368" y="2394"/>
                    </a:cubicBezTo>
                    <a:lnTo>
                      <a:pt x="3368" y="2394"/>
                    </a:lnTo>
                    <a:cubicBezTo>
                      <a:pt x="3024" y="2442"/>
                      <a:pt x="2679" y="2477"/>
                      <a:pt x="2323" y="2513"/>
                    </a:cubicBezTo>
                    <a:cubicBezTo>
                      <a:pt x="2263" y="2453"/>
                      <a:pt x="2216" y="2394"/>
                      <a:pt x="2156" y="2334"/>
                    </a:cubicBezTo>
                    <a:cubicBezTo>
                      <a:pt x="1954" y="2084"/>
                      <a:pt x="1739" y="1799"/>
                      <a:pt x="1561" y="1489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93" name="Google Shape;493;p44"/>
              <p:cNvSpPr/>
              <p:nvPr/>
            </p:nvSpPr>
            <p:spPr>
              <a:xfrm>
                <a:off x="7554268" y="3293100"/>
                <a:ext cx="147882" cy="66026"/>
              </a:xfrm>
              <a:custGeom>
                <a:avLst/>
                <a:gdLst/>
                <a:ahLst/>
                <a:cxnLst/>
                <a:rect l="l" t="t" r="r" b="b"/>
                <a:pathLst>
                  <a:path w="3335" h="1489" extrusionOk="0">
                    <a:moveTo>
                      <a:pt x="2358" y="1"/>
                    </a:moveTo>
                    <a:cubicBezTo>
                      <a:pt x="1727" y="167"/>
                      <a:pt x="1084" y="310"/>
                      <a:pt x="429" y="405"/>
                    </a:cubicBezTo>
                    <a:cubicBezTo>
                      <a:pt x="274" y="417"/>
                      <a:pt x="143" y="453"/>
                      <a:pt x="1" y="465"/>
                    </a:cubicBezTo>
                    <a:cubicBezTo>
                      <a:pt x="179" y="774"/>
                      <a:pt x="382" y="1060"/>
                      <a:pt x="596" y="1310"/>
                    </a:cubicBezTo>
                    <a:cubicBezTo>
                      <a:pt x="655" y="1370"/>
                      <a:pt x="691" y="1429"/>
                      <a:pt x="751" y="1489"/>
                    </a:cubicBezTo>
                    <a:cubicBezTo>
                      <a:pt x="1108" y="1465"/>
                      <a:pt x="1453" y="1417"/>
                      <a:pt x="1798" y="1370"/>
                    </a:cubicBezTo>
                    <a:lnTo>
                      <a:pt x="1822" y="1370"/>
                    </a:lnTo>
                    <a:cubicBezTo>
                      <a:pt x="2227" y="1310"/>
                      <a:pt x="2632" y="1239"/>
                      <a:pt x="3037" y="1144"/>
                    </a:cubicBezTo>
                    <a:cubicBezTo>
                      <a:pt x="3132" y="1120"/>
                      <a:pt x="3227" y="1108"/>
                      <a:pt x="3334" y="1072"/>
                    </a:cubicBezTo>
                    <a:cubicBezTo>
                      <a:pt x="2989" y="763"/>
                      <a:pt x="2656" y="405"/>
                      <a:pt x="2358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94" name="Google Shape;494;p44"/>
              <p:cNvSpPr/>
              <p:nvPr/>
            </p:nvSpPr>
            <p:spPr>
              <a:xfrm>
                <a:off x="7776028" y="3180113"/>
                <a:ext cx="173734" cy="113561"/>
              </a:xfrm>
              <a:custGeom>
                <a:avLst/>
                <a:gdLst/>
                <a:ahLst/>
                <a:cxnLst/>
                <a:rect l="l" t="t" r="r" b="b"/>
                <a:pathLst>
                  <a:path w="3918" h="2561" extrusionOk="0">
                    <a:moveTo>
                      <a:pt x="2417" y="1"/>
                    </a:moveTo>
                    <a:cubicBezTo>
                      <a:pt x="1667" y="584"/>
                      <a:pt x="857" y="1096"/>
                      <a:pt x="0" y="1525"/>
                    </a:cubicBezTo>
                    <a:cubicBezTo>
                      <a:pt x="119" y="1656"/>
                      <a:pt x="238" y="1775"/>
                      <a:pt x="357" y="1882"/>
                    </a:cubicBezTo>
                    <a:lnTo>
                      <a:pt x="429" y="1953"/>
                    </a:lnTo>
                    <a:cubicBezTo>
                      <a:pt x="619" y="2132"/>
                      <a:pt x="845" y="2310"/>
                      <a:pt x="1048" y="2441"/>
                    </a:cubicBezTo>
                    <a:cubicBezTo>
                      <a:pt x="1096" y="2477"/>
                      <a:pt x="1119" y="2489"/>
                      <a:pt x="1167" y="2525"/>
                    </a:cubicBezTo>
                    <a:lnTo>
                      <a:pt x="1203" y="2537"/>
                    </a:lnTo>
                    <a:lnTo>
                      <a:pt x="1250" y="2560"/>
                    </a:lnTo>
                    <a:cubicBezTo>
                      <a:pt x="1274" y="2549"/>
                      <a:pt x="1322" y="2537"/>
                      <a:pt x="1346" y="2525"/>
                    </a:cubicBezTo>
                    <a:cubicBezTo>
                      <a:pt x="1369" y="2501"/>
                      <a:pt x="1381" y="2501"/>
                      <a:pt x="1405" y="2501"/>
                    </a:cubicBezTo>
                    <a:cubicBezTo>
                      <a:pt x="1834" y="2299"/>
                      <a:pt x="2274" y="2060"/>
                      <a:pt x="2667" y="1810"/>
                    </a:cubicBezTo>
                    <a:cubicBezTo>
                      <a:pt x="3108" y="1537"/>
                      <a:pt x="3536" y="1227"/>
                      <a:pt x="3917" y="894"/>
                    </a:cubicBezTo>
                    <a:cubicBezTo>
                      <a:pt x="3774" y="822"/>
                      <a:pt x="3643" y="763"/>
                      <a:pt x="3489" y="691"/>
                    </a:cubicBezTo>
                    <a:cubicBezTo>
                      <a:pt x="3322" y="596"/>
                      <a:pt x="3167" y="513"/>
                      <a:pt x="3001" y="405"/>
                    </a:cubicBezTo>
                    <a:cubicBezTo>
                      <a:pt x="2786" y="274"/>
                      <a:pt x="2596" y="143"/>
                      <a:pt x="2417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95" name="Google Shape;495;p44"/>
              <p:cNvSpPr/>
              <p:nvPr/>
            </p:nvSpPr>
            <p:spPr>
              <a:xfrm>
                <a:off x="7967679" y="2982121"/>
                <a:ext cx="110901" cy="141541"/>
              </a:xfrm>
              <a:custGeom>
                <a:avLst/>
                <a:gdLst/>
                <a:ahLst/>
                <a:cxnLst/>
                <a:rect l="l" t="t" r="r" b="b"/>
                <a:pathLst>
                  <a:path w="2501" h="3192" extrusionOk="0">
                    <a:moveTo>
                      <a:pt x="1369" y="1"/>
                    </a:moveTo>
                    <a:cubicBezTo>
                      <a:pt x="1369" y="25"/>
                      <a:pt x="1369" y="36"/>
                      <a:pt x="1357" y="60"/>
                    </a:cubicBezTo>
                    <a:cubicBezTo>
                      <a:pt x="1191" y="501"/>
                      <a:pt x="988" y="918"/>
                      <a:pt x="750" y="1310"/>
                    </a:cubicBezTo>
                    <a:cubicBezTo>
                      <a:pt x="524" y="1715"/>
                      <a:pt x="274" y="2084"/>
                      <a:pt x="0" y="2465"/>
                    </a:cubicBezTo>
                    <a:cubicBezTo>
                      <a:pt x="203" y="2584"/>
                      <a:pt x="393" y="2680"/>
                      <a:pt x="572" y="2787"/>
                    </a:cubicBezTo>
                    <a:cubicBezTo>
                      <a:pt x="869" y="2942"/>
                      <a:pt x="1167" y="3061"/>
                      <a:pt x="1441" y="3156"/>
                    </a:cubicBezTo>
                    <a:lnTo>
                      <a:pt x="1476" y="3180"/>
                    </a:lnTo>
                    <a:lnTo>
                      <a:pt x="1500" y="3192"/>
                    </a:lnTo>
                    <a:cubicBezTo>
                      <a:pt x="1762" y="2787"/>
                      <a:pt x="1977" y="2358"/>
                      <a:pt x="2155" y="1894"/>
                    </a:cubicBezTo>
                    <a:cubicBezTo>
                      <a:pt x="2334" y="1418"/>
                      <a:pt x="2453" y="953"/>
                      <a:pt x="2500" y="501"/>
                    </a:cubicBezTo>
                    <a:lnTo>
                      <a:pt x="2500" y="501"/>
                    </a:lnTo>
                    <a:lnTo>
                      <a:pt x="2489" y="525"/>
                    </a:lnTo>
                    <a:lnTo>
                      <a:pt x="2500" y="477"/>
                    </a:lnTo>
                    <a:cubicBezTo>
                      <a:pt x="2119" y="334"/>
                      <a:pt x="1727" y="179"/>
                      <a:pt x="1369" y="1"/>
                    </a:cubicBezTo>
                    <a:close/>
                  </a:path>
                </a:pathLst>
              </a:custGeom>
              <a:solidFill>
                <a:srgbClr val="333154">
                  <a:alpha val="30730"/>
                </a:srgbClr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96" name="Google Shape;496;p44"/>
              <p:cNvSpPr/>
              <p:nvPr/>
            </p:nvSpPr>
            <p:spPr>
              <a:xfrm>
                <a:off x="8324021" y="2656908"/>
                <a:ext cx="1109" cy="44"/>
              </a:xfrm>
              <a:custGeom>
                <a:avLst/>
                <a:gdLst/>
                <a:ahLst/>
                <a:cxnLst/>
                <a:rect l="l" t="t" r="r" b="b"/>
                <a:pathLst>
                  <a:path w="25" h="1" extrusionOk="0">
                    <a:moveTo>
                      <a:pt x="1" y="1"/>
                    </a:moveTo>
                    <a:cubicBezTo>
                      <a:pt x="1" y="1"/>
                      <a:pt x="25" y="1"/>
                      <a:pt x="1" y="1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ED355B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97" name="Google Shape;497;p44"/>
              <p:cNvSpPr/>
              <p:nvPr/>
            </p:nvSpPr>
            <p:spPr>
              <a:xfrm>
                <a:off x="7832730" y="2419124"/>
                <a:ext cx="153692" cy="138773"/>
              </a:xfrm>
              <a:custGeom>
                <a:avLst/>
                <a:gdLst/>
                <a:ahLst/>
                <a:cxnLst/>
                <a:rect l="l" t="t" r="r" b="b"/>
                <a:pathLst>
                  <a:path w="3822" h="3451" extrusionOk="0">
                    <a:moveTo>
                      <a:pt x="1876" y="1"/>
                    </a:moveTo>
                    <a:cubicBezTo>
                      <a:pt x="1029" y="1"/>
                      <a:pt x="292" y="601"/>
                      <a:pt x="155" y="1435"/>
                    </a:cubicBezTo>
                    <a:cubicBezTo>
                      <a:pt x="0" y="2376"/>
                      <a:pt x="655" y="3269"/>
                      <a:pt x="1619" y="3424"/>
                    </a:cubicBezTo>
                    <a:cubicBezTo>
                      <a:pt x="1725" y="3442"/>
                      <a:pt x="1830" y="3451"/>
                      <a:pt x="1933" y="3451"/>
                    </a:cubicBezTo>
                    <a:cubicBezTo>
                      <a:pt x="2773" y="3451"/>
                      <a:pt x="3507" y="2868"/>
                      <a:pt x="3655" y="2031"/>
                    </a:cubicBezTo>
                    <a:cubicBezTo>
                      <a:pt x="3822" y="1090"/>
                      <a:pt x="3167" y="197"/>
                      <a:pt x="2203" y="30"/>
                    </a:cubicBezTo>
                    <a:cubicBezTo>
                      <a:pt x="2093" y="10"/>
                      <a:pt x="1983" y="1"/>
                      <a:pt x="187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98" name="Google Shape;498;p44"/>
              <p:cNvSpPr/>
              <p:nvPr/>
            </p:nvSpPr>
            <p:spPr>
              <a:xfrm>
                <a:off x="7573197" y="2371270"/>
                <a:ext cx="148465" cy="138814"/>
              </a:xfrm>
              <a:custGeom>
                <a:avLst/>
                <a:gdLst/>
                <a:ahLst/>
                <a:cxnLst/>
                <a:rect l="l" t="t" r="r" b="b"/>
                <a:pathLst>
                  <a:path w="3692" h="3452" extrusionOk="0">
                    <a:moveTo>
                      <a:pt x="1849" y="1"/>
                    </a:moveTo>
                    <a:cubicBezTo>
                      <a:pt x="922" y="1"/>
                      <a:pt x="152" y="671"/>
                      <a:pt x="84" y="1578"/>
                    </a:cubicBezTo>
                    <a:cubicBezTo>
                      <a:pt x="1" y="2530"/>
                      <a:pt x="739" y="3364"/>
                      <a:pt x="1715" y="3447"/>
                    </a:cubicBezTo>
                    <a:cubicBezTo>
                      <a:pt x="1762" y="3450"/>
                      <a:pt x="1808" y="3452"/>
                      <a:pt x="1853" y="3452"/>
                    </a:cubicBezTo>
                    <a:cubicBezTo>
                      <a:pt x="2781" y="3452"/>
                      <a:pt x="3552" y="2771"/>
                      <a:pt x="3620" y="1863"/>
                    </a:cubicBezTo>
                    <a:cubicBezTo>
                      <a:pt x="3692" y="923"/>
                      <a:pt x="2966" y="89"/>
                      <a:pt x="1989" y="6"/>
                    </a:cubicBezTo>
                    <a:cubicBezTo>
                      <a:pt x="1942" y="3"/>
                      <a:pt x="1896" y="1"/>
                      <a:pt x="184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499" name="Google Shape;499;p44"/>
              <p:cNvSpPr/>
              <p:nvPr/>
            </p:nvSpPr>
            <p:spPr>
              <a:xfrm>
                <a:off x="7831765" y="2441884"/>
                <a:ext cx="93373" cy="115892"/>
              </a:xfrm>
              <a:custGeom>
                <a:avLst/>
                <a:gdLst/>
                <a:ahLst/>
                <a:cxnLst/>
                <a:rect l="l" t="t" r="r" b="b"/>
                <a:pathLst>
                  <a:path w="2322" h="2882" extrusionOk="0">
                    <a:moveTo>
                      <a:pt x="596" y="0"/>
                    </a:moveTo>
                    <a:cubicBezTo>
                      <a:pt x="381" y="238"/>
                      <a:pt x="227" y="524"/>
                      <a:pt x="167" y="869"/>
                    </a:cubicBezTo>
                    <a:cubicBezTo>
                      <a:pt x="0" y="1810"/>
                      <a:pt x="655" y="2703"/>
                      <a:pt x="1632" y="2858"/>
                    </a:cubicBezTo>
                    <a:cubicBezTo>
                      <a:pt x="1655" y="2882"/>
                      <a:pt x="1703" y="2882"/>
                      <a:pt x="1727" y="2882"/>
                    </a:cubicBezTo>
                    <a:cubicBezTo>
                      <a:pt x="1953" y="2643"/>
                      <a:pt x="2108" y="2358"/>
                      <a:pt x="2167" y="2012"/>
                    </a:cubicBezTo>
                    <a:cubicBezTo>
                      <a:pt x="2322" y="1072"/>
                      <a:pt x="1667" y="167"/>
                      <a:pt x="703" y="24"/>
                    </a:cubicBezTo>
                    <a:cubicBezTo>
                      <a:pt x="679" y="0"/>
                      <a:pt x="631" y="0"/>
                      <a:pt x="59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500" name="Google Shape;500;p44"/>
              <p:cNvSpPr/>
              <p:nvPr/>
            </p:nvSpPr>
            <p:spPr>
              <a:xfrm>
                <a:off x="7573197" y="2409955"/>
                <a:ext cx="103949" cy="100129"/>
              </a:xfrm>
              <a:custGeom>
                <a:avLst/>
                <a:gdLst/>
                <a:ahLst/>
                <a:cxnLst/>
                <a:rect l="l" t="t" r="r" b="b"/>
                <a:pathLst>
                  <a:path w="2585" h="2490" extrusionOk="0">
                    <a:moveTo>
                      <a:pt x="677" y="0"/>
                    </a:moveTo>
                    <a:cubicBezTo>
                      <a:pt x="525" y="0"/>
                      <a:pt x="376" y="19"/>
                      <a:pt x="227" y="56"/>
                    </a:cubicBezTo>
                    <a:cubicBezTo>
                      <a:pt x="156" y="235"/>
                      <a:pt x="96" y="413"/>
                      <a:pt x="84" y="616"/>
                    </a:cubicBezTo>
                    <a:cubicBezTo>
                      <a:pt x="1" y="1568"/>
                      <a:pt x="739" y="2402"/>
                      <a:pt x="1715" y="2485"/>
                    </a:cubicBezTo>
                    <a:cubicBezTo>
                      <a:pt x="1766" y="2488"/>
                      <a:pt x="1815" y="2489"/>
                      <a:pt x="1864" y="2489"/>
                    </a:cubicBezTo>
                    <a:cubicBezTo>
                      <a:pt x="2020" y="2489"/>
                      <a:pt x="2165" y="2474"/>
                      <a:pt x="2311" y="2437"/>
                    </a:cubicBezTo>
                    <a:cubicBezTo>
                      <a:pt x="2358" y="2318"/>
                      <a:pt x="2406" y="2187"/>
                      <a:pt x="2430" y="2033"/>
                    </a:cubicBezTo>
                    <a:cubicBezTo>
                      <a:pt x="2585" y="1092"/>
                      <a:pt x="1930" y="199"/>
                      <a:pt x="953" y="20"/>
                    </a:cubicBezTo>
                    <a:cubicBezTo>
                      <a:pt x="860" y="7"/>
                      <a:pt x="768" y="0"/>
                      <a:pt x="67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501" name="Google Shape;501;p44"/>
              <p:cNvSpPr/>
              <p:nvPr/>
            </p:nvSpPr>
            <p:spPr>
              <a:xfrm>
                <a:off x="7572755" y="2365278"/>
                <a:ext cx="148907" cy="109820"/>
              </a:xfrm>
              <a:custGeom>
                <a:avLst/>
                <a:gdLst/>
                <a:ahLst/>
                <a:cxnLst/>
                <a:rect l="l" t="t" r="r" b="b"/>
                <a:pathLst>
                  <a:path w="3703" h="2731" extrusionOk="0">
                    <a:moveTo>
                      <a:pt x="1810" y="0"/>
                    </a:moveTo>
                    <a:cubicBezTo>
                      <a:pt x="1685" y="0"/>
                      <a:pt x="1560" y="12"/>
                      <a:pt x="1441" y="36"/>
                    </a:cubicBezTo>
                    <a:cubicBezTo>
                      <a:pt x="1226" y="84"/>
                      <a:pt x="1000" y="167"/>
                      <a:pt x="822" y="286"/>
                    </a:cubicBezTo>
                    <a:cubicBezTo>
                      <a:pt x="464" y="536"/>
                      <a:pt x="250" y="869"/>
                      <a:pt x="131" y="1155"/>
                    </a:cubicBezTo>
                    <a:cubicBezTo>
                      <a:pt x="12" y="1453"/>
                      <a:pt x="0" y="1703"/>
                      <a:pt x="0" y="1870"/>
                    </a:cubicBezTo>
                    <a:cubicBezTo>
                      <a:pt x="0" y="2048"/>
                      <a:pt x="36" y="2131"/>
                      <a:pt x="48" y="2131"/>
                    </a:cubicBezTo>
                    <a:cubicBezTo>
                      <a:pt x="60" y="2131"/>
                      <a:pt x="72" y="2048"/>
                      <a:pt x="107" y="1881"/>
                    </a:cubicBezTo>
                    <a:cubicBezTo>
                      <a:pt x="131" y="1727"/>
                      <a:pt x="191" y="1489"/>
                      <a:pt x="310" y="1239"/>
                    </a:cubicBezTo>
                    <a:cubicBezTo>
                      <a:pt x="453" y="988"/>
                      <a:pt x="655" y="703"/>
                      <a:pt x="964" y="512"/>
                    </a:cubicBezTo>
                    <a:cubicBezTo>
                      <a:pt x="1206" y="352"/>
                      <a:pt x="1500" y="271"/>
                      <a:pt x="1818" y="271"/>
                    </a:cubicBezTo>
                    <a:cubicBezTo>
                      <a:pt x="1924" y="271"/>
                      <a:pt x="2033" y="280"/>
                      <a:pt x="2143" y="298"/>
                    </a:cubicBezTo>
                    <a:cubicBezTo>
                      <a:pt x="2369" y="346"/>
                      <a:pt x="2560" y="405"/>
                      <a:pt x="2739" y="512"/>
                    </a:cubicBezTo>
                    <a:cubicBezTo>
                      <a:pt x="2917" y="619"/>
                      <a:pt x="3048" y="750"/>
                      <a:pt x="3167" y="893"/>
                    </a:cubicBezTo>
                    <a:cubicBezTo>
                      <a:pt x="3286" y="1048"/>
                      <a:pt x="3370" y="1215"/>
                      <a:pt x="3429" y="1358"/>
                    </a:cubicBezTo>
                    <a:cubicBezTo>
                      <a:pt x="3489" y="1512"/>
                      <a:pt x="3512" y="1667"/>
                      <a:pt x="3524" y="1810"/>
                    </a:cubicBezTo>
                    <a:cubicBezTo>
                      <a:pt x="3572" y="2370"/>
                      <a:pt x="3405" y="2715"/>
                      <a:pt x="3453" y="2727"/>
                    </a:cubicBezTo>
                    <a:cubicBezTo>
                      <a:pt x="3454" y="2729"/>
                      <a:pt x="3456" y="2731"/>
                      <a:pt x="3459" y="2731"/>
                    </a:cubicBezTo>
                    <a:cubicBezTo>
                      <a:pt x="3478" y="2731"/>
                      <a:pt x="3530" y="2649"/>
                      <a:pt x="3572" y="2501"/>
                    </a:cubicBezTo>
                    <a:cubicBezTo>
                      <a:pt x="3643" y="2346"/>
                      <a:pt x="3703" y="2108"/>
                      <a:pt x="3703" y="1798"/>
                    </a:cubicBezTo>
                    <a:cubicBezTo>
                      <a:pt x="3703" y="1631"/>
                      <a:pt x="3679" y="1465"/>
                      <a:pt x="3631" y="1286"/>
                    </a:cubicBezTo>
                    <a:cubicBezTo>
                      <a:pt x="3572" y="1108"/>
                      <a:pt x="3501" y="929"/>
                      <a:pt x="3370" y="750"/>
                    </a:cubicBezTo>
                    <a:cubicBezTo>
                      <a:pt x="3250" y="572"/>
                      <a:pt x="3084" y="405"/>
                      <a:pt x="2869" y="286"/>
                    </a:cubicBezTo>
                    <a:cubicBezTo>
                      <a:pt x="2667" y="155"/>
                      <a:pt x="2429" y="84"/>
                      <a:pt x="2179" y="36"/>
                    </a:cubicBezTo>
                    <a:cubicBezTo>
                      <a:pt x="2060" y="12"/>
                      <a:pt x="1935" y="0"/>
                      <a:pt x="181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502" name="Google Shape;502;p44"/>
              <p:cNvSpPr/>
              <p:nvPr/>
            </p:nvSpPr>
            <p:spPr>
              <a:xfrm>
                <a:off x="7834137" y="2413052"/>
                <a:ext cx="154215" cy="109941"/>
              </a:xfrm>
              <a:custGeom>
                <a:avLst/>
                <a:gdLst/>
                <a:ahLst/>
                <a:cxnLst/>
                <a:rect l="l" t="t" r="r" b="b"/>
                <a:pathLst>
                  <a:path w="3835" h="2734" extrusionOk="0">
                    <a:moveTo>
                      <a:pt x="1880" y="0"/>
                    </a:moveTo>
                    <a:cubicBezTo>
                      <a:pt x="1514" y="0"/>
                      <a:pt x="1161" y="85"/>
                      <a:pt x="882" y="265"/>
                    </a:cubicBezTo>
                    <a:cubicBezTo>
                      <a:pt x="513" y="503"/>
                      <a:pt x="275" y="813"/>
                      <a:pt x="156" y="1110"/>
                    </a:cubicBezTo>
                    <a:cubicBezTo>
                      <a:pt x="37" y="1408"/>
                      <a:pt x="1" y="1658"/>
                      <a:pt x="1" y="1836"/>
                    </a:cubicBezTo>
                    <a:cubicBezTo>
                      <a:pt x="1" y="2015"/>
                      <a:pt x="37" y="2110"/>
                      <a:pt x="49" y="2110"/>
                    </a:cubicBezTo>
                    <a:cubicBezTo>
                      <a:pt x="60" y="2110"/>
                      <a:pt x="84" y="2015"/>
                      <a:pt x="108" y="1860"/>
                    </a:cubicBezTo>
                    <a:cubicBezTo>
                      <a:pt x="144" y="1694"/>
                      <a:pt x="179" y="1455"/>
                      <a:pt x="322" y="1205"/>
                    </a:cubicBezTo>
                    <a:cubicBezTo>
                      <a:pt x="453" y="943"/>
                      <a:pt x="680" y="682"/>
                      <a:pt x="1001" y="491"/>
                    </a:cubicBezTo>
                    <a:cubicBezTo>
                      <a:pt x="1220" y="348"/>
                      <a:pt x="1505" y="276"/>
                      <a:pt x="1805" y="276"/>
                    </a:cubicBezTo>
                    <a:cubicBezTo>
                      <a:pt x="1929" y="276"/>
                      <a:pt x="2055" y="288"/>
                      <a:pt x="2180" y="312"/>
                    </a:cubicBezTo>
                    <a:cubicBezTo>
                      <a:pt x="2382" y="336"/>
                      <a:pt x="2596" y="408"/>
                      <a:pt x="2775" y="503"/>
                    </a:cubicBezTo>
                    <a:cubicBezTo>
                      <a:pt x="2954" y="610"/>
                      <a:pt x="3097" y="741"/>
                      <a:pt x="3216" y="872"/>
                    </a:cubicBezTo>
                    <a:cubicBezTo>
                      <a:pt x="3454" y="1158"/>
                      <a:pt x="3573" y="1503"/>
                      <a:pt x="3608" y="1777"/>
                    </a:cubicBezTo>
                    <a:cubicBezTo>
                      <a:pt x="3632" y="2063"/>
                      <a:pt x="3608" y="2301"/>
                      <a:pt x="3573" y="2467"/>
                    </a:cubicBezTo>
                    <a:cubicBezTo>
                      <a:pt x="3537" y="2622"/>
                      <a:pt x="3513" y="2718"/>
                      <a:pt x="3537" y="2729"/>
                    </a:cubicBezTo>
                    <a:cubicBezTo>
                      <a:pt x="3538" y="2732"/>
                      <a:pt x="3540" y="2733"/>
                      <a:pt x="3543" y="2733"/>
                    </a:cubicBezTo>
                    <a:cubicBezTo>
                      <a:pt x="3562" y="2733"/>
                      <a:pt x="3618" y="2649"/>
                      <a:pt x="3692" y="2479"/>
                    </a:cubicBezTo>
                    <a:cubicBezTo>
                      <a:pt x="3775" y="2337"/>
                      <a:pt x="3835" y="2063"/>
                      <a:pt x="3811" y="1753"/>
                    </a:cubicBezTo>
                    <a:cubicBezTo>
                      <a:pt x="3799" y="1444"/>
                      <a:pt x="3692" y="1051"/>
                      <a:pt x="3430" y="705"/>
                    </a:cubicBezTo>
                    <a:cubicBezTo>
                      <a:pt x="3299" y="527"/>
                      <a:pt x="3132" y="384"/>
                      <a:pt x="2918" y="265"/>
                    </a:cubicBezTo>
                    <a:cubicBezTo>
                      <a:pt x="2716" y="146"/>
                      <a:pt x="2477" y="74"/>
                      <a:pt x="2239" y="27"/>
                    </a:cubicBezTo>
                    <a:cubicBezTo>
                      <a:pt x="2120" y="9"/>
                      <a:pt x="1999" y="0"/>
                      <a:pt x="188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503" name="Google Shape;503;p44"/>
              <p:cNvSpPr/>
              <p:nvPr/>
            </p:nvSpPr>
            <p:spPr>
              <a:xfrm>
                <a:off x="7672321" y="2359287"/>
                <a:ext cx="54126" cy="49140"/>
              </a:xfrm>
              <a:custGeom>
                <a:avLst/>
                <a:gdLst/>
                <a:ahLst/>
                <a:cxnLst/>
                <a:rect l="l" t="t" r="r" b="b"/>
                <a:pathLst>
                  <a:path w="1346" h="1222" extrusionOk="0">
                    <a:moveTo>
                      <a:pt x="38" y="0"/>
                    </a:moveTo>
                    <a:cubicBezTo>
                      <a:pt x="21" y="0"/>
                      <a:pt x="12" y="3"/>
                      <a:pt x="12" y="6"/>
                    </a:cubicBezTo>
                    <a:cubicBezTo>
                      <a:pt x="1" y="30"/>
                      <a:pt x="393" y="161"/>
                      <a:pt x="751" y="518"/>
                    </a:cubicBezTo>
                    <a:cubicBezTo>
                      <a:pt x="1097" y="853"/>
                      <a:pt x="1276" y="1222"/>
                      <a:pt x="1319" y="1222"/>
                    </a:cubicBezTo>
                    <a:cubicBezTo>
                      <a:pt x="1320" y="1222"/>
                      <a:pt x="1321" y="1222"/>
                      <a:pt x="1322" y="1221"/>
                    </a:cubicBezTo>
                    <a:cubicBezTo>
                      <a:pt x="1346" y="1209"/>
                      <a:pt x="1215" y="792"/>
                      <a:pt x="834" y="435"/>
                    </a:cubicBezTo>
                    <a:cubicBezTo>
                      <a:pt x="655" y="245"/>
                      <a:pt x="441" y="125"/>
                      <a:pt x="274" y="66"/>
                    </a:cubicBezTo>
                    <a:cubicBezTo>
                      <a:pt x="164" y="15"/>
                      <a:pt x="79" y="0"/>
                      <a:pt x="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  <p:sp>
            <p:nvSpPr>
              <p:cNvPr id="504" name="Google Shape;504;p44"/>
              <p:cNvSpPr/>
              <p:nvPr/>
            </p:nvSpPr>
            <p:spPr>
              <a:xfrm>
                <a:off x="7839888" y="2401872"/>
                <a:ext cx="58952" cy="36231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901" extrusionOk="0">
                    <a:moveTo>
                      <a:pt x="1370" y="0"/>
                    </a:moveTo>
                    <a:cubicBezTo>
                      <a:pt x="1329" y="0"/>
                      <a:pt x="1273" y="5"/>
                      <a:pt x="1203" y="19"/>
                    </a:cubicBezTo>
                    <a:cubicBezTo>
                      <a:pt x="1037" y="31"/>
                      <a:pt x="834" y="90"/>
                      <a:pt x="608" y="221"/>
                    </a:cubicBezTo>
                    <a:cubicBezTo>
                      <a:pt x="382" y="364"/>
                      <a:pt x="215" y="519"/>
                      <a:pt x="132" y="662"/>
                    </a:cubicBezTo>
                    <a:cubicBezTo>
                      <a:pt x="36" y="793"/>
                      <a:pt x="1" y="900"/>
                      <a:pt x="13" y="900"/>
                    </a:cubicBezTo>
                    <a:cubicBezTo>
                      <a:pt x="13" y="900"/>
                      <a:pt x="14" y="900"/>
                      <a:pt x="14" y="900"/>
                    </a:cubicBezTo>
                    <a:cubicBezTo>
                      <a:pt x="44" y="900"/>
                      <a:pt x="258" y="563"/>
                      <a:pt x="668" y="329"/>
                    </a:cubicBezTo>
                    <a:cubicBezTo>
                      <a:pt x="1072" y="78"/>
                      <a:pt x="1465" y="55"/>
                      <a:pt x="1465" y="19"/>
                    </a:cubicBezTo>
                    <a:cubicBezTo>
                      <a:pt x="1465" y="12"/>
                      <a:pt x="1434" y="0"/>
                      <a:pt x="13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121598" tIns="121598" rIns="121598" bIns="121598" anchor="ctr" anchorCtr="0">
                <a:noAutofit/>
              </a:bodyPr>
              <a:lstStyle/>
              <a:p>
                <a:endParaRPr sz="2479"/>
              </a:p>
            </p:txBody>
          </p:sp>
        </p:grpSp>
        <p:sp>
          <p:nvSpPr>
            <p:cNvPr id="505" name="Google Shape;505;p44"/>
            <p:cNvSpPr/>
            <p:nvPr/>
          </p:nvSpPr>
          <p:spPr>
            <a:xfrm rot="1419604">
              <a:off x="7700496" y="2634187"/>
              <a:ext cx="91868" cy="47674"/>
            </a:xfrm>
            <a:custGeom>
              <a:avLst/>
              <a:gdLst/>
              <a:ahLst/>
              <a:cxnLst/>
              <a:rect l="l" t="t" r="r" b="b"/>
              <a:pathLst>
                <a:path w="1584" h="822" extrusionOk="0">
                  <a:moveTo>
                    <a:pt x="1513" y="0"/>
                  </a:moveTo>
                  <a:cubicBezTo>
                    <a:pt x="1013" y="24"/>
                    <a:pt x="501" y="84"/>
                    <a:pt x="1" y="107"/>
                  </a:cubicBezTo>
                  <a:cubicBezTo>
                    <a:pt x="96" y="524"/>
                    <a:pt x="417" y="822"/>
                    <a:pt x="786" y="822"/>
                  </a:cubicBezTo>
                  <a:cubicBezTo>
                    <a:pt x="1191" y="822"/>
                    <a:pt x="1513" y="465"/>
                    <a:pt x="158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598" tIns="121598" rIns="121598" bIns="121598" anchor="ctr" anchorCtr="0">
              <a:noAutofit/>
            </a:bodyPr>
            <a:lstStyle/>
            <a:p>
              <a:endParaRPr sz="2479"/>
            </a:p>
          </p:txBody>
        </p:sp>
      </p:grpSp>
      <p:sp>
        <p:nvSpPr>
          <p:cNvPr id="210" name="TextBox 209">
            <a:extLst>
              <a:ext uri="{FF2B5EF4-FFF2-40B4-BE49-F238E27FC236}">
                <a16:creationId xmlns:a16="http://schemas.microsoft.com/office/drawing/2014/main" id="{96904633-9470-40F0-B148-8C53C28756B8}"/>
              </a:ext>
            </a:extLst>
          </p:cNvPr>
          <p:cNvSpPr txBox="1"/>
          <p:nvPr/>
        </p:nvSpPr>
        <p:spPr>
          <a:xfrm>
            <a:off x="1831696" y="1308944"/>
            <a:ext cx="8496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</a:rPr>
              <a:t>Thứ …. ngày … tháng ….. năm 2022</a:t>
            </a:r>
          </a:p>
        </p:txBody>
      </p:sp>
      <p:sp>
        <p:nvSpPr>
          <p:cNvPr id="211" name="TextBox 210">
            <a:extLst>
              <a:ext uri="{FF2B5EF4-FFF2-40B4-BE49-F238E27FC236}">
                <a16:creationId xmlns:a16="http://schemas.microsoft.com/office/drawing/2014/main" id="{B8739F8C-BB7A-44D4-B9EB-D0313970A453}"/>
              </a:ext>
            </a:extLst>
          </p:cNvPr>
          <p:cNvSpPr txBox="1"/>
          <p:nvPr/>
        </p:nvSpPr>
        <p:spPr>
          <a:xfrm>
            <a:off x="2887460" y="2236442"/>
            <a:ext cx="6456484" cy="1938978"/>
          </a:xfrm>
          <a:prstGeom prst="rect">
            <a:avLst/>
          </a:prstGeom>
          <a:noFill/>
          <a:ln>
            <a:noFill/>
          </a:ln>
        </p:spPr>
        <p:txBody>
          <a:bodyPr wrap="square" lIns="91428" tIns="45713" rIns="91428" bIns="45713" rtlCol="0">
            <a:spAutoFit/>
          </a:bodyPr>
          <a:lstStyle/>
          <a:p>
            <a:pPr algn="ctr"/>
            <a:r>
              <a:rPr lang="en-US" sz="6000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</a:rPr>
              <a:t>Viết: </a:t>
            </a:r>
          </a:p>
          <a:p>
            <a:pPr algn="ctr"/>
            <a:r>
              <a:rPr lang="en-US" sz="6000">
                <a:solidFill>
                  <a:srgbClr val="002060"/>
                </a:solidFill>
                <a:latin typeface="+mj-lt"/>
                <a:ea typeface="Arial-Rounded" pitchFamily="34" charset="0"/>
                <a:cs typeface="Arial-Rounded" pitchFamily="34" charset="0"/>
              </a:rPr>
              <a:t>Chữ hoa </a:t>
            </a:r>
            <a:r>
              <a:rPr lang="en-US" sz="6000">
                <a:solidFill>
                  <a:srgbClr val="002060"/>
                </a:solidFill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Y</a:t>
            </a:r>
          </a:p>
        </p:txBody>
      </p:sp>
      <p:sp>
        <p:nvSpPr>
          <p:cNvPr id="212" name="TextBox 211">
            <a:extLst>
              <a:ext uri="{FF2B5EF4-FFF2-40B4-BE49-F238E27FC236}">
                <a16:creationId xmlns:a16="http://schemas.microsoft.com/office/drawing/2014/main" id="{23DFE456-B389-4CDE-A384-597A039CE861}"/>
              </a:ext>
            </a:extLst>
          </p:cNvPr>
          <p:cNvSpPr txBox="1"/>
          <p:nvPr/>
        </p:nvSpPr>
        <p:spPr>
          <a:xfrm>
            <a:off x="7130326" y="5084406"/>
            <a:ext cx="1365256" cy="70787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txBody>
          <a:bodyPr wrap="square" lIns="91428" tIns="45713" rIns="91428" bIns="45713" rtlCol="0">
            <a:spAutoFit/>
          </a:bodyPr>
          <a:lstStyle/>
          <a:p>
            <a:pPr algn="ctr"/>
            <a:r>
              <a:rPr lang="en-US" sz="4000">
                <a:solidFill>
                  <a:srgbClr val="0070C0"/>
                </a:solidFill>
                <a:latin typeface="+mj-lt"/>
                <a:ea typeface="Arial-Rounded" pitchFamily="34" charset="0"/>
                <a:cs typeface="Arial-Rounded" pitchFamily="34" charset="0"/>
              </a:rPr>
              <a:t>S/63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" grpId="0"/>
      <p:bldP spid="2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2228564" y="1097100"/>
            <a:ext cx="7675486" cy="4983660"/>
          </a:xfrm>
          <a:prstGeom prst="rect">
            <a:avLst/>
          </a:prstGeom>
          <a:solidFill>
            <a:srgbClr val="FFFFFF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849675" y="202816"/>
            <a:ext cx="10246588" cy="636800"/>
          </a:xfrm>
        </p:spPr>
        <p:txBody>
          <a:bodyPr>
            <a:normAutofit fontScale="90000"/>
          </a:bodyPr>
          <a:lstStyle/>
          <a:p>
            <a:pPr algn="just"/>
            <a:r>
              <a:rPr lang="en-US" sz="4000" b="1">
                <a:latin typeface="+mj-lt"/>
                <a:ea typeface="Arial-Rounded" pitchFamily="34" charset="0"/>
                <a:cs typeface="Arial-Rounded" pitchFamily="34" charset="0"/>
              </a:rPr>
              <a:t>Quan sát chữ hoa </a:t>
            </a:r>
            <a:r>
              <a:rPr lang="en-US" sz="4000" b="1"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Y</a:t>
            </a:r>
            <a:r>
              <a:rPr lang="en-US" sz="4000" b="1"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>
                <a:latin typeface="+mj-lt"/>
                <a:ea typeface="Arial-Rounded" pitchFamily="34" charset="0"/>
                <a:cs typeface="Arial-Rounded" pitchFamily="34" charset="0"/>
              </a:rPr>
              <a:t>(cỡ chữ vừa)</a:t>
            </a:r>
            <a:endParaRPr lang="en-US" sz="4000" b="1"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" name="Google Shape;747;p69"/>
          <p:cNvSpPr/>
          <p:nvPr/>
        </p:nvSpPr>
        <p:spPr>
          <a:xfrm>
            <a:off x="1068968" y="114527"/>
            <a:ext cx="653551" cy="653551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bg1"/>
                </a:solidFill>
                <a:latin typeface="Arial Rounded MT Bold" pitchFamily="34" charset="0"/>
              </a:rPr>
              <a:t>1</a:t>
            </a:r>
            <a:endParaRPr sz="4800">
              <a:solidFill>
                <a:schemeClr val="bg1"/>
              </a:solidFill>
              <a:latin typeface="Arial Rounded MT Bold" pitchFamily="34" charset="0"/>
            </a:endParaRP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3296482" y="4171333"/>
            <a:ext cx="5334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3296482" y="3664949"/>
            <a:ext cx="5334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3311776" y="3090944"/>
            <a:ext cx="5334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311776" y="2550111"/>
            <a:ext cx="5334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311776" y="1999621"/>
            <a:ext cx="5334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>
          <a:xfrm>
            <a:off x="2596296" y="1849993"/>
            <a:ext cx="692727" cy="369936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2060"/>
                </a:solidFill>
                <a:latin typeface="Arial Rounded MT Bold" pitchFamily="34" charset="0"/>
              </a:rPr>
              <a:t>5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2578521" y="2365143"/>
            <a:ext cx="692727" cy="369936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2060"/>
                </a:solidFill>
                <a:latin typeface="Arial Rounded MT Bold" pitchFamily="34" charset="0"/>
              </a:rPr>
              <a:t>4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578521" y="2905976"/>
            <a:ext cx="692727" cy="369936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2060"/>
                </a:solidFill>
                <a:latin typeface="Arial Rounded MT Bold" pitchFamily="34" charset="0"/>
              </a:rPr>
              <a:t>3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2578521" y="3479981"/>
            <a:ext cx="692727" cy="369936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2060"/>
                </a:solidFill>
                <a:latin typeface="Arial Rounded MT Bold" pitchFamily="34" charset="0"/>
              </a:rPr>
              <a:t>2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2286620" y="4013354"/>
            <a:ext cx="969334" cy="447623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Đường</a:t>
            </a:r>
          </a:p>
          <a:p>
            <a:pPr algn="ctr"/>
            <a:r>
              <a:rPr lang="en-US" sz="1600">
                <a:solidFill>
                  <a:srgbClr val="00206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kẻ đậm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296482" y="1467440"/>
            <a:ext cx="5334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ounded Rectangle 15"/>
          <p:cNvSpPr/>
          <p:nvPr/>
        </p:nvSpPr>
        <p:spPr>
          <a:xfrm>
            <a:off x="2563227" y="1271451"/>
            <a:ext cx="692727" cy="369936"/>
          </a:xfrm>
          <a:prstGeom prst="roundRect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>
                <a:solidFill>
                  <a:srgbClr val="002060"/>
                </a:solidFill>
                <a:latin typeface="Arial Rounded MT Bold" pitchFamily="34" charset="0"/>
              </a:rPr>
              <a:t>6</a:t>
            </a:r>
          </a:p>
        </p:txBody>
      </p:sp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2565513"/>
              </p:ext>
            </p:extLst>
          </p:nvPr>
        </p:nvGraphicFramePr>
        <p:xfrm>
          <a:off x="3997576" y="1451561"/>
          <a:ext cx="4937760" cy="4389120"/>
        </p:xfrm>
        <a:graphic>
          <a:graphicData uri="http://schemas.openxmlformats.org/drawingml/2006/table">
            <a:tbl>
              <a:tblPr firstRow="1" bandRow="1"/>
              <a:tblGrid>
                <a:gridCol w="548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4951565" y="1850719"/>
            <a:ext cx="166116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1700">
                <a:latin typeface="HP001 5 hàng" pitchFamily="34" charset="0"/>
                <a:ea typeface="HP001 4H" pitchFamily="34" charset="-127"/>
              </a:rPr>
              <a:t>Y</a:t>
            </a:r>
          </a:p>
        </p:txBody>
      </p:sp>
      <p:sp>
        <p:nvSpPr>
          <p:cNvPr id="18" name="Rectangle 17"/>
          <p:cNvSpPr/>
          <p:nvPr/>
        </p:nvSpPr>
        <p:spPr>
          <a:xfrm>
            <a:off x="8380917" y="3649891"/>
            <a:ext cx="548640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Arial Rounded MT Bold" pitchFamily="34" charset="0"/>
              </a:rPr>
              <a:t>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8380917" y="3090944"/>
            <a:ext cx="548640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Arial Rounded MT Bold" pitchFamily="34" charset="0"/>
              </a:rPr>
              <a:t>2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380917" y="2539419"/>
            <a:ext cx="548640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Arial Rounded MT Bold" pitchFamily="34" charset="0"/>
              </a:rPr>
              <a:t>3</a:t>
            </a:r>
          </a:p>
        </p:txBody>
      </p:sp>
      <p:sp>
        <p:nvSpPr>
          <p:cNvPr id="21" name="Rectangle 20"/>
          <p:cNvSpPr/>
          <p:nvPr/>
        </p:nvSpPr>
        <p:spPr>
          <a:xfrm>
            <a:off x="8380917" y="1980433"/>
            <a:ext cx="548640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Arial Rounded MT Bold" pitchFamily="34" charset="0"/>
              </a:rPr>
              <a:t>4</a:t>
            </a:r>
          </a:p>
        </p:txBody>
      </p:sp>
      <p:sp>
        <p:nvSpPr>
          <p:cNvPr id="22" name="Rectangle 21"/>
          <p:cNvSpPr/>
          <p:nvPr/>
        </p:nvSpPr>
        <p:spPr>
          <a:xfrm>
            <a:off x="8380917" y="1424895"/>
            <a:ext cx="548640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Arial Rounded MT Bold" pitchFamily="34" charset="0"/>
              </a:rPr>
              <a:t>5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084837" y="5845555"/>
            <a:ext cx="548640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Arial Rounded MT Bold" pitchFamily="34" charset="0"/>
              </a:rPr>
              <a:t>1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635267" y="5845555"/>
            <a:ext cx="548640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Arial Rounded MT Bold" pitchFamily="34" charset="0"/>
              </a:rPr>
              <a:t>2</a:t>
            </a:r>
          </a:p>
        </p:txBody>
      </p:sp>
      <p:sp>
        <p:nvSpPr>
          <p:cNvPr id="25" name="Rectangle 24"/>
          <p:cNvSpPr/>
          <p:nvPr/>
        </p:nvSpPr>
        <p:spPr>
          <a:xfrm>
            <a:off x="6183907" y="5845555"/>
            <a:ext cx="545962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Arial Rounded MT Bold" pitchFamily="34" charset="0"/>
              </a:rPr>
              <a:t>3</a:t>
            </a:r>
          </a:p>
        </p:txBody>
      </p:sp>
      <p:sp>
        <p:nvSpPr>
          <p:cNvPr id="35" name="Double Brace 34"/>
          <p:cNvSpPr/>
          <p:nvPr/>
        </p:nvSpPr>
        <p:spPr>
          <a:xfrm>
            <a:off x="7725787" y="1452586"/>
            <a:ext cx="1950339" cy="2694181"/>
          </a:xfrm>
          <a:custGeom>
            <a:avLst/>
            <a:gdLst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917454 w 1069848"/>
              <a:gd name="connsiteY6" fmla="*/ 0 h 914400"/>
              <a:gd name="connsiteX7" fmla="*/ 993651 w 1069848"/>
              <a:gd name="connsiteY7" fmla="*/ 76197 h 914400"/>
              <a:gd name="connsiteX8" fmla="*/ 993651 w 1069848"/>
              <a:gd name="connsiteY8" fmla="*/ 381003 h 914400"/>
              <a:gd name="connsiteX9" fmla="*/ 1069848 w 1069848"/>
              <a:gd name="connsiteY9" fmla="*/ 457200 h 914400"/>
              <a:gd name="connsiteX10" fmla="*/ 993651 w 1069848"/>
              <a:gd name="connsiteY10" fmla="*/ 533397 h 914400"/>
              <a:gd name="connsiteX11" fmla="*/ 993651 w 1069848"/>
              <a:gd name="connsiteY11" fmla="*/ 838203 h 914400"/>
              <a:gd name="connsiteX12" fmla="*/ 917454 w 1069848"/>
              <a:gd name="connsiteY12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917454 w 1069848"/>
              <a:gd name="connsiteY5" fmla="*/ 0 h 914400"/>
              <a:gd name="connsiteX6" fmla="*/ 993651 w 1069848"/>
              <a:gd name="connsiteY6" fmla="*/ 76197 h 914400"/>
              <a:gd name="connsiteX7" fmla="*/ 993651 w 1069848"/>
              <a:gd name="connsiteY7" fmla="*/ 381003 h 914400"/>
              <a:gd name="connsiteX8" fmla="*/ 1069848 w 1069848"/>
              <a:gd name="connsiteY8" fmla="*/ 457200 h 914400"/>
              <a:gd name="connsiteX9" fmla="*/ 993651 w 1069848"/>
              <a:gd name="connsiteY9" fmla="*/ 533397 h 914400"/>
              <a:gd name="connsiteX10" fmla="*/ 993651 w 1069848"/>
              <a:gd name="connsiteY10" fmla="*/ 838203 h 914400"/>
              <a:gd name="connsiteX11" fmla="*/ 917454 w 1069848"/>
              <a:gd name="connsiteY11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76197 w 1069848"/>
              <a:gd name="connsiteY3" fmla="*/ 381003 h 914400"/>
              <a:gd name="connsiteX4" fmla="*/ 917454 w 1069848"/>
              <a:gd name="connsiteY4" fmla="*/ 0 h 914400"/>
              <a:gd name="connsiteX5" fmla="*/ 993651 w 1069848"/>
              <a:gd name="connsiteY5" fmla="*/ 76197 h 914400"/>
              <a:gd name="connsiteX6" fmla="*/ 993651 w 1069848"/>
              <a:gd name="connsiteY6" fmla="*/ 381003 h 914400"/>
              <a:gd name="connsiteX7" fmla="*/ 1069848 w 1069848"/>
              <a:gd name="connsiteY7" fmla="*/ 457200 h 914400"/>
              <a:gd name="connsiteX8" fmla="*/ 993651 w 1069848"/>
              <a:gd name="connsiteY8" fmla="*/ 533397 h 914400"/>
              <a:gd name="connsiteX9" fmla="*/ 993651 w 1069848"/>
              <a:gd name="connsiteY9" fmla="*/ 838203 h 914400"/>
              <a:gd name="connsiteX10" fmla="*/ 917454 w 1069848"/>
              <a:gd name="connsiteY10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381003 h 914400"/>
              <a:gd name="connsiteX3" fmla="*/ 917454 w 1069848"/>
              <a:gd name="connsiteY3" fmla="*/ 0 h 914400"/>
              <a:gd name="connsiteX4" fmla="*/ 993651 w 1069848"/>
              <a:gd name="connsiteY4" fmla="*/ 76197 h 914400"/>
              <a:gd name="connsiteX5" fmla="*/ 993651 w 1069848"/>
              <a:gd name="connsiteY5" fmla="*/ 381003 h 914400"/>
              <a:gd name="connsiteX6" fmla="*/ 1069848 w 1069848"/>
              <a:gd name="connsiteY6" fmla="*/ 457200 h 914400"/>
              <a:gd name="connsiteX7" fmla="*/ 993651 w 1069848"/>
              <a:gd name="connsiteY7" fmla="*/ 533397 h 914400"/>
              <a:gd name="connsiteX8" fmla="*/ 993651 w 1069848"/>
              <a:gd name="connsiteY8" fmla="*/ 838203 h 914400"/>
              <a:gd name="connsiteX9" fmla="*/ 917454 w 1069848"/>
              <a:gd name="connsiteY9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381003 h 914400"/>
              <a:gd name="connsiteX2" fmla="*/ 917454 w 1069848"/>
              <a:gd name="connsiteY2" fmla="*/ 0 h 914400"/>
              <a:gd name="connsiteX3" fmla="*/ 993651 w 1069848"/>
              <a:gd name="connsiteY3" fmla="*/ 76197 h 914400"/>
              <a:gd name="connsiteX4" fmla="*/ 993651 w 1069848"/>
              <a:gd name="connsiteY4" fmla="*/ 381003 h 914400"/>
              <a:gd name="connsiteX5" fmla="*/ 1069848 w 1069848"/>
              <a:gd name="connsiteY5" fmla="*/ 457200 h 914400"/>
              <a:gd name="connsiteX6" fmla="*/ 993651 w 1069848"/>
              <a:gd name="connsiteY6" fmla="*/ 533397 h 914400"/>
              <a:gd name="connsiteX7" fmla="*/ 993651 w 1069848"/>
              <a:gd name="connsiteY7" fmla="*/ 838203 h 914400"/>
              <a:gd name="connsiteX8" fmla="*/ 917454 w 1069848"/>
              <a:gd name="connsiteY8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917454 w 1069848"/>
              <a:gd name="connsiteY0" fmla="*/ 0 h 914400"/>
              <a:gd name="connsiteX1" fmla="*/ 993651 w 1069848"/>
              <a:gd name="connsiteY1" fmla="*/ 76197 h 914400"/>
              <a:gd name="connsiteX2" fmla="*/ 993651 w 1069848"/>
              <a:gd name="connsiteY2" fmla="*/ 381003 h 914400"/>
              <a:gd name="connsiteX3" fmla="*/ 1069848 w 1069848"/>
              <a:gd name="connsiteY3" fmla="*/ 457200 h 914400"/>
              <a:gd name="connsiteX4" fmla="*/ 993651 w 1069848"/>
              <a:gd name="connsiteY4" fmla="*/ 533397 h 914400"/>
              <a:gd name="connsiteX5" fmla="*/ 993651 w 1069848"/>
              <a:gd name="connsiteY5" fmla="*/ 838203 h 914400"/>
              <a:gd name="connsiteX6" fmla="*/ 917454 w 1069848"/>
              <a:gd name="connsiteY6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9848" h="914400" stroke="0" extrusionOk="0">
                <a:moveTo>
                  <a:pt x="152394" y="914400"/>
                </a:moveTo>
                <a:cubicBezTo>
                  <a:pt x="110312" y="914400"/>
                  <a:pt x="76197" y="880285"/>
                  <a:pt x="76197" y="838203"/>
                </a:cubicBezTo>
                <a:lnTo>
                  <a:pt x="76197" y="533397"/>
                </a:lnTo>
                <a:cubicBezTo>
                  <a:pt x="76197" y="491315"/>
                  <a:pt x="42082" y="457200"/>
                  <a:pt x="0" y="457200"/>
                </a:cubicBezTo>
                <a:cubicBezTo>
                  <a:pt x="42082" y="457200"/>
                  <a:pt x="76197" y="423085"/>
                  <a:pt x="76197" y="381003"/>
                </a:cubicBezTo>
                <a:lnTo>
                  <a:pt x="76197" y="76197"/>
                </a:lnTo>
                <a:cubicBezTo>
                  <a:pt x="76197" y="34115"/>
                  <a:pt x="110312" y="0"/>
                  <a:pt x="152394" y="0"/>
                </a:cubicBezTo>
                <a:lnTo>
                  <a:pt x="917454" y="0"/>
                </a:lnTo>
                <a:cubicBezTo>
                  <a:pt x="959536" y="0"/>
                  <a:pt x="993651" y="34115"/>
                  <a:pt x="993651" y="76197"/>
                </a:cubicBezTo>
                <a:lnTo>
                  <a:pt x="993651" y="381003"/>
                </a:lnTo>
                <a:cubicBezTo>
                  <a:pt x="993651" y="423085"/>
                  <a:pt x="1027766" y="457200"/>
                  <a:pt x="1069848" y="457200"/>
                </a:cubicBezTo>
                <a:cubicBezTo>
                  <a:pt x="1027766" y="457200"/>
                  <a:pt x="993651" y="491315"/>
                  <a:pt x="993651" y="533397"/>
                </a:cubicBezTo>
                <a:lnTo>
                  <a:pt x="993651" y="838203"/>
                </a:lnTo>
                <a:cubicBezTo>
                  <a:pt x="993651" y="880285"/>
                  <a:pt x="959536" y="914400"/>
                  <a:pt x="917454" y="914400"/>
                </a:cubicBezTo>
                <a:lnTo>
                  <a:pt x="152394" y="914400"/>
                </a:lnTo>
                <a:close/>
              </a:path>
              <a:path w="1069848" h="914400" fill="none">
                <a:moveTo>
                  <a:pt x="917454" y="0"/>
                </a:moveTo>
                <a:cubicBezTo>
                  <a:pt x="959536" y="0"/>
                  <a:pt x="993651" y="34115"/>
                  <a:pt x="993651" y="76197"/>
                </a:cubicBezTo>
                <a:lnTo>
                  <a:pt x="993651" y="381003"/>
                </a:lnTo>
                <a:cubicBezTo>
                  <a:pt x="993651" y="423085"/>
                  <a:pt x="1027766" y="457200"/>
                  <a:pt x="1069848" y="457200"/>
                </a:cubicBezTo>
                <a:cubicBezTo>
                  <a:pt x="1027766" y="457200"/>
                  <a:pt x="993651" y="491315"/>
                  <a:pt x="993651" y="533397"/>
                </a:cubicBezTo>
                <a:lnTo>
                  <a:pt x="993651" y="838203"/>
                </a:lnTo>
                <a:cubicBezTo>
                  <a:pt x="993651" y="880285"/>
                  <a:pt x="959536" y="914400"/>
                  <a:pt x="917454" y="914400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Double Brace 34"/>
          <p:cNvSpPr/>
          <p:nvPr/>
        </p:nvSpPr>
        <p:spPr>
          <a:xfrm rot="5400000">
            <a:off x="5391959" y="4468447"/>
            <a:ext cx="2011680" cy="2655976"/>
          </a:xfrm>
          <a:custGeom>
            <a:avLst/>
            <a:gdLst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917454 w 1069848"/>
              <a:gd name="connsiteY6" fmla="*/ 0 h 914400"/>
              <a:gd name="connsiteX7" fmla="*/ 993651 w 1069848"/>
              <a:gd name="connsiteY7" fmla="*/ 76197 h 914400"/>
              <a:gd name="connsiteX8" fmla="*/ 993651 w 1069848"/>
              <a:gd name="connsiteY8" fmla="*/ 381003 h 914400"/>
              <a:gd name="connsiteX9" fmla="*/ 1069848 w 1069848"/>
              <a:gd name="connsiteY9" fmla="*/ 457200 h 914400"/>
              <a:gd name="connsiteX10" fmla="*/ 993651 w 1069848"/>
              <a:gd name="connsiteY10" fmla="*/ 533397 h 914400"/>
              <a:gd name="connsiteX11" fmla="*/ 993651 w 1069848"/>
              <a:gd name="connsiteY11" fmla="*/ 838203 h 914400"/>
              <a:gd name="connsiteX12" fmla="*/ 917454 w 1069848"/>
              <a:gd name="connsiteY12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917454 w 1069848"/>
              <a:gd name="connsiteY5" fmla="*/ 0 h 914400"/>
              <a:gd name="connsiteX6" fmla="*/ 993651 w 1069848"/>
              <a:gd name="connsiteY6" fmla="*/ 76197 h 914400"/>
              <a:gd name="connsiteX7" fmla="*/ 993651 w 1069848"/>
              <a:gd name="connsiteY7" fmla="*/ 381003 h 914400"/>
              <a:gd name="connsiteX8" fmla="*/ 1069848 w 1069848"/>
              <a:gd name="connsiteY8" fmla="*/ 457200 h 914400"/>
              <a:gd name="connsiteX9" fmla="*/ 993651 w 1069848"/>
              <a:gd name="connsiteY9" fmla="*/ 533397 h 914400"/>
              <a:gd name="connsiteX10" fmla="*/ 993651 w 1069848"/>
              <a:gd name="connsiteY10" fmla="*/ 838203 h 914400"/>
              <a:gd name="connsiteX11" fmla="*/ 917454 w 1069848"/>
              <a:gd name="connsiteY11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76197 w 1069848"/>
              <a:gd name="connsiteY3" fmla="*/ 381003 h 914400"/>
              <a:gd name="connsiteX4" fmla="*/ 917454 w 1069848"/>
              <a:gd name="connsiteY4" fmla="*/ 0 h 914400"/>
              <a:gd name="connsiteX5" fmla="*/ 993651 w 1069848"/>
              <a:gd name="connsiteY5" fmla="*/ 76197 h 914400"/>
              <a:gd name="connsiteX6" fmla="*/ 993651 w 1069848"/>
              <a:gd name="connsiteY6" fmla="*/ 381003 h 914400"/>
              <a:gd name="connsiteX7" fmla="*/ 1069848 w 1069848"/>
              <a:gd name="connsiteY7" fmla="*/ 457200 h 914400"/>
              <a:gd name="connsiteX8" fmla="*/ 993651 w 1069848"/>
              <a:gd name="connsiteY8" fmla="*/ 533397 h 914400"/>
              <a:gd name="connsiteX9" fmla="*/ 993651 w 1069848"/>
              <a:gd name="connsiteY9" fmla="*/ 838203 h 914400"/>
              <a:gd name="connsiteX10" fmla="*/ 917454 w 1069848"/>
              <a:gd name="connsiteY10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381003 h 914400"/>
              <a:gd name="connsiteX3" fmla="*/ 917454 w 1069848"/>
              <a:gd name="connsiteY3" fmla="*/ 0 h 914400"/>
              <a:gd name="connsiteX4" fmla="*/ 993651 w 1069848"/>
              <a:gd name="connsiteY4" fmla="*/ 76197 h 914400"/>
              <a:gd name="connsiteX5" fmla="*/ 993651 w 1069848"/>
              <a:gd name="connsiteY5" fmla="*/ 381003 h 914400"/>
              <a:gd name="connsiteX6" fmla="*/ 1069848 w 1069848"/>
              <a:gd name="connsiteY6" fmla="*/ 457200 h 914400"/>
              <a:gd name="connsiteX7" fmla="*/ 993651 w 1069848"/>
              <a:gd name="connsiteY7" fmla="*/ 533397 h 914400"/>
              <a:gd name="connsiteX8" fmla="*/ 993651 w 1069848"/>
              <a:gd name="connsiteY8" fmla="*/ 838203 h 914400"/>
              <a:gd name="connsiteX9" fmla="*/ 917454 w 1069848"/>
              <a:gd name="connsiteY9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381003 h 914400"/>
              <a:gd name="connsiteX2" fmla="*/ 917454 w 1069848"/>
              <a:gd name="connsiteY2" fmla="*/ 0 h 914400"/>
              <a:gd name="connsiteX3" fmla="*/ 993651 w 1069848"/>
              <a:gd name="connsiteY3" fmla="*/ 76197 h 914400"/>
              <a:gd name="connsiteX4" fmla="*/ 993651 w 1069848"/>
              <a:gd name="connsiteY4" fmla="*/ 381003 h 914400"/>
              <a:gd name="connsiteX5" fmla="*/ 1069848 w 1069848"/>
              <a:gd name="connsiteY5" fmla="*/ 457200 h 914400"/>
              <a:gd name="connsiteX6" fmla="*/ 993651 w 1069848"/>
              <a:gd name="connsiteY6" fmla="*/ 533397 h 914400"/>
              <a:gd name="connsiteX7" fmla="*/ 993651 w 1069848"/>
              <a:gd name="connsiteY7" fmla="*/ 838203 h 914400"/>
              <a:gd name="connsiteX8" fmla="*/ 917454 w 1069848"/>
              <a:gd name="connsiteY8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917454 w 1069848"/>
              <a:gd name="connsiteY0" fmla="*/ 0 h 914400"/>
              <a:gd name="connsiteX1" fmla="*/ 993651 w 1069848"/>
              <a:gd name="connsiteY1" fmla="*/ 76197 h 914400"/>
              <a:gd name="connsiteX2" fmla="*/ 993651 w 1069848"/>
              <a:gd name="connsiteY2" fmla="*/ 381003 h 914400"/>
              <a:gd name="connsiteX3" fmla="*/ 1069848 w 1069848"/>
              <a:gd name="connsiteY3" fmla="*/ 457200 h 914400"/>
              <a:gd name="connsiteX4" fmla="*/ 993651 w 1069848"/>
              <a:gd name="connsiteY4" fmla="*/ 533397 h 914400"/>
              <a:gd name="connsiteX5" fmla="*/ 993651 w 1069848"/>
              <a:gd name="connsiteY5" fmla="*/ 838203 h 914400"/>
              <a:gd name="connsiteX6" fmla="*/ 917454 w 1069848"/>
              <a:gd name="connsiteY6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9848" h="914400" stroke="0" extrusionOk="0">
                <a:moveTo>
                  <a:pt x="152394" y="914400"/>
                </a:moveTo>
                <a:cubicBezTo>
                  <a:pt x="110312" y="914400"/>
                  <a:pt x="76197" y="880285"/>
                  <a:pt x="76197" y="838203"/>
                </a:cubicBezTo>
                <a:lnTo>
                  <a:pt x="76197" y="533397"/>
                </a:lnTo>
                <a:cubicBezTo>
                  <a:pt x="76197" y="491315"/>
                  <a:pt x="42082" y="457200"/>
                  <a:pt x="0" y="457200"/>
                </a:cubicBezTo>
                <a:cubicBezTo>
                  <a:pt x="42082" y="457200"/>
                  <a:pt x="76197" y="423085"/>
                  <a:pt x="76197" y="381003"/>
                </a:cubicBezTo>
                <a:lnTo>
                  <a:pt x="76197" y="76197"/>
                </a:lnTo>
                <a:cubicBezTo>
                  <a:pt x="76197" y="34115"/>
                  <a:pt x="110312" y="0"/>
                  <a:pt x="152394" y="0"/>
                </a:cubicBezTo>
                <a:lnTo>
                  <a:pt x="917454" y="0"/>
                </a:lnTo>
                <a:cubicBezTo>
                  <a:pt x="959536" y="0"/>
                  <a:pt x="993651" y="34115"/>
                  <a:pt x="993651" y="76197"/>
                </a:cubicBezTo>
                <a:lnTo>
                  <a:pt x="993651" y="381003"/>
                </a:lnTo>
                <a:cubicBezTo>
                  <a:pt x="993651" y="423085"/>
                  <a:pt x="1027766" y="457200"/>
                  <a:pt x="1069848" y="457200"/>
                </a:cubicBezTo>
                <a:cubicBezTo>
                  <a:pt x="1027766" y="457200"/>
                  <a:pt x="993651" y="491315"/>
                  <a:pt x="993651" y="533397"/>
                </a:cubicBezTo>
                <a:lnTo>
                  <a:pt x="993651" y="838203"/>
                </a:lnTo>
                <a:cubicBezTo>
                  <a:pt x="993651" y="880285"/>
                  <a:pt x="959536" y="914400"/>
                  <a:pt x="917454" y="914400"/>
                </a:cubicBezTo>
                <a:lnTo>
                  <a:pt x="152394" y="914400"/>
                </a:lnTo>
                <a:close/>
              </a:path>
              <a:path w="1069848" h="914400" fill="none">
                <a:moveTo>
                  <a:pt x="917454" y="0"/>
                </a:moveTo>
                <a:cubicBezTo>
                  <a:pt x="959536" y="0"/>
                  <a:pt x="993651" y="34115"/>
                  <a:pt x="993651" y="76197"/>
                </a:cubicBezTo>
                <a:lnTo>
                  <a:pt x="993651" y="381003"/>
                </a:lnTo>
                <a:cubicBezTo>
                  <a:pt x="993651" y="423085"/>
                  <a:pt x="1027766" y="457200"/>
                  <a:pt x="1069848" y="457200"/>
                </a:cubicBezTo>
                <a:cubicBezTo>
                  <a:pt x="1027766" y="457200"/>
                  <a:pt x="993651" y="491315"/>
                  <a:pt x="993651" y="533397"/>
                </a:cubicBezTo>
                <a:lnTo>
                  <a:pt x="993651" y="838203"/>
                </a:lnTo>
                <a:cubicBezTo>
                  <a:pt x="993651" y="880285"/>
                  <a:pt x="959536" y="914400"/>
                  <a:pt x="917454" y="914400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oogle Shape;1704;p37"/>
          <p:cNvGrpSpPr/>
          <p:nvPr/>
        </p:nvGrpSpPr>
        <p:grpSpPr>
          <a:xfrm>
            <a:off x="279328" y="4375984"/>
            <a:ext cx="1812746" cy="2067755"/>
            <a:chOff x="6381235" y="1916344"/>
            <a:chExt cx="1936440" cy="2687032"/>
          </a:xfrm>
        </p:grpSpPr>
        <p:sp>
          <p:nvSpPr>
            <p:cNvPr id="32" name="Google Shape;1705;p37"/>
            <p:cNvSpPr/>
            <p:nvPr/>
          </p:nvSpPr>
          <p:spPr>
            <a:xfrm>
              <a:off x="6411915" y="4495421"/>
              <a:ext cx="1767251" cy="107955"/>
            </a:xfrm>
            <a:custGeom>
              <a:avLst/>
              <a:gdLst/>
              <a:ahLst/>
              <a:cxnLst/>
              <a:rect l="l" t="t" r="r" b="b"/>
              <a:pathLst>
                <a:path w="13882" h="848" extrusionOk="0">
                  <a:moveTo>
                    <a:pt x="6941" y="0"/>
                  </a:moveTo>
                  <a:cubicBezTo>
                    <a:pt x="687" y="0"/>
                    <a:pt x="0" y="188"/>
                    <a:pt x="0" y="429"/>
                  </a:cubicBezTo>
                  <a:cubicBezTo>
                    <a:pt x="0" y="660"/>
                    <a:pt x="3114" y="848"/>
                    <a:pt x="6941" y="848"/>
                  </a:cubicBezTo>
                  <a:cubicBezTo>
                    <a:pt x="10777" y="848"/>
                    <a:pt x="13881" y="660"/>
                    <a:pt x="13881" y="429"/>
                  </a:cubicBezTo>
                  <a:cubicBezTo>
                    <a:pt x="13881" y="188"/>
                    <a:pt x="13150" y="0"/>
                    <a:pt x="6941" y="0"/>
                  </a:cubicBezTo>
                  <a:close/>
                </a:path>
              </a:pathLst>
            </a:custGeom>
            <a:solidFill>
              <a:srgbClr val="C9CAD2">
                <a:alpha val="406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4" name="Google Shape;1706;p37"/>
            <p:cNvSpPr/>
            <p:nvPr/>
          </p:nvSpPr>
          <p:spPr>
            <a:xfrm>
              <a:off x="8024618" y="3575768"/>
              <a:ext cx="293057" cy="347671"/>
            </a:xfrm>
            <a:custGeom>
              <a:avLst/>
              <a:gdLst/>
              <a:ahLst/>
              <a:cxnLst/>
              <a:rect l="l" t="t" r="r" b="b"/>
              <a:pathLst>
                <a:path w="2302" h="2731" extrusionOk="0">
                  <a:moveTo>
                    <a:pt x="1413" y="1"/>
                  </a:moveTo>
                  <a:cubicBezTo>
                    <a:pt x="1375" y="1"/>
                    <a:pt x="1338" y="3"/>
                    <a:pt x="1303" y="7"/>
                  </a:cubicBezTo>
                  <a:cubicBezTo>
                    <a:pt x="1124" y="25"/>
                    <a:pt x="990" y="79"/>
                    <a:pt x="990" y="79"/>
                  </a:cubicBezTo>
                  <a:cubicBezTo>
                    <a:pt x="990" y="79"/>
                    <a:pt x="0" y="1452"/>
                    <a:pt x="0" y="1765"/>
                  </a:cubicBezTo>
                  <a:cubicBezTo>
                    <a:pt x="0" y="2009"/>
                    <a:pt x="406" y="2731"/>
                    <a:pt x="1028" y="2731"/>
                  </a:cubicBezTo>
                  <a:cubicBezTo>
                    <a:pt x="1199" y="2731"/>
                    <a:pt x="1387" y="2676"/>
                    <a:pt x="1588" y="2541"/>
                  </a:cubicBezTo>
                  <a:cubicBezTo>
                    <a:pt x="1766" y="2416"/>
                    <a:pt x="1891" y="2282"/>
                    <a:pt x="1954" y="2148"/>
                  </a:cubicBezTo>
                  <a:cubicBezTo>
                    <a:pt x="2230" y="1631"/>
                    <a:pt x="1749" y="1131"/>
                    <a:pt x="1749" y="1131"/>
                  </a:cubicBezTo>
                  <a:cubicBezTo>
                    <a:pt x="1749" y="1131"/>
                    <a:pt x="2302" y="1078"/>
                    <a:pt x="2025" y="418"/>
                  </a:cubicBezTo>
                  <a:cubicBezTo>
                    <a:pt x="1888" y="82"/>
                    <a:pt x="1634" y="1"/>
                    <a:pt x="14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6" name="Google Shape;1707;p37"/>
            <p:cNvSpPr/>
            <p:nvPr/>
          </p:nvSpPr>
          <p:spPr>
            <a:xfrm>
              <a:off x="8024618" y="3576659"/>
              <a:ext cx="248754" cy="346779"/>
            </a:xfrm>
            <a:custGeom>
              <a:avLst/>
              <a:gdLst/>
              <a:ahLst/>
              <a:cxnLst/>
              <a:rect l="l" t="t" r="r" b="b"/>
              <a:pathLst>
                <a:path w="1954" h="2724" extrusionOk="0">
                  <a:moveTo>
                    <a:pt x="1303" y="0"/>
                  </a:moveTo>
                  <a:lnTo>
                    <a:pt x="1303" y="0"/>
                  </a:lnTo>
                  <a:cubicBezTo>
                    <a:pt x="1124" y="18"/>
                    <a:pt x="990" y="72"/>
                    <a:pt x="990" y="72"/>
                  </a:cubicBezTo>
                  <a:cubicBezTo>
                    <a:pt x="990" y="72"/>
                    <a:pt x="0" y="1445"/>
                    <a:pt x="0" y="1758"/>
                  </a:cubicBezTo>
                  <a:cubicBezTo>
                    <a:pt x="0" y="2002"/>
                    <a:pt x="406" y="2724"/>
                    <a:pt x="1028" y="2724"/>
                  </a:cubicBezTo>
                  <a:cubicBezTo>
                    <a:pt x="1199" y="2724"/>
                    <a:pt x="1387" y="2669"/>
                    <a:pt x="1588" y="2534"/>
                  </a:cubicBezTo>
                  <a:cubicBezTo>
                    <a:pt x="1766" y="2409"/>
                    <a:pt x="1891" y="2275"/>
                    <a:pt x="1954" y="2141"/>
                  </a:cubicBezTo>
                  <a:cubicBezTo>
                    <a:pt x="1374" y="2114"/>
                    <a:pt x="955" y="1775"/>
                    <a:pt x="1142" y="1285"/>
                  </a:cubicBezTo>
                  <a:cubicBezTo>
                    <a:pt x="1320" y="821"/>
                    <a:pt x="1329" y="321"/>
                    <a:pt x="1303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8" name="Google Shape;1708;p37"/>
            <p:cNvSpPr/>
            <p:nvPr/>
          </p:nvSpPr>
          <p:spPr>
            <a:xfrm>
              <a:off x="6484607" y="3785567"/>
              <a:ext cx="679173" cy="751101"/>
            </a:xfrm>
            <a:custGeom>
              <a:avLst/>
              <a:gdLst/>
              <a:ahLst/>
              <a:cxnLst/>
              <a:rect l="l" t="t" r="r" b="b"/>
              <a:pathLst>
                <a:path w="5335" h="5900" extrusionOk="0">
                  <a:moveTo>
                    <a:pt x="0" y="1"/>
                  </a:moveTo>
                  <a:cubicBezTo>
                    <a:pt x="0" y="1"/>
                    <a:pt x="80" y="1375"/>
                    <a:pt x="259" y="2704"/>
                  </a:cubicBezTo>
                  <a:cubicBezTo>
                    <a:pt x="312" y="3105"/>
                    <a:pt x="375" y="3507"/>
                    <a:pt x="437" y="3863"/>
                  </a:cubicBezTo>
                  <a:cubicBezTo>
                    <a:pt x="741" y="5398"/>
                    <a:pt x="696" y="5567"/>
                    <a:pt x="696" y="5567"/>
                  </a:cubicBezTo>
                  <a:cubicBezTo>
                    <a:pt x="696" y="5567"/>
                    <a:pt x="0" y="5585"/>
                    <a:pt x="107" y="5764"/>
                  </a:cubicBezTo>
                  <a:cubicBezTo>
                    <a:pt x="165" y="5857"/>
                    <a:pt x="1454" y="5900"/>
                    <a:pt x="2736" y="5900"/>
                  </a:cubicBezTo>
                  <a:cubicBezTo>
                    <a:pt x="4017" y="5900"/>
                    <a:pt x="5290" y="5857"/>
                    <a:pt x="5317" y="5781"/>
                  </a:cubicBezTo>
                  <a:cubicBezTo>
                    <a:pt x="5335" y="5737"/>
                    <a:pt x="5335" y="5558"/>
                    <a:pt x="5317" y="5335"/>
                  </a:cubicBezTo>
                  <a:cubicBezTo>
                    <a:pt x="5290" y="4916"/>
                    <a:pt x="5228" y="4363"/>
                    <a:pt x="5228" y="4363"/>
                  </a:cubicBezTo>
                  <a:lnTo>
                    <a:pt x="883" y="48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39" name="Google Shape;1709;p37"/>
            <p:cNvSpPr/>
            <p:nvPr/>
          </p:nvSpPr>
          <p:spPr>
            <a:xfrm>
              <a:off x="6484607" y="3785567"/>
              <a:ext cx="677009" cy="679301"/>
            </a:xfrm>
            <a:custGeom>
              <a:avLst/>
              <a:gdLst/>
              <a:ahLst/>
              <a:cxnLst/>
              <a:rect l="l" t="t" r="r" b="b"/>
              <a:pathLst>
                <a:path w="5318" h="5336" extrusionOk="0">
                  <a:moveTo>
                    <a:pt x="0" y="1"/>
                  </a:moveTo>
                  <a:cubicBezTo>
                    <a:pt x="0" y="1"/>
                    <a:pt x="80" y="1375"/>
                    <a:pt x="259" y="2704"/>
                  </a:cubicBezTo>
                  <a:cubicBezTo>
                    <a:pt x="946" y="3890"/>
                    <a:pt x="2391" y="5273"/>
                    <a:pt x="5317" y="5335"/>
                  </a:cubicBezTo>
                  <a:cubicBezTo>
                    <a:pt x="5290" y="4916"/>
                    <a:pt x="5228" y="4363"/>
                    <a:pt x="5228" y="4363"/>
                  </a:cubicBezTo>
                  <a:lnTo>
                    <a:pt x="883" y="48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0" name="Google Shape;1710;p37"/>
            <p:cNvSpPr/>
            <p:nvPr/>
          </p:nvSpPr>
          <p:spPr>
            <a:xfrm>
              <a:off x="7379435" y="3785567"/>
              <a:ext cx="679301" cy="751101"/>
            </a:xfrm>
            <a:custGeom>
              <a:avLst/>
              <a:gdLst/>
              <a:ahLst/>
              <a:cxnLst/>
              <a:rect l="l" t="t" r="r" b="b"/>
              <a:pathLst>
                <a:path w="5336" h="5900" extrusionOk="0">
                  <a:moveTo>
                    <a:pt x="5336" y="1"/>
                  </a:moveTo>
                  <a:lnTo>
                    <a:pt x="4453" y="482"/>
                  </a:lnTo>
                  <a:lnTo>
                    <a:pt x="108" y="4363"/>
                  </a:lnTo>
                  <a:cubicBezTo>
                    <a:pt x="108" y="4363"/>
                    <a:pt x="46" y="4916"/>
                    <a:pt x="19" y="5335"/>
                  </a:cubicBezTo>
                  <a:cubicBezTo>
                    <a:pt x="10" y="5558"/>
                    <a:pt x="1" y="5737"/>
                    <a:pt x="19" y="5781"/>
                  </a:cubicBezTo>
                  <a:cubicBezTo>
                    <a:pt x="46" y="5857"/>
                    <a:pt x="1319" y="5900"/>
                    <a:pt x="2600" y="5900"/>
                  </a:cubicBezTo>
                  <a:cubicBezTo>
                    <a:pt x="3882" y="5900"/>
                    <a:pt x="5171" y="5857"/>
                    <a:pt x="5229" y="5764"/>
                  </a:cubicBezTo>
                  <a:cubicBezTo>
                    <a:pt x="5336" y="5585"/>
                    <a:pt x="4640" y="5567"/>
                    <a:pt x="4640" y="5567"/>
                  </a:cubicBezTo>
                  <a:cubicBezTo>
                    <a:pt x="4640" y="5567"/>
                    <a:pt x="4595" y="5398"/>
                    <a:pt x="4899" y="3863"/>
                  </a:cubicBezTo>
                  <a:cubicBezTo>
                    <a:pt x="4961" y="3507"/>
                    <a:pt x="5024" y="3105"/>
                    <a:pt x="5077" y="2704"/>
                  </a:cubicBezTo>
                  <a:cubicBezTo>
                    <a:pt x="5255" y="1375"/>
                    <a:pt x="5336" y="1"/>
                    <a:pt x="53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1" name="Google Shape;1711;p37"/>
            <p:cNvSpPr/>
            <p:nvPr/>
          </p:nvSpPr>
          <p:spPr>
            <a:xfrm>
              <a:off x="7381727" y="3785567"/>
              <a:ext cx="677009" cy="679301"/>
            </a:xfrm>
            <a:custGeom>
              <a:avLst/>
              <a:gdLst/>
              <a:ahLst/>
              <a:cxnLst/>
              <a:rect l="l" t="t" r="r" b="b"/>
              <a:pathLst>
                <a:path w="5318" h="5336" extrusionOk="0">
                  <a:moveTo>
                    <a:pt x="5318" y="1"/>
                  </a:moveTo>
                  <a:lnTo>
                    <a:pt x="4435" y="482"/>
                  </a:lnTo>
                  <a:lnTo>
                    <a:pt x="90" y="4363"/>
                  </a:lnTo>
                  <a:cubicBezTo>
                    <a:pt x="90" y="4363"/>
                    <a:pt x="28" y="4916"/>
                    <a:pt x="1" y="5335"/>
                  </a:cubicBezTo>
                  <a:cubicBezTo>
                    <a:pt x="2927" y="5273"/>
                    <a:pt x="4372" y="3890"/>
                    <a:pt x="5059" y="2704"/>
                  </a:cubicBezTo>
                  <a:cubicBezTo>
                    <a:pt x="5237" y="1375"/>
                    <a:pt x="5318" y="1"/>
                    <a:pt x="5318" y="1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2" name="Google Shape;1712;p37"/>
            <p:cNvSpPr/>
            <p:nvPr/>
          </p:nvSpPr>
          <p:spPr>
            <a:xfrm>
              <a:off x="6452780" y="2124361"/>
              <a:ext cx="383953" cy="326920"/>
            </a:xfrm>
            <a:custGeom>
              <a:avLst/>
              <a:gdLst/>
              <a:ahLst/>
              <a:cxnLst/>
              <a:rect l="l" t="t" r="r" b="b"/>
              <a:pathLst>
                <a:path w="3016" h="2568" extrusionOk="0">
                  <a:moveTo>
                    <a:pt x="1478" y="0"/>
                  </a:moveTo>
                  <a:cubicBezTo>
                    <a:pt x="1132" y="0"/>
                    <a:pt x="790" y="121"/>
                    <a:pt x="527" y="471"/>
                  </a:cubicBezTo>
                  <a:cubicBezTo>
                    <a:pt x="0" y="1158"/>
                    <a:pt x="616" y="1791"/>
                    <a:pt x="1169" y="2175"/>
                  </a:cubicBezTo>
                  <a:cubicBezTo>
                    <a:pt x="1517" y="2416"/>
                    <a:pt x="1838" y="2568"/>
                    <a:pt x="1838" y="2568"/>
                  </a:cubicBezTo>
                  <a:lnTo>
                    <a:pt x="2115" y="2104"/>
                  </a:lnTo>
                  <a:lnTo>
                    <a:pt x="2686" y="1140"/>
                  </a:lnTo>
                  <a:lnTo>
                    <a:pt x="3016" y="587"/>
                  </a:lnTo>
                  <a:cubicBezTo>
                    <a:pt x="3016" y="587"/>
                    <a:pt x="2802" y="426"/>
                    <a:pt x="2480" y="266"/>
                  </a:cubicBezTo>
                  <a:cubicBezTo>
                    <a:pt x="2199" y="130"/>
                    <a:pt x="1836" y="0"/>
                    <a:pt x="147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3" name="Google Shape;1713;p37"/>
            <p:cNvSpPr/>
            <p:nvPr/>
          </p:nvSpPr>
          <p:spPr>
            <a:xfrm>
              <a:off x="6585687" y="2209783"/>
              <a:ext cx="209035" cy="182428"/>
            </a:xfrm>
            <a:custGeom>
              <a:avLst/>
              <a:gdLst/>
              <a:ahLst/>
              <a:cxnLst/>
              <a:rect l="l" t="t" r="r" b="b"/>
              <a:pathLst>
                <a:path w="1642" h="1433" extrusionOk="0">
                  <a:moveTo>
                    <a:pt x="631" y="1"/>
                  </a:moveTo>
                  <a:cubicBezTo>
                    <a:pt x="461" y="1"/>
                    <a:pt x="305" y="66"/>
                    <a:pt x="188" y="237"/>
                  </a:cubicBezTo>
                  <a:cubicBezTo>
                    <a:pt x="0" y="505"/>
                    <a:pt x="134" y="764"/>
                    <a:pt x="375" y="978"/>
                  </a:cubicBezTo>
                  <a:cubicBezTo>
                    <a:pt x="580" y="1174"/>
                    <a:pt x="857" y="1326"/>
                    <a:pt x="1071" y="1433"/>
                  </a:cubicBezTo>
                  <a:lnTo>
                    <a:pt x="1642" y="469"/>
                  </a:lnTo>
                  <a:cubicBezTo>
                    <a:pt x="1481" y="344"/>
                    <a:pt x="1240" y="166"/>
                    <a:pt x="981" y="77"/>
                  </a:cubicBezTo>
                  <a:cubicBezTo>
                    <a:pt x="863" y="30"/>
                    <a:pt x="744" y="1"/>
                    <a:pt x="6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4" name="Google Shape;1714;p37"/>
            <p:cNvSpPr/>
            <p:nvPr/>
          </p:nvSpPr>
          <p:spPr>
            <a:xfrm>
              <a:off x="6601600" y="2158097"/>
              <a:ext cx="235133" cy="293184"/>
            </a:xfrm>
            <a:custGeom>
              <a:avLst/>
              <a:gdLst/>
              <a:ahLst/>
              <a:cxnLst/>
              <a:rect l="l" t="t" r="r" b="b"/>
              <a:pathLst>
                <a:path w="1847" h="2303" extrusionOk="0">
                  <a:moveTo>
                    <a:pt x="1311" y="1"/>
                  </a:moveTo>
                  <a:cubicBezTo>
                    <a:pt x="1142" y="161"/>
                    <a:pt x="990" y="322"/>
                    <a:pt x="856" y="483"/>
                  </a:cubicBezTo>
                  <a:cubicBezTo>
                    <a:pt x="589" y="795"/>
                    <a:pt x="393" y="1107"/>
                    <a:pt x="250" y="1384"/>
                  </a:cubicBezTo>
                  <a:cubicBezTo>
                    <a:pt x="143" y="1580"/>
                    <a:pt x="63" y="1767"/>
                    <a:pt x="0" y="1910"/>
                  </a:cubicBezTo>
                  <a:cubicBezTo>
                    <a:pt x="348" y="2151"/>
                    <a:pt x="669" y="2303"/>
                    <a:pt x="669" y="2303"/>
                  </a:cubicBezTo>
                  <a:lnTo>
                    <a:pt x="946" y="1839"/>
                  </a:lnTo>
                  <a:lnTo>
                    <a:pt x="1517" y="875"/>
                  </a:lnTo>
                  <a:lnTo>
                    <a:pt x="1847" y="322"/>
                  </a:lnTo>
                  <a:cubicBezTo>
                    <a:pt x="1847" y="322"/>
                    <a:pt x="1633" y="161"/>
                    <a:pt x="1311" y="1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5" name="Google Shape;1715;p37"/>
            <p:cNvSpPr/>
            <p:nvPr/>
          </p:nvSpPr>
          <p:spPr>
            <a:xfrm>
              <a:off x="7652123" y="2121942"/>
              <a:ext cx="380515" cy="338377"/>
            </a:xfrm>
            <a:custGeom>
              <a:avLst/>
              <a:gdLst/>
              <a:ahLst/>
              <a:cxnLst/>
              <a:rect l="l" t="t" r="r" b="b"/>
              <a:pathLst>
                <a:path w="2989" h="2658" extrusionOk="0">
                  <a:moveTo>
                    <a:pt x="1580" y="1"/>
                  </a:moveTo>
                  <a:cubicBezTo>
                    <a:pt x="1232" y="1"/>
                    <a:pt x="887" y="124"/>
                    <a:pt x="607" y="267"/>
                  </a:cubicBezTo>
                  <a:cubicBezTo>
                    <a:pt x="250" y="445"/>
                    <a:pt x="0" y="651"/>
                    <a:pt x="0" y="651"/>
                  </a:cubicBezTo>
                  <a:lnTo>
                    <a:pt x="393" y="1168"/>
                  </a:lnTo>
                  <a:lnTo>
                    <a:pt x="1053" y="2024"/>
                  </a:lnTo>
                  <a:lnTo>
                    <a:pt x="1543" y="2658"/>
                  </a:lnTo>
                  <a:cubicBezTo>
                    <a:pt x="1543" y="2658"/>
                    <a:pt x="1820" y="2426"/>
                    <a:pt x="2105" y="2096"/>
                  </a:cubicBezTo>
                  <a:cubicBezTo>
                    <a:pt x="2543" y="1578"/>
                    <a:pt x="2989" y="820"/>
                    <a:pt x="2400" y="303"/>
                  </a:cubicBezTo>
                  <a:cubicBezTo>
                    <a:pt x="2148" y="83"/>
                    <a:pt x="1863" y="1"/>
                    <a:pt x="158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6" name="Google Shape;1716;p37"/>
            <p:cNvSpPr/>
            <p:nvPr/>
          </p:nvSpPr>
          <p:spPr>
            <a:xfrm>
              <a:off x="7702027" y="2192597"/>
              <a:ext cx="231823" cy="187139"/>
            </a:xfrm>
            <a:custGeom>
              <a:avLst/>
              <a:gdLst/>
              <a:ahLst/>
              <a:cxnLst/>
              <a:rect l="l" t="t" r="r" b="b"/>
              <a:pathLst>
                <a:path w="1821" h="1470" extrusionOk="0">
                  <a:moveTo>
                    <a:pt x="1042" y="1"/>
                  </a:moveTo>
                  <a:cubicBezTo>
                    <a:pt x="906" y="1"/>
                    <a:pt x="772" y="40"/>
                    <a:pt x="643" y="105"/>
                  </a:cubicBezTo>
                  <a:cubicBezTo>
                    <a:pt x="402" y="229"/>
                    <a:pt x="170" y="435"/>
                    <a:pt x="1" y="613"/>
                  </a:cubicBezTo>
                  <a:lnTo>
                    <a:pt x="661" y="1469"/>
                  </a:lnTo>
                  <a:cubicBezTo>
                    <a:pt x="875" y="1362"/>
                    <a:pt x="1160" y="1184"/>
                    <a:pt x="1374" y="997"/>
                  </a:cubicBezTo>
                  <a:cubicBezTo>
                    <a:pt x="1669" y="729"/>
                    <a:pt x="1820" y="426"/>
                    <a:pt x="1481" y="158"/>
                  </a:cubicBezTo>
                  <a:cubicBezTo>
                    <a:pt x="1338" y="47"/>
                    <a:pt x="1189" y="1"/>
                    <a:pt x="10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7" name="Google Shape;1717;p37"/>
            <p:cNvSpPr/>
            <p:nvPr/>
          </p:nvSpPr>
          <p:spPr>
            <a:xfrm>
              <a:off x="7652123" y="2155933"/>
              <a:ext cx="268105" cy="304387"/>
            </a:xfrm>
            <a:custGeom>
              <a:avLst/>
              <a:gdLst/>
              <a:ahLst/>
              <a:cxnLst/>
              <a:rect l="l" t="t" r="r" b="b"/>
              <a:pathLst>
                <a:path w="2106" h="2391" extrusionOk="0">
                  <a:moveTo>
                    <a:pt x="607" y="0"/>
                  </a:moveTo>
                  <a:cubicBezTo>
                    <a:pt x="250" y="178"/>
                    <a:pt x="0" y="384"/>
                    <a:pt x="0" y="384"/>
                  </a:cubicBezTo>
                  <a:lnTo>
                    <a:pt x="393" y="901"/>
                  </a:lnTo>
                  <a:lnTo>
                    <a:pt x="1053" y="1757"/>
                  </a:lnTo>
                  <a:lnTo>
                    <a:pt x="1543" y="2391"/>
                  </a:lnTo>
                  <a:cubicBezTo>
                    <a:pt x="1543" y="2391"/>
                    <a:pt x="1820" y="2159"/>
                    <a:pt x="2105" y="1829"/>
                  </a:cubicBezTo>
                  <a:cubicBezTo>
                    <a:pt x="1998" y="1633"/>
                    <a:pt x="1882" y="1445"/>
                    <a:pt x="1766" y="1285"/>
                  </a:cubicBezTo>
                  <a:cubicBezTo>
                    <a:pt x="1526" y="928"/>
                    <a:pt x="1267" y="633"/>
                    <a:pt x="1035" y="393"/>
                  </a:cubicBezTo>
                  <a:cubicBezTo>
                    <a:pt x="883" y="232"/>
                    <a:pt x="732" y="107"/>
                    <a:pt x="607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8" name="Google Shape;1718;p37"/>
            <p:cNvSpPr/>
            <p:nvPr/>
          </p:nvSpPr>
          <p:spPr>
            <a:xfrm>
              <a:off x="6406187" y="1916344"/>
              <a:ext cx="1801369" cy="2482962"/>
            </a:xfrm>
            <a:custGeom>
              <a:avLst/>
              <a:gdLst/>
              <a:ahLst/>
              <a:cxnLst/>
              <a:rect l="l" t="t" r="r" b="b"/>
              <a:pathLst>
                <a:path w="14150" h="19504" extrusionOk="0">
                  <a:moveTo>
                    <a:pt x="6111" y="0"/>
                  </a:moveTo>
                  <a:cubicBezTo>
                    <a:pt x="5783" y="0"/>
                    <a:pt x="5644" y="122"/>
                    <a:pt x="5701" y="250"/>
                  </a:cubicBezTo>
                  <a:cubicBezTo>
                    <a:pt x="5826" y="535"/>
                    <a:pt x="6477" y="651"/>
                    <a:pt x="6504" y="749"/>
                  </a:cubicBezTo>
                  <a:cubicBezTo>
                    <a:pt x="6504" y="749"/>
                    <a:pt x="6419" y="736"/>
                    <a:pt x="6268" y="736"/>
                  </a:cubicBezTo>
                  <a:cubicBezTo>
                    <a:pt x="5647" y="736"/>
                    <a:pt x="3912" y="955"/>
                    <a:pt x="2391" y="3193"/>
                  </a:cubicBezTo>
                  <a:cubicBezTo>
                    <a:pt x="1053" y="5156"/>
                    <a:pt x="259" y="8002"/>
                    <a:pt x="63" y="10375"/>
                  </a:cubicBezTo>
                  <a:cubicBezTo>
                    <a:pt x="18" y="10946"/>
                    <a:pt x="1" y="11481"/>
                    <a:pt x="27" y="11972"/>
                  </a:cubicBezTo>
                  <a:cubicBezTo>
                    <a:pt x="36" y="12346"/>
                    <a:pt x="72" y="12685"/>
                    <a:pt x="134" y="13007"/>
                  </a:cubicBezTo>
                  <a:cubicBezTo>
                    <a:pt x="563" y="15478"/>
                    <a:pt x="777" y="15326"/>
                    <a:pt x="937" y="15353"/>
                  </a:cubicBezTo>
                  <a:cubicBezTo>
                    <a:pt x="937" y="15353"/>
                    <a:pt x="946" y="15362"/>
                    <a:pt x="946" y="15362"/>
                  </a:cubicBezTo>
                  <a:cubicBezTo>
                    <a:pt x="1089" y="15442"/>
                    <a:pt x="1143" y="16646"/>
                    <a:pt x="1990" y="17619"/>
                  </a:cubicBezTo>
                  <a:cubicBezTo>
                    <a:pt x="2549" y="18258"/>
                    <a:pt x="2862" y="18433"/>
                    <a:pt x="3007" y="18433"/>
                  </a:cubicBezTo>
                  <a:cubicBezTo>
                    <a:pt x="3086" y="18433"/>
                    <a:pt x="3115" y="18380"/>
                    <a:pt x="3105" y="18323"/>
                  </a:cubicBezTo>
                  <a:cubicBezTo>
                    <a:pt x="3103" y="18316"/>
                    <a:pt x="3105" y="18312"/>
                    <a:pt x="3110" y="18312"/>
                  </a:cubicBezTo>
                  <a:cubicBezTo>
                    <a:pt x="3205" y="18312"/>
                    <a:pt x="4430" y="19503"/>
                    <a:pt x="6482" y="19503"/>
                  </a:cubicBezTo>
                  <a:cubicBezTo>
                    <a:pt x="6530" y="19503"/>
                    <a:pt x="6579" y="19502"/>
                    <a:pt x="6629" y="19501"/>
                  </a:cubicBezTo>
                  <a:cubicBezTo>
                    <a:pt x="8850" y="19439"/>
                    <a:pt x="10947" y="18395"/>
                    <a:pt x="12017" y="16780"/>
                  </a:cubicBezTo>
                  <a:cubicBezTo>
                    <a:pt x="12035" y="16744"/>
                    <a:pt x="12062" y="16718"/>
                    <a:pt x="12080" y="16691"/>
                  </a:cubicBezTo>
                  <a:cubicBezTo>
                    <a:pt x="13111" y="15048"/>
                    <a:pt x="13098" y="14424"/>
                    <a:pt x="13214" y="14424"/>
                  </a:cubicBezTo>
                  <a:cubicBezTo>
                    <a:pt x="13217" y="14424"/>
                    <a:pt x="13219" y="14424"/>
                    <a:pt x="13222" y="14425"/>
                  </a:cubicBezTo>
                  <a:cubicBezTo>
                    <a:pt x="13283" y="14442"/>
                    <a:pt x="13365" y="14518"/>
                    <a:pt x="13448" y="14518"/>
                  </a:cubicBezTo>
                  <a:cubicBezTo>
                    <a:pt x="13535" y="14518"/>
                    <a:pt x="13622" y="14436"/>
                    <a:pt x="13686" y="14122"/>
                  </a:cubicBezTo>
                  <a:cubicBezTo>
                    <a:pt x="13810" y="13497"/>
                    <a:pt x="14149" y="11365"/>
                    <a:pt x="12731" y="7092"/>
                  </a:cubicBezTo>
                  <a:cubicBezTo>
                    <a:pt x="11304" y="2819"/>
                    <a:pt x="9662" y="1641"/>
                    <a:pt x="8021" y="687"/>
                  </a:cubicBezTo>
                  <a:cubicBezTo>
                    <a:pt x="7136" y="167"/>
                    <a:pt x="6494" y="0"/>
                    <a:pt x="611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49" name="Google Shape;1719;p37"/>
            <p:cNvSpPr/>
            <p:nvPr/>
          </p:nvSpPr>
          <p:spPr>
            <a:xfrm>
              <a:off x="6526617" y="3155916"/>
              <a:ext cx="1459427" cy="1243390"/>
            </a:xfrm>
            <a:custGeom>
              <a:avLst/>
              <a:gdLst/>
              <a:ahLst/>
              <a:cxnLst/>
              <a:rect l="l" t="t" r="r" b="b"/>
              <a:pathLst>
                <a:path w="11464" h="9767" extrusionOk="0">
                  <a:moveTo>
                    <a:pt x="5997" y="1"/>
                  </a:moveTo>
                  <a:cubicBezTo>
                    <a:pt x="4533" y="1"/>
                    <a:pt x="2975" y="240"/>
                    <a:pt x="1972" y="781"/>
                  </a:cubicBezTo>
                  <a:cubicBezTo>
                    <a:pt x="268" y="1691"/>
                    <a:pt x="27" y="4483"/>
                    <a:pt x="0" y="5625"/>
                  </a:cubicBezTo>
                  <a:cubicBezTo>
                    <a:pt x="143" y="5705"/>
                    <a:pt x="197" y="6909"/>
                    <a:pt x="1044" y="7882"/>
                  </a:cubicBezTo>
                  <a:cubicBezTo>
                    <a:pt x="1603" y="8521"/>
                    <a:pt x="1916" y="8696"/>
                    <a:pt x="2061" y="8696"/>
                  </a:cubicBezTo>
                  <a:cubicBezTo>
                    <a:pt x="2140" y="8696"/>
                    <a:pt x="2169" y="8643"/>
                    <a:pt x="2159" y="8586"/>
                  </a:cubicBezTo>
                  <a:cubicBezTo>
                    <a:pt x="2157" y="8579"/>
                    <a:pt x="2159" y="8575"/>
                    <a:pt x="2164" y="8575"/>
                  </a:cubicBezTo>
                  <a:cubicBezTo>
                    <a:pt x="2259" y="8575"/>
                    <a:pt x="3484" y="9766"/>
                    <a:pt x="5536" y="9766"/>
                  </a:cubicBezTo>
                  <a:cubicBezTo>
                    <a:pt x="5584" y="9766"/>
                    <a:pt x="5633" y="9765"/>
                    <a:pt x="5683" y="9764"/>
                  </a:cubicBezTo>
                  <a:cubicBezTo>
                    <a:pt x="7904" y="9702"/>
                    <a:pt x="10001" y="8658"/>
                    <a:pt x="11071" y="7043"/>
                  </a:cubicBezTo>
                  <a:cubicBezTo>
                    <a:pt x="11464" y="4304"/>
                    <a:pt x="10384" y="1753"/>
                    <a:pt x="9697" y="870"/>
                  </a:cubicBezTo>
                  <a:cubicBezTo>
                    <a:pt x="9271" y="323"/>
                    <a:pt x="7698" y="1"/>
                    <a:pt x="599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grpSp>
          <p:nvGrpSpPr>
            <p:cNvPr id="50" name="Google Shape;1720;p37"/>
            <p:cNvGrpSpPr/>
            <p:nvPr/>
          </p:nvGrpSpPr>
          <p:grpSpPr>
            <a:xfrm>
              <a:off x="6560608" y="3392703"/>
              <a:ext cx="1352746" cy="976813"/>
              <a:chOff x="6665017" y="3460494"/>
              <a:chExt cx="1277139" cy="922218"/>
            </a:xfrm>
          </p:grpSpPr>
          <p:sp>
            <p:nvSpPr>
              <p:cNvPr id="70" name="Google Shape;1721;p37"/>
              <p:cNvSpPr/>
              <p:nvPr/>
            </p:nvSpPr>
            <p:spPr>
              <a:xfrm>
                <a:off x="6763693" y="3618905"/>
                <a:ext cx="19471" cy="52884"/>
              </a:xfrm>
              <a:custGeom>
                <a:avLst/>
                <a:gdLst/>
                <a:ahLst/>
                <a:cxnLst/>
                <a:rect l="l" t="t" r="r" b="b"/>
                <a:pathLst>
                  <a:path w="162" h="440" extrusionOk="0">
                    <a:moveTo>
                      <a:pt x="108" y="1"/>
                    </a:moveTo>
                    <a:cubicBezTo>
                      <a:pt x="105" y="1"/>
                      <a:pt x="102" y="1"/>
                      <a:pt x="99" y="2"/>
                    </a:cubicBezTo>
                    <a:cubicBezTo>
                      <a:pt x="63" y="2"/>
                      <a:pt x="45" y="29"/>
                      <a:pt x="36" y="56"/>
                    </a:cubicBezTo>
                    <a:cubicBezTo>
                      <a:pt x="27" y="163"/>
                      <a:pt x="10" y="270"/>
                      <a:pt x="1" y="377"/>
                    </a:cubicBezTo>
                    <a:cubicBezTo>
                      <a:pt x="1" y="413"/>
                      <a:pt x="27" y="439"/>
                      <a:pt x="63" y="439"/>
                    </a:cubicBezTo>
                    <a:cubicBezTo>
                      <a:pt x="99" y="439"/>
                      <a:pt x="117" y="413"/>
                      <a:pt x="126" y="377"/>
                    </a:cubicBezTo>
                    <a:cubicBezTo>
                      <a:pt x="134" y="270"/>
                      <a:pt x="143" y="163"/>
                      <a:pt x="161" y="56"/>
                    </a:cubicBezTo>
                    <a:cubicBezTo>
                      <a:pt x="161" y="32"/>
                      <a:pt x="133" y="1"/>
                      <a:pt x="10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1" name="Google Shape;1722;p37"/>
              <p:cNvSpPr/>
              <p:nvPr/>
            </p:nvSpPr>
            <p:spPr>
              <a:xfrm>
                <a:off x="6909484" y="3606886"/>
                <a:ext cx="18389" cy="3269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72" extrusionOk="0">
                    <a:moveTo>
                      <a:pt x="92" y="0"/>
                    </a:moveTo>
                    <a:cubicBezTo>
                      <a:pt x="80" y="0"/>
                      <a:pt x="67" y="7"/>
                      <a:pt x="54" y="13"/>
                    </a:cubicBezTo>
                    <a:cubicBezTo>
                      <a:pt x="46" y="13"/>
                      <a:pt x="28" y="31"/>
                      <a:pt x="28" y="49"/>
                    </a:cubicBezTo>
                    <a:cubicBezTo>
                      <a:pt x="19" y="93"/>
                      <a:pt x="10" y="147"/>
                      <a:pt x="1" y="192"/>
                    </a:cubicBezTo>
                    <a:cubicBezTo>
                      <a:pt x="1" y="209"/>
                      <a:pt x="1" y="227"/>
                      <a:pt x="10" y="236"/>
                    </a:cubicBezTo>
                    <a:cubicBezTo>
                      <a:pt x="19" y="254"/>
                      <a:pt x="37" y="263"/>
                      <a:pt x="46" y="272"/>
                    </a:cubicBezTo>
                    <a:cubicBezTo>
                      <a:pt x="63" y="272"/>
                      <a:pt x="81" y="272"/>
                      <a:pt x="90" y="263"/>
                    </a:cubicBezTo>
                    <a:cubicBezTo>
                      <a:pt x="108" y="254"/>
                      <a:pt x="117" y="236"/>
                      <a:pt x="126" y="227"/>
                    </a:cubicBezTo>
                    <a:cubicBezTo>
                      <a:pt x="135" y="174"/>
                      <a:pt x="135" y="129"/>
                      <a:pt x="144" y="76"/>
                    </a:cubicBezTo>
                    <a:cubicBezTo>
                      <a:pt x="153" y="58"/>
                      <a:pt x="153" y="49"/>
                      <a:pt x="144" y="31"/>
                    </a:cubicBezTo>
                    <a:cubicBezTo>
                      <a:pt x="135" y="22"/>
                      <a:pt x="117" y="4"/>
                      <a:pt x="108" y="4"/>
                    </a:cubicBezTo>
                    <a:cubicBezTo>
                      <a:pt x="103" y="2"/>
                      <a:pt x="98" y="0"/>
                      <a:pt x="9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2" name="Google Shape;1723;p37"/>
              <p:cNvSpPr/>
              <p:nvPr/>
            </p:nvSpPr>
            <p:spPr>
              <a:xfrm>
                <a:off x="6845182" y="3568785"/>
                <a:ext cx="18389" cy="2043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70" extrusionOk="0">
                    <a:moveTo>
                      <a:pt x="72" y="0"/>
                    </a:moveTo>
                    <a:cubicBezTo>
                      <a:pt x="72" y="9"/>
                      <a:pt x="63" y="9"/>
                      <a:pt x="54" y="9"/>
                    </a:cubicBezTo>
                    <a:cubicBezTo>
                      <a:pt x="45" y="18"/>
                      <a:pt x="45" y="18"/>
                      <a:pt x="36" y="27"/>
                    </a:cubicBezTo>
                    <a:cubicBezTo>
                      <a:pt x="27" y="45"/>
                      <a:pt x="18" y="62"/>
                      <a:pt x="10" y="80"/>
                    </a:cubicBezTo>
                    <a:cubicBezTo>
                      <a:pt x="10" y="89"/>
                      <a:pt x="1" y="98"/>
                      <a:pt x="1" y="107"/>
                    </a:cubicBezTo>
                    <a:cubicBezTo>
                      <a:pt x="1" y="107"/>
                      <a:pt x="1" y="116"/>
                      <a:pt x="10" y="125"/>
                    </a:cubicBezTo>
                    <a:cubicBezTo>
                      <a:pt x="10" y="134"/>
                      <a:pt x="10" y="143"/>
                      <a:pt x="18" y="152"/>
                    </a:cubicBezTo>
                    <a:cubicBezTo>
                      <a:pt x="18" y="152"/>
                      <a:pt x="27" y="161"/>
                      <a:pt x="36" y="161"/>
                    </a:cubicBezTo>
                    <a:cubicBezTo>
                      <a:pt x="36" y="170"/>
                      <a:pt x="45" y="170"/>
                      <a:pt x="45" y="170"/>
                    </a:cubicBezTo>
                    <a:lnTo>
                      <a:pt x="81" y="170"/>
                    </a:lnTo>
                    <a:cubicBezTo>
                      <a:pt x="90" y="170"/>
                      <a:pt x="90" y="170"/>
                      <a:pt x="99" y="161"/>
                    </a:cubicBezTo>
                    <a:cubicBezTo>
                      <a:pt x="108" y="161"/>
                      <a:pt x="117" y="152"/>
                      <a:pt x="117" y="143"/>
                    </a:cubicBezTo>
                    <a:cubicBezTo>
                      <a:pt x="126" y="125"/>
                      <a:pt x="134" y="107"/>
                      <a:pt x="143" y="89"/>
                    </a:cubicBezTo>
                    <a:cubicBezTo>
                      <a:pt x="143" y="89"/>
                      <a:pt x="152" y="80"/>
                      <a:pt x="152" y="71"/>
                    </a:cubicBezTo>
                    <a:cubicBezTo>
                      <a:pt x="152" y="62"/>
                      <a:pt x="152" y="54"/>
                      <a:pt x="152" y="45"/>
                    </a:cubicBezTo>
                    <a:cubicBezTo>
                      <a:pt x="143" y="36"/>
                      <a:pt x="143" y="27"/>
                      <a:pt x="134" y="27"/>
                    </a:cubicBezTo>
                    <a:cubicBezTo>
                      <a:pt x="134" y="18"/>
                      <a:pt x="126" y="9"/>
                      <a:pt x="117" y="9"/>
                    </a:cubicBezTo>
                    <a:cubicBezTo>
                      <a:pt x="117" y="9"/>
                      <a:pt x="108" y="9"/>
                      <a:pt x="1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3" name="Google Shape;1724;p37"/>
              <p:cNvSpPr/>
              <p:nvPr/>
            </p:nvSpPr>
            <p:spPr>
              <a:xfrm>
                <a:off x="7013568" y="3586934"/>
                <a:ext cx="19351" cy="14062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17" extrusionOk="0">
                    <a:moveTo>
                      <a:pt x="81" y="1"/>
                    </a:moveTo>
                    <a:cubicBezTo>
                      <a:pt x="0" y="1"/>
                      <a:pt x="0" y="117"/>
                      <a:pt x="81" y="117"/>
                    </a:cubicBezTo>
                    <a:cubicBezTo>
                      <a:pt x="161" y="117"/>
                      <a:pt x="161" y="1"/>
                      <a:pt x="8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4" name="Google Shape;1725;p37"/>
              <p:cNvSpPr/>
              <p:nvPr/>
            </p:nvSpPr>
            <p:spPr>
              <a:xfrm>
                <a:off x="7107917" y="3651236"/>
                <a:ext cx="19351" cy="15144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26" extrusionOk="0">
                    <a:moveTo>
                      <a:pt x="81" y="1"/>
                    </a:moveTo>
                    <a:cubicBezTo>
                      <a:pt x="0" y="1"/>
                      <a:pt x="0" y="126"/>
                      <a:pt x="81" y="126"/>
                    </a:cubicBezTo>
                    <a:cubicBezTo>
                      <a:pt x="161" y="126"/>
                      <a:pt x="161" y="1"/>
                      <a:pt x="8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" name="Google Shape;1726;p37"/>
              <p:cNvSpPr/>
              <p:nvPr/>
            </p:nvSpPr>
            <p:spPr>
              <a:xfrm>
                <a:off x="6971742" y="3548353"/>
                <a:ext cx="15144" cy="4086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40" extrusionOk="0">
                    <a:moveTo>
                      <a:pt x="63" y="1"/>
                    </a:moveTo>
                    <a:cubicBezTo>
                      <a:pt x="27" y="1"/>
                      <a:pt x="0" y="27"/>
                      <a:pt x="0" y="63"/>
                    </a:cubicBezTo>
                    <a:lnTo>
                      <a:pt x="0" y="277"/>
                    </a:lnTo>
                    <a:cubicBezTo>
                      <a:pt x="0" y="313"/>
                      <a:pt x="27" y="340"/>
                      <a:pt x="63" y="340"/>
                    </a:cubicBezTo>
                    <a:cubicBezTo>
                      <a:pt x="98" y="340"/>
                      <a:pt x="125" y="313"/>
                      <a:pt x="125" y="277"/>
                    </a:cubicBezTo>
                    <a:lnTo>
                      <a:pt x="125" y="63"/>
                    </a:lnTo>
                    <a:cubicBezTo>
                      <a:pt x="125" y="27"/>
                      <a:pt x="98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6" name="Google Shape;1727;p37"/>
              <p:cNvSpPr/>
              <p:nvPr/>
            </p:nvSpPr>
            <p:spPr>
              <a:xfrm>
                <a:off x="7015732" y="3663134"/>
                <a:ext cx="15024" cy="17187"/>
              </a:xfrm>
              <a:custGeom>
                <a:avLst/>
                <a:gdLst/>
                <a:ahLst/>
                <a:cxnLst/>
                <a:rect l="l" t="t" r="r" b="b"/>
                <a:pathLst>
                  <a:path w="125" h="143" extrusionOk="0">
                    <a:moveTo>
                      <a:pt x="45" y="0"/>
                    </a:moveTo>
                    <a:cubicBezTo>
                      <a:pt x="36" y="0"/>
                      <a:pt x="27" y="9"/>
                      <a:pt x="18" y="18"/>
                    </a:cubicBezTo>
                    <a:lnTo>
                      <a:pt x="9" y="27"/>
                    </a:lnTo>
                    <a:cubicBezTo>
                      <a:pt x="9" y="36"/>
                      <a:pt x="0" y="45"/>
                      <a:pt x="0" y="63"/>
                    </a:cubicBezTo>
                    <a:lnTo>
                      <a:pt x="0" y="80"/>
                    </a:lnTo>
                    <a:cubicBezTo>
                      <a:pt x="0" y="89"/>
                      <a:pt x="0" y="98"/>
                      <a:pt x="9" y="107"/>
                    </a:cubicBezTo>
                    <a:cubicBezTo>
                      <a:pt x="9" y="116"/>
                      <a:pt x="18" y="125"/>
                      <a:pt x="18" y="125"/>
                    </a:cubicBezTo>
                    <a:cubicBezTo>
                      <a:pt x="27" y="134"/>
                      <a:pt x="36" y="134"/>
                      <a:pt x="36" y="143"/>
                    </a:cubicBezTo>
                    <a:lnTo>
                      <a:pt x="80" y="143"/>
                    </a:lnTo>
                    <a:cubicBezTo>
                      <a:pt x="89" y="143"/>
                      <a:pt x="98" y="134"/>
                      <a:pt x="107" y="125"/>
                    </a:cubicBezTo>
                    <a:lnTo>
                      <a:pt x="116" y="116"/>
                    </a:lnTo>
                    <a:cubicBezTo>
                      <a:pt x="125" y="107"/>
                      <a:pt x="125" y="98"/>
                      <a:pt x="125" y="80"/>
                    </a:cubicBezTo>
                    <a:lnTo>
                      <a:pt x="125" y="63"/>
                    </a:lnTo>
                    <a:cubicBezTo>
                      <a:pt x="125" y="54"/>
                      <a:pt x="125" y="45"/>
                      <a:pt x="116" y="36"/>
                    </a:cubicBezTo>
                    <a:cubicBezTo>
                      <a:pt x="116" y="27"/>
                      <a:pt x="116" y="18"/>
                      <a:pt x="107" y="18"/>
                    </a:cubicBezTo>
                    <a:cubicBezTo>
                      <a:pt x="98" y="9"/>
                      <a:pt x="98" y="9"/>
                      <a:pt x="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7" name="Google Shape;1728;p37"/>
              <p:cNvSpPr/>
              <p:nvPr/>
            </p:nvSpPr>
            <p:spPr>
              <a:xfrm>
                <a:off x="7086403" y="3563377"/>
                <a:ext cx="15144" cy="2367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97" extrusionOk="0">
                    <a:moveTo>
                      <a:pt x="63" y="0"/>
                    </a:moveTo>
                    <a:cubicBezTo>
                      <a:pt x="45" y="0"/>
                      <a:pt x="28" y="0"/>
                      <a:pt x="19" y="18"/>
                    </a:cubicBezTo>
                    <a:cubicBezTo>
                      <a:pt x="10" y="27"/>
                      <a:pt x="1" y="45"/>
                      <a:pt x="1" y="54"/>
                    </a:cubicBezTo>
                    <a:lnTo>
                      <a:pt x="1" y="134"/>
                    </a:lnTo>
                    <a:cubicBezTo>
                      <a:pt x="1" y="143"/>
                      <a:pt x="10" y="161"/>
                      <a:pt x="19" y="179"/>
                    </a:cubicBezTo>
                    <a:cubicBezTo>
                      <a:pt x="28" y="179"/>
                      <a:pt x="28" y="188"/>
                      <a:pt x="37" y="188"/>
                    </a:cubicBezTo>
                    <a:cubicBezTo>
                      <a:pt x="45" y="188"/>
                      <a:pt x="54" y="197"/>
                      <a:pt x="63" y="197"/>
                    </a:cubicBezTo>
                    <a:cubicBezTo>
                      <a:pt x="81" y="188"/>
                      <a:pt x="90" y="188"/>
                      <a:pt x="108" y="179"/>
                    </a:cubicBezTo>
                    <a:cubicBezTo>
                      <a:pt x="117" y="161"/>
                      <a:pt x="126" y="152"/>
                      <a:pt x="126" y="134"/>
                    </a:cubicBezTo>
                    <a:lnTo>
                      <a:pt x="126" y="54"/>
                    </a:lnTo>
                    <a:cubicBezTo>
                      <a:pt x="126" y="45"/>
                      <a:pt x="117" y="27"/>
                      <a:pt x="108" y="18"/>
                    </a:cubicBezTo>
                    <a:cubicBezTo>
                      <a:pt x="99" y="9"/>
                      <a:pt x="90" y="0"/>
                      <a:pt x="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8" name="Google Shape;1729;p37"/>
              <p:cNvSpPr/>
              <p:nvPr/>
            </p:nvSpPr>
            <p:spPr>
              <a:xfrm>
                <a:off x="7197940" y="3627678"/>
                <a:ext cx="15144" cy="29086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42" extrusionOk="0">
                    <a:moveTo>
                      <a:pt x="63" y="1"/>
                    </a:moveTo>
                    <a:cubicBezTo>
                      <a:pt x="45" y="1"/>
                      <a:pt x="27" y="10"/>
                      <a:pt x="19" y="19"/>
                    </a:cubicBezTo>
                    <a:cubicBezTo>
                      <a:pt x="10" y="27"/>
                      <a:pt x="1" y="45"/>
                      <a:pt x="1" y="63"/>
                    </a:cubicBezTo>
                    <a:lnTo>
                      <a:pt x="1" y="179"/>
                    </a:lnTo>
                    <a:cubicBezTo>
                      <a:pt x="1" y="197"/>
                      <a:pt x="10" y="215"/>
                      <a:pt x="19" y="224"/>
                    </a:cubicBezTo>
                    <a:cubicBezTo>
                      <a:pt x="27" y="233"/>
                      <a:pt x="45" y="242"/>
                      <a:pt x="63" y="242"/>
                    </a:cubicBezTo>
                    <a:cubicBezTo>
                      <a:pt x="81" y="242"/>
                      <a:pt x="99" y="242"/>
                      <a:pt x="108" y="224"/>
                    </a:cubicBezTo>
                    <a:cubicBezTo>
                      <a:pt x="117" y="215"/>
                      <a:pt x="126" y="197"/>
                      <a:pt x="126" y="179"/>
                    </a:cubicBezTo>
                    <a:lnTo>
                      <a:pt x="126" y="63"/>
                    </a:lnTo>
                    <a:cubicBezTo>
                      <a:pt x="126" y="45"/>
                      <a:pt x="117" y="27"/>
                      <a:pt x="108" y="19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9" name="Google Shape;1730;p37"/>
              <p:cNvSpPr/>
              <p:nvPr/>
            </p:nvSpPr>
            <p:spPr>
              <a:xfrm>
                <a:off x="7326663" y="3633327"/>
                <a:ext cx="19351" cy="38461"/>
              </a:xfrm>
              <a:custGeom>
                <a:avLst/>
                <a:gdLst/>
                <a:ahLst/>
                <a:cxnLst/>
                <a:rect l="l" t="t" r="r" b="b"/>
                <a:pathLst>
                  <a:path w="161" h="320" extrusionOk="0">
                    <a:moveTo>
                      <a:pt x="79" y="1"/>
                    </a:moveTo>
                    <a:cubicBezTo>
                      <a:pt x="72" y="1"/>
                      <a:pt x="63" y="3"/>
                      <a:pt x="54" y="7"/>
                    </a:cubicBezTo>
                    <a:cubicBezTo>
                      <a:pt x="36" y="7"/>
                      <a:pt x="27" y="16"/>
                      <a:pt x="18" y="34"/>
                    </a:cubicBezTo>
                    <a:cubicBezTo>
                      <a:pt x="9" y="43"/>
                      <a:pt x="0" y="61"/>
                      <a:pt x="9" y="79"/>
                    </a:cubicBezTo>
                    <a:cubicBezTo>
                      <a:pt x="18" y="105"/>
                      <a:pt x="27" y="141"/>
                      <a:pt x="36" y="168"/>
                    </a:cubicBezTo>
                    <a:cubicBezTo>
                      <a:pt x="36" y="192"/>
                      <a:pt x="36" y="214"/>
                      <a:pt x="36" y="239"/>
                    </a:cubicBezTo>
                    <a:cubicBezTo>
                      <a:pt x="27" y="257"/>
                      <a:pt x="27" y="275"/>
                      <a:pt x="36" y="293"/>
                    </a:cubicBezTo>
                    <a:cubicBezTo>
                      <a:pt x="45" y="302"/>
                      <a:pt x="63" y="311"/>
                      <a:pt x="72" y="319"/>
                    </a:cubicBezTo>
                    <a:cubicBezTo>
                      <a:pt x="89" y="319"/>
                      <a:pt x="107" y="319"/>
                      <a:pt x="125" y="311"/>
                    </a:cubicBezTo>
                    <a:cubicBezTo>
                      <a:pt x="134" y="302"/>
                      <a:pt x="152" y="293"/>
                      <a:pt x="152" y="275"/>
                    </a:cubicBezTo>
                    <a:cubicBezTo>
                      <a:pt x="161" y="195"/>
                      <a:pt x="161" y="114"/>
                      <a:pt x="125" y="43"/>
                    </a:cubicBezTo>
                    <a:cubicBezTo>
                      <a:pt x="125" y="34"/>
                      <a:pt x="116" y="16"/>
                      <a:pt x="98" y="7"/>
                    </a:cubicBezTo>
                    <a:cubicBezTo>
                      <a:pt x="94" y="3"/>
                      <a:pt x="87" y="1"/>
                      <a:pt x="7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0" name="Google Shape;1731;p37"/>
              <p:cNvSpPr/>
              <p:nvPr/>
            </p:nvSpPr>
            <p:spPr>
              <a:xfrm>
                <a:off x="7378105" y="3565540"/>
                <a:ext cx="19351" cy="15144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26" extrusionOk="0">
                    <a:moveTo>
                      <a:pt x="81" y="0"/>
                    </a:moveTo>
                    <a:cubicBezTo>
                      <a:pt x="0" y="0"/>
                      <a:pt x="0" y="125"/>
                      <a:pt x="81" y="125"/>
                    </a:cubicBezTo>
                    <a:cubicBezTo>
                      <a:pt x="161" y="125"/>
                      <a:pt x="161" y="0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1" name="Google Shape;1732;p37"/>
              <p:cNvSpPr/>
              <p:nvPr/>
            </p:nvSpPr>
            <p:spPr>
              <a:xfrm>
                <a:off x="7285919" y="3571910"/>
                <a:ext cx="15144" cy="29086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42" extrusionOk="0">
                    <a:moveTo>
                      <a:pt x="63" y="1"/>
                    </a:moveTo>
                    <a:cubicBezTo>
                      <a:pt x="45" y="1"/>
                      <a:pt x="36" y="1"/>
                      <a:pt x="18" y="19"/>
                    </a:cubicBezTo>
                    <a:cubicBezTo>
                      <a:pt x="9" y="28"/>
                      <a:pt x="0" y="45"/>
                      <a:pt x="0" y="63"/>
                    </a:cubicBezTo>
                    <a:lnTo>
                      <a:pt x="0" y="179"/>
                    </a:lnTo>
                    <a:cubicBezTo>
                      <a:pt x="0" y="197"/>
                      <a:pt x="9" y="215"/>
                      <a:pt x="18" y="224"/>
                    </a:cubicBezTo>
                    <a:cubicBezTo>
                      <a:pt x="36" y="233"/>
                      <a:pt x="54" y="242"/>
                      <a:pt x="63" y="242"/>
                    </a:cubicBezTo>
                    <a:cubicBezTo>
                      <a:pt x="80" y="242"/>
                      <a:pt x="98" y="242"/>
                      <a:pt x="107" y="224"/>
                    </a:cubicBezTo>
                    <a:cubicBezTo>
                      <a:pt x="116" y="215"/>
                      <a:pt x="125" y="197"/>
                      <a:pt x="125" y="179"/>
                    </a:cubicBezTo>
                    <a:lnTo>
                      <a:pt x="125" y="63"/>
                    </a:lnTo>
                    <a:cubicBezTo>
                      <a:pt x="125" y="45"/>
                      <a:pt x="116" y="28"/>
                      <a:pt x="107" y="19"/>
                    </a:cubicBezTo>
                    <a:cubicBezTo>
                      <a:pt x="98" y="10"/>
                      <a:pt x="80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2" name="Google Shape;1733;p37"/>
              <p:cNvSpPr/>
              <p:nvPr/>
            </p:nvSpPr>
            <p:spPr>
              <a:xfrm>
                <a:off x="7500338" y="3571910"/>
                <a:ext cx="18389" cy="2632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19" extrusionOk="0">
                    <a:moveTo>
                      <a:pt x="45" y="1"/>
                    </a:moveTo>
                    <a:cubicBezTo>
                      <a:pt x="36" y="10"/>
                      <a:pt x="18" y="19"/>
                      <a:pt x="9" y="28"/>
                    </a:cubicBezTo>
                    <a:cubicBezTo>
                      <a:pt x="0" y="45"/>
                      <a:pt x="0" y="63"/>
                      <a:pt x="9" y="72"/>
                    </a:cubicBezTo>
                    <a:lnTo>
                      <a:pt x="27" y="170"/>
                    </a:lnTo>
                    <a:cubicBezTo>
                      <a:pt x="36" y="188"/>
                      <a:pt x="45" y="206"/>
                      <a:pt x="63" y="215"/>
                    </a:cubicBezTo>
                    <a:cubicBezTo>
                      <a:pt x="69" y="215"/>
                      <a:pt x="79" y="219"/>
                      <a:pt x="90" y="219"/>
                    </a:cubicBezTo>
                    <a:cubicBezTo>
                      <a:pt x="96" y="219"/>
                      <a:pt x="102" y="218"/>
                      <a:pt x="107" y="215"/>
                    </a:cubicBezTo>
                    <a:cubicBezTo>
                      <a:pt x="125" y="215"/>
                      <a:pt x="134" y="206"/>
                      <a:pt x="143" y="188"/>
                    </a:cubicBezTo>
                    <a:cubicBezTo>
                      <a:pt x="152" y="170"/>
                      <a:pt x="152" y="161"/>
                      <a:pt x="152" y="144"/>
                    </a:cubicBezTo>
                    <a:lnTo>
                      <a:pt x="125" y="45"/>
                    </a:lnTo>
                    <a:cubicBezTo>
                      <a:pt x="116" y="28"/>
                      <a:pt x="107" y="19"/>
                      <a:pt x="99" y="10"/>
                    </a:cubicBezTo>
                    <a:cubicBezTo>
                      <a:pt x="81" y="1"/>
                      <a:pt x="63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3" name="Google Shape;1734;p37"/>
              <p:cNvSpPr/>
              <p:nvPr/>
            </p:nvSpPr>
            <p:spPr>
              <a:xfrm>
                <a:off x="7459593" y="3648111"/>
                <a:ext cx="18389" cy="32211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68" extrusionOk="0">
                    <a:moveTo>
                      <a:pt x="45" y="0"/>
                    </a:moveTo>
                    <a:cubicBezTo>
                      <a:pt x="36" y="9"/>
                      <a:pt x="18" y="18"/>
                      <a:pt x="9" y="27"/>
                    </a:cubicBezTo>
                    <a:cubicBezTo>
                      <a:pt x="0" y="45"/>
                      <a:pt x="0" y="63"/>
                      <a:pt x="0" y="80"/>
                    </a:cubicBezTo>
                    <a:cubicBezTo>
                      <a:pt x="9" y="125"/>
                      <a:pt x="18" y="179"/>
                      <a:pt x="27" y="223"/>
                    </a:cubicBezTo>
                    <a:cubicBezTo>
                      <a:pt x="36" y="241"/>
                      <a:pt x="45" y="250"/>
                      <a:pt x="54" y="259"/>
                    </a:cubicBezTo>
                    <a:cubicBezTo>
                      <a:pt x="72" y="268"/>
                      <a:pt x="90" y="268"/>
                      <a:pt x="107" y="268"/>
                    </a:cubicBezTo>
                    <a:cubicBezTo>
                      <a:pt x="116" y="259"/>
                      <a:pt x="134" y="250"/>
                      <a:pt x="143" y="241"/>
                    </a:cubicBezTo>
                    <a:cubicBezTo>
                      <a:pt x="152" y="223"/>
                      <a:pt x="152" y="205"/>
                      <a:pt x="143" y="196"/>
                    </a:cubicBezTo>
                    <a:cubicBezTo>
                      <a:pt x="143" y="143"/>
                      <a:pt x="134" y="98"/>
                      <a:pt x="125" y="45"/>
                    </a:cubicBezTo>
                    <a:cubicBezTo>
                      <a:pt x="116" y="27"/>
                      <a:pt x="107" y="18"/>
                      <a:pt x="90" y="9"/>
                    </a:cubicBezTo>
                    <a:cubicBezTo>
                      <a:pt x="81" y="0"/>
                      <a:pt x="63" y="0"/>
                      <a:pt x="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4" name="Google Shape;1735;p37"/>
              <p:cNvSpPr/>
              <p:nvPr/>
            </p:nvSpPr>
            <p:spPr>
              <a:xfrm>
                <a:off x="7588197" y="3621669"/>
                <a:ext cx="22716" cy="35336"/>
              </a:xfrm>
              <a:custGeom>
                <a:avLst/>
                <a:gdLst/>
                <a:ahLst/>
                <a:cxnLst/>
                <a:rect l="l" t="t" r="r" b="b"/>
                <a:pathLst>
                  <a:path w="189" h="294" extrusionOk="0">
                    <a:moveTo>
                      <a:pt x="74" y="0"/>
                    </a:moveTo>
                    <a:cubicBezTo>
                      <a:pt x="67" y="0"/>
                      <a:pt x="60" y="2"/>
                      <a:pt x="54" y="6"/>
                    </a:cubicBezTo>
                    <a:cubicBezTo>
                      <a:pt x="19" y="15"/>
                      <a:pt x="1" y="42"/>
                      <a:pt x="10" y="77"/>
                    </a:cubicBezTo>
                    <a:cubicBezTo>
                      <a:pt x="28" y="131"/>
                      <a:pt x="46" y="193"/>
                      <a:pt x="63" y="247"/>
                    </a:cubicBezTo>
                    <a:cubicBezTo>
                      <a:pt x="71" y="277"/>
                      <a:pt x="97" y="294"/>
                      <a:pt x="120" y="294"/>
                    </a:cubicBezTo>
                    <a:cubicBezTo>
                      <a:pt x="125" y="294"/>
                      <a:pt x="130" y="293"/>
                      <a:pt x="135" y="292"/>
                    </a:cubicBezTo>
                    <a:cubicBezTo>
                      <a:pt x="170" y="283"/>
                      <a:pt x="188" y="247"/>
                      <a:pt x="179" y="211"/>
                    </a:cubicBezTo>
                    <a:cubicBezTo>
                      <a:pt x="162" y="158"/>
                      <a:pt x="144" y="104"/>
                      <a:pt x="126" y="42"/>
                    </a:cubicBezTo>
                    <a:cubicBezTo>
                      <a:pt x="119" y="21"/>
                      <a:pt x="96" y="0"/>
                      <a:pt x="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5" name="Google Shape;1736;p37"/>
              <p:cNvSpPr/>
              <p:nvPr/>
            </p:nvSpPr>
            <p:spPr>
              <a:xfrm>
                <a:off x="7676176" y="3533329"/>
                <a:ext cx="24759" cy="41946"/>
              </a:xfrm>
              <a:custGeom>
                <a:avLst/>
                <a:gdLst/>
                <a:ahLst/>
                <a:cxnLst/>
                <a:rect l="l" t="t" r="r" b="b"/>
                <a:pathLst>
                  <a:path w="206" h="349" extrusionOk="0">
                    <a:moveTo>
                      <a:pt x="90" y="1"/>
                    </a:moveTo>
                    <a:cubicBezTo>
                      <a:pt x="72" y="1"/>
                      <a:pt x="54" y="1"/>
                      <a:pt x="36" y="10"/>
                    </a:cubicBezTo>
                    <a:cubicBezTo>
                      <a:pt x="9" y="27"/>
                      <a:pt x="0" y="63"/>
                      <a:pt x="18" y="90"/>
                    </a:cubicBezTo>
                    <a:cubicBezTo>
                      <a:pt x="27" y="108"/>
                      <a:pt x="36" y="117"/>
                      <a:pt x="45" y="134"/>
                    </a:cubicBezTo>
                    <a:cubicBezTo>
                      <a:pt x="45" y="143"/>
                      <a:pt x="54" y="152"/>
                      <a:pt x="54" y="152"/>
                    </a:cubicBezTo>
                    <a:cubicBezTo>
                      <a:pt x="54" y="161"/>
                      <a:pt x="54" y="161"/>
                      <a:pt x="54" y="170"/>
                    </a:cubicBezTo>
                    <a:cubicBezTo>
                      <a:pt x="72" y="197"/>
                      <a:pt x="81" y="224"/>
                      <a:pt x="81" y="259"/>
                    </a:cubicBezTo>
                    <a:cubicBezTo>
                      <a:pt x="81" y="268"/>
                      <a:pt x="81" y="275"/>
                      <a:pt x="81" y="286"/>
                    </a:cubicBezTo>
                    <a:cubicBezTo>
                      <a:pt x="81" y="313"/>
                      <a:pt x="108" y="349"/>
                      <a:pt x="143" y="349"/>
                    </a:cubicBezTo>
                    <a:cubicBezTo>
                      <a:pt x="179" y="340"/>
                      <a:pt x="206" y="322"/>
                      <a:pt x="206" y="286"/>
                    </a:cubicBezTo>
                    <a:cubicBezTo>
                      <a:pt x="206" y="197"/>
                      <a:pt x="170" y="108"/>
                      <a:pt x="125" y="36"/>
                    </a:cubicBezTo>
                    <a:cubicBezTo>
                      <a:pt x="116" y="18"/>
                      <a:pt x="99" y="10"/>
                      <a:pt x="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6" name="Google Shape;1737;p37"/>
              <p:cNvSpPr/>
              <p:nvPr/>
            </p:nvSpPr>
            <p:spPr>
              <a:xfrm>
                <a:off x="7603220" y="3489340"/>
                <a:ext cx="18389" cy="3281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73" extrusionOk="0">
                    <a:moveTo>
                      <a:pt x="45" y="1"/>
                    </a:moveTo>
                    <a:cubicBezTo>
                      <a:pt x="37" y="10"/>
                      <a:pt x="19" y="19"/>
                      <a:pt x="10" y="28"/>
                    </a:cubicBezTo>
                    <a:cubicBezTo>
                      <a:pt x="1" y="45"/>
                      <a:pt x="1" y="63"/>
                      <a:pt x="10" y="81"/>
                    </a:cubicBezTo>
                    <a:cubicBezTo>
                      <a:pt x="19" y="126"/>
                      <a:pt x="19" y="179"/>
                      <a:pt x="28" y="224"/>
                    </a:cubicBezTo>
                    <a:cubicBezTo>
                      <a:pt x="37" y="242"/>
                      <a:pt x="45" y="260"/>
                      <a:pt x="63" y="260"/>
                    </a:cubicBezTo>
                    <a:cubicBezTo>
                      <a:pt x="70" y="266"/>
                      <a:pt x="80" y="272"/>
                      <a:pt x="92" y="272"/>
                    </a:cubicBezTo>
                    <a:cubicBezTo>
                      <a:pt x="97" y="272"/>
                      <a:pt x="103" y="271"/>
                      <a:pt x="108" y="269"/>
                    </a:cubicBezTo>
                    <a:cubicBezTo>
                      <a:pt x="117" y="260"/>
                      <a:pt x="135" y="251"/>
                      <a:pt x="144" y="242"/>
                    </a:cubicBezTo>
                    <a:cubicBezTo>
                      <a:pt x="152" y="224"/>
                      <a:pt x="152" y="206"/>
                      <a:pt x="152" y="197"/>
                    </a:cubicBezTo>
                    <a:cubicBezTo>
                      <a:pt x="144" y="144"/>
                      <a:pt x="135" y="99"/>
                      <a:pt x="126" y="45"/>
                    </a:cubicBezTo>
                    <a:cubicBezTo>
                      <a:pt x="126" y="37"/>
                      <a:pt x="108" y="19"/>
                      <a:pt x="99" y="10"/>
                    </a:cubicBezTo>
                    <a:cubicBezTo>
                      <a:pt x="81" y="1"/>
                      <a:pt x="63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7" name="Google Shape;1738;p37"/>
              <p:cNvSpPr/>
              <p:nvPr/>
            </p:nvSpPr>
            <p:spPr>
              <a:xfrm>
                <a:off x="7765116" y="3497993"/>
                <a:ext cx="23798" cy="29807"/>
              </a:xfrm>
              <a:custGeom>
                <a:avLst/>
                <a:gdLst/>
                <a:ahLst/>
                <a:cxnLst/>
                <a:rect l="l" t="t" r="r" b="b"/>
                <a:pathLst>
                  <a:path w="198" h="248" extrusionOk="0">
                    <a:moveTo>
                      <a:pt x="81" y="0"/>
                    </a:moveTo>
                    <a:cubicBezTo>
                      <a:pt x="63" y="0"/>
                      <a:pt x="46" y="0"/>
                      <a:pt x="37" y="9"/>
                    </a:cubicBezTo>
                    <a:cubicBezTo>
                      <a:pt x="19" y="18"/>
                      <a:pt x="10" y="27"/>
                      <a:pt x="10" y="45"/>
                    </a:cubicBezTo>
                    <a:cubicBezTo>
                      <a:pt x="1" y="63"/>
                      <a:pt x="1" y="81"/>
                      <a:pt x="10" y="89"/>
                    </a:cubicBezTo>
                    <a:cubicBezTo>
                      <a:pt x="37" y="134"/>
                      <a:pt x="63" y="179"/>
                      <a:pt x="81" y="214"/>
                    </a:cubicBezTo>
                    <a:cubicBezTo>
                      <a:pt x="90" y="232"/>
                      <a:pt x="108" y="241"/>
                      <a:pt x="126" y="241"/>
                    </a:cubicBezTo>
                    <a:cubicBezTo>
                      <a:pt x="130" y="246"/>
                      <a:pt x="137" y="248"/>
                      <a:pt x="145" y="248"/>
                    </a:cubicBezTo>
                    <a:cubicBezTo>
                      <a:pt x="153" y="248"/>
                      <a:pt x="161" y="246"/>
                      <a:pt x="170" y="241"/>
                    </a:cubicBezTo>
                    <a:cubicBezTo>
                      <a:pt x="179" y="232"/>
                      <a:pt x="197" y="214"/>
                      <a:pt x="197" y="205"/>
                    </a:cubicBezTo>
                    <a:cubicBezTo>
                      <a:pt x="197" y="188"/>
                      <a:pt x="197" y="170"/>
                      <a:pt x="188" y="152"/>
                    </a:cubicBezTo>
                    <a:cubicBezTo>
                      <a:pt x="170" y="116"/>
                      <a:pt x="144" y="72"/>
                      <a:pt x="117" y="36"/>
                    </a:cubicBezTo>
                    <a:cubicBezTo>
                      <a:pt x="108" y="18"/>
                      <a:pt x="99" y="9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8" name="Google Shape;1739;p37"/>
              <p:cNvSpPr/>
              <p:nvPr/>
            </p:nvSpPr>
            <p:spPr>
              <a:xfrm>
                <a:off x="7838072" y="3574675"/>
                <a:ext cx="18389" cy="2391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99" extrusionOk="0">
                    <a:moveTo>
                      <a:pt x="65" y="1"/>
                    </a:moveTo>
                    <a:cubicBezTo>
                      <a:pt x="62" y="1"/>
                      <a:pt x="60" y="5"/>
                      <a:pt x="54" y="5"/>
                    </a:cubicBezTo>
                    <a:cubicBezTo>
                      <a:pt x="36" y="5"/>
                      <a:pt x="18" y="13"/>
                      <a:pt x="9" y="31"/>
                    </a:cubicBezTo>
                    <a:cubicBezTo>
                      <a:pt x="9" y="49"/>
                      <a:pt x="1" y="58"/>
                      <a:pt x="9" y="76"/>
                    </a:cubicBezTo>
                    <a:cubicBezTo>
                      <a:pt x="18" y="103"/>
                      <a:pt x="27" y="129"/>
                      <a:pt x="36" y="147"/>
                    </a:cubicBezTo>
                    <a:cubicBezTo>
                      <a:pt x="36" y="156"/>
                      <a:pt x="36" y="165"/>
                      <a:pt x="45" y="174"/>
                    </a:cubicBezTo>
                    <a:cubicBezTo>
                      <a:pt x="45" y="183"/>
                      <a:pt x="54" y="183"/>
                      <a:pt x="63" y="192"/>
                    </a:cubicBezTo>
                    <a:lnTo>
                      <a:pt x="81" y="192"/>
                    </a:lnTo>
                    <a:cubicBezTo>
                      <a:pt x="85" y="196"/>
                      <a:pt x="90" y="199"/>
                      <a:pt x="94" y="199"/>
                    </a:cubicBezTo>
                    <a:cubicBezTo>
                      <a:pt x="99" y="199"/>
                      <a:pt x="103" y="196"/>
                      <a:pt x="108" y="192"/>
                    </a:cubicBezTo>
                    <a:cubicBezTo>
                      <a:pt x="125" y="192"/>
                      <a:pt x="134" y="183"/>
                      <a:pt x="143" y="165"/>
                    </a:cubicBezTo>
                    <a:cubicBezTo>
                      <a:pt x="152" y="156"/>
                      <a:pt x="152" y="138"/>
                      <a:pt x="152" y="121"/>
                    </a:cubicBezTo>
                    <a:cubicBezTo>
                      <a:pt x="143" y="94"/>
                      <a:pt x="134" y="67"/>
                      <a:pt x="125" y="49"/>
                    </a:cubicBezTo>
                    <a:cubicBezTo>
                      <a:pt x="125" y="40"/>
                      <a:pt x="117" y="31"/>
                      <a:pt x="117" y="22"/>
                    </a:cubicBezTo>
                    <a:cubicBezTo>
                      <a:pt x="108" y="22"/>
                      <a:pt x="108" y="13"/>
                      <a:pt x="99" y="5"/>
                    </a:cubicBezTo>
                    <a:lnTo>
                      <a:pt x="72" y="5"/>
                    </a:lnTo>
                    <a:cubicBezTo>
                      <a:pt x="69" y="2"/>
                      <a:pt x="67" y="1"/>
                      <a:pt x="6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9" name="Google Shape;1740;p37"/>
              <p:cNvSpPr/>
              <p:nvPr/>
            </p:nvSpPr>
            <p:spPr>
              <a:xfrm>
                <a:off x="7764035" y="3619145"/>
                <a:ext cx="18389" cy="23677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97" extrusionOk="0">
                    <a:moveTo>
                      <a:pt x="55" y="0"/>
                    </a:moveTo>
                    <a:cubicBezTo>
                      <a:pt x="37" y="9"/>
                      <a:pt x="19" y="18"/>
                      <a:pt x="19" y="27"/>
                    </a:cubicBezTo>
                    <a:cubicBezTo>
                      <a:pt x="10" y="45"/>
                      <a:pt x="1" y="63"/>
                      <a:pt x="10" y="72"/>
                    </a:cubicBezTo>
                    <a:cubicBezTo>
                      <a:pt x="19" y="98"/>
                      <a:pt x="28" y="125"/>
                      <a:pt x="37" y="152"/>
                    </a:cubicBezTo>
                    <a:cubicBezTo>
                      <a:pt x="37" y="161"/>
                      <a:pt x="46" y="179"/>
                      <a:pt x="63" y="188"/>
                    </a:cubicBezTo>
                    <a:cubicBezTo>
                      <a:pt x="63" y="188"/>
                      <a:pt x="72" y="197"/>
                      <a:pt x="81" y="197"/>
                    </a:cubicBezTo>
                    <a:lnTo>
                      <a:pt x="108" y="197"/>
                    </a:lnTo>
                    <a:cubicBezTo>
                      <a:pt x="126" y="188"/>
                      <a:pt x="135" y="179"/>
                      <a:pt x="144" y="161"/>
                    </a:cubicBezTo>
                    <a:cubicBezTo>
                      <a:pt x="153" y="152"/>
                      <a:pt x="153" y="134"/>
                      <a:pt x="153" y="116"/>
                    </a:cubicBezTo>
                    <a:cubicBezTo>
                      <a:pt x="144" y="90"/>
                      <a:pt x="135" y="72"/>
                      <a:pt x="126" y="45"/>
                    </a:cubicBezTo>
                    <a:cubicBezTo>
                      <a:pt x="126" y="27"/>
                      <a:pt x="117" y="18"/>
                      <a:pt x="99" y="9"/>
                    </a:cubicBezTo>
                    <a:cubicBezTo>
                      <a:pt x="90" y="0"/>
                      <a:pt x="81" y="0"/>
                      <a:pt x="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0" name="Google Shape;1741;p37"/>
              <p:cNvSpPr/>
              <p:nvPr/>
            </p:nvSpPr>
            <p:spPr>
              <a:xfrm>
                <a:off x="7694445" y="3654481"/>
                <a:ext cx="15024" cy="20552"/>
              </a:xfrm>
              <a:custGeom>
                <a:avLst/>
                <a:gdLst/>
                <a:ahLst/>
                <a:cxnLst/>
                <a:rect l="l" t="t" r="r" b="b"/>
                <a:pathLst>
                  <a:path w="125" h="171" extrusionOk="0">
                    <a:moveTo>
                      <a:pt x="45" y="1"/>
                    </a:moveTo>
                    <a:cubicBezTo>
                      <a:pt x="36" y="1"/>
                      <a:pt x="27" y="10"/>
                      <a:pt x="18" y="19"/>
                    </a:cubicBezTo>
                    <a:lnTo>
                      <a:pt x="9" y="27"/>
                    </a:lnTo>
                    <a:cubicBezTo>
                      <a:pt x="9" y="36"/>
                      <a:pt x="0" y="45"/>
                      <a:pt x="0" y="54"/>
                    </a:cubicBezTo>
                    <a:lnTo>
                      <a:pt x="0" y="108"/>
                    </a:lnTo>
                    <a:cubicBezTo>
                      <a:pt x="0" y="117"/>
                      <a:pt x="0" y="126"/>
                      <a:pt x="9" y="135"/>
                    </a:cubicBezTo>
                    <a:cubicBezTo>
                      <a:pt x="9" y="135"/>
                      <a:pt x="18" y="143"/>
                      <a:pt x="18" y="152"/>
                    </a:cubicBezTo>
                    <a:cubicBezTo>
                      <a:pt x="27" y="152"/>
                      <a:pt x="36" y="161"/>
                      <a:pt x="36" y="161"/>
                    </a:cubicBezTo>
                    <a:cubicBezTo>
                      <a:pt x="45" y="170"/>
                      <a:pt x="54" y="170"/>
                      <a:pt x="63" y="170"/>
                    </a:cubicBezTo>
                    <a:lnTo>
                      <a:pt x="80" y="170"/>
                    </a:lnTo>
                    <a:cubicBezTo>
                      <a:pt x="89" y="161"/>
                      <a:pt x="98" y="161"/>
                      <a:pt x="107" y="152"/>
                    </a:cubicBezTo>
                    <a:lnTo>
                      <a:pt x="116" y="135"/>
                    </a:lnTo>
                    <a:cubicBezTo>
                      <a:pt x="125" y="126"/>
                      <a:pt x="125" y="117"/>
                      <a:pt x="125" y="108"/>
                    </a:cubicBezTo>
                    <a:lnTo>
                      <a:pt x="125" y="54"/>
                    </a:lnTo>
                    <a:cubicBezTo>
                      <a:pt x="125" y="45"/>
                      <a:pt x="125" y="45"/>
                      <a:pt x="116" y="36"/>
                    </a:cubicBezTo>
                    <a:cubicBezTo>
                      <a:pt x="116" y="27"/>
                      <a:pt x="116" y="19"/>
                      <a:pt x="107" y="19"/>
                    </a:cubicBezTo>
                    <a:cubicBezTo>
                      <a:pt x="98" y="10"/>
                      <a:pt x="98" y="1"/>
                      <a:pt x="8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1" name="Google Shape;1742;p37"/>
              <p:cNvSpPr/>
              <p:nvPr/>
            </p:nvSpPr>
            <p:spPr>
              <a:xfrm>
                <a:off x="7797327" y="3709768"/>
                <a:ext cx="18389" cy="29567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46" extrusionOk="0">
                    <a:moveTo>
                      <a:pt x="66" y="1"/>
                    </a:moveTo>
                    <a:cubicBezTo>
                      <a:pt x="61" y="1"/>
                      <a:pt x="57" y="2"/>
                      <a:pt x="54" y="5"/>
                    </a:cubicBezTo>
                    <a:cubicBezTo>
                      <a:pt x="36" y="5"/>
                      <a:pt x="18" y="14"/>
                      <a:pt x="18" y="31"/>
                    </a:cubicBezTo>
                    <a:cubicBezTo>
                      <a:pt x="9" y="49"/>
                      <a:pt x="1" y="58"/>
                      <a:pt x="9" y="76"/>
                    </a:cubicBezTo>
                    <a:cubicBezTo>
                      <a:pt x="18" y="121"/>
                      <a:pt x="27" y="156"/>
                      <a:pt x="36" y="201"/>
                    </a:cubicBezTo>
                    <a:cubicBezTo>
                      <a:pt x="36" y="219"/>
                      <a:pt x="45" y="228"/>
                      <a:pt x="63" y="237"/>
                    </a:cubicBezTo>
                    <a:cubicBezTo>
                      <a:pt x="72" y="245"/>
                      <a:pt x="90" y="245"/>
                      <a:pt x="108" y="245"/>
                    </a:cubicBezTo>
                    <a:cubicBezTo>
                      <a:pt x="125" y="237"/>
                      <a:pt x="134" y="228"/>
                      <a:pt x="143" y="219"/>
                    </a:cubicBezTo>
                    <a:cubicBezTo>
                      <a:pt x="152" y="201"/>
                      <a:pt x="152" y="183"/>
                      <a:pt x="152" y="165"/>
                    </a:cubicBezTo>
                    <a:cubicBezTo>
                      <a:pt x="143" y="129"/>
                      <a:pt x="134" y="85"/>
                      <a:pt x="125" y="49"/>
                    </a:cubicBezTo>
                    <a:cubicBezTo>
                      <a:pt x="125" y="31"/>
                      <a:pt x="108" y="14"/>
                      <a:pt x="99" y="5"/>
                    </a:cubicBezTo>
                    <a:cubicBezTo>
                      <a:pt x="87" y="5"/>
                      <a:pt x="75" y="1"/>
                      <a:pt x="6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2" name="Google Shape;1743;p37"/>
              <p:cNvSpPr/>
              <p:nvPr/>
            </p:nvSpPr>
            <p:spPr>
              <a:xfrm>
                <a:off x="7864874" y="3680201"/>
                <a:ext cx="21514" cy="29927"/>
              </a:xfrm>
              <a:custGeom>
                <a:avLst/>
                <a:gdLst/>
                <a:ahLst/>
                <a:cxnLst/>
                <a:rect l="l" t="t" r="r" b="b"/>
                <a:pathLst>
                  <a:path w="179" h="249" extrusionOk="0">
                    <a:moveTo>
                      <a:pt x="45" y="1"/>
                    </a:moveTo>
                    <a:cubicBezTo>
                      <a:pt x="36" y="10"/>
                      <a:pt x="18" y="19"/>
                      <a:pt x="9" y="36"/>
                    </a:cubicBezTo>
                    <a:cubicBezTo>
                      <a:pt x="9" y="45"/>
                      <a:pt x="1" y="63"/>
                      <a:pt x="9" y="81"/>
                    </a:cubicBezTo>
                    <a:cubicBezTo>
                      <a:pt x="18" y="117"/>
                      <a:pt x="36" y="161"/>
                      <a:pt x="54" y="206"/>
                    </a:cubicBezTo>
                    <a:cubicBezTo>
                      <a:pt x="54" y="206"/>
                      <a:pt x="63" y="215"/>
                      <a:pt x="63" y="224"/>
                    </a:cubicBezTo>
                    <a:cubicBezTo>
                      <a:pt x="72" y="233"/>
                      <a:pt x="72" y="233"/>
                      <a:pt x="81" y="242"/>
                    </a:cubicBezTo>
                    <a:cubicBezTo>
                      <a:pt x="90" y="246"/>
                      <a:pt x="99" y="248"/>
                      <a:pt x="108" y="248"/>
                    </a:cubicBezTo>
                    <a:cubicBezTo>
                      <a:pt x="117" y="248"/>
                      <a:pt x="125" y="246"/>
                      <a:pt x="134" y="242"/>
                    </a:cubicBezTo>
                    <a:cubicBezTo>
                      <a:pt x="143" y="242"/>
                      <a:pt x="161" y="233"/>
                      <a:pt x="170" y="215"/>
                    </a:cubicBezTo>
                    <a:cubicBezTo>
                      <a:pt x="170" y="206"/>
                      <a:pt x="179" y="188"/>
                      <a:pt x="170" y="170"/>
                    </a:cubicBezTo>
                    <a:cubicBezTo>
                      <a:pt x="161" y="126"/>
                      <a:pt x="143" y="90"/>
                      <a:pt x="125" y="45"/>
                    </a:cubicBezTo>
                    <a:cubicBezTo>
                      <a:pt x="125" y="36"/>
                      <a:pt x="117" y="36"/>
                      <a:pt x="117" y="28"/>
                    </a:cubicBezTo>
                    <a:cubicBezTo>
                      <a:pt x="108" y="19"/>
                      <a:pt x="108" y="19"/>
                      <a:pt x="99" y="10"/>
                    </a:cubicBezTo>
                    <a:cubicBezTo>
                      <a:pt x="81" y="1"/>
                      <a:pt x="63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3" name="Google Shape;1744;p37"/>
              <p:cNvSpPr/>
              <p:nvPr/>
            </p:nvSpPr>
            <p:spPr>
              <a:xfrm>
                <a:off x="7893840" y="3818540"/>
                <a:ext cx="18389" cy="29567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46" extrusionOk="0">
                    <a:moveTo>
                      <a:pt x="54" y="1"/>
                    </a:moveTo>
                    <a:cubicBezTo>
                      <a:pt x="36" y="10"/>
                      <a:pt x="18" y="18"/>
                      <a:pt x="18" y="27"/>
                    </a:cubicBezTo>
                    <a:cubicBezTo>
                      <a:pt x="9" y="45"/>
                      <a:pt x="0" y="63"/>
                      <a:pt x="9" y="81"/>
                    </a:cubicBezTo>
                    <a:cubicBezTo>
                      <a:pt x="18" y="117"/>
                      <a:pt x="27" y="161"/>
                      <a:pt x="36" y="197"/>
                    </a:cubicBezTo>
                    <a:cubicBezTo>
                      <a:pt x="36" y="215"/>
                      <a:pt x="45" y="233"/>
                      <a:pt x="63" y="233"/>
                    </a:cubicBezTo>
                    <a:cubicBezTo>
                      <a:pt x="69" y="239"/>
                      <a:pt x="80" y="245"/>
                      <a:pt x="92" y="245"/>
                    </a:cubicBezTo>
                    <a:cubicBezTo>
                      <a:pt x="97" y="245"/>
                      <a:pt x="102" y="244"/>
                      <a:pt x="107" y="241"/>
                    </a:cubicBezTo>
                    <a:cubicBezTo>
                      <a:pt x="125" y="241"/>
                      <a:pt x="134" y="233"/>
                      <a:pt x="143" y="215"/>
                    </a:cubicBezTo>
                    <a:cubicBezTo>
                      <a:pt x="152" y="197"/>
                      <a:pt x="152" y="188"/>
                      <a:pt x="152" y="170"/>
                    </a:cubicBezTo>
                    <a:cubicBezTo>
                      <a:pt x="143" y="126"/>
                      <a:pt x="134" y="90"/>
                      <a:pt x="125" y="45"/>
                    </a:cubicBezTo>
                    <a:cubicBezTo>
                      <a:pt x="125" y="27"/>
                      <a:pt x="107" y="18"/>
                      <a:pt x="99" y="10"/>
                    </a:cubicBezTo>
                    <a:cubicBezTo>
                      <a:pt x="81" y="1"/>
                      <a:pt x="63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4" name="Google Shape;1745;p37"/>
              <p:cNvSpPr/>
              <p:nvPr/>
            </p:nvSpPr>
            <p:spPr>
              <a:xfrm>
                <a:off x="7871364" y="3933322"/>
                <a:ext cx="19351" cy="15144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26" extrusionOk="0">
                    <a:moveTo>
                      <a:pt x="80" y="0"/>
                    </a:moveTo>
                    <a:cubicBezTo>
                      <a:pt x="0" y="0"/>
                      <a:pt x="0" y="125"/>
                      <a:pt x="80" y="125"/>
                    </a:cubicBezTo>
                    <a:cubicBezTo>
                      <a:pt x="161" y="125"/>
                      <a:pt x="161" y="0"/>
                      <a:pt x="8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5" name="Google Shape;1746;p37"/>
              <p:cNvSpPr/>
              <p:nvPr/>
            </p:nvSpPr>
            <p:spPr>
              <a:xfrm>
                <a:off x="7530385" y="3515782"/>
                <a:ext cx="20432" cy="26682"/>
              </a:xfrm>
              <a:custGeom>
                <a:avLst/>
                <a:gdLst/>
                <a:ahLst/>
                <a:cxnLst/>
                <a:rect l="l" t="t" r="r" b="b"/>
                <a:pathLst>
                  <a:path w="170" h="222" extrusionOk="0">
                    <a:moveTo>
                      <a:pt x="65" y="0"/>
                    </a:moveTo>
                    <a:cubicBezTo>
                      <a:pt x="52" y="0"/>
                      <a:pt x="40" y="7"/>
                      <a:pt x="27" y="13"/>
                    </a:cubicBezTo>
                    <a:cubicBezTo>
                      <a:pt x="18" y="22"/>
                      <a:pt x="9" y="31"/>
                      <a:pt x="0" y="49"/>
                    </a:cubicBezTo>
                    <a:lnTo>
                      <a:pt x="0" y="57"/>
                    </a:lnTo>
                    <a:cubicBezTo>
                      <a:pt x="0" y="75"/>
                      <a:pt x="0" y="84"/>
                      <a:pt x="9" y="93"/>
                    </a:cubicBezTo>
                    <a:cubicBezTo>
                      <a:pt x="27" y="129"/>
                      <a:pt x="45" y="156"/>
                      <a:pt x="54" y="191"/>
                    </a:cubicBezTo>
                    <a:cubicBezTo>
                      <a:pt x="63" y="200"/>
                      <a:pt x="80" y="218"/>
                      <a:pt x="98" y="218"/>
                    </a:cubicBezTo>
                    <a:cubicBezTo>
                      <a:pt x="101" y="221"/>
                      <a:pt x="104" y="222"/>
                      <a:pt x="108" y="222"/>
                    </a:cubicBezTo>
                    <a:cubicBezTo>
                      <a:pt x="118" y="222"/>
                      <a:pt x="130" y="215"/>
                      <a:pt x="143" y="209"/>
                    </a:cubicBezTo>
                    <a:cubicBezTo>
                      <a:pt x="152" y="200"/>
                      <a:pt x="170" y="191"/>
                      <a:pt x="170" y="173"/>
                    </a:cubicBezTo>
                    <a:cubicBezTo>
                      <a:pt x="170" y="173"/>
                      <a:pt x="170" y="164"/>
                      <a:pt x="170" y="156"/>
                    </a:cubicBezTo>
                    <a:cubicBezTo>
                      <a:pt x="170" y="147"/>
                      <a:pt x="170" y="138"/>
                      <a:pt x="161" y="129"/>
                    </a:cubicBezTo>
                    <a:lnTo>
                      <a:pt x="116" y="31"/>
                    </a:lnTo>
                    <a:cubicBezTo>
                      <a:pt x="107" y="22"/>
                      <a:pt x="89" y="4"/>
                      <a:pt x="80" y="4"/>
                    </a:cubicBezTo>
                    <a:cubicBezTo>
                      <a:pt x="75" y="1"/>
                      <a:pt x="70" y="0"/>
                      <a:pt x="6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6" name="Google Shape;1747;p37"/>
              <p:cNvSpPr/>
              <p:nvPr/>
            </p:nvSpPr>
            <p:spPr>
              <a:xfrm>
                <a:off x="7491804" y="3765536"/>
                <a:ext cx="18269" cy="26802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23" extrusionOk="0">
                    <a:moveTo>
                      <a:pt x="63" y="1"/>
                    </a:moveTo>
                    <a:cubicBezTo>
                      <a:pt x="60" y="1"/>
                      <a:pt x="56" y="2"/>
                      <a:pt x="54" y="4"/>
                    </a:cubicBezTo>
                    <a:cubicBezTo>
                      <a:pt x="36" y="4"/>
                      <a:pt x="18" y="13"/>
                      <a:pt x="9" y="31"/>
                    </a:cubicBezTo>
                    <a:cubicBezTo>
                      <a:pt x="9" y="49"/>
                      <a:pt x="0" y="58"/>
                      <a:pt x="9" y="76"/>
                    </a:cubicBezTo>
                    <a:cubicBezTo>
                      <a:pt x="18" y="112"/>
                      <a:pt x="27" y="147"/>
                      <a:pt x="36" y="174"/>
                    </a:cubicBezTo>
                    <a:cubicBezTo>
                      <a:pt x="36" y="192"/>
                      <a:pt x="45" y="201"/>
                      <a:pt x="62" y="210"/>
                    </a:cubicBezTo>
                    <a:cubicBezTo>
                      <a:pt x="69" y="216"/>
                      <a:pt x="80" y="222"/>
                      <a:pt x="92" y="222"/>
                    </a:cubicBezTo>
                    <a:cubicBezTo>
                      <a:pt x="97" y="222"/>
                      <a:pt x="102" y="221"/>
                      <a:pt x="107" y="219"/>
                    </a:cubicBezTo>
                    <a:cubicBezTo>
                      <a:pt x="125" y="210"/>
                      <a:pt x="134" y="201"/>
                      <a:pt x="143" y="192"/>
                    </a:cubicBezTo>
                    <a:cubicBezTo>
                      <a:pt x="152" y="174"/>
                      <a:pt x="152" y="156"/>
                      <a:pt x="152" y="147"/>
                    </a:cubicBezTo>
                    <a:lnTo>
                      <a:pt x="125" y="49"/>
                    </a:lnTo>
                    <a:cubicBezTo>
                      <a:pt x="125" y="31"/>
                      <a:pt x="107" y="13"/>
                      <a:pt x="98" y="13"/>
                    </a:cubicBezTo>
                    <a:cubicBezTo>
                      <a:pt x="86" y="7"/>
                      <a:pt x="73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7" name="Google Shape;1748;p37"/>
              <p:cNvSpPr/>
              <p:nvPr/>
            </p:nvSpPr>
            <p:spPr>
              <a:xfrm>
                <a:off x="7394210" y="3674432"/>
                <a:ext cx="21514" cy="38581"/>
              </a:xfrm>
              <a:custGeom>
                <a:avLst/>
                <a:gdLst/>
                <a:ahLst/>
                <a:cxnLst/>
                <a:rect l="l" t="t" r="r" b="b"/>
                <a:pathLst>
                  <a:path w="179" h="321" extrusionOk="0">
                    <a:moveTo>
                      <a:pt x="54" y="183"/>
                    </a:moveTo>
                    <a:cubicBezTo>
                      <a:pt x="54" y="189"/>
                      <a:pt x="54" y="191"/>
                      <a:pt x="57" y="195"/>
                    </a:cubicBezTo>
                    <a:lnTo>
                      <a:pt x="57" y="195"/>
                    </a:lnTo>
                    <a:cubicBezTo>
                      <a:pt x="56" y="191"/>
                      <a:pt x="55" y="187"/>
                      <a:pt x="54" y="183"/>
                    </a:cubicBezTo>
                    <a:close/>
                    <a:moveTo>
                      <a:pt x="74" y="1"/>
                    </a:moveTo>
                    <a:cubicBezTo>
                      <a:pt x="61" y="1"/>
                      <a:pt x="49" y="7"/>
                      <a:pt x="36" y="13"/>
                    </a:cubicBezTo>
                    <a:cubicBezTo>
                      <a:pt x="9" y="22"/>
                      <a:pt x="0" y="67"/>
                      <a:pt x="18" y="93"/>
                    </a:cubicBezTo>
                    <a:cubicBezTo>
                      <a:pt x="24" y="105"/>
                      <a:pt x="30" y="117"/>
                      <a:pt x="36" y="129"/>
                    </a:cubicBezTo>
                    <a:lnTo>
                      <a:pt x="36" y="129"/>
                    </a:lnTo>
                    <a:cubicBezTo>
                      <a:pt x="45" y="156"/>
                      <a:pt x="54" y="174"/>
                      <a:pt x="63" y="200"/>
                    </a:cubicBezTo>
                    <a:cubicBezTo>
                      <a:pt x="60" y="198"/>
                      <a:pt x="59" y="196"/>
                      <a:pt x="57" y="195"/>
                    </a:cubicBezTo>
                    <a:lnTo>
                      <a:pt x="57" y="195"/>
                    </a:lnTo>
                    <a:cubicBezTo>
                      <a:pt x="62" y="215"/>
                      <a:pt x="61" y="232"/>
                      <a:pt x="54" y="254"/>
                    </a:cubicBezTo>
                    <a:lnTo>
                      <a:pt x="54" y="254"/>
                    </a:lnTo>
                    <a:cubicBezTo>
                      <a:pt x="54" y="251"/>
                      <a:pt x="54" y="248"/>
                      <a:pt x="54" y="245"/>
                    </a:cubicBezTo>
                    <a:cubicBezTo>
                      <a:pt x="54" y="250"/>
                      <a:pt x="54" y="254"/>
                      <a:pt x="54" y="254"/>
                    </a:cubicBezTo>
                    <a:cubicBezTo>
                      <a:pt x="54" y="254"/>
                      <a:pt x="54" y="254"/>
                      <a:pt x="54" y="254"/>
                    </a:cubicBezTo>
                    <a:lnTo>
                      <a:pt x="54" y="254"/>
                    </a:lnTo>
                    <a:cubicBezTo>
                      <a:pt x="54" y="266"/>
                      <a:pt x="55" y="275"/>
                      <a:pt x="63" y="290"/>
                    </a:cubicBezTo>
                    <a:cubicBezTo>
                      <a:pt x="72" y="299"/>
                      <a:pt x="89" y="316"/>
                      <a:pt x="98" y="316"/>
                    </a:cubicBezTo>
                    <a:cubicBezTo>
                      <a:pt x="104" y="319"/>
                      <a:pt x="109" y="320"/>
                      <a:pt x="114" y="320"/>
                    </a:cubicBezTo>
                    <a:cubicBezTo>
                      <a:pt x="127" y="320"/>
                      <a:pt x="139" y="314"/>
                      <a:pt x="152" y="308"/>
                    </a:cubicBezTo>
                    <a:cubicBezTo>
                      <a:pt x="161" y="308"/>
                      <a:pt x="170" y="290"/>
                      <a:pt x="179" y="272"/>
                    </a:cubicBezTo>
                    <a:cubicBezTo>
                      <a:pt x="179" y="227"/>
                      <a:pt x="179" y="183"/>
                      <a:pt x="170" y="138"/>
                    </a:cubicBezTo>
                    <a:cubicBezTo>
                      <a:pt x="161" y="102"/>
                      <a:pt x="143" y="67"/>
                      <a:pt x="125" y="31"/>
                    </a:cubicBezTo>
                    <a:cubicBezTo>
                      <a:pt x="116" y="22"/>
                      <a:pt x="98" y="4"/>
                      <a:pt x="89" y="4"/>
                    </a:cubicBezTo>
                    <a:cubicBezTo>
                      <a:pt x="84" y="2"/>
                      <a:pt x="79" y="1"/>
                      <a:pt x="7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8" name="Google Shape;1749;p37"/>
              <p:cNvSpPr/>
              <p:nvPr/>
            </p:nvSpPr>
            <p:spPr>
              <a:xfrm>
                <a:off x="7542164" y="3691980"/>
                <a:ext cx="18269" cy="29567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46" extrusionOk="0">
                    <a:moveTo>
                      <a:pt x="45" y="1"/>
                    </a:moveTo>
                    <a:cubicBezTo>
                      <a:pt x="27" y="10"/>
                      <a:pt x="18" y="19"/>
                      <a:pt x="9" y="37"/>
                    </a:cubicBezTo>
                    <a:cubicBezTo>
                      <a:pt x="0" y="46"/>
                      <a:pt x="0" y="63"/>
                      <a:pt x="0" y="81"/>
                    </a:cubicBezTo>
                    <a:cubicBezTo>
                      <a:pt x="9" y="117"/>
                      <a:pt x="18" y="162"/>
                      <a:pt x="27" y="206"/>
                    </a:cubicBezTo>
                    <a:cubicBezTo>
                      <a:pt x="27" y="215"/>
                      <a:pt x="45" y="233"/>
                      <a:pt x="54" y="242"/>
                    </a:cubicBezTo>
                    <a:cubicBezTo>
                      <a:pt x="66" y="242"/>
                      <a:pt x="78" y="246"/>
                      <a:pt x="87" y="246"/>
                    </a:cubicBezTo>
                    <a:cubicBezTo>
                      <a:pt x="92" y="246"/>
                      <a:pt x="95" y="245"/>
                      <a:pt x="98" y="242"/>
                    </a:cubicBezTo>
                    <a:cubicBezTo>
                      <a:pt x="116" y="242"/>
                      <a:pt x="134" y="233"/>
                      <a:pt x="143" y="215"/>
                    </a:cubicBezTo>
                    <a:cubicBezTo>
                      <a:pt x="143" y="197"/>
                      <a:pt x="152" y="188"/>
                      <a:pt x="143" y="170"/>
                    </a:cubicBezTo>
                    <a:cubicBezTo>
                      <a:pt x="134" y="126"/>
                      <a:pt x="125" y="90"/>
                      <a:pt x="116" y="46"/>
                    </a:cubicBezTo>
                    <a:cubicBezTo>
                      <a:pt x="116" y="37"/>
                      <a:pt x="107" y="19"/>
                      <a:pt x="90" y="10"/>
                    </a:cubicBezTo>
                    <a:cubicBezTo>
                      <a:pt x="81" y="1"/>
                      <a:pt x="63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9" name="Google Shape;1750;p37"/>
              <p:cNvSpPr/>
              <p:nvPr/>
            </p:nvSpPr>
            <p:spPr>
              <a:xfrm>
                <a:off x="7633268" y="3774551"/>
                <a:ext cx="18389" cy="29567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46" extrusionOk="0">
                    <a:moveTo>
                      <a:pt x="45" y="1"/>
                    </a:moveTo>
                    <a:cubicBezTo>
                      <a:pt x="36" y="10"/>
                      <a:pt x="18" y="19"/>
                      <a:pt x="10" y="28"/>
                    </a:cubicBezTo>
                    <a:cubicBezTo>
                      <a:pt x="1" y="45"/>
                      <a:pt x="1" y="63"/>
                      <a:pt x="1" y="72"/>
                    </a:cubicBezTo>
                    <a:lnTo>
                      <a:pt x="27" y="197"/>
                    </a:lnTo>
                    <a:cubicBezTo>
                      <a:pt x="27" y="215"/>
                      <a:pt x="45" y="224"/>
                      <a:pt x="54" y="233"/>
                    </a:cubicBezTo>
                    <a:cubicBezTo>
                      <a:pt x="67" y="239"/>
                      <a:pt x="79" y="245"/>
                      <a:pt x="92" y="245"/>
                    </a:cubicBezTo>
                    <a:cubicBezTo>
                      <a:pt x="97" y="245"/>
                      <a:pt x="102" y="244"/>
                      <a:pt x="108" y="242"/>
                    </a:cubicBezTo>
                    <a:cubicBezTo>
                      <a:pt x="117" y="233"/>
                      <a:pt x="134" y="224"/>
                      <a:pt x="143" y="215"/>
                    </a:cubicBezTo>
                    <a:cubicBezTo>
                      <a:pt x="152" y="197"/>
                      <a:pt x="152" y="179"/>
                      <a:pt x="143" y="170"/>
                    </a:cubicBezTo>
                    <a:cubicBezTo>
                      <a:pt x="134" y="126"/>
                      <a:pt x="134" y="81"/>
                      <a:pt x="126" y="45"/>
                    </a:cubicBezTo>
                    <a:cubicBezTo>
                      <a:pt x="117" y="28"/>
                      <a:pt x="108" y="19"/>
                      <a:pt x="90" y="10"/>
                    </a:cubicBezTo>
                    <a:cubicBezTo>
                      <a:pt x="81" y="1"/>
                      <a:pt x="63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0" name="Google Shape;1751;p37"/>
              <p:cNvSpPr/>
              <p:nvPr/>
            </p:nvSpPr>
            <p:spPr>
              <a:xfrm>
                <a:off x="7752256" y="3803516"/>
                <a:ext cx="20552" cy="32812"/>
              </a:xfrm>
              <a:custGeom>
                <a:avLst/>
                <a:gdLst/>
                <a:ahLst/>
                <a:cxnLst/>
                <a:rect l="l" t="t" r="r" b="b"/>
                <a:pathLst>
                  <a:path w="171" h="273" extrusionOk="0">
                    <a:moveTo>
                      <a:pt x="90" y="1"/>
                    </a:moveTo>
                    <a:cubicBezTo>
                      <a:pt x="72" y="1"/>
                      <a:pt x="54" y="1"/>
                      <a:pt x="45" y="10"/>
                    </a:cubicBezTo>
                    <a:cubicBezTo>
                      <a:pt x="19" y="27"/>
                      <a:pt x="1" y="63"/>
                      <a:pt x="19" y="90"/>
                    </a:cubicBezTo>
                    <a:cubicBezTo>
                      <a:pt x="28" y="99"/>
                      <a:pt x="28" y="108"/>
                      <a:pt x="28" y="117"/>
                    </a:cubicBezTo>
                    <a:lnTo>
                      <a:pt x="28" y="99"/>
                    </a:lnTo>
                    <a:cubicBezTo>
                      <a:pt x="37" y="117"/>
                      <a:pt x="37" y="135"/>
                      <a:pt x="37" y="152"/>
                    </a:cubicBezTo>
                    <a:cubicBezTo>
                      <a:pt x="37" y="164"/>
                      <a:pt x="37" y="176"/>
                      <a:pt x="37" y="188"/>
                    </a:cubicBezTo>
                    <a:cubicBezTo>
                      <a:pt x="37" y="191"/>
                      <a:pt x="37" y="194"/>
                      <a:pt x="37" y="197"/>
                    </a:cubicBezTo>
                    <a:cubicBezTo>
                      <a:pt x="28" y="215"/>
                      <a:pt x="37" y="224"/>
                      <a:pt x="45" y="242"/>
                    </a:cubicBezTo>
                    <a:cubicBezTo>
                      <a:pt x="45" y="251"/>
                      <a:pt x="63" y="268"/>
                      <a:pt x="81" y="268"/>
                    </a:cubicBezTo>
                    <a:cubicBezTo>
                      <a:pt x="84" y="271"/>
                      <a:pt x="87" y="272"/>
                      <a:pt x="91" y="272"/>
                    </a:cubicBezTo>
                    <a:cubicBezTo>
                      <a:pt x="101" y="272"/>
                      <a:pt x="113" y="266"/>
                      <a:pt x="126" y="259"/>
                    </a:cubicBezTo>
                    <a:cubicBezTo>
                      <a:pt x="135" y="259"/>
                      <a:pt x="153" y="242"/>
                      <a:pt x="153" y="224"/>
                    </a:cubicBezTo>
                    <a:cubicBezTo>
                      <a:pt x="170" y="161"/>
                      <a:pt x="161" y="90"/>
                      <a:pt x="126" y="36"/>
                    </a:cubicBezTo>
                    <a:cubicBezTo>
                      <a:pt x="117" y="19"/>
                      <a:pt x="108" y="10"/>
                      <a:pt x="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1" name="Google Shape;1752;p37"/>
              <p:cNvSpPr/>
              <p:nvPr/>
            </p:nvSpPr>
            <p:spPr>
              <a:xfrm>
                <a:off x="7712593" y="3915293"/>
                <a:ext cx="18389" cy="2668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22" extrusionOk="0">
                    <a:moveTo>
                      <a:pt x="71" y="1"/>
                    </a:moveTo>
                    <a:cubicBezTo>
                      <a:pt x="63" y="1"/>
                      <a:pt x="54" y="3"/>
                      <a:pt x="45" y="7"/>
                    </a:cubicBezTo>
                    <a:cubicBezTo>
                      <a:pt x="28" y="7"/>
                      <a:pt x="19" y="16"/>
                      <a:pt x="10" y="34"/>
                    </a:cubicBezTo>
                    <a:cubicBezTo>
                      <a:pt x="1" y="43"/>
                      <a:pt x="1" y="61"/>
                      <a:pt x="1" y="79"/>
                    </a:cubicBezTo>
                    <a:cubicBezTo>
                      <a:pt x="10" y="114"/>
                      <a:pt x="19" y="141"/>
                      <a:pt x="28" y="177"/>
                    </a:cubicBezTo>
                    <a:cubicBezTo>
                      <a:pt x="36" y="195"/>
                      <a:pt x="45" y="204"/>
                      <a:pt x="54" y="213"/>
                    </a:cubicBezTo>
                    <a:cubicBezTo>
                      <a:pt x="72" y="222"/>
                      <a:pt x="90" y="222"/>
                      <a:pt x="108" y="222"/>
                    </a:cubicBezTo>
                    <a:cubicBezTo>
                      <a:pt x="117" y="213"/>
                      <a:pt x="135" y="204"/>
                      <a:pt x="144" y="195"/>
                    </a:cubicBezTo>
                    <a:cubicBezTo>
                      <a:pt x="152" y="177"/>
                      <a:pt x="152" y="159"/>
                      <a:pt x="144" y="141"/>
                    </a:cubicBezTo>
                    <a:cubicBezTo>
                      <a:pt x="135" y="114"/>
                      <a:pt x="126" y="79"/>
                      <a:pt x="126" y="43"/>
                    </a:cubicBezTo>
                    <a:cubicBezTo>
                      <a:pt x="117" y="34"/>
                      <a:pt x="108" y="16"/>
                      <a:pt x="90" y="7"/>
                    </a:cubicBezTo>
                    <a:cubicBezTo>
                      <a:pt x="86" y="3"/>
                      <a:pt x="79" y="1"/>
                      <a:pt x="7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2" name="Google Shape;1753;p37"/>
              <p:cNvSpPr/>
              <p:nvPr/>
            </p:nvSpPr>
            <p:spPr>
              <a:xfrm>
                <a:off x="7702978" y="3742460"/>
                <a:ext cx="21514" cy="23677"/>
              </a:xfrm>
              <a:custGeom>
                <a:avLst/>
                <a:gdLst/>
                <a:ahLst/>
                <a:cxnLst/>
                <a:rect l="l" t="t" r="r" b="b"/>
                <a:pathLst>
                  <a:path w="179" h="197" extrusionOk="0">
                    <a:moveTo>
                      <a:pt x="54" y="0"/>
                    </a:moveTo>
                    <a:cubicBezTo>
                      <a:pt x="54" y="0"/>
                      <a:pt x="45" y="0"/>
                      <a:pt x="36" y="9"/>
                    </a:cubicBezTo>
                    <a:cubicBezTo>
                      <a:pt x="18" y="18"/>
                      <a:pt x="9" y="27"/>
                      <a:pt x="9" y="45"/>
                    </a:cubicBezTo>
                    <a:cubicBezTo>
                      <a:pt x="0" y="63"/>
                      <a:pt x="0" y="81"/>
                      <a:pt x="9" y="89"/>
                    </a:cubicBezTo>
                    <a:cubicBezTo>
                      <a:pt x="27" y="116"/>
                      <a:pt x="45" y="143"/>
                      <a:pt x="63" y="161"/>
                    </a:cubicBezTo>
                    <a:cubicBezTo>
                      <a:pt x="63" y="170"/>
                      <a:pt x="72" y="179"/>
                      <a:pt x="81" y="179"/>
                    </a:cubicBezTo>
                    <a:cubicBezTo>
                      <a:pt x="81" y="188"/>
                      <a:pt x="90" y="188"/>
                      <a:pt x="99" y="188"/>
                    </a:cubicBezTo>
                    <a:cubicBezTo>
                      <a:pt x="108" y="196"/>
                      <a:pt x="116" y="196"/>
                      <a:pt x="125" y="196"/>
                    </a:cubicBezTo>
                    <a:cubicBezTo>
                      <a:pt x="134" y="196"/>
                      <a:pt x="143" y="188"/>
                      <a:pt x="143" y="188"/>
                    </a:cubicBezTo>
                    <a:cubicBezTo>
                      <a:pt x="161" y="179"/>
                      <a:pt x="170" y="161"/>
                      <a:pt x="170" y="152"/>
                    </a:cubicBezTo>
                    <a:cubicBezTo>
                      <a:pt x="179" y="134"/>
                      <a:pt x="179" y="116"/>
                      <a:pt x="170" y="98"/>
                    </a:cubicBezTo>
                    <a:cubicBezTo>
                      <a:pt x="152" y="81"/>
                      <a:pt x="134" y="54"/>
                      <a:pt x="116" y="27"/>
                    </a:cubicBezTo>
                    <a:cubicBezTo>
                      <a:pt x="116" y="18"/>
                      <a:pt x="108" y="18"/>
                      <a:pt x="108" y="9"/>
                    </a:cubicBezTo>
                    <a:cubicBezTo>
                      <a:pt x="99" y="9"/>
                      <a:pt x="90" y="0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3" name="Google Shape;1754;p37"/>
              <p:cNvSpPr/>
              <p:nvPr/>
            </p:nvSpPr>
            <p:spPr>
              <a:xfrm>
                <a:off x="7588197" y="3868539"/>
                <a:ext cx="21634" cy="32692"/>
              </a:xfrm>
              <a:custGeom>
                <a:avLst/>
                <a:gdLst/>
                <a:ahLst/>
                <a:cxnLst/>
                <a:rect l="l" t="t" r="r" b="b"/>
                <a:pathLst>
                  <a:path w="180" h="272" extrusionOk="0">
                    <a:moveTo>
                      <a:pt x="64" y="0"/>
                    </a:moveTo>
                    <a:cubicBezTo>
                      <a:pt x="60" y="0"/>
                      <a:pt x="57" y="1"/>
                      <a:pt x="54" y="4"/>
                    </a:cubicBezTo>
                    <a:cubicBezTo>
                      <a:pt x="37" y="4"/>
                      <a:pt x="19" y="13"/>
                      <a:pt x="19" y="31"/>
                    </a:cubicBezTo>
                    <a:cubicBezTo>
                      <a:pt x="10" y="49"/>
                      <a:pt x="1" y="66"/>
                      <a:pt x="10" y="75"/>
                    </a:cubicBezTo>
                    <a:cubicBezTo>
                      <a:pt x="28" y="129"/>
                      <a:pt x="46" y="173"/>
                      <a:pt x="54" y="227"/>
                    </a:cubicBezTo>
                    <a:cubicBezTo>
                      <a:pt x="63" y="236"/>
                      <a:pt x="72" y="254"/>
                      <a:pt x="90" y="263"/>
                    </a:cubicBezTo>
                    <a:cubicBezTo>
                      <a:pt x="99" y="272"/>
                      <a:pt x="117" y="272"/>
                      <a:pt x="135" y="272"/>
                    </a:cubicBezTo>
                    <a:cubicBezTo>
                      <a:pt x="144" y="263"/>
                      <a:pt x="162" y="254"/>
                      <a:pt x="170" y="236"/>
                    </a:cubicBezTo>
                    <a:cubicBezTo>
                      <a:pt x="179" y="227"/>
                      <a:pt x="179" y="209"/>
                      <a:pt x="179" y="191"/>
                    </a:cubicBezTo>
                    <a:cubicBezTo>
                      <a:pt x="162" y="147"/>
                      <a:pt x="144" y="93"/>
                      <a:pt x="126" y="49"/>
                    </a:cubicBezTo>
                    <a:cubicBezTo>
                      <a:pt x="126" y="31"/>
                      <a:pt x="117" y="13"/>
                      <a:pt x="99" y="13"/>
                    </a:cubicBezTo>
                    <a:cubicBezTo>
                      <a:pt x="86" y="7"/>
                      <a:pt x="74" y="0"/>
                      <a:pt x="6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4" name="Google Shape;1755;p37"/>
              <p:cNvSpPr/>
              <p:nvPr/>
            </p:nvSpPr>
            <p:spPr>
              <a:xfrm>
                <a:off x="7493848" y="3909644"/>
                <a:ext cx="18389" cy="2668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22" extrusionOk="0">
                    <a:moveTo>
                      <a:pt x="54" y="1"/>
                    </a:moveTo>
                    <a:cubicBezTo>
                      <a:pt x="37" y="10"/>
                      <a:pt x="19" y="19"/>
                      <a:pt x="19" y="28"/>
                    </a:cubicBezTo>
                    <a:cubicBezTo>
                      <a:pt x="10" y="46"/>
                      <a:pt x="1" y="63"/>
                      <a:pt x="10" y="81"/>
                    </a:cubicBezTo>
                    <a:cubicBezTo>
                      <a:pt x="19" y="108"/>
                      <a:pt x="28" y="144"/>
                      <a:pt x="37" y="179"/>
                    </a:cubicBezTo>
                    <a:cubicBezTo>
                      <a:pt x="37" y="188"/>
                      <a:pt x="45" y="206"/>
                      <a:pt x="63" y="215"/>
                    </a:cubicBezTo>
                    <a:cubicBezTo>
                      <a:pt x="68" y="219"/>
                      <a:pt x="74" y="222"/>
                      <a:pt x="82" y="222"/>
                    </a:cubicBezTo>
                    <a:cubicBezTo>
                      <a:pt x="90" y="222"/>
                      <a:pt x="99" y="219"/>
                      <a:pt x="108" y="215"/>
                    </a:cubicBezTo>
                    <a:cubicBezTo>
                      <a:pt x="126" y="215"/>
                      <a:pt x="135" y="206"/>
                      <a:pt x="144" y="188"/>
                    </a:cubicBezTo>
                    <a:cubicBezTo>
                      <a:pt x="153" y="179"/>
                      <a:pt x="153" y="161"/>
                      <a:pt x="153" y="144"/>
                    </a:cubicBezTo>
                    <a:lnTo>
                      <a:pt x="126" y="46"/>
                    </a:lnTo>
                    <a:cubicBezTo>
                      <a:pt x="126" y="28"/>
                      <a:pt x="108" y="19"/>
                      <a:pt x="99" y="10"/>
                    </a:cubicBezTo>
                    <a:cubicBezTo>
                      <a:pt x="90" y="1"/>
                      <a:pt x="63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5" name="Google Shape;1756;p37"/>
              <p:cNvSpPr/>
              <p:nvPr/>
            </p:nvSpPr>
            <p:spPr>
              <a:xfrm>
                <a:off x="7469209" y="3835968"/>
                <a:ext cx="17307" cy="32451"/>
              </a:xfrm>
              <a:custGeom>
                <a:avLst/>
                <a:gdLst/>
                <a:ahLst/>
                <a:cxnLst/>
                <a:rect l="l" t="t" r="r" b="b"/>
                <a:pathLst>
                  <a:path w="144" h="270" extrusionOk="0">
                    <a:moveTo>
                      <a:pt x="71" y="1"/>
                    </a:moveTo>
                    <a:cubicBezTo>
                      <a:pt x="63" y="1"/>
                      <a:pt x="54" y="3"/>
                      <a:pt x="45" y="7"/>
                    </a:cubicBezTo>
                    <a:cubicBezTo>
                      <a:pt x="27" y="7"/>
                      <a:pt x="19" y="16"/>
                      <a:pt x="10" y="34"/>
                    </a:cubicBezTo>
                    <a:lnTo>
                      <a:pt x="1" y="43"/>
                    </a:lnTo>
                    <a:cubicBezTo>
                      <a:pt x="1" y="61"/>
                      <a:pt x="1" y="70"/>
                      <a:pt x="1" y="79"/>
                    </a:cubicBezTo>
                    <a:cubicBezTo>
                      <a:pt x="10" y="132"/>
                      <a:pt x="19" y="177"/>
                      <a:pt x="27" y="221"/>
                    </a:cubicBezTo>
                    <a:cubicBezTo>
                      <a:pt x="27" y="239"/>
                      <a:pt x="45" y="257"/>
                      <a:pt x="54" y="266"/>
                    </a:cubicBezTo>
                    <a:cubicBezTo>
                      <a:pt x="60" y="266"/>
                      <a:pt x="74" y="270"/>
                      <a:pt x="85" y="270"/>
                    </a:cubicBezTo>
                    <a:cubicBezTo>
                      <a:pt x="91" y="270"/>
                      <a:pt x="96" y="269"/>
                      <a:pt x="99" y="266"/>
                    </a:cubicBezTo>
                    <a:cubicBezTo>
                      <a:pt x="117" y="266"/>
                      <a:pt x="126" y="257"/>
                      <a:pt x="135" y="239"/>
                    </a:cubicBezTo>
                    <a:lnTo>
                      <a:pt x="143" y="221"/>
                    </a:lnTo>
                    <a:cubicBezTo>
                      <a:pt x="143" y="212"/>
                      <a:pt x="143" y="204"/>
                      <a:pt x="143" y="195"/>
                    </a:cubicBezTo>
                    <a:cubicBezTo>
                      <a:pt x="135" y="141"/>
                      <a:pt x="126" y="96"/>
                      <a:pt x="117" y="43"/>
                    </a:cubicBezTo>
                    <a:cubicBezTo>
                      <a:pt x="117" y="34"/>
                      <a:pt x="108" y="16"/>
                      <a:pt x="90" y="7"/>
                    </a:cubicBezTo>
                    <a:cubicBezTo>
                      <a:pt x="85" y="3"/>
                      <a:pt x="79" y="1"/>
                      <a:pt x="7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6" name="Google Shape;1757;p37"/>
              <p:cNvSpPr/>
              <p:nvPr/>
            </p:nvSpPr>
            <p:spPr>
              <a:xfrm>
                <a:off x="7392047" y="3791738"/>
                <a:ext cx="15144" cy="3341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78" extrusionOk="0">
                    <a:moveTo>
                      <a:pt x="63" y="1"/>
                    </a:moveTo>
                    <a:cubicBezTo>
                      <a:pt x="27" y="10"/>
                      <a:pt x="0" y="27"/>
                      <a:pt x="0" y="63"/>
                    </a:cubicBezTo>
                    <a:lnTo>
                      <a:pt x="0" y="215"/>
                    </a:lnTo>
                    <a:cubicBezTo>
                      <a:pt x="0" y="224"/>
                      <a:pt x="9" y="241"/>
                      <a:pt x="18" y="259"/>
                    </a:cubicBezTo>
                    <a:cubicBezTo>
                      <a:pt x="27" y="268"/>
                      <a:pt x="45" y="277"/>
                      <a:pt x="63" y="277"/>
                    </a:cubicBezTo>
                    <a:cubicBezTo>
                      <a:pt x="99" y="268"/>
                      <a:pt x="125" y="241"/>
                      <a:pt x="125" y="215"/>
                    </a:cubicBezTo>
                    <a:lnTo>
                      <a:pt x="125" y="63"/>
                    </a:lnTo>
                    <a:cubicBezTo>
                      <a:pt x="125" y="45"/>
                      <a:pt x="116" y="36"/>
                      <a:pt x="107" y="18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7" name="Google Shape;1758;p37"/>
              <p:cNvSpPr/>
              <p:nvPr/>
            </p:nvSpPr>
            <p:spPr>
              <a:xfrm>
                <a:off x="7309476" y="3747748"/>
                <a:ext cx="15144" cy="30168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51" extrusionOk="0">
                    <a:moveTo>
                      <a:pt x="63" y="1"/>
                    </a:moveTo>
                    <a:cubicBezTo>
                      <a:pt x="45" y="1"/>
                      <a:pt x="36" y="10"/>
                      <a:pt x="18" y="19"/>
                    </a:cubicBezTo>
                    <a:cubicBezTo>
                      <a:pt x="9" y="37"/>
                      <a:pt x="0" y="45"/>
                      <a:pt x="0" y="63"/>
                    </a:cubicBezTo>
                    <a:lnTo>
                      <a:pt x="0" y="188"/>
                    </a:lnTo>
                    <a:cubicBezTo>
                      <a:pt x="0" y="206"/>
                      <a:pt x="9" y="215"/>
                      <a:pt x="18" y="233"/>
                    </a:cubicBezTo>
                    <a:cubicBezTo>
                      <a:pt x="27" y="242"/>
                      <a:pt x="45" y="251"/>
                      <a:pt x="63" y="251"/>
                    </a:cubicBezTo>
                    <a:cubicBezTo>
                      <a:pt x="81" y="251"/>
                      <a:pt x="99" y="242"/>
                      <a:pt x="108" y="233"/>
                    </a:cubicBezTo>
                    <a:cubicBezTo>
                      <a:pt x="116" y="215"/>
                      <a:pt x="125" y="206"/>
                      <a:pt x="125" y="188"/>
                    </a:cubicBezTo>
                    <a:lnTo>
                      <a:pt x="125" y="63"/>
                    </a:lnTo>
                    <a:cubicBezTo>
                      <a:pt x="125" y="45"/>
                      <a:pt x="116" y="28"/>
                      <a:pt x="108" y="19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8" name="Google Shape;1759;p37"/>
              <p:cNvSpPr/>
              <p:nvPr/>
            </p:nvSpPr>
            <p:spPr>
              <a:xfrm>
                <a:off x="7256953" y="3718782"/>
                <a:ext cx="15144" cy="37860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15" extrusionOk="0">
                    <a:moveTo>
                      <a:pt x="63" y="1"/>
                    </a:moveTo>
                    <a:cubicBezTo>
                      <a:pt x="27" y="1"/>
                      <a:pt x="0" y="28"/>
                      <a:pt x="0" y="63"/>
                    </a:cubicBezTo>
                    <a:lnTo>
                      <a:pt x="0" y="260"/>
                    </a:lnTo>
                    <a:cubicBezTo>
                      <a:pt x="0" y="284"/>
                      <a:pt x="22" y="315"/>
                      <a:pt x="52" y="315"/>
                    </a:cubicBezTo>
                    <a:cubicBezTo>
                      <a:pt x="55" y="315"/>
                      <a:pt x="59" y="314"/>
                      <a:pt x="63" y="313"/>
                    </a:cubicBezTo>
                    <a:cubicBezTo>
                      <a:pt x="98" y="313"/>
                      <a:pt x="125" y="286"/>
                      <a:pt x="125" y="260"/>
                    </a:cubicBezTo>
                    <a:lnTo>
                      <a:pt x="125" y="63"/>
                    </a:lnTo>
                    <a:cubicBezTo>
                      <a:pt x="125" y="28"/>
                      <a:pt x="98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9" name="Google Shape;1760;p37"/>
              <p:cNvSpPr/>
              <p:nvPr/>
            </p:nvSpPr>
            <p:spPr>
              <a:xfrm>
                <a:off x="7162604" y="3565540"/>
                <a:ext cx="15144" cy="2367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97" extrusionOk="0">
                    <a:moveTo>
                      <a:pt x="63" y="0"/>
                    </a:moveTo>
                    <a:cubicBezTo>
                      <a:pt x="45" y="0"/>
                      <a:pt x="36" y="9"/>
                      <a:pt x="18" y="18"/>
                    </a:cubicBezTo>
                    <a:cubicBezTo>
                      <a:pt x="9" y="36"/>
                      <a:pt x="0" y="45"/>
                      <a:pt x="0" y="63"/>
                    </a:cubicBezTo>
                    <a:lnTo>
                      <a:pt x="0" y="134"/>
                    </a:lnTo>
                    <a:cubicBezTo>
                      <a:pt x="0" y="152"/>
                      <a:pt x="9" y="170"/>
                      <a:pt x="18" y="179"/>
                    </a:cubicBezTo>
                    <a:cubicBezTo>
                      <a:pt x="27" y="188"/>
                      <a:pt x="36" y="188"/>
                      <a:pt x="36" y="197"/>
                    </a:cubicBezTo>
                    <a:lnTo>
                      <a:pt x="63" y="197"/>
                    </a:lnTo>
                    <a:cubicBezTo>
                      <a:pt x="81" y="197"/>
                      <a:pt x="98" y="197"/>
                      <a:pt x="107" y="179"/>
                    </a:cubicBezTo>
                    <a:cubicBezTo>
                      <a:pt x="116" y="170"/>
                      <a:pt x="125" y="152"/>
                      <a:pt x="125" y="134"/>
                    </a:cubicBezTo>
                    <a:lnTo>
                      <a:pt x="125" y="63"/>
                    </a:lnTo>
                    <a:cubicBezTo>
                      <a:pt x="125" y="45"/>
                      <a:pt x="116" y="36"/>
                      <a:pt x="107" y="18"/>
                    </a:cubicBezTo>
                    <a:cubicBezTo>
                      <a:pt x="98" y="18"/>
                      <a:pt x="98" y="9"/>
                      <a:pt x="89" y="9"/>
                    </a:cubicBezTo>
                    <a:cubicBezTo>
                      <a:pt x="81" y="0"/>
                      <a:pt x="72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0" name="Google Shape;1761;p37"/>
              <p:cNvSpPr/>
              <p:nvPr/>
            </p:nvSpPr>
            <p:spPr>
              <a:xfrm>
                <a:off x="7118614" y="3762772"/>
                <a:ext cx="15144" cy="35576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96" extrusionOk="0">
                    <a:moveTo>
                      <a:pt x="63" y="1"/>
                    </a:moveTo>
                    <a:cubicBezTo>
                      <a:pt x="27" y="1"/>
                      <a:pt x="1" y="27"/>
                      <a:pt x="1" y="63"/>
                    </a:cubicBezTo>
                    <a:lnTo>
                      <a:pt x="1" y="233"/>
                    </a:lnTo>
                    <a:cubicBezTo>
                      <a:pt x="1" y="268"/>
                      <a:pt x="27" y="295"/>
                      <a:pt x="63" y="295"/>
                    </a:cubicBezTo>
                    <a:cubicBezTo>
                      <a:pt x="99" y="295"/>
                      <a:pt x="125" y="268"/>
                      <a:pt x="125" y="233"/>
                    </a:cubicBezTo>
                    <a:lnTo>
                      <a:pt x="125" y="63"/>
                    </a:lnTo>
                    <a:cubicBezTo>
                      <a:pt x="125" y="27"/>
                      <a:pt x="99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1" name="Google Shape;1762;p37"/>
              <p:cNvSpPr/>
              <p:nvPr/>
            </p:nvSpPr>
            <p:spPr>
              <a:xfrm>
                <a:off x="6974987" y="3771426"/>
                <a:ext cx="18269" cy="38701"/>
              </a:xfrm>
              <a:custGeom>
                <a:avLst/>
                <a:gdLst/>
                <a:ahLst/>
                <a:cxnLst/>
                <a:rect l="l" t="t" r="r" b="b"/>
                <a:pathLst>
                  <a:path w="152" h="322" extrusionOk="0">
                    <a:moveTo>
                      <a:pt x="89" y="0"/>
                    </a:moveTo>
                    <a:cubicBezTo>
                      <a:pt x="71" y="0"/>
                      <a:pt x="54" y="9"/>
                      <a:pt x="45" y="18"/>
                    </a:cubicBezTo>
                    <a:cubicBezTo>
                      <a:pt x="36" y="36"/>
                      <a:pt x="27" y="45"/>
                      <a:pt x="27" y="63"/>
                    </a:cubicBezTo>
                    <a:cubicBezTo>
                      <a:pt x="18" y="125"/>
                      <a:pt x="9" y="196"/>
                      <a:pt x="0" y="259"/>
                    </a:cubicBezTo>
                    <a:cubicBezTo>
                      <a:pt x="0" y="277"/>
                      <a:pt x="9" y="294"/>
                      <a:pt x="18" y="303"/>
                    </a:cubicBezTo>
                    <a:cubicBezTo>
                      <a:pt x="36" y="312"/>
                      <a:pt x="45" y="321"/>
                      <a:pt x="63" y="321"/>
                    </a:cubicBezTo>
                    <a:cubicBezTo>
                      <a:pt x="80" y="321"/>
                      <a:pt x="98" y="312"/>
                      <a:pt x="107" y="303"/>
                    </a:cubicBezTo>
                    <a:cubicBezTo>
                      <a:pt x="116" y="286"/>
                      <a:pt x="125" y="277"/>
                      <a:pt x="125" y="259"/>
                    </a:cubicBezTo>
                    <a:cubicBezTo>
                      <a:pt x="134" y="196"/>
                      <a:pt x="143" y="125"/>
                      <a:pt x="152" y="63"/>
                    </a:cubicBezTo>
                    <a:cubicBezTo>
                      <a:pt x="152" y="45"/>
                      <a:pt x="143" y="27"/>
                      <a:pt x="134" y="18"/>
                    </a:cubicBezTo>
                    <a:cubicBezTo>
                      <a:pt x="125" y="9"/>
                      <a:pt x="107" y="0"/>
                      <a:pt x="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2" name="Google Shape;1763;p37"/>
              <p:cNvSpPr/>
              <p:nvPr/>
            </p:nvSpPr>
            <p:spPr>
              <a:xfrm>
                <a:off x="6924507" y="3739215"/>
                <a:ext cx="18389" cy="35456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95" extrusionOk="0">
                    <a:moveTo>
                      <a:pt x="108" y="0"/>
                    </a:moveTo>
                    <a:cubicBezTo>
                      <a:pt x="90" y="0"/>
                      <a:pt x="72" y="0"/>
                      <a:pt x="63" y="9"/>
                    </a:cubicBezTo>
                    <a:cubicBezTo>
                      <a:pt x="45" y="18"/>
                      <a:pt x="36" y="27"/>
                      <a:pt x="36" y="45"/>
                    </a:cubicBezTo>
                    <a:cubicBezTo>
                      <a:pt x="28" y="99"/>
                      <a:pt x="19" y="161"/>
                      <a:pt x="10" y="215"/>
                    </a:cubicBezTo>
                    <a:cubicBezTo>
                      <a:pt x="1" y="232"/>
                      <a:pt x="1" y="250"/>
                      <a:pt x="10" y="268"/>
                    </a:cubicBezTo>
                    <a:cubicBezTo>
                      <a:pt x="19" y="277"/>
                      <a:pt x="36" y="286"/>
                      <a:pt x="45" y="295"/>
                    </a:cubicBezTo>
                    <a:cubicBezTo>
                      <a:pt x="63" y="295"/>
                      <a:pt x="81" y="295"/>
                      <a:pt x="99" y="286"/>
                    </a:cubicBezTo>
                    <a:cubicBezTo>
                      <a:pt x="108" y="277"/>
                      <a:pt x="126" y="268"/>
                      <a:pt x="126" y="250"/>
                    </a:cubicBezTo>
                    <a:cubicBezTo>
                      <a:pt x="135" y="197"/>
                      <a:pt x="144" y="134"/>
                      <a:pt x="152" y="81"/>
                    </a:cubicBezTo>
                    <a:cubicBezTo>
                      <a:pt x="152" y="63"/>
                      <a:pt x="152" y="45"/>
                      <a:pt x="144" y="27"/>
                    </a:cubicBezTo>
                    <a:cubicBezTo>
                      <a:pt x="135" y="18"/>
                      <a:pt x="126" y="9"/>
                      <a:pt x="1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3" name="Google Shape;1764;p37"/>
              <p:cNvSpPr/>
              <p:nvPr/>
            </p:nvSpPr>
            <p:spPr>
              <a:xfrm>
                <a:off x="6801193" y="3733205"/>
                <a:ext cx="21634" cy="46994"/>
              </a:xfrm>
              <a:custGeom>
                <a:avLst/>
                <a:gdLst/>
                <a:ahLst/>
                <a:cxnLst/>
                <a:rect l="l" t="t" r="r" b="b"/>
                <a:pathLst>
                  <a:path w="180" h="391" extrusionOk="0">
                    <a:moveTo>
                      <a:pt x="113" y="1"/>
                    </a:moveTo>
                    <a:cubicBezTo>
                      <a:pt x="91" y="1"/>
                      <a:pt x="69" y="9"/>
                      <a:pt x="63" y="33"/>
                    </a:cubicBezTo>
                    <a:cubicBezTo>
                      <a:pt x="19" y="131"/>
                      <a:pt x="1" y="229"/>
                      <a:pt x="1" y="336"/>
                    </a:cubicBezTo>
                    <a:cubicBezTo>
                      <a:pt x="1" y="360"/>
                      <a:pt x="22" y="391"/>
                      <a:pt x="52" y="391"/>
                    </a:cubicBezTo>
                    <a:cubicBezTo>
                      <a:pt x="56" y="391"/>
                      <a:pt x="60" y="390"/>
                      <a:pt x="63" y="389"/>
                    </a:cubicBezTo>
                    <a:cubicBezTo>
                      <a:pt x="99" y="389"/>
                      <a:pt x="126" y="363"/>
                      <a:pt x="126" y="336"/>
                    </a:cubicBezTo>
                    <a:cubicBezTo>
                      <a:pt x="126" y="309"/>
                      <a:pt x="126" y="282"/>
                      <a:pt x="126" y="265"/>
                    </a:cubicBezTo>
                    <a:cubicBezTo>
                      <a:pt x="126" y="256"/>
                      <a:pt x="126" y="247"/>
                      <a:pt x="126" y="238"/>
                    </a:cubicBezTo>
                    <a:cubicBezTo>
                      <a:pt x="126" y="229"/>
                      <a:pt x="126" y="229"/>
                      <a:pt x="126" y="229"/>
                    </a:cubicBezTo>
                    <a:cubicBezTo>
                      <a:pt x="126" y="220"/>
                      <a:pt x="135" y="220"/>
                      <a:pt x="135" y="211"/>
                    </a:cubicBezTo>
                    <a:cubicBezTo>
                      <a:pt x="135" y="193"/>
                      <a:pt x="144" y="166"/>
                      <a:pt x="144" y="149"/>
                    </a:cubicBezTo>
                    <a:cubicBezTo>
                      <a:pt x="153" y="140"/>
                      <a:pt x="153" y="131"/>
                      <a:pt x="161" y="113"/>
                    </a:cubicBezTo>
                    <a:cubicBezTo>
                      <a:pt x="161" y="113"/>
                      <a:pt x="161" y="104"/>
                      <a:pt x="161" y="104"/>
                    </a:cubicBezTo>
                    <a:cubicBezTo>
                      <a:pt x="161" y="95"/>
                      <a:pt x="161" y="95"/>
                      <a:pt x="170" y="95"/>
                    </a:cubicBezTo>
                    <a:cubicBezTo>
                      <a:pt x="170" y="77"/>
                      <a:pt x="179" y="68"/>
                      <a:pt x="170" y="50"/>
                    </a:cubicBezTo>
                    <a:cubicBezTo>
                      <a:pt x="170" y="33"/>
                      <a:pt x="161" y="15"/>
                      <a:pt x="144" y="6"/>
                    </a:cubicBezTo>
                    <a:cubicBezTo>
                      <a:pt x="135" y="3"/>
                      <a:pt x="124" y="1"/>
                      <a:pt x="11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4" name="Google Shape;1765;p37"/>
              <p:cNvSpPr/>
              <p:nvPr/>
            </p:nvSpPr>
            <p:spPr>
              <a:xfrm>
                <a:off x="6821625" y="3656644"/>
                <a:ext cx="18389" cy="3269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72" extrusionOk="0">
                    <a:moveTo>
                      <a:pt x="107" y="1"/>
                    </a:moveTo>
                    <a:cubicBezTo>
                      <a:pt x="90" y="1"/>
                      <a:pt x="72" y="1"/>
                      <a:pt x="54" y="9"/>
                    </a:cubicBezTo>
                    <a:cubicBezTo>
                      <a:pt x="45" y="18"/>
                      <a:pt x="36" y="36"/>
                      <a:pt x="27" y="45"/>
                    </a:cubicBezTo>
                    <a:cubicBezTo>
                      <a:pt x="18" y="99"/>
                      <a:pt x="9" y="143"/>
                      <a:pt x="0" y="197"/>
                    </a:cubicBezTo>
                    <a:cubicBezTo>
                      <a:pt x="0" y="215"/>
                      <a:pt x="0" y="224"/>
                      <a:pt x="9" y="241"/>
                    </a:cubicBezTo>
                    <a:cubicBezTo>
                      <a:pt x="18" y="250"/>
                      <a:pt x="36" y="268"/>
                      <a:pt x="45" y="268"/>
                    </a:cubicBezTo>
                    <a:cubicBezTo>
                      <a:pt x="50" y="271"/>
                      <a:pt x="55" y="272"/>
                      <a:pt x="61" y="272"/>
                    </a:cubicBezTo>
                    <a:cubicBezTo>
                      <a:pt x="73" y="272"/>
                      <a:pt x="86" y="266"/>
                      <a:pt x="99" y="259"/>
                    </a:cubicBezTo>
                    <a:cubicBezTo>
                      <a:pt x="107" y="259"/>
                      <a:pt x="116" y="241"/>
                      <a:pt x="125" y="224"/>
                    </a:cubicBezTo>
                    <a:cubicBezTo>
                      <a:pt x="134" y="179"/>
                      <a:pt x="143" y="125"/>
                      <a:pt x="143" y="81"/>
                    </a:cubicBezTo>
                    <a:cubicBezTo>
                      <a:pt x="152" y="63"/>
                      <a:pt x="152" y="45"/>
                      <a:pt x="143" y="36"/>
                    </a:cubicBezTo>
                    <a:cubicBezTo>
                      <a:pt x="134" y="18"/>
                      <a:pt x="116" y="9"/>
                      <a:pt x="10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5" name="Google Shape;1766;p37"/>
              <p:cNvSpPr/>
              <p:nvPr/>
            </p:nvSpPr>
            <p:spPr>
              <a:xfrm>
                <a:off x="6775472" y="3553762"/>
                <a:ext cx="19471" cy="15144"/>
              </a:xfrm>
              <a:custGeom>
                <a:avLst/>
                <a:gdLst/>
                <a:ahLst/>
                <a:cxnLst/>
                <a:rect l="l" t="t" r="r" b="b"/>
                <a:pathLst>
                  <a:path w="162" h="126" extrusionOk="0">
                    <a:moveTo>
                      <a:pt x="81" y="0"/>
                    </a:moveTo>
                    <a:cubicBezTo>
                      <a:pt x="1" y="0"/>
                      <a:pt x="1" y="125"/>
                      <a:pt x="81" y="125"/>
                    </a:cubicBezTo>
                    <a:cubicBezTo>
                      <a:pt x="161" y="125"/>
                      <a:pt x="161" y="0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6" name="Google Shape;1767;p37"/>
              <p:cNvSpPr/>
              <p:nvPr/>
            </p:nvSpPr>
            <p:spPr>
              <a:xfrm>
                <a:off x="6669344" y="3724191"/>
                <a:ext cx="20552" cy="53725"/>
              </a:xfrm>
              <a:custGeom>
                <a:avLst/>
                <a:gdLst/>
                <a:ahLst/>
                <a:cxnLst/>
                <a:rect l="l" t="t" r="r" b="b"/>
                <a:pathLst>
                  <a:path w="171" h="447" extrusionOk="0">
                    <a:moveTo>
                      <a:pt x="99" y="1"/>
                    </a:moveTo>
                    <a:cubicBezTo>
                      <a:pt x="63" y="1"/>
                      <a:pt x="45" y="27"/>
                      <a:pt x="45" y="63"/>
                    </a:cubicBezTo>
                    <a:cubicBezTo>
                      <a:pt x="27" y="170"/>
                      <a:pt x="18" y="277"/>
                      <a:pt x="1" y="384"/>
                    </a:cubicBezTo>
                    <a:cubicBezTo>
                      <a:pt x="1" y="411"/>
                      <a:pt x="36" y="447"/>
                      <a:pt x="63" y="447"/>
                    </a:cubicBezTo>
                    <a:cubicBezTo>
                      <a:pt x="99" y="447"/>
                      <a:pt x="117" y="420"/>
                      <a:pt x="125" y="384"/>
                    </a:cubicBezTo>
                    <a:cubicBezTo>
                      <a:pt x="134" y="277"/>
                      <a:pt x="152" y="170"/>
                      <a:pt x="161" y="63"/>
                    </a:cubicBezTo>
                    <a:cubicBezTo>
                      <a:pt x="170" y="27"/>
                      <a:pt x="134" y="1"/>
                      <a:pt x="9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7" name="Google Shape;1768;p37"/>
              <p:cNvSpPr/>
              <p:nvPr/>
            </p:nvSpPr>
            <p:spPr>
              <a:xfrm>
                <a:off x="6735809" y="3771426"/>
                <a:ext cx="18389" cy="26923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24" extrusionOk="0">
                    <a:moveTo>
                      <a:pt x="108" y="0"/>
                    </a:moveTo>
                    <a:cubicBezTo>
                      <a:pt x="90" y="0"/>
                      <a:pt x="72" y="0"/>
                      <a:pt x="63" y="9"/>
                    </a:cubicBezTo>
                    <a:cubicBezTo>
                      <a:pt x="45" y="18"/>
                      <a:pt x="36" y="27"/>
                      <a:pt x="36" y="45"/>
                    </a:cubicBezTo>
                    <a:cubicBezTo>
                      <a:pt x="27" y="80"/>
                      <a:pt x="19" y="107"/>
                      <a:pt x="10" y="143"/>
                    </a:cubicBezTo>
                    <a:cubicBezTo>
                      <a:pt x="1" y="161"/>
                      <a:pt x="10" y="179"/>
                      <a:pt x="19" y="187"/>
                    </a:cubicBezTo>
                    <a:cubicBezTo>
                      <a:pt x="19" y="205"/>
                      <a:pt x="36" y="214"/>
                      <a:pt x="54" y="223"/>
                    </a:cubicBezTo>
                    <a:cubicBezTo>
                      <a:pt x="63" y="223"/>
                      <a:pt x="81" y="223"/>
                      <a:pt x="99" y="214"/>
                    </a:cubicBezTo>
                    <a:cubicBezTo>
                      <a:pt x="108" y="205"/>
                      <a:pt x="126" y="187"/>
                      <a:pt x="126" y="179"/>
                    </a:cubicBezTo>
                    <a:cubicBezTo>
                      <a:pt x="135" y="143"/>
                      <a:pt x="143" y="107"/>
                      <a:pt x="152" y="80"/>
                    </a:cubicBezTo>
                    <a:cubicBezTo>
                      <a:pt x="152" y="63"/>
                      <a:pt x="152" y="45"/>
                      <a:pt x="143" y="27"/>
                    </a:cubicBezTo>
                    <a:cubicBezTo>
                      <a:pt x="135" y="18"/>
                      <a:pt x="126" y="9"/>
                      <a:pt x="1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8" name="Google Shape;1769;p37"/>
              <p:cNvSpPr/>
              <p:nvPr/>
            </p:nvSpPr>
            <p:spPr>
              <a:xfrm>
                <a:off x="6702637" y="3909644"/>
                <a:ext cx="19351" cy="47355"/>
              </a:xfrm>
              <a:custGeom>
                <a:avLst/>
                <a:gdLst/>
                <a:ahLst/>
                <a:cxnLst/>
                <a:rect l="l" t="t" r="r" b="b"/>
                <a:pathLst>
                  <a:path w="161" h="394" extrusionOk="0">
                    <a:moveTo>
                      <a:pt x="98" y="1"/>
                    </a:moveTo>
                    <a:cubicBezTo>
                      <a:pt x="80" y="1"/>
                      <a:pt x="63" y="1"/>
                      <a:pt x="54" y="19"/>
                    </a:cubicBezTo>
                    <a:cubicBezTo>
                      <a:pt x="36" y="28"/>
                      <a:pt x="36" y="46"/>
                      <a:pt x="36" y="63"/>
                    </a:cubicBezTo>
                    <a:cubicBezTo>
                      <a:pt x="18" y="153"/>
                      <a:pt x="9" y="242"/>
                      <a:pt x="0" y="331"/>
                    </a:cubicBezTo>
                    <a:cubicBezTo>
                      <a:pt x="0" y="349"/>
                      <a:pt x="9" y="367"/>
                      <a:pt x="18" y="376"/>
                    </a:cubicBezTo>
                    <a:cubicBezTo>
                      <a:pt x="27" y="385"/>
                      <a:pt x="45" y="393"/>
                      <a:pt x="63" y="393"/>
                    </a:cubicBezTo>
                    <a:cubicBezTo>
                      <a:pt x="80" y="393"/>
                      <a:pt x="89" y="385"/>
                      <a:pt x="107" y="376"/>
                    </a:cubicBezTo>
                    <a:cubicBezTo>
                      <a:pt x="116" y="358"/>
                      <a:pt x="116" y="349"/>
                      <a:pt x="125" y="331"/>
                    </a:cubicBezTo>
                    <a:lnTo>
                      <a:pt x="152" y="63"/>
                    </a:lnTo>
                    <a:cubicBezTo>
                      <a:pt x="161" y="46"/>
                      <a:pt x="152" y="28"/>
                      <a:pt x="134" y="19"/>
                    </a:cubicBezTo>
                    <a:cubicBezTo>
                      <a:pt x="125" y="10"/>
                      <a:pt x="107" y="1"/>
                      <a:pt x="9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19" name="Google Shape;1770;p37"/>
              <p:cNvSpPr/>
              <p:nvPr/>
            </p:nvSpPr>
            <p:spPr>
              <a:xfrm>
                <a:off x="6762612" y="3953634"/>
                <a:ext cx="18389" cy="23677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97" extrusionOk="0">
                    <a:moveTo>
                      <a:pt x="108" y="1"/>
                    </a:moveTo>
                    <a:cubicBezTo>
                      <a:pt x="90" y="1"/>
                      <a:pt x="72" y="1"/>
                      <a:pt x="63" y="10"/>
                    </a:cubicBezTo>
                    <a:cubicBezTo>
                      <a:pt x="54" y="10"/>
                      <a:pt x="54" y="19"/>
                      <a:pt x="45" y="19"/>
                    </a:cubicBezTo>
                    <a:cubicBezTo>
                      <a:pt x="36" y="27"/>
                      <a:pt x="36" y="36"/>
                      <a:pt x="27" y="45"/>
                    </a:cubicBezTo>
                    <a:lnTo>
                      <a:pt x="10" y="117"/>
                    </a:lnTo>
                    <a:cubicBezTo>
                      <a:pt x="1" y="126"/>
                      <a:pt x="1" y="134"/>
                      <a:pt x="1" y="143"/>
                    </a:cubicBezTo>
                    <a:cubicBezTo>
                      <a:pt x="10" y="152"/>
                      <a:pt x="10" y="161"/>
                      <a:pt x="10" y="170"/>
                    </a:cubicBezTo>
                    <a:cubicBezTo>
                      <a:pt x="19" y="170"/>
                      <a:pt x="19" y="179"/>
                      <a:pt x="27" y="179"/>
                    </a:cubicBezTo>
                    <a:cubicBezTo>
                      <a:pt x="36" y="188"/>
                      <a:pt x="45" y="188"/>
                      <a:pt x="45" y="197"/>
                    </a:cubicBezTo>
                    <a:cubicBezTo>
                      <a:pt x="63" y="197"/>
                      <a:pt x="81" y="197"/>
                      <a:pt x="99" y="188"/>
                    </a:cubicBezTo>
                    <a:cubicBezTo>
                      <a:pt x="99" y="188"/>
                      <a:pt x="108" y="179"/>
                      <a:pt x="108" y="179"/>
                    </a:cubicBezTo>
                    <a:cubicBezTo>
                      <a:pt x="117" y="170"/>
                      <a:pt x="126" y="161"/>
                      <a:pt x="126" y="152"/>
                    </a:cubicBezTo>
                    <a:cubicBezTo>
                      <a:pt x="135" y="126"/>
                      <a:pt x="143" y="99"/>
                      <a:pt x="152" y="81"/>
                    </a:cubicBezTo>
                    <a:cubicBezTo>
                      <a:pt x="152" y="72"/>
                      <a:pt x="152" y="63"/>
                      <a:pt x="152" y="54"/>
                    </a:cubicBezTo>
                    <a:cubicBezTo>
                      <a:pt x="152" y="45"/>
                      <a:pt x="143" y="36"/>
                      <a:pt x="143" y="27"/>
                    </a:cubicBezTo>
                    <a:cubicBezTo>
                      <a:pt x="143" y="27"/>
                      <a:pt x="135" y="19"/>
                      <a:pt x="126" y="10"/>
                    </a:cubicBezTo>
                    <a:cubicBezTo>
                      <a:pt x="126" y="10"/>
                      <a:pt x="117" y="1"/>
                      <a:pt x="10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0" name="Google Shape;1771;p37"/>
              <p:cNvSpPr/>
              <p:nvPr/>
            </p:nvSpPr>
            <p:spPr>
              <a:xfrm>
                <a:off x="6760448" y="4062766"/>
                <a:ext cx="18389" cy="37860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15" extrusionOk="0">
                    <a:moveTo>
                      <a:pt x="81" y="0"/>
                    </a:moveTo>
                    <a:cubicBezTo>
                      <a:pt x="54" y="0"/>
                      <a:pt x="35" y="16"/>
                      <a:pt x="28" y="38"/>
                    </a:cubicBezTo>
                    <a:cubicBezTo>
                      <a:pt x="1" y="110"/>
                      <a:pt x="1" y="199"/>
                      <a:pt x="28" y="270"/>
                    </a:cubicBezTo>
                    <a:cubicBezTo>
                      <a:pt x="37" y="288"/>
                      <a:pt x="45" y="297"/>
                      <a:pt x="54" y="306"/>
                    </a:cubicBezTo>
                    <a:cubicBezTo>
                      <a:pt x="72" y="315"/>
                      <a:pt x="90" y="315"/>
                      <a:pt x="99" y="315"/>
                    </a:cubicBezTo>
                    <a:cubicBezTo>
                      <a:pt x="117" y="306"/>
                      <a:pt x="135" y="297"/>
                      <a:pt x="144" y="288"/>
                    </a:cubicBezTo>
                    <a:cubicBezTo>
                      <a:pt x="144" y="270"/>
                      <a:pt x="153" y="252"/>
                      <a:pt x="144" y="235"/>
                    </a:cubicBezTo>
                    <a:cubicBezTo>
                      <a:pt x="135" y="217"/>
                      <a:pt x="135" y="190"/>
                      <a:pt x="126" y="172"/>
                    </a:cubicBezTo>
                    <a:lnTo>
                      <a:pt x="126" y="172"/>
                    </a:lnTo>
                    <a:cubicBezTo>
                      <a:pt x="126" y="155"/>
                      <a:pt x="127" y="132"/>
                      <a:pt x="135" y="110"/>
                    </a:cubicBezTo>
                    <a:lnTo>
                      <a:pt x="135" y="110"/>
                    </a:lnTo>
                    <a:cubicBezTo>
                      <a:pt x="133" y="111"/>
                      <a:pt x="132" y="112"/>
                      <a:pt x="131" y="114"/>
                    </a:cubicBezTo>
                    <a:lnTo>
                      <a:pt x="131" y="114"/>
                    </a:lnTo>
                    <a:cubicBezTo>
                      <a:pt x="135" y="100"/>
                      <a:pt x="137" y="87"/>
                      <a:pt x="144" y="74"/>
                    </a:cubicBezTo>
                    <a:cubicBezTo>
                      <a:pt x="153" y="47"/>
                      <a:pt x="126" y="3"/>
                      <a:pt x="99" y="3"/>
                    </a:cubicBezTo>
                    <a:cubicBezTo>
                      <a:pt x="93" y="1"/>
                      <a:pt x="87" y="0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1" name="Google Shape;1772;p37"/>
              <p:cNvSpPr/>
              <p:nvPr/>
            </p:nvSpPr>
            <p:spPr>
              <a:xfrm>
                <a:off x="6823788" y="4165288"/>
                <a:ext cx="22596" cy="38581"/>
              </a:xfrm>
              <a:custGeom>
                <a:avLst/>
                <a:gdLst/>
                <a:ahLst/>
                <a:cxnLst/>
                <a:rect l="l" t="t" r="r" b="b"/>
                <a:pathLst>
                  <a:path w="188" h="321" extrusionOk="0">
                    <a:moveTo>
                      <a:pt x="78" y="0"/>
                    </a:moveTo>
                    <a:cubicBezTo>
                      <a:pt x="70" y="0"/>
                      <a:pt x="62" y="2"/>
                      <a:pt x="54" y="6"/>
                    </a:cubicBezTo>
                    <a:cubicBezTo>
                      <a:pt x="27" y="15"/>
                      <a:pt x="0" y="42"/>
                      <a:pt x="9" y="77"/>
                    </a:cubicBezTo>
                    <a:cubicBezTo>
                      <a:pt x="27" y="140"/>
                      <a:pt x="45" y="211"/>
                      <a:pt x="63" y="274"/>
                    </a:cubicBezTo>
                    <a:cubicBezTo>
                      <a:pt x="70" y="297"/>
                      <a:pt x="98" y="320"/>
                      <a:pt x="123" y="320"/>
                    </a:cubicBezTo>
                    <a:cubicBezTo>
                      <a:pt x="127" y="320"/>
                      <a:pt x="130" y="319"/>
                      <a:pt x="134" y="318"/>
                    </a:cubicBezTo>
                    <a:cubicBezTo>
                      <a:pt x="170" y="309"/>
                      <a:pt x="188" y="274"/>
                      <a:pt x="179" y="238"/>
                    </a:cubicBezTo>
                    <a:cubicBezTo>
                      <a:pt x="161" y="176"/>
                      <a:pt x="152" y="113"/>
                      <a:pt x="134" y="42"/>
                    </a:cubicBezTo>
                    <a:cubicBezTo>
                      <a:pt x="127" y="21"/>
                      <a:pt x="104" y="0"/>
                      <a:pt x="7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2" name="Google Shape;1773;p37"/>
              <p:cNvSpPr/>
              <p:nvPr/>
            </p:nvSpPr>
            <p:spPr>
              <a:xfrm>
                <a:off x="6871984" y="4103751"/>
                <a:ext cx="18389" cy="40865"/>
              </a:xfrm>
              <a:custGeom>
                <a:avLst/>
                <a:gdLst/>
                <a:ahLst/>
                <a:cxnLst/>
                <a:rect l="l" t="t" r="r" b="b"/>
                <a:pathLst>
                  <a:path w="153" h="340" extrusionOk="0">
                    <a:moveTo>
                      <a:pt x="63" y="1"/>
                    </a:moveTo>
                    <a:cubicBezTo>
                      <a:pt x="45" y="1"/>
                      <a:pt x="27" y="1"/>
                      <a:pt x="19" y="18"/>
                    </a:cubicBezTo>
                    <a:cubicBezTo>
                      <a:pt x="10" y="27"/>
                      <a:pt x="1" y="45"/>
                      <a:pt x="1" y="63"/>
                    </a:cubicBezTo>
                    <a:cubicBezTo>
                      <a:pt x="10" y="134"/>
                      <a:pt x="19" y="206"/>
                      <a:pt x="27" y="277"/>
                    </a:cubicBezTo>
                    <a:cubicBezTo>
                      <a:pt x="27" y="295"/>
                      <a:pt x="36" y="313"/>
                      <a:pt x="45" y="322"/>
                    </a:cubicBezTo>
                    <a:cubicBezTo>
                      <a:pt x="54" y="331"/>
                      <a:pt x="72" y="340"/>
                      <a:pt x="90" y="340"/>
                    </a:cubicBezTo>
                    <a:cubicBezTo>
                      <a:pt x="108" y="340"/>
                      <a:pt x="126" y="340"/>
                      <a:pt x="134" y="322"/>
                    </a:cubicBezTo>
                    <a:cubicBezTo>
                      <a:pt x="143" y="313"/>
                      <a:pt x="152" y="295"/>
                      <a:pt x="152" y="277"/>
                    </a:cubicBezTo>
                    <a:cubicBezTo>
                      <a:pt x="143" y="206"/>
                      <a:pt x="134" y="134"/>
                      <a:pt x="126" y="63"/>
                    </a:cubicBezTo>
                    <a:cubicBezTo>
                      <a:pt x="126" y="45"/>
                      <a:pt x="117" y="27"/>
                      <a:pt x="108" y="18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3" name="Google Shape;1774;p37"/>
              <p:cNvSpPr/>
              <p:nvPr/>
            </p:nvSpPr>
            <p:spPr>
              <a:xfrm>
                <a:off x="6821625" y="4050146"/>
                <a:ext cx="15144" cy="2692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24" extrusionOk="0">
                    <a:moveTo>
                      <a:pt x="63" y="1"/>
                    </a:moveTo>
                    <a:cubicBezTo>
                      <a:pt x="45" y="9"/>
                      <a:pt x="36" y="9"/>
                      <a:pt x="18" y="18"/>
                    </a:cubicBezTo>
                    <a:cubicBezTo>
                      <a:pt x="9" y="36"/>
                      <a:pt x="0" y="45"/>
                      <a:pt x="0" y="63"/>
                    </a:cubicBezTo>
                    <a:lnTo>
                      <a:pt x="0" y="161"/>
                    </a:lnTo>
                    <a:cubicBezTo>
                      <a:pt x="0" y="179"/>
                      <a:pt x="9" y="197"/>
                      <a:pt x="18" y="206"/>
                    </a:cubicBezTo>
                    <a:cubicBezTo>
                      <a:pt x="36" y="215"/>
                      <a:pt x="54" y="224"/>
                      <a:pt x="63" y="224"/>
                    </a:cubicBezTo>
                    <a:cubicBezTo>
                      <a:pt x="81" y="224"/>
                      <a:pt x="99" y="224"/>
                      <a:pt x="107" y="206"/>
                    </a:cubicBezTo>
                    <a:cubicBezTo>
                      <a:pt x="116" y="197"/>
                      <a:pt x="125" y="179"/>
                      <a:pt x="125" y="161"/>
                    </a:cubicBezTo>
                    <a:lnTo>
                      <a:pt x="125" y="63"/>
                    </a:lnTo>
                    <a:cubicBezTo>
                      <a:pt x="125" y="54"/>
                      <a:pt x="116" y="36"/>
                      <a:pt x="107" y="18"/>
                    </a:cubicBezTo>
                    <a:cubicBezTo>
                      <a:pt x="99" y="9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4" name="Google Shape;1775;p37"/>
              <p:cNvSpPr/>
              <p:nvPr/>
            </p:nvSpPr>
            <p:spPr>
              <a:xfrm>
                <a:off x="6704680" y="4027190"/>
                <a:ext cx="14062" cy="29567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46" extrusionOk="0">
                    <a:moveTo>
                      <a:pt x="72" y="1"/>
                    </a:moveTo>
                    <a:cubicBezTo>
                      <a:pt x="69" y="1"/>
                      <a:pt x="66" y="2"/>
                      <a:pt x="63" y="4"/>
                    </a:cubicBezTo>
                    <a:cubicBezTo>
                      <a:pt x="46" y="4"/>
                      <a:pt x="28" y="4"/>
                      <a:pt x="19" y="22"/>
                    </a:cubicBezTo>
                    <a:cubicBezTo>
                      <a:pt x="10" y="31"/>
                      <a:pt x="1" y="49"/>
                      <a:pt x="1" y="58"/>
                    </a:cubicBezTo>
                    <a:lnTo>
                      <a:pt x="1" y="183"/>
                    </a:lnTo>
                    <a:cubicBezTo>
                      <a:pt x="1" y="200"/>
                      <a:pt x="10" y="218"/>
                      <a:pt x="19" y="227"/>
                    </a:cubicBezTo>
                    <a:cubicBezTo>
                      <a:pt x="28" y="236"/>
                      <a:pt x="46" y="245"/>
                      <a:pt x="63" y="245"/>
                    </a:cubicBezTo>
                    <a:cubicBezTo>
                      <a:pt x="72" y="245"/>
                      <a:pt x="90" y="236"/>
                      <a:pt x="99" y="227"/>
                    </a:cubicBezTo>
                    <a:cubicBezTo>
                      <a:pt x="117" y="218"/>
                      <a:pt x="117" y="200"/>
                      <a:pt x="117" y="183"/>
                    </a:cubicBezTo>
                    <a:lnTo>
                      <a:pt x="117" y="58"/>
                    </a:lnTo>
                    <a:cubicBezTo>
                      <a:pt x="117" y="49"/>
                      <a:pt x="117" y="31"/>
                      <a:pt x="99" y="22"/>
                    </a:cubicBezTo>
                    <a:cubicBezTo>
                      <a:pt x="93" y="9"/>
                      <a:pt x="81" y="1"/>
                      <a:pt x="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" name="Google Shape;1776;p37"/>
              <p:cNvSpPr/>
              <p:nvPr/>
            </p:nvSpPr>
            <p:spPr>
              <a:xfrm>
                <a:off x="6780880" y="3883202"/>
                <a:ext cx="18389" cy="2656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21" extrusionOk="0">
                    <a:moveTo>
                      <a:pt x="91" y="0"/>
                    </a:moveTo>
                    <a:cubicBezTo>
                      <a:pt x="83" y="0"/>
                      <a:pt x="76" y="2"/>
                      <a:pt x="72" y="7"/>
                    </a:cubicBezTo>
                    <a:cubicBezTo>
                      <a:pt x="54" y="7"/>
                      <a:pt x="36" y="16"/>
                      <a:pt x="36" y="34"/>
                    </a:cubicBezTo>
                    <a:cubicBezTo>
                      <a:pt x="27" y="42"/>
                      <a:pt x="18" y="60"/>
                      <a:pt x="27" y="78"/>
                    </a:cubicBezTo>
                    <a:cubicBezTo>
                      <a:pt x="27" y="81"/>
                      <a:pt x="27" y="84"/>
                      <a:pt x="27" y="87"/>
                    </a:cubicBezTo>
                    <a:cubicBezTo>
                      <a:pt x="27" y="96"/>
                      <a:pt x="27" y="105"/>
                      <a:pt x="18" y="114"/>
                    </a:cubicBezTo>
                    <a:cubicBezTo>
                      <a:pt x="19" y="114"/>
                      <a:pt x="20" y="114"/>
                      <a:pt x="21" y="114"/>
                    </a:cubicBezTo>
                    <a:lnTo>
                      <a:pt x="21" y="114"/>
                    </a:lnTo>
                    <a:cubicBezTo>
                      <a:pt x="21" y="114"/>
                      <a:pt x="21" y="114"/>
                      <a:pt x="21" y="114"/>
                    </a:cubicBezTo>
                    <a:lnTo>
                      <a:pt x="18" y="114"/>
                    </a:lnTo>
                    <a:cubicBezTo>
                      <a:pt x="9" y="132"/>
                      <a:pt x="0" y="141"/>
                      <a:pt x="0" y="158"/>
                    </a:cubicBezTo>
                    <a:cubicBezTo>
                      <a:pt x="0" y="176"/>
                      <a:pt x="9" y="194"/>
                      <a:pt x="18" y="203"/>
                    </a:cubicBezTo>
                    <a:cubicBezTo>
                      <a:pt x="27" y="212"/>
                      <a:pt x="45" y="221"/>
                      <a:pt x="63" y="221"/>
                    </a:cubicBezTo>
                    <a:cubicBezTo>
                      <a:pt x="81" y="221"/>
                      <a:pt x="99" y="212"/>
                      <a:pt x="107" y="203"/>
                    </a:cubicBezTo>
                    <a:cubicBezTo>
                      <a:pt x="125" y="185"/>
                      <a:pt x="143" y="158"/>
                      <a:pt x="143" y="132"/>
                    </a:cubicBezTo>
                    <a:cubicBezTo>
                      <a:pt x="152" y="105"/>
                      <a:pt x="152" y="69"/>
                      <a:pt x="143" y="42"/>
                    </a:cubicBezTo>
                    <a:cubicBezTo>
                      <a:pt x="143" y="34"/>
                      <a:pt x="125" y="16"/>
                      <a:pt x="116" y="7"/>
                    </a:cubicBezTo>
                    <a:cubicBezTo>
                      <a:pt x="107" y="2"/>
                      <a:pt x="99" y="0"/>
                      <a:pt x="9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" name="Google Shape;1777;p37"/>
              <p:cNvSpPr/>
              <p:nvPr/>
            </p:nvSpPr>
            <p:spPr>
              <a:xfrm>
                <a:off x="6665017" y="3862530"/>
                <a:ext cx="19471" cy="38461"/>
              </a:xfrm>
              <a:custGeom>
                <a:avLst/>
                <a:gdLst/>
                <a:ahLst/>
                <a:cxnLst/>
                <a:rect l="l" t="t" r="r" b="b"/>
                <a:pathLst>
                  <a:path w="162" h="320" extrusionOk="0">
                    <a:moveTo>
                      <a:pt x="108" y="0"/>
                    </a:moveTo>
                    <a:cubicBezTo>
                      <a:pt x="90" y="0"/>
                      <a:pt x="81" y="0"/>
                      <a:pt x="63" y="9"/>
                    </a:cubicBezTo>
                    <a:cubicBezTo>
                      <a:pt x="46" y="18"/>
                      <a:pt x="46" y="27"/>
                      <a:pt x="37" y="45"/>
                    </a:cubicBezTo>
                    <a:cubicBezTo>
                      <a:pt x="1" y="116"/>
                      <a:pt x="1" y="197"/>
                      <a:pt x="19" y="277"/>
                    </a:cubicBezTo>
                    <a:cubicBezTo>
                      <a:pt x="19" y="286"/>
                      <a:pt x="28" y="304"/>
                      <a:pt x="46" y="313"/>
                    </a:cubicBezTo>
                    <a:cubicBezTo>
                      <a:pt x="50" y="317"/>
                      <a:pt x="57" y="319"/>
                      <a:pt x="64" y="319"/>
                    </a:cubicBezTo>
                    <a:cubicBezTo>
                      <a:pt x="72" y="319"/>
                      <a:pt x="81" y="317"/>
                      <a:pt x="90" y="313"/>
                    </a:cubicBezTo>
                    <a:cubicBezTo>
                      <a:pt x="126" y="304"/>
                      <a:pt x="135" y="277"/>
                      <a:pt x="135" y="241"/>
                    </a:cubicBezTo>
                    <a:cubicBezTo>
                      <a:pt x="134" y="239"/>
                      <a:pt x="134" y="236"/>
                      <a:pt x="133" y="234"/>
                    </a:cubicBezTo>
                    <a:lnTo>
                      <a:pt x="133" y="234"/>
                    </a:lnTo>
                    <a:cubicBezTo>
                      <a:pt x="134" y="236"/>
                      <a:pt x="135" y="239"/>
                      <a:pt x="135" y="241"/>
                    </a:cubicBezTo>
                    <a:cubicBezTo>
                      <a:pt x="135" y="235"/>
                      <a:pt x="135" y="228"/>
                      <a:pt x="131" y="225"/>
                    </a:cubicBezTo>
                    <a:lnTo>
                      <a:pt x="131" y="225"/>
                    </a:lnTo>
                    <a:cubicBezTo>
                      <a:pt x="126" y="197"/>
                      <a:pt x="127" y="175"/>
                      <a:pt x="135" y="152"/>
                    </a:cubicBezTo>
                    <a:lnTo>
                      <a:pt x="135" y="152"/>
                    </a:lnTo>
                    <a:cubicBezTo>
                      <a:pt x="135" y="152"/>
                      <a:pt x="130" y="156"/>
                      <a:pt x="128" y="162"/>
                    </a:cubicBezTo>
                    <a:lnTo>
                      <a:pt x="128" y="162"/>
                    </a:lnTo>
                    <a:cubicBezTo>
                      <a:pt x="136" y="130"/>
                      <a:pt x="144" y="105"/>
                      <a:pt x="153" y="81"/>
                    </a:cubicBezTo>
                    <a:cubicBezTo>
                      <a:pt x="161" y="63"/>
                      <a:pt x="153" y="45"/>
                      <a:pt x="144" y="27"/>
                    </a:cubicBezTo>
                    <a:cubicBezTo>
                      <a:pt x="144" y="18"/>
                      <a:pt x="126" y="9"/>
                      <a:pt x="1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" name="Google Shape;1778;p37"/>
              <p:cNvSpPr/>
              <p:nvPr/>
            </p:nvSpPr>
            <p:spPr>
              <a:xfrm>
                <a:off x="6895542" y="3847506"/>
                <a:ext cx="15144" cy="2367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97" extrusionOk="0">
                    <a:moveTo>
                      <a:pt x="63" y="0"/>
                    </a:moveTo>
                    <a:cubicBezTo>
                      <a:pt x="46" y="0"/>
                      <a:pt x="28" y="9"/>
                      <a:pt x="19" y="18"/>
                    </a:cubicBezTo>
                    <a:cubicBezTo>
                      <a:pt x="10" y="36"/>
                      <a:pt x="1" y="45"/>
                      <a:pt x="1" y="63"/>
                    </a:cubicBezTo>
                    <a:lnTo>
                      <a:pt x="1" y="134"/>
                    </a:lnTo>
                    <a:cubicBezTo>
                      <a:pt x="1" y="152"/>
                      <a:pt x="10" y="170"/>
                      <a:pt x="19" y="179"/>
                    </a:cubicBezTo>
                    <a:cubicBezTo>
                      <a:pt x="28" y="188"/>
                      <a:pt x="28" y="188"/>
                      <a:pt x="37" y="197"/>
                    </a:cubicBezTo>
                    <a:lnTo>
                      <a:pt x="63" y="197"/>
                    </a:lnTo>
                    <a:cubicBezTo>
                      <a:pt x="81" y="197"/>
                      <a:pt x="90" y="197"/>
                      <a:pt x="108" y="179"/>
                    </a:cubicBezTo>
                    <a:cubicBezTo>
                      <a:pt x="117" y="170"/>
                      <a:pt x="126" y="152"/>
                      <a:pt x="126" y="134"/>
                    </a:cubicBezTo>
                    <a:lnTo>
                      <a:pt x="126" y="63"/>
                    </a:lnTo>
                    <a:cubicBezTo>
                      <a:pt x="126" y="54"/>
                      <a:pt x="117" y="36"/>
                      <a:pt x="108" y="18"/>
                    </a:cubicBezTo>
                    <a:cubicBezTo>
                      <a:pt x="99" y="18"/>
                      <a:pt x="90" y="9"/>
                      <a:pt x="81" y="9"/>
                    </a:cubicBezTo>
                    <a:cubicBezTo>
                      <a:pt x="81" y="9"/>
                      <a:pt x="72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8" name="Google Shape;1779;p37"/>
              <p:cNvSpPr/>
              <p:nvPr/>
            </p:nvSpPr>
            <p:spPr>
              <a:xfrm>
                <a:off x="6742299" y="3830319"/>
                <a:ext cx="18269" cy="32331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69" extrusionOk="0">
                    <a:moveTo>
                      <a:pt x="138" y="99"/>
                    </a:moveTo>
                    <a:lnTo>
                      <a:pt x="134" y="108"/>
                    </a:lnTo>
                    <a:cubicBezTo>
                      <a:pt x="134" y="103"/>
                      <a:pt x="136" y="101"/>
                      <a:pt x="138" y="99"/>
                    </a:cubicBezTo>
                    <a:close/>
                    <a:moveTo>
                      <a:pt x="72" y="1"/>
                    </a:moveTo>
                    <a:cubicBezTo>
                      <a:pt x="54" y="10"/>
                      <a:pt x="45" y="19"/>
                      <a:pt x="36" y="28"/>
                    </a:cubicBezTo>
                    <a:cubicBezTo>
                      <a:pt x="18" y="54"/>
                      <a:pt x="9" y="90"/>
                      <a:pt x="9" y="117"/>
                    </a:cubicBezTo>
                    <a:cubicBezTo>
                      <a:pt x="0" y="135"/>
                      <a:pt x="0" y="152"/>
                      <a:pt x="0" y="170"/>
                    </a:cubicBezTo>
                    <a:cubicBezTo>
                      <a:pt x="0" y="188"/>
                      <a:pt x="0" y="206"/>
                      <a:pt x="9" y="224"/>
                    </a:cubicBezTo>
                    <a:cubicBezTo>
                      <a:pt x="9" y="242"/>
                      <a:pt x="27" y="251"/>
                      <a:pt x="36" y="259"/>
                    </a:cubicBezTo>
                    <a:cubicBezTo>
                      <a:pt x="45" y="268"/>
                      <a:pt x="72" y="268"/>
                      <a:pt x="81" y="268"/>
                    </a:cubicBezTo>
                    <a:cubicBezTo>
                      <a:pt x="98" y="259"/>
                      <a:pt x="107" y="251"/>
                      <a:pt x="116" y="242"/>
                    </a:cubicBezTo>
                    <a:cubicBezTo>
                      <a:pt x="116" y="233"/>
                      <a:pt x="125" y="233"/>
                      <a:pt x="125" y="224"/>
                    </a:cubicBezTo>
                    <a:cubicBezTo>
                      <a:pt x="125" y="216"/>
                      <a:pt x="125" y="209"/>
                      <a:pt x="125" y="197"/>
                    </a:cubicBezTo>
                    <a:cubicBezTo>
                      <a:pt x="125" y="182"/>
                      <a:pt x="125" y="167"/>
                      <a:pt x="125" y="152"/>
                    </a:cubicBezTo>
                    <a:cubicBezTo>
                      <a:pt x="125" y="136"/>
                      <a:pt x="133" y="120"/>
                      <a:pt x="141" y="96"/>
                    </a:cubicBezTo>
                    <a:lnTo>
                      <a:pt x="141" y="96"/>
                    </a:lnTo>
                    <a:cubicBezTo>
                      <a:pt x="142" y="95"/>
                      <a:pt x="143" y="93"/>
                      <a:pt x="143" y="90"/>
                    </a:cubicBezTo>
                    <a:lnTo>
                      <a:pt x="143" y="90"/>
                    </a:lnTo>
                    <a:cubicBezTo>
                      <a:pt x="143" y="90"/>
                      <a:pt x="143" y="90"/>
                      <a:pt x="143" y="90"/>
                    </a:cubicBezTo>
                    <a:cubicBezTo>
                      <a:pt x="152" y="81"/>
                      <a:pt x="152" y="63"/>
                      <a:pt x="152" y="45"/>
                    </a:cubicBezTo>
                    <a:cubicBezTo>
                      <a:pt x="143" y="28"/>
                      <a:pt x="134" y="19"/>
                      <a:pt x="116" y="10"/>
                    </a:cubicBezTo>
                    <a:cubicBezTo>
                      <a:pt x="107" y="1"/>
                      <a:pt x="89" y="1"/>
                      <a:pt x="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9" name="Google Shape;1780;p37"/>
              <p:cNvSpPr/>
              <p:nvPr/>
            </p:nvSpPr>
            <p:spPr>
              <a:xfrm>
                <a:off x="6848427" y="3798228"/>
                <a:ext cx="15144" cy="1718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43" extrusionOk="0">
                    <a:moveTo>
                      <a:pt x="45" y="0"/>
                    </a:moveTo>
                    <a:cubicBezTo>
                      <a:pt x="36" y="0"/>
                      <a:pt x="27" y="9"/>
                      <a:pt x="18" y="18"/>
                    </a:cubicBezTo>
                    <a:lnTo>
                      <a:pt x="9" y="27"/>
                    </a:lnTo>
                    <a:cubicBezTo>
                      <a:pt x="0" y="36"/>
                      <a:pt x="0" y="45"/>
                      <a:pt x="0" y="63"/>
                    </a:cubicBezTo>
                    <a:lnTo>
                      <a:pt x="0" y="80"/>
                    </a:lnTo>
                    <a:cubicBezTo>
                      <a:pt x="0" y="89"/>
                      <a:pt x="0" y="98"/>
                      <a:pt x="9" y="107"/>
                    </a:cubicBezTo>
                    <a:cubicBezTo>
                      <a:pt x="9" y="116"/>
                      <a:pt x="9" y="125"/>
                      <a:pt x="18" y="125"/>
                    </a:cubicBezTo>
                    <a:cubicBezTo>
                      <a:pt x="27" y="134"/>
                      <a:pt x="27" y="134"/>
                      <a:pt x="36" y="143"/>
                    </a:cubicBezTo>
                    <a:lnTo>
                      <a:pt x="81" y="143"/>
                    </a:lnTo>
                    <a:cubicBezTo>
                      <a:pt x="90" y="143"/>
                      <a:pt x="99" y="134"/>
                      <a:pt x="107" y="125"/>
                    </a:cubicBezTo>
                    <a:cubicBezTo>
                      <a:pt x="107" y="125"/>
                      <a:pt x="107" y="116"/>
                      <a:pt x="116" y="116"/>
                    </a:cubicBezTo>
                    <a:cubicBezTo>
                      <a:pt x="116" y="107"/>
                      <a:pt x="125" y="98"/>
                      <a:pt x="125" y="80"/>
                    </a:cubicBezTo>
                    <a:lnTo>
                      <a:pt x="125" y="63"/>
                    </a:lnTo>
                    <a:cubicBezTo>
                      <a:pt x="125" y="54"/>
                      <a:pt x="125" y="45"/>
                      <a:pt x="116" y="36"/>
                    </a:cubicBezTo>
                    <a:cubicBezTo>
                      <a:pt x="116" y="27"/>
                      <a:pt x="107" y="18"/>
                      <a:pt x="107" y="18"/>
                    </a:cubicBezTo>
                    <a:cubicBezTo>
                      <a:pt x="99" y="9"/>
                      <a:pt x="90" y="9"/>
                      <a:pt x="9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0" name="Google Shape;1781;p37"/>
              <p:cNvSpPr/>
              <p:nvPr/>
            </p:nvSpPr>
            <p:spPr>
              <a:xfrm>
                <a:off x="6863451" y="3959643"/>
                <a:ext cx="15144" cy="17668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47" extrusionOk="0">
                    <a:moveTo>
                      <a:pt x="69" y="0"/>
                    </a:moveTo>
                    <a:cubicBezTo>
                      <a:pt x="68" y="0"/>
                      <a:pt x="66" y="1"/>
                      <a:pt x="63" y="4"/>
                    </a:cubicBezTo>
                    <a:lnTo>
                      <a:pt x="45" y="4"/>
                    </a:lnTo>
                    <a:cubicBezTo>
                      <a:pt x="36" y="4"/>
                      <a:pt x="27" y="13"/>
                      <a:pt x="18" y="22"/>
                    </a:cubicBezTo>
                    <a:lnTo>
                      <a:pt x="9" y="31"/>
                    </a:lnTo>
                    <a:cubicBezTo>
                      <a:pt x="0" y="40"/>
                      <a:pt x="0" y="49"/>
                      <a:pt x="0" y="58"/>
                    </a:cubicBezTo>
                    <a:lnTo>
                      <a:pt x="0" y="84"/>
                    </a:lnTo>
                    <a:cubicBezTo>
                      <a:pt x="0" y="93"/>
                      <a:pt x="0" y="102"/>
                      <a:pt x="0" y="111"/>
                    </a:cubicBezTo>
                    <a:cubicBezTo>
                      <a:pt x="9" y="120"/>
                      <a:pt x="9" y="120"/>
                      <a:pt x="18" y="129"/>
                    </a:cubicBezTo>
                    <a:cubicBezTo>
                      <a:pt x="18" y="138"/>
                      <a:pt x="27" y="138"/>
                      <a:pt x="36" y="138"/>
                    </a:cubicBezTo>
                    <a:cubicBezTo>
                      <a:pt x="45" y="147"/>
                      <a:pt x="54" y="147"/>
                      <a:pt x="63" y="147"/>
                    </a:cubicBezTo>
                    <a:lnTo>
                      <a:pt x="72" y="147"/>
                    </a:lnTo>
                    <a:cubicBezTo>
                      <a:pt x="90" y="138"/>
                      <a:pt x="98" y="138"/>
                      <a:pt x="98" y="129"/>
                    </a:cubicBezTo>
                    <a:lnTo>
                      <a:pt x="116" y="120"/>
                    </a:lnTo>
                    <a:cubicBezTo>
                      <a:pt x="116" y="111"/>
                      <a:pt x="116" y="93"/>
                      <a:pt x="116" y="84"/>
                    </a:cubicBezTo>
                    <a:lnTo>
                      <a:pt x="116" y="58"/>
                    </a:lnTo>
                    <a:cubicBezTo>
                      <a:pt x="125" y="49"/>
                      <a:pt x="116" y="49"/>
                      <a:pt x="116" y="40"/>
                    </a:cubicBezTo>
                    <a:cubicBezTo>
                      <a:pt x="116" y="31"/>
                      <a:pt x="107" y="22"/>
                      <a:pt x="98" y="22"/>
                    </a:cubicBezTo>
                    <a:cubicBezTo>
                      <a:pt x="98" y="13"/>
                      <a:pt x="90" y="4"/>
                      <a:pt x="81" y="4"/>
                    </a:cubicBezTo>
                    <a:cubicBezTo>
                      <a:pt x="75" y="4"/>
                      <a:pt x="73" y="0"/>
                      <a:pt x="6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1" name="Google Shape;1782;p37"/>
              <p:cNvSpPr/>
              <p:nvPr/>
            </p:nvSpPr>
            <p:spPr>
              <a:xfrm>
                <a:off x="6938450" y="4068415"/>
                <a:ext cx="18389" cy="23677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97" extrusionOk="0">
                    <a:moveTo>
                      <a:pt x="54" y="0"/>
                    </a:moveTo>
                    <a:cubicBezTo>
                      <a:pt x="36" y="9"/>
                      <a:pt x="19" y="18"/>
                      <a:pt x="19" y="27"/>
                    </a:cubicBezTo>
                    <a:cubicBezTo>
                      <a:pt x="10" y="45"/>
                      <a:pt x="1" y="63"/>
                      <a:pt x="10" y="81"/>
                    </a:cubicBezTo>
                    <a:cubicBezTo>
                      <a:pt x="19" y="98"/>
                      <a:pt x="28" y="125"/>
                      <a:pt x="36" y="152"/>
                    </a:cubicBezTo>
                    <a:cubicBezTo>
                      <a:pt x="36" y="170"/>
                      <a:pt x="45" y="179"/>
                      <a:pt x="63" y="188"/>
                    </a:cubicBezTo>
                    <a:cubicBezTo>
                      <a:pt x="63" y="196"/>
                      <a:pt x="72" y="196"/>
                      <a:pt x="81" y="196"/>
                    </a:cubicBezTo>
                    <a:lnTo>
                      <a:pt x="108" y="196"/>
                    </a:lnTo>
                    <a:cubicBezTo>
                      <a:pt x="126" y="188"/>
                      <a:pt x="135" y="179"/>
                      <a:pt x="144" y="170"/>
                    </a:cubicBezTo>
                    <a:cubicBezTo>
                      <a:pt x="152" y="152"/>
                      <a:pt x="152" y="134"/>
                      <a:pt x="152" y="116"/>
                    </a:cubicBezTo>
                    <a:cubicBezTo>
                      <a:pt x="144" y="98"/>
                      <a:pt x="135" y="72"/>
                      <a:pt x="126" y="45"/>
                    </a:cubicBezTo>
                    <a:cubicBezTo>
                      <a:pt x="126" y="27"/>
                      <a:pt x="108" y="18"/>
                      <a:pt x="99" y="9"/>
                    </a:cubicBezTo>
                    <a:cubicBezTo>
                      <a:pt x="90" y="0"/>
                      <a:pt x="81" y="0"/>
                      <a:pt x="7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2" name="Google Shape;1783;p37"/>
              <p:cNvSpPr/>
              <p:nvPr/>
            </p:nvSpPr>
            <p:spPr>
              <a:xfrm>
                <a:off x="6962127" y="4206273"/>
                <a:ext cx="19351" cy="38461"/>
              </a:xfrm>
              <a:custGeom>
                <a:avLst/>
                <a:gdLst/>
                <a:ahLst/>
                <a:cxnLst/>
                <a:rect l="l" t="t" r="r" b="b"/>
                <a:pathLst>
                  <a:path w="161" h="320" extrusionOk="0">
                    <a:moveTo>
                      <a:pt x="134" y="147"/>
                    </a:moveTo>
                    <a:cubicBezTo>
                      <a:pt x="133" y="149"/>
                      <a:pt x="133" y="152"/>
                      <a:pt x="132" y="154"/>
                    </a:cubicBezTo>
                    <a:lnTo>
                      <a:pt x="132" y="154"/>
                    </a:lnTo>
                    <a:cubicBezTo>
                      <a:pt x="133" y="152"/>
                      <a:pt x="134" y="149"/>
                      <a:pt x="134" y="147"/>
                    </a:cubicBezTo>
                    <a:close/>
                    <a:moveTo>
                      <a:pt x="92" y="0"/>
                    </a:moveTo>
                    <a:cubicBezTo>
                      <a:pt x="80" y="0"/>
                      <a:pt x="69" y="7"/>
                      <a:pt x="62" y="13"/>
                    </a:cubicBezTo>
                    <a:cubicBezTo>
                      <a:pt x="45" y="22"/>
                      <a:pt x="36" y="31"/>
                      <a:pt x="36" y="49"/>
                    </a:cubicBezTo>
                    <a:cubicBezTo>
                      <a:pt x="0" y="120"/>
                      <a:pt x="0" y="200"/>
                      <a:pt x="9" y="272"/>
                    </a:cubicBezTo>
                    <a:cubicBezTo>
                      <a:pt x="18" y="289"/>
                      <a:pt x="27" y="307"/>
                      <a:pt x="36" y="307"/>
                    </a:cubicBezTo>
                    <a:cubicBezTo>
                      <a:pt x="48" y="314"/>
                      <a:pt x="61" y="320"/>
                      <a:pt x="74" y="320"/>
                    </a:cubicBezTo>
                    <a:cubicBezTo>
                      <a:pt x="79" y="320"/>
                      <a:pt x="84" y="319"/>
                      <a:pt x="89" y="316"/>
                    </a:cubicBezTo>
                    <a:cubicBezTo>
                      <a:pt x="98" y="316"/>
                      <a:pt x="116" y="307"/>
                      <a:pt x="125" y="289"/>
                    </a:cubicBezTo>
                    <a:cubicBezTo>
                      <a:pt x="134" y="272"/>
                      <a:pt x="134" y="263"/>
                      <a:pt x="134" y="245"/>
                    </a:cubicBezTo>
                    <a:cubicBezTo>
                      <a:pt x="125" y="236"/>
                      <a:pt x="125" y="236"/>
                      <a:pt x="125" y="227"/>
                    </a:cubicBezTo>
                    <a:lnTo>
                      <a:pt x="125" y="227"/>
                    </a:lnTo>
                    <a:lnTo>
                      <a:pt x="134" y="245"/>
                    </a:lnTo>
                    <a:cubicBezTo>
                      <a:pt x="126" y="220"/>
                      <a:pt x="125" y="187"/>
                      <a:pt x="132" y="154"/>
                    </a:cubicBezTo>
                    <a:lnTo>
                      <a:pt x="132" y="154"/>
                    </a:lnTo>
                    <a:cubicBezTo>
                      <a:pt x="130" y="160"/>
                      <a:pt x="125" y="165"/>
                      <a:pt x="125" y="165"/>
                    </a:cubicBezTo>
                    <a:cubicBezTo>
                      <a:pt x="134" y="138"/>
                      <a:pt x="143" y="111"/>
                      <a:pt x="152" y="75"/>
                    </a:cubicBezTo>
                    <a:cubicBezTo>
                      <a:pt x="161" y="66"/>
                      <a:pt x="152" y="40"/>
                      <a:pt x="143" y="31"/>
                    </a:cubicBezTo>
                    <a:cubicBezTo>
                      <a:pt x="134" y="22"/>
                      <a:pt x="125" y="4"/>
                      <a:pt x="107" y="4"/>
                    </a:cubicBezTo>
                    <a:cubicBezTo>
                      <a:pt x="102" y="1"/>
                      <a:pt x="97" y="0"/>
                      <a:pt x="9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3" name="Google Shape;1784;p37"/>
              <p:cNvSpPr/>
              <p:nvPr/>
            </p:nvSpPr>
            <p:spPr>
              <a:xfrm>
                <a:off x="7033880" y="4303146"/>
                <a:ext cx="18389" cy="2668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22" extrusionOk="0">
                    <a:moveTo>
                      <a:pt x="45" y="1"/>
                    </a:moveTo>
                    <a:cubicBezTo>
                      <a:pt x="28" y="10"/>
                      <a:pt x="19" y="19"/>
                      <a:pt x="10" y="28"/>
                    </a:cubicBezTo>
                    <a:cubicBezTo>
                      <a:pt x="1" y="46"/>
                      <a:pt x="1" y="63"/>
                      <a:pt x="1" y="81"/>
                    </a:cubicBezTo>
                    <a:cubicBezTo>
                      <a:pt x="10" y="108"/>
                      <a:pt x="19" y="144"/>
                      <a:pt x="28" y="179"/>
                    </a:cubicBezTo>
                    <a:cubicBezTo>
                      <a:pt x="28" y="188"/>
                      <a:pt x="45" y="206"/>
                      <a:pt x="54" y="215"/>
                    </a:cubicBezTo>
                    <a:cubicBezTo>
                      <a:pt x="63" y="219"/>
                      <a:pt x="72" y="222"/>
                      <a:pt x="81" y="222"/>
                    </a:cubicBezTo>
                    <a:cubicBezTo>
                      <a:pt x="90" y="222"/>
                      <a:pt x="99" y="219"/>
                      <a:pt x="108" y="215"/>
                    </a:cubicBezTo>
                    <a:cubicBezTo>
                      <a:pt x="117" y="215"/>
                      <a:pt x="135" y="206"/>
                      <a:pt x="143" y="188"/>
                    </a:cubicBezTo>
                    <a:cubicBezTo>
                      <a:pt x="152" y="179"/>
                      <a:pt x="152" y="161"/>
                      <a:pt x="143" y="144"/>
                    </a:cubicBezTo>
                    <a:cubicBezTo>
                      <a:pt x="135" y="108"/>
                      <a:pt x="126" y="81"/>
                      <a:pt x="126" y="46"/>
                    </a:cubicBezTo>
                    <a:cubicBezTo>
                      <a:pt x="117" y="28"/>
                      <a:pt x="108" y="19"/>
                      <a:pt x="90" y="10"/>
                    </a:cubicBezTo>
                    <a:cubicBezTo>
                      <a:pt x="81" y="1"/>
                      <a:pt x="63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4" name="Google Shape;1785;p37"/>
              <p:cNvSpPr/>
              <p:nvPr/>
            </p:nvSpPr>
            <p:spPr>
              <a:xfrm>
                <a:off x="7080033" y="4215287"/>
                <a:ext cx="18269" cy="32331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69" extrusionOk="0">
                    <a:moveTo>
                      <a:pt x="45" y="0"/>
                    </a:moveTo>
                    <a:cubicBezTo>
                      <a:pt x="36" y="9"/>
                      <a:pt x="18" y="18"/>
                      <a:pt x="9" y="27"/>
                    </a:cubicBezTo>
                    <a:cubicBezTo>
                      <a:pt x="0" y="45"/>
                      <a:pt x="0" y="63"/>
                      <a:pt x="0" y="81"/>
                    </a:cubicBezTo>
                    <a:lnTo>
                      <a:pt x="27" y="223"/>
                    </a:lnTo>
                    <a:cubicBezTo>
                      <a:pt x="36" y="241"/>
                      <a:pt x="45" y="250"/>
                      <a:pt x="63" y="259"/>
                    </a:cubicBezTo>
                    <a:cubicBezTo>
                      <a:pt x="72" y="268"/>
                      <a:pt x="90" y="268"/>
                      <a:pt x="107" y="268"/>
                    </a:cubicBezTo>
                    <a:cubicBezTo>
                      <a:pt x="116" y="259"/>
                      <a:pt x="134" y="250"/>
                      <a:pt x="143" y="241"/>
                    </a:cubicBezTo>
                    <a:cubicBezTo>
                      <a:pt x="152" y="223"/>
                      <a:pt x="152" y="206"/>
                      <a:pt x="152" y="188"/>
                    </a:cubicBezTo>
                    <a:lnTo>
                      <a:pt x="125" y="45"/>
                    </a:lnTo>
                    <a:cubicBezTo>
                      <a:pt x="116" y="27"/>
                      <a:pt x="107" y="18"/>
                      <a:pt x="90" y="9"/>
                    </a:cubicBezTo>
                    <a:cubicBezTo>
                      <a:pt x="81" y="0"/>
                      <a:pt x="63" y="0"/>
                      <a:pt x="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5" name="Google Shape;1786;p37"/>
              <p:cNvSpPr/>
              <p:nvPr/>
            </p:nvSpPr>
            <p:spPr>
              <a:xfrm>
                <a:off x="7194695" y="4332713"/>
                <a:ext cx="21634" cy="23557"/>
              </a:xfrm>
              <a:custGeom>
                <a:avLst/>
                <a:gdLst/>
                <a:ahLst/>
                <a:cxnLst/>
                <a:rect l="l" t="t" r="r" b="b"/>
                <a:pathLst>
                  <a:path w="180" h="196" extrusionOk="0">
                    <a:moveTo>
                      <a:pt x="117" y="1"/>
                    </a:moveTo>
                    <a:cubicBezTo>
                      <a:pt x="111" y="1"/>
                      <a:pt x="105" y="2"/>
                      <a:pt x="99" y="5"/>
                    </a:cubicBezTo>
                    <a:lnTo>
                      <a:pt x="81" y="5"/>
                    </a:lnTo>
                    <a:cubicBezTo>
                      <a:pt x="72" y="14"/>
                      <a:pt x="63" y="23"/>
                      <a:pt x="63" y="31"/>
                    </a:cubicBezTo>
                    <a:cubicBezTo>
                      <a:pt x="46" y="58"/>
                      <a:pt x="28" y="76"/>
                      <a:pt x="10" y="103"/>
                    </a:cubicBezTo>
                    <a:cubicBezTo>
                      <a:pt x="10" y="112"/>
                      <a:pt x="10" y="121"/>
                      <a:pt x="10" y="130"/>
                    </a:cubicBezTo>
                    <a:cubicBezTo>
                      <a:pt x="1" y="139"/>
                      <a:pt x="1" y="147"/>
                      <a:pt x="10" y="147"/>
                    </a:cubicBezTo>
                    <a:cubicBezTo>
                      <a:pt x="10" y="156"/>
                      <a:pt x="10" y="165"/>
                      <a:pt x="19" y="174"/>
                    </a:cubicBezTo>
                    <a:cubicBezTo>
                      <a:pt x="19" y="183"/>
                      <a:pt x="28" y="183"/>
                      <a:pt x="37" y="192"/>
                    </a:cubicBezTo>
                    <a:cubicBezTo>
                      <a:pt x="43" y="192"/>
                      <a:pt x="52" y="196"/>
                      <a:pt x="64" y="196"/>
                    </a:cubicBezTo>
                    <a:cubicBezTo>
                      <a:pt x="69" y="196"/>
                      <a:pt x="75" y="195"/>
                      <a:pt x="81" y="192"/>
                    </a:cubicBezTo>
                    <a:lnTo>
                      <a:pt x="99" y="192"/>
                    </a:lnTo>
                    <a:cubicBezTo>
                      <a:pt x="108" y="183"/>
                      <a:pt x="117" y="174"/>
                      <a:pt x="117" y="165"/>
                    </a:cubicBezTo>
                    <a:cubicBezTo>
                      <a:pt x="135" y="139"/>
                      <a:pt x="153" y="121"/>
                      <a:pt x="170" y="94"/>
                    </a:cubicBezTo>
                    <a:cubicBezTo>
                      <a:pt x="170" y="85"/>
                      <a:pt x="170" y="76"/>
                      <a:pt x="179" y="67"/>
                    </a:cubicBezTo>
                    <a:cubicBezTo>
                      <a:pt x="179" y="58"/>
                      <a:pt x="179" y="58"/>
                      <a:pt x="170" y="49"/>
                    </a:cubicBezTo>
                    <a:cubicBezTo>
                      <a:pt x="170" y="40"/>
                      <a:pt x="170" y="31"/>
                      <a:pt x="161" y="23"/>
                    </a:cubicBezTo>
                    <a:cubicBezTo>
                      <a:pt x="161" y="23"/>
                      <a:pt x="153" y="14"/>
                      <a:pt x="144" y="5"/>
                    </a:cubicBezTo>
                    <a:cubicBezTo>
                      <a:pt x="138" y="5"/>
                      <a:pt x="128" y="1"/>
                      <a:pt x="11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6" name="Google Shape;1787;p37"/>
              <p:cNvSpPr/>
              <p:nvPr/>
            </p:nvSpPr>
            <p:spPr>
              <a:xfrm>
                <a:off x="7409234" y="4365405"/>
                <a:ext cx="18269" cy="17307"/>
              </a:xfrm>
              <a:custGeom>
                <a:avLst/>
                <a:gdLst/>
                <a:ahLst/>
                <a:cxnLst/>
                <a:rect l="l" t="t" r="r" b="b"/>
                <a:pathLst>
                  <a:path w="152" h="144" extrusionOk="0">
                    <a:moveTo>
                      <a:pt x="71" y="0"/>
                    </a:moveTo>
                    <a:cubicBezTo>
                      <a:pt x="63" y="0"/>
                      <a:pt x="54" y="9"/>
                      <a:pt x="45" y="18"/>
                    </a:cubicBezTo>
                    <a:cubicBezTo>
                      <a:pt x="36" y="27"/>
                      <a:pt x="27" y="36"/>
                      <a:pt x="18" y="36"/>
                    </a:cubicBezTo>
                    <a:cubicBezTo>
                      <a:pt x="18" y="45"/>
                      <a:pt x="9" y="54"/>
                      <a:pt x="9" y="63"/>
                    </a:cubicBezTo>
                    <a:cubicBezTo>
                      <a:pt x="9" y="63"/>
                      <a:pt x="0" y="72"/>
                      <a:pt x="0" y="81"/>
                    </a:cubicBezTo>
                    <a:cubicBezTo>
                      <a:pt x="0" y="90"/>
                      <a:pt x="9" y="98"/>
                      <a:pt x="9" y="107"/>
                    </a:cubicBezTo>
                    <a:cubicBezTo>
                      <a:pt x="9" y="116"/>
                      <a:pt x="18" y="125"/>
                      <a:pt x="18" y="125"/>
                    </a:cubicBezTo>
                    <a:cubicBezTo>
                      <a:pt x="27" y="134"/>
                      <a:pt x="27" y="134"/>
                      <a:pt x="36" y="134"/>
                    </a:cubicBezTo>
                    <a:cubicBezTo>
                      <a:pt x="45" y="143"/>
                      <a:pt x="54" y="143"/>
                      <a:pt x="63" y="143"/>
                    </a:cubicBezTo>
                    <a:lnTo>
                      <a:pt x="80" y="143"/>
                    </a:lnTo>
                    <a:cubicBezTo>
                      <a:pt x="89" y="143"/>
                      <a:pt x="98" y="134"/>
                      <a:pt x="107" y="125"/>
                    </a:cubicBezTo>
                    <a:cubicBezTo>
                      <a:pt x="116" y="116"/>
                      <a:pt x="125" y="107"/>
                      <a:pt x="134" y="98"/>
                    </a:cubicBezTo>
                    <a:cubicBezTo>
                      <a:pt x="143" y="98"/>
                      <a:pt x="143" y="90"/>
                      <a:pt x="143" y="81"/>
                    </a:cubicBezTo>
                    <a:cubicBezTo>
                      <a:pt x="152" y="72"/>
                      <a:pt x="152" y="72"/>
                      <a:pt x="152" y="63"/>
                    </a:cubicBezTo>
                    <a:cubicBezTo>
                      <a:pt x="152" y="54"/>
                      <a:pt x="152" y="45"/>
                      <a:pt x="143" y="36"/>
                    </a:cubicBezTo>
                    <a:cubicBezTo>
                      <a:pt x="143" y="27"/>
                      <a:pt x="143" y="18"/>
                      <a:pt x="134" y="18"/>
                    </a:cubicBezTo>
                    <a:cubicBezTo>
                      <a:pt x="125" y="9"/>
                      <a:pt x="125" y="9"/>
                      <a:pt x="125" y="9"/>
                    </a:cubicBezTo>
                    <a:cubicBezTo>
                      <a:pt x="107" y="0"/>
                      <a:pt x="98" y="0"/>
                      <a:pt x="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7" name="Google Shape;1788;p37"/>
              <p:cNvSpPr/>
              <p:nvPr/>
            </p:nvSpPr>
            <p:spPr>
              <a:xfrm>
                <a:off x="7582908" y="4309396"/>
                <a:ext cx="21514" cy="32571"/>
              </a:xfrm>
              <a:custGeom>
                <a:avLst/>
                <a:gdLst/>
                <a:ahLst/>
                <a:cxnLst/>
                <a:rect l="l" t="t" r="r" b="b"/>
                <a:pathLst>
                  <a:path w="179" h="271" extrusionOk="0">
                    <a:moveTo>
                      <a:pt x="111" y="0"/>
                    </a:moveTo>
                    <a:cubicBezTo>
                      <a:pt x="87" y="0"/>
                      <a:pt x="61" y="17"/>
                      <a:pt x="54" y="47"/>
                    </a:cubicBezTo>
                    <a:cubicBezTo>
                      <a:pt x="36" y="92"/>
                      <a:pt x="18" y="145"/>
                      <a:pt x="0" y="190"/>
                    </a:cubicBezTo>
                    <a:cubicBezTo>
                      <a:pt x="0" y="208"/>
                      <a:pt x="0" y="225"/>
                      <a:pt x="9" y="234"/>
                    </a:cubicBezTo>
                    <a:cubicBezTo>
                      <a:pt x="18" y="252"/>
                      <a:pt x="36" y="261"/>
                      <a:pt x="45" y="270"/>
                    </a:cubicBezTo>
                    <a:cubicBezTo>
                      <a:pt x="81" y="270"/>
                      <a:pt x="107" y="252"/>
                      <a:pt x="125" y="225"/>
                    </a:cubicBezTo>
                    <a:cubicBezTo>
                      <a:pt x="134" y="172"/>
                      <a:pt x="152" y="127"/>
                      <a:pt x="170" y="74"/>
                    </a:cubicBezTo>
                    <a:cubicBezTo>
                      <a:pt x="179" y="65"/>
                      <a:pt x="170" y="38"/>
                      <a:pt x="161" y="29"/>
                    </a:cubicBezTo>
                    <a:cubicBezTo>
                      <a:pt x="161" y="20"/>
                      <a:pt x="143" y="2"/>
                      <a:pt x="125" y="2"/>
                    </a:cubicBezTo>
                    <a:cubicBezTo>
                      <a:pt x="121" y="1"/>
                      <a:pt x="116" y="0"/>
                      <a:pt x="11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8" name="Google Shape;1789;p37"/>
              <p:cNvSpPr/>
              <p:nvPr/>
            </p:nvSpPr>
            <p:spPr>
              <a:xfrm>
                <a:off x="7694445" y="4250623"/>
                <a:ext cx="18269" cy="26682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22" extrusionOk="0">
                    <a:moveTo>
                      <a:pt x="107" y="1"/>
                    </a:moveTo>
                    <a:cubicBezTo>
                      <a:pt x="89" y="1"/>
                      <a:pt x="71" y="1"/>
                      <a:pt x="63" y="10"/>
                    </a:cubicBezTo>
                    <a:cubicBezTo>
                      <a:pt x="45" y="19"/>
                      <a:pt x="36" y="28"/>
                      <a:pt x="36" y="45"/>
                    </a:cubicBezTo>
                    <a:cubicBezTo>
                      <a:pt x="27" y="81"/>
                      <a:pt x="18" y="108"/>
                      <a:pt x="9" y="144"/>
                    </a:cubicBezTo>
                    <a:cubicBezTo>
                      <a:pt x="0" y="161"/>
                      <a:pt x="9" y="179"/>
                      <a:pt x="9" y="188"/>
                    </a:cubicBezTo>
                    <a:cubicBezTo>
                      <a:pt x="18" y="206"/>
                      <a:pt x="36" y="215"/>
                      <a:pt x="54" y="215"/>
                    </a:cubicBezTo>
                    <a:cubicBezTo>
                      <a:pt x="58" y="219"/>
                      <a:pt x="65" y="222"/>
                      <a:pt x="73" y="222"/>
                    </a:cubicBezTo>
                    <a:cubicBezTo>
                      <a:pt x="80" y="222"/>
                      <a:pt x="89" y="219"/>
                      <a:pt x="98" y="215"/>
                    </a:cubicBezTo>
                    <a:cubicBezTo>
                      <a:pt x="107" y="206"/>
                      <a:pt x="125" y="188"/>
                      <a:pt x="125" y="179"/>
                    </a:cubicBezTo>
                    <a:cubicBezTo>
                      <a:pt x="134" y="144"/>
                      <a:pt x="143" y="108"/>
                      <a:pt x="152" y="81"/>
                    </a:cubicBezTo>
                    <a:cubicBezTo>
                      <a:pt x="152" y="63"/>
                      <a:pt x="152" y="45"/>
                      <a:pt x="143" y="28"/>
                    </a:cubicBezTo>
                    <a:cubicBezTo>
                      <a:pt x="134" y="19"/>
                      <a:pt x="125" y="10"/>
                      <a:pt x="10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39" name="Google Shape;1790;p37"/>
              <p:cNvSpPr/>
              <p:nvPr/>
            </p:nvSpPr>
            <p:spPr>
              <a:xfrm>
                <a:off x="7788794" y="4179831"/>
                <a:ext cx="18269" cy="32331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69" extrusionOk="0">
                    <a:moveTo>
                      <a:pt x="107" y="1"/>
                    </a:moveTo>
                    <a:cubicBezTo>
                      <a:pt x="89" y="1"/>
                      <a:pt x="72" y="1"/>
                      <a:pt x="54" y="10"/>
                    </a:cubicBezTo>
                    <a:cubicBezTo>
                      <a:pt x="45" y="19"/>
                      <a:pt x="36" y="28"/>
                      <a:pt x="27" y="46"/>
                    </a:cubicBezTo>
                    <a:cubicBezTo>
                      <a:pt x="18" y="99"/>
                      <a:pt x="9" y="144"/>
                      <a:pt x="0" y="197"/>
                    </a:cubicBezTo>
                    <a:cubicBezTo>
                      <a:pt x="0" y="206"/>
                      <a:pt x="0" y="224"/>
                      <a:pt x="9" y="242"/>
                    </a:cubicBezTo>
                    <a:cubicBezTo>
                      <a:pt x="18" y="251"/>
                      <a:pt x="36" y="269"/>
                      <a:pt x="45" y="269"/>
                    </a:cubicBezTo>
                    <a:cubicBezTo>
                      <a:pt x="63" y="269"/>
                      <a:pt x="80" y="269"/>
                      <a:pt x="98" y="260"/>
                    </a:cubicBezTo>
                    <a:cubicBezTo>
                      <a:pt x="107" y="251"/>
                      <a:pt x="116" y="242"/>
                      <a:pt x="125" y="224"/>
                    </a:cubicBezTo>
                    <a:cubicBezTo>
                      <a:pt x="134" y="179"/>
                      <a:pt x="143" y="126"/>
                      <a:pt x="152" y="81"/>
                    </a:cubicBezTo>
                    <a:cubicBezTo>
                      <a:pt x="152" y="63"/>
                      <a:pt x="152" y="46"/>
                      <a:pt x="143" y="37"/>
                    </a:cubicBezTo>
                    <a:cubicBezTo>
                      <a:pt x="134" y="19"/>
                      <a:pt x="116" y="10"/>
                      <a:pt x="10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0" name="Google Shape;1791;p37"/>
              <p:cNvSpPr/>
              <p:nvPr/>
            </p:nvSpPr>
            <p:spPr>
              <a:xfrm>
                <a:off x="7864874" y="4115530"/>
                <a:ext cx="15144" cy="32331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69" extrusionOk="0">
                    <a:moveTo>
                      <a:pt x="63" y="1"/>
                    </a:moveTo>
                    <a:cubicBezTo>
                      <a:pt x="27" y="1"/>
                      <a:pt x="1" y="27"/>
                      <a:pt x="1" y="63"/>
                    </a:cubicBezTo>
                    <a:lnTo>
                      <a:pt x="1" y="206"/>
                    </a:lnTo>
                    <a:cubicBezTo>
                      <a:pt x="1" y="224"/>
                      <a:pt x="9" y="242"/>
                      <a:pt x="18" y="251"/>
                    </a:cubicBezTo>
                    <a:cubicBezTo>
                      <a:pt x="27" y="259"/>
                      <a:pt x="45" y="268"/>
                      <a:pt x="63" y="268"/>
                    </a:cubicBezTo>
                    <a:cubicBezTo>
                      <a:pt x="99" y="268"/>
                      <a:pt x="125" y="242"/>
                      <a:pt x="125" y="206"/>
                    </a:cubicBezTo>
                    <a:lnTo>
                      <a:pt x="125" y="63"/>
                    </a:lnTo>
                    <a:cubicBezTo>
                      <a:pt x="125" y="45"/>
                      <a:pt x="117" y="27"/>
                      <a:pt x="108" y="19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1" name="Google Shape;1792;p37"/>
              <p:cNvSpPr/>
              <p:nvPr/>
            </p:nvSpPr>
            <p:spPr>
              <a:xfrm>
                <a:off x="7918479" y="4017935"/>
                <a:ext cx="14062" cy="38821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23" extrusionOk="0">
                    <a:moveTo>
                      <a:pt x="54" y="1"/>
                    </a:moveTo>
                    <a:cubicBezTo>
                      <a:pt x="27" y="10"/>
                      <a:pt x="1" y="28"/>
                      <a:pt x="1" y="63"/>
                    </a:cubicBezTo>
                    <a:lnTo>
                      <a:pt x="1" y="260"/>
                    </a:lnTo>
                    <a:cubicBezTo>
                      <a:pt x="1" y="295"/>
                      <a:pt x="27" y="322"/>
                      <a:pt x="54" y="322"/>
                    </a:cubicBezTo>
                    <a:cubicBezTo>
                      <a:pt x="90" y="322"/>
                      <a:pt x="117" y="295"/>
                      <a:pt x="117" y="260"/>
                    </a:cubicBezTo>
                    <a:lnTo>
                      <a:pt x="117" y="63"/>
                    </a:lnTo>
                    <a:cubicBezTo>
                      <a:pt x="117" y="37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2" name="Google Shape;1793;p37"/>
              <p:cNvSpPr/>
              <p:nvPr/>
            </p:nvSpPr>
            <p:spPr>
              <a:xfrm>
                <a:off x="7923887" y="3909644"/>
                <a:ext cx="18269" cy="29567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46" extrusionOk="0">
                    <a:moveTo>
                      <a:pt x="45" y="1"/>
                    </a:moveTo>
                    <a:cubicBezTo>
                      <a:pt x="36" y="10"/>
                      <a:pt x="18" y="19"/>
                      <a:pt x="9" y="28"/>
                    </a:cubicBezTo>
                    <a:cubicBezTo>
                      <a:pt x="0" y="46"/>
                      <a:pt x="0" y="63"/>
                      <a:pt x="9" y="81"/>
                    </a:cubicBezTo>
                    <a:lnTo>
                      <a:pt x="36" y="197"/>
                    </a:lnTo>
                    <a:cubicBezTo>
                      <a:pt x="36" y="215"/>
                      <a:pt x="45" y="233"/>
                      <a:pt x="63" y="233"/>
                    </a:cubicBezTo>
                    <a:cubicBezTo>
                      <a:pt x="69" y="239"/>
                      <a:pt x="80" y="245"/>
                      <a:pt x="92" y="245"/>
                    </a:cubicBezTo>
                    <a:cubicBezTo>
                      <a:pt x="97" y="245"/>
                      <a:pt x="102" y="244"/>
                      <a:pt x="107" y="242"/>
                    </a:cubicBezTo>
                    <a:cubicBezTo>
                      <a:pt x="125" y="233"/>
                      <a:pt x="134" y="224"/>
                      <a:pt x="143" y="215"/>
                    </a:cubicBezTo>
                    <a:cubicBezTo>
                      <a:pt x="152" y="197"/>
                      <a:pt x="152" y="179"/>
                      <a:pt x="152" y="170"/>
                    </a:cubicBezTo>
                    <a:lnTo>
                      <a:pt x="125" y="46"/>
                    </a:lnTo>
                    <a:cubicBezTo>
                      <a:pt x="125" y="28"/>
                      <a:pt x="107" y="19"/>
                      <a:pt x="98" y="10"/>
                    </a:cubicBezTo>
                    <a:cubicBezTo>
                      <a:pt x="81" y="1"/>
                      <a:pt x="63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3" name="Google Shape;1794;p37"/>
              <p:cNvSpPr/>
              <p:nvPr/>
            </p:nvSpPr>
            <p:spPr>
              <a:xfrm>
                <a:off x="7797327" y="3901111"/>
                <a:ext cx="15144" cy="29086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42" extrusionOk="0">
                    <a:moveTo>
                      <a:pt x="63" y="1"/>
                    </a:moveTo>
                    <a:cubicBezTo>
                      <a:pt x="45" y="1"/>
                      <a:pt x="27" y="1"/>
                      <a:pt x="18" y="18"/>
                    </a:cubicBezTo>
                    <a:cubicBezTo>
                      <a:pt x="9" y="27"/>
                      <a:pt x="1" y="45"/>
                      <a:pt x="1" y="63"/>
                    </a:cubicBezTo>
                    <a:lnTo>
                      <a:pt x="1" y="179"/>
                    </a:lnTo>
                    <a:cubicBezTo>
                      <a:pt x="1" y="197"/>
                      <a:pt x="9" y="215"/>
                      <a:pt x="18" y="224"/>
                    </a:cubicBezTo>
                    <a:cubicBezTo>
                      <a:pt x="27" y="232"/>
                      <a:pt x="45" y="241"/>
                      <a:pt x="63" y="241"/>
                    </a:cubicBezTo>
                    <a:cubicBezTo>
                      <a:pt x="81" y="241"/>
                      <a:pt x="99" y="241"/>
                      <a:pt x="108" y="224"/>
                    </a:cubicBezTo>
                    <a:cubicBezTo>
                      <a:pt x="117" y="215"/>
                      <a:pt x="125" y="197"/>
                      <a:pt x="125" y="179"/>
                    </a:cubicBezTo>
                    <a:lnTo>
                      <a:pt x="125" y="63"/>
                    </a:lnTo>
                    <a:cubicBezTo>
                      <a:pt x="125" y="45"/>
                      <a:pt x="117" y="27"/>
                      <a:pt x="108" y="18"/>
                    </a:cubicBezTo>
                    <a:cubicBezTo>
                      <a:pt x="99" y="9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4" name="Google Shape;1795;p37"/>
              <p:cNvSpPr/>
              <p:nvPr/>
            </p:nvSpPr>
            <p:spPr>
              <a:xfrm>
                <a:off x="7824130" y="3809526"/>
                <a:ext cx="18389" cy="2391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99" extrusionOk="0">
                    <a:moveTo>
                      <a:pt x="63" y="0"/>
                    </a:moveTo>
                    <a:cubicBezTo>
                      <a:pt x="58" y="0"/>
                      <a:pt x="54" y="4"/>
                      <a:pt x="54" y="4"/>
                    </a:cubicBezTo>
                    <a:cubicBezTo>
                      <a:pt x="36" y="4"/>
                      <a:pt x="18" y="13"/>
                      <a:pt x="9" y="31"/>
                    </a:cubicBezTo>
                    <a:cubicBezTo>
                      <a:pt x="9" y="49"/>
                      <a:pt x="1" y="67"/>
                      <a:pt x="9" y="76"/>
                    </a:cubicBezTo>
                    <a:cubicBezTo>
                      <a:pt x="18" y="102"/>
                      <a:pt x="27" y="129"/>
                      <a:pt x="27" y="147"/>
                    </a:cubicBezTo>
                    <a:cubicBezTo>
                      <a:pt x="36" y="156"/>
                      <a:pt x="36" y="165"/>
                      <a:pt x="45" y="174"/>
                    </a:cubicBezTo>
                    <a:cubicBezTo>
                      <a:pt x="45" y="183"/>
                      <a:pt x="54" y="183"/>
                      <a:pt x="63" y="192"/>
                    </a:cubicBezTo>
                    <a:lnTo>
                      <a:pt x="81" y="192"/>
                    </a:lnTo>
                    <a:cubicBezTo>
                      <a:pt x="85" y="196"/>
                      <a:pt x="90" y="198"/>
                      <a:pt x="94" y="198"/>
                    </a:cubicBezTo>
                    <a:cubicBezTo>
                      <a:pt x="99" y="198"/>
                      <a:pt x="103" y="196"/>
                      <a:pt x="108" y="192"/>
                    </a:cubicBezTo>
                    <a:cubicBezTo>
                      <a:pt x="125" y="192"/>
                      <a:pt x="134" y="183"/>
                      <a:pt x="143" y="165"/>
                    </a:cubicBezTo>
                    <a:cubicBezTo>
                      <a:pt x="152" y="156"/>
                      <a:pt x="152" y="138"/>
                      <a:pt x="152" y="120"/>
                    </a:cubicBezTo>
                    <a:cubicBezTo>
                      <a:pt x="143" y="93"/>
                      <a:pt x="134" y="67"/>
                      <a:pt x="125" y="49"/>
                    </a:cubicBezTo>
                    <a:cubicBezTo>
                      <a:pt x="125" y="40"/>
                      <a:pt x="117" y="31"/>
                      <a:pt x="117" y="22"/>
                    </a:cubicBezTo>
                    <a:cubicBezTo>
                      <a:pt x="108" y="22"/>
                      <a:pt x="108" y="13"/>
                      <a:pt x="99" y="13"/>
                    </a:cubicBezTo>
                    <a:cubicBezTo>
                      <a:pt x="90" y="4"/>
                      <a:pt x="81" y="4"/>
                      <a:pt x="72" y="4"/>
                    </a:cubicBezTo>
                    <a:cubicBezTo>
                      <a:pt x="69" y="1"/>
                      <a:pt x="66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5" name="Google Shape;1796;p37"/>
              <p:cNvSpPr/>
              <p:nvPr/>
            </p:nvSpPr>
            <p:spPr>
              <a:xfrm>
                <a:off x="7888431" y="3615900"/>
                <a:ext cx="18389" cy="2668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22" extrusionOk="0">
                    <a:moveTo>
                      <a:pt x="45" y="1"/>
                    </a:moveTo>
                    <a:cubicBezTo>
                      <a:pt x="28" y="9"/>
                      <a:pt x="19" y="18"/>
                      <a:pt x="10" y="27"/>
                    </a:cubicBezTo>
                    <a:cubicBezTo>
                      <a:pt x="1" y="45"/>
                      <a:pt x="1" y="63"/>
                      <a:pt x="1" y="81"/>
                    </a:cubicBezTo>
                    <a:cubicBezTo>
                      <a:pt x="10" y="108"/>
                      <a:pt x="19" y="143"/>
                      <a:pt x="28" y="179"/>
                    </a:cubicBezTo>
                    <a:cubicBezTo>
                      <a:pt x="28" y="188"/>
                      <a:pt x="45" y="206"/>
                      <a:pt x="54" y="215"/>
                    </a:cubicBezTo>
                    <a:cubicBezTo>
                      <a:pt x="63" y="219"/>
                      <a:pt x="72" y="221"/>
                      <a:pt x="80" y="221"/>
                    </a:cubicBezTo>
                    <a:cubicBezTo>
                      <a:pt x="88" y="221"/>
                      <a:pt x="94" y="219"/>
                      <a:pt x="99" y="215"/>
                    </a:cubicBezTo>
                    <a:cubicBezTo>
                      <a:pt x="117" y="215"/>
                      <a:pt x="135" y="206"/>
                      <a:pt x="144" y="188"/>
                    </a:cubicBezTo>
                    <a:cubicBezTo>
                      <a:pt x="144" y="179"/>
                      <a:pt x="152" y="161"/>
                      <a:pt x="144" y="143"/>
                    </a:cubicBezTo>
                    <a:lnTo>
                      <a:pt x="117" y="45"/>
                    </a:lnTo>
                    <a:cubicBezTo>
                      <a:pt x="117" y="27"/>
                      <a:pt x="108" y="18"/>
                      <a:pt x="90" y="9"/>
                    </a:cubicBezTo>
                    <a:cubicBezTo>
                      <a:pt x="81" y="1"/>
                      <a:pt x="63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6" name="Google Shape;1797;p37"/>
              <p:cNvSpPr/>
              <p:nvPr/>
            </p:nvSpPr>
            <p:spPr>
              <a:xfrm>
                <a:off x="7828456" y="3630443"/>
                <a:ext cx="22596" cy="32812"/>
              </a:xfrm>
              <a:custGeom>
                <a:avLst/>
                <a:gdLst/>
                <a:ahLst/>
                <a:cxnLst/>
                <a:rect l="l" t="t" r="r" b="b"/>
                <a:pathLst>
                  <a:path w="188" h="273" extrusionOk="0">
                    <a:moveTo>
                      <a:pt x="69" y="1"/>
                    </a:moveTo>
                    <a:cubicBezTo>
                      <a:pt x="64" y="1"/>
                      <a:pt x="59" y="2"/>
                      <a:pt x="54" y="4"/>
                    </a:cubicBezTo>
                    <a:cubicBezTo>
                      <a:pt x="27" y="13"/>
                      <a:pt x="0" y="49"/>
                      <a:pt x="9" y="76"/>
                    </a:cubicBezTo>
                    <a:cubicBezTo>
                      <a:pt x="27" y="129"/>
                      <a:pt x="45" y="174"/>
                      <a:pt x="63" y="227"/>
                    </a:cubicBezTo>
                    <a:cubicBezTo>
                      <a:pt x="63" y="245"/>
                      <a:pt x="72" y="254"/>
                      <a:pt x="89" y="263"/>
                    </a:cubicBezTo>
                    <a:cubicBezTo>
                      <a:pt x="98" y="272"/>
                      <a:pt x="116" y="272"/>
                      <a:pt x="134" y="272"/>
                    </a:cubicBezTo>
                    <a:cubicBezTo>
                      <a:pt x="161" y="263"/>
                      <a:pt x="188" y="227"/>
                      <a:pt x="179" y="192"/>
                    </a:cubicBezTo>
                    <a:cubicBezTo>
                      <a:pt x="161" y="147"/>
                      <a:pt x="143" y="94"/>
                      <a:pt x="134" y="49"/>
                    </a:cubicBezTo>
                    <a:cubicBezTo>
                      <a:pt x="125" y="31"/>
                      <a:pt x="116" y="13"/>
                      <a:pt x="107" y="13"/>
                    </a:cubicBezTo>
                    <a:cubicBezTo>
                      <a:pt x="95" y="7"/>
                      <a:pt x="82" y="1"/>
                      <a:pt x="6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7" name="Google Shape;1798;p37"/>
              <p:cNvSpPr/>
              <p:nvPr/>
            </p:nvSpPr>
            <p:spPr>
              <a:xfrm>
                <a:off x="7820884" y="3460494"/>
                <a:ext cx="20552" cy="26322"/>
              </a:xfrm>
              <a:custGeom>
                <a:avLst/>
                <a:gdLst/>
                <a:ahLst/>
                <a:cxnLst/>
                <a:rect l="l" t="t" r="r" b="b"/>
                <a:pathLst>
                  <a:path w="171" h="219" extrusionOk="0">
                    <a:moveTo>
                      <a:pt x="81" y="0"/>
                    </a:moveTo>
                    <a:cubicBezTo>
                      <a:pt x="63" y="0"/>
                      <a:pt x="45" y="0"/>
                      <a:pt x="28" y="9"/>
                    </a:cubicBezTo>
                    <a:cubicBezTo>
                      <a:pt x="19" y="18"/>
                      <a:pt x="10" y="27"/>
                      <a:pt x="1" y="45"/>
                    </a:cubicBezTo>
                    <a:cubicBezTo>
                      <a:pt x="1" y="45"/>
                      <a:pt x="1" y="54"/>
                      <a:pt x="1" y="62"/>
                    </a:cubicBezTo>
                    <a:cubicBezTo>
                      <a:pt x="1" y="71"/>
                      <a:pt x="1" y="80"/>
                      <a:pt x="10" y="89"/>
                    </a:cubicBezTo>
                    <a:cubicBezTo>
                      <a:pt x="28" y="125"/>
                      <a:pt x="45" y="152"/>
                      <a:pt x="54" y="187"/>
                    </a:cubicBezTo>
                    <a:cubicBezTo>
                      <a:pt x="63" y="205"/>
                      <a:pt x="81" y="214"/>
                      <a:pt x="90" y="214"/>
                    </a:cubicBezTo>
                    <a:cubicBezTo>
                      <a:pt x="96" y="217"/>
                      <a:pt x="102" y="218"/>
                      <a:pt x="108" y="218"/>
                    </a:cubicBezTo>
                    <a:cubicBezTo>
                      <a:pt x="120" y="218"/>
                      <a:pt x="132" y="214"/>
                      <a:pt x="144" y="214"/>
                    </a:cubicBezTo>
                    <a:cubicBezTo>
                      <a:pt x="152" y="205"/>
                      <a:pt x="161" y="187"/>
                      <a:pt x="170" y="170"/>
                    </a:cubicBezTo>
                    <a:lnTo>
                      <a:pt x="170" y="161"/>
                    </a:lnTo>
                    <a:cubicBezTo>
                      <a:pt x="170" y="143"/>
                      <a:pt x="170" y="134"/>
                      <a:pt x="161" y="125"/>
                    </a:cubicBezTo>
                    <a:cubicBezTo>
                      <a:pt x="144" y="89"/>
                      <a:pt x="135" y="62"/>
                      <a:pt x="117" y="27"/>
                    </a:cubicBezTo>
                    <a:cubicBezTo>
                      <a:pt x="108" y="18"/>
                      <a:pt x="90" y="0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8" name="Google Shape;1799;p37"/>
              <p:cNvSpPr/>
              <p:nvPr/>
            </p:nvSpPr>
            <p:spPr>
              <a:xfrm>
                <a:off x="7806942" y="4017935"/>
                <a:ext cx="18389" cy="29927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49" extrusionOk="0">
                    <a:moveTo>
                      <a:pt x="45" y="1"/>
                    </a:moveTo>
                    <a:cubicBezTo>
                      <a:pt x="28" y="10"/>
                      <a:pt x="19" y="19"/>
                      <a:pt x="10" y="37"/>
                    </a:cubicBezTo>
                    <a:cubicBezTo>
                      <a:pt x="1" y="46"/>
                      <a:pt x="1" y="63"/>
                      <a:pt x="1" y="81"/>
                    </a:cubicBezTo>
                    <a:cubicBezTo>
                      <a:pt x="10" y="117"/>
                      <a:pt x="19" y="162"/>
                      <a:pt x="28" y="206"/>
                    </a:cubicBezTo>
                    <a:cubicBezTo>
                      <a:pt x="28" y="215"/>
                      <a:pt x="45" y="233"/>
                      <a:pt x="54" y="242"/>
                    </a:cubicBezTo>
                    <a:cubicBezTo>
                      <a:pt x="63" y="246"/>
                      <a:pt x="72" y="248"/>
                      <a:pt x="80" y="248"/>
                    </a:cubicBezTo>
                    <a:cubicBezTo>
                      <a:pt x="88" y="248"/>
                      <a:pt x="94" y="246"/>
                      <a:pt x="99" y="242"/>
                    </a:cubicBezTo>
                    <a:cubicBezTo>
                      <a:pt x="117" y="242"/>
                      <a:pt x="135" y="233"/>
                      <a:pt x="135" y="215"/>
                    </a:cubicBezTo>
                    <a:cubicBezTo>
                      <a:pt x="144" y="206"/>
                      <a:pt x="152" y="188"/>
                      <a:pt x="144" y="170"/>
                    </a:cubicBezTo>
                    <a:cubicBezTo>
                      <a:pt x="135" y="126"/>
                      <a:pt x="126" y="90"/>
                      <a:pt x="117" y="46"/>
                    </a:cubicBezTo>
                    <a:cubicBezTo>
                      <a:pt x="117" y="37"/>
                      <a:pt x="108" y="19"/>
                      <a:pt x="90" y="10"/>
                    </a:cubicBezTo>
                    <a:cubicBezTo>
                      <a:pt x="81" y="1"/>
                      <a:pt x="63" y="1"/>
                      <a:pt x="4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49" name="Google Shape;1800;p37"/>
              <p:cNvSpPr/>
              <p:nvPr/>
            </p:nvSpPr>
            <p:spPr>
              <a:xfrm>
                <a:off x="7873408" y="4006157"/>
                <a:ext cx="15144" cy="21634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80" extrusionOk="0">
                    <a:moveTo>
                      <a:pt x="63" y="1"/>
                    </a:moveTo>
                    <a:cubicBezTo>
                      <a:pt x="63" y="1"/>
                      <a:pt x="54" y="10"/>
                      <a:pt x="46" y="10"/>
                    </a:cubicBezTo>
                    <a:cubicBezTo>
                      <a:pt x="37" y="10"/>
                      <a:pt x="28" y="19"/>
                      <a:pt x="19" y="19"/>
                    </a:cubicBezTo>
                    <a:cubicBezTo>
                      <a:pt x="19" y="28"/>
                      <a:pt x="19" y="28"/>
                      <a:pt x="10" y="36"/>
                    </a:cubicBezTo>
                    <a:cubicBezTo>
                      <a:pt x="10" y="45"/>
                      <a:pt x="1" y="54"/>
                      <a:pt x="1" y="63"/>
                    </a:cubicBezTo>
                    <a:lnTo>
                      <a:pt x="1" y="117"/>
                    </a:lnTo>
                    <a:cubicBezTo>
                      <a:pt x="1" y="126"/>
                      <a:pt x="10" y="135"/>
                      <a:pt x="10" y="135"/>
                    </a:cubicBezTo>
                    <a:cubicBezTo>
                      <a:pt x="10" y="144"/>
                      <a:pt x="19" y="152"/>
                      <a:pt x="19" y="161"/>
                    </a:cubicBezTo>
                    <a:cubicBezTo>
                      <a:pt x="28" y="161"/>
                      <a:pt x="37" y="170"/>
                      <a:pt x="46" y="170"/>
                    </a:cubicBezTo>
                    <a:cubicBezTo>
                      <a:pt x="46" y="170"/>
                      <a:pt x="54" y="179"/>
                      <a:pt x="63" y="179"/>
                    </a:cubicBezTo>
                    <a:cubicBezTo>
                      <a:pt x="72" y="179"/>
                      <a:pt x="81" y="170"/>
                      <a:pt x="81" y="170"/>
                    </a:cubicBezTo>
                    <a:cubicBezTo>
                      <a:pt x="90" y="170"/>
                      <a:pt x="99" y="161"/>
                      <a:pt x="108" y="161"/>
                    </a:cubicBezTo>
                    <a:cubicBezTo>
                      <a:pt x="117" y="152"/>
                      <a:pt x="117" y="152"/>
                      <a:pt x="117" y="144"/>
                    </a:cubicBezTo>
                    <a:cubicBezTo>
                      <a:pt x="126" y="135"/>
                      <a:pt x="126" y="126"/>
                      <a:pt x="126" y="117"/>
                    </a:cubicBezTo>
                    <a:lnTo>
                      <a:pt x="126" y="63"/>
                    </a:lnTo>
                    <a:cubicBezTo>
                      <a:pt x="126" y="54"/>
                      <a:pt x="126" y="45"/>
                      <a:pt x="126" y="45"/>
                    </a:cubicBezTo>
                    <a:cubicBezTo>
                      <a:pt x="117" y="36"/>
                      <a:pt x="117" y="28"/>
                      <a:pt x="108" y="19"/>
                    </a:cubicBezTo>
                    <a:cubicBezTo>
                      <a:pt x="108" y="19"/>
                      <a:pt x="99" y="10"/>
                      <a:pt x="90" y="10"/>
                    </a:cubicBezTo>
                    <a:cubicBezTo>
                      <a:pt x="81" y="10"/>
                      <a:pt x="72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0" name="Google Shape;1801;p37"/>
              <p:cNvSpPr/>
              <p:nvPr/>
            </p:nvSpPr>
            <p:spPr>
              <a:xfrm>
                <a:off x="7805861" y="4095218"/>
                <a:ext cx="15144" cy="32211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68" extrusionOk="0">
                    <a:moveTo>
                      <a:pt x="63" y="0"/>
                    </a:moveTo>
                    <a:cubicBezTo>
                      <a:pt x="37" y="0"/>
                      <a:pt x="1" y="27"/>
                      <a:pt x="1" y="54"/>
                    </a:cubicBezTo>
                    <a:lnTo>
                      <a:pt x="1" y="205"/>
                    </a:lnTo>
                    <a:cubicBezTo>
                      <a:pt x="1" y="223"/>
                      <a:pt x="10" y="232"/>
                      <a:pt x="19" y="250"/>
                    </a:cubicBezTo>
                    <a:cubicBezTo>
                      <a:pt x="37" y="259"/>
                      <a:pt x="54" y="268"/>
                      <a:pt x="63" y="268"/>
                    </a:cubicBezTo>
                    <a:cubicBezTo>
                      <a:pt x="99" y="268"/>
                      <a:pt x="126" y="241"/>
                      <a:pt x="126" y="205"/>
                    </a:cubicBezTo>
                    <a:lnTo>
                      <a:pt x="126" y="54"/>
                    </a:lnTo>
                    <a:cubicBezTo>
                      <a:pt x="126" y="45"/>
                      <a:pt x="117" y="27"/>
                      <a:pt x="108" y="18"/>
                    </a:cubicBezTo>
                    <a:cubicBezTo>
                      <a:pt x="99" y="0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1" name="Google Shape;1802;p37"/>
              <p:cNvSpPr/>
              <p:nvPr/>
            </p:nvSpPr>
            <p:spPr>
              <a:xfrm>
                <a:off x="7721247" y="4150986"/>
                <a:ext cx="15144" cy="2367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97" extrusionOk="0">
                    <a:moveTo>
                      <a:pt x="63" y="0"/>
                    </a:moveTo>
                    <a:cubicBezTo>
                      <a:pt x="45" y="0"/>
                      <a:pt x="27" y="0"/>
                      <a:pt x="18" y="18"/>
                    </a:cubicBezTo>
                    <a:cubicBezTo>
                      <a:pt x="9" y="27"/>
                      <a:pt x="0" y="45"/>
                      <a:pt x="0" y="63"/>
                    </a:cubicBezTo>
                    <a:lnTo>
                      <a:pt x="0" y="134"/>
                    </a:lnTo>
                    <a:cubicBezTo>
                      <a:pt x="0" y="152"/>
                      <a:pt x="9" y="161"/>
                      <a:pt x="18" y="179"/>
                    </a:cubicBezTo>
                    <a:cubicBezTo>
                      <a:pt x="27" y="179"/>
                      <a:pt x="27" y="187"/>
                      <a:pt x="36" y="187"/>
                    </a:cubicBezTo>
                    <a:cubicBezTo>
                      <a:pt x="45" y="187"/>
                      <a:pt x="54" y="196"/>
                      <a:pt x="63" y="196"/>
                    </a:cubicBezTo>
                    <a:cubicBezTo>
                      <a:pt x="80" y="196"/>
                      <a:pt x="89" y="187"/>
                      <a:pt x="107" y="179"/>
                    </a:cubicBezTo>
                    <a:cubicBezTo>
                      <a:pt x="116" y="161"/>
                      <a:pt x="125" y="152"/>
                      <a:pt x="125" y="134"/>
                    </a:cubicBezTo>
                    <a:lnTo>
                      <a:pt x="125" y="63"/>
                    </a:lnTo>
                    <a:cubicBezTo>
                      <a:pt x="125" y="45"/>
                      <a:pt x="116" y="27"/>
                      <a:pt x="107" y="18"/>
                    </a:cubicBezTo>
                    <a:cubicBezTo>
                      <a:pt x="98" y="9"/>
                      <a:pt x="89" y="9"/>
                      <a:pt x="8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2" name="Google Shape;1803;p37"/>
              <p:cNvSpPr/>
              <p:nvPr/>
            </p:nvSpPr>
            <p:spPr>
              <a:xfrm>
                <a:off x="7738314" y="4017935"/>
                <a:ext cx="15144" cy="23798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98" extrusionOk="0">
                    <a:moveTo>
                      <a:pt x="63" y="1"/>
                    </a:moveTo>
                    <a:cubicBezTo>
                      <a:pt x="45" y="1"/>
                      <a:pt x="37" y="10"/>
                      <a:pt x="19" y="19"/>
                    </a:cubicBezTo>
                    <a:cubicBezTo>
                      <a:pt x="10" y="37"/>
                      <a:pt x="1" y="46"/>
                      <a:pt x="1" y="63"/>
                    </a:cubicBezTo>
                    <a:lnTo>
                      <a:pt x="1" y="135"/>
                    </a:lnTo>
                    <a:cubicBezTo>
                      <a:pt x="1" y="153"/>
                      <a:pt x="10" y="170"/>
                      <a:pt x="19" y="179"/>
                    </a:cubicBezTo>
                    <a:cubicBezTo>
                      <a:pt x="28" y="188"/>
                      <a:pt x="37" y="188"/>
                      <a:pt x="45" y="197"/>
                    </a:cubicBezTo>
                    <a:lnTo>
                      <a:pt x="63" y="197"/>
                    </a:lnTo>
                    <a:cubicBezTo>
                      <a:pt x="81" y="197"/>
                      <a:pt x="99" y="197"/>
                      <a:pt x="108" y="179"/>
                    </a:cubicBezTo>
                    <a:cubicBezTo>
                      <a:pt x="117" y="170"/>
                      <a:pt x="126" y="153"/>
                      <a:pt x="126" y="135"/>
                    </a:cubicBezTo>
                    <a:lnTo>
                      <a:pt x="126" y="63"/>
                    </a:lnTo>
                    <a:cubicBezTo>
                      <a:pt x="126" y="46"/>
                      <a:pt x="117" y="37"/>
                      <a:pt x="108" y="19"/>
                    </a:cubicBezTo>
                    <a:cubicBezTo>
                      <a:pt x="99" y="19"/>
                      <a:pt x="99" y="10"/>
                      <a:pt x="90" y="10"/>
                    </a:cubicBezTo>
                    <a:cubicBezTo>
                      <a:pt x="81" y="1"/>
                      <a:pt x="72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3" name="Google Shape;1804;p37"/>
              <p:cNvSpPr/>
              <p:nvPr/>
            </p:nvSpPr>
            <p:spPr>
              <a:xfrm>
                <a:off x="7759828" y="4109160"/>
                <a:ext cx="14062" cy="35456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95" extrusionOk="0">
                    <a:moveTo>
                      <a:pt x="54" y="0"/>
                    </a:moveTo>
                    <a:cubicBezTo>
                      <a:pt x="27" y="0"/>
                      <a:pt x="0" y="27"/>
                      <a:pt x="0" y="63"/>
                    </a:cubicBezTo>
                    <a:lnTo>
                      <a:pt x="0" y="232"/>
                    </a:lnTo>
                    <a:cubicBezTo>
                      <a:pt x="0" y="268"/>
                      <a:pt x="27" y="295"/>
                      <a:pt x="54" y="295"/>
                    </a:cubicBezTo>
                    <a:cubicBezTo>
                      <a:pt x="90" y="295"/>
                      <a:pt x="116" y="268"/>
                      <a:pt x="116" y="232"/>
                    </a:cubicBezTo>
                    <a:lnTo>
                      <a:pt x="116" y="63"/>
                    </a:lnTo>
                    <a:cubicBezTo>
                      <a:pt x="116" y="36"/>
                      <a:pt x="90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4" name="Google Shape;1805;p37"/>
              <p:cNvSpPr/>
              <p:nvPr/>
            </p:nvSpPr>
            <p:spPr>
              <a:xfrm>
                <a:off x="7680503" y="4006157"/>
                <a:ext cx="14062" cy="30168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51" extrusionOk="0">
                    <a:moveTo>
                      <a:pt x="54" y="1"/>
                    </a:moveTo>
                    <a:cubicBezTo>
                      <a:pt x="45" y="1"/>
                      <a:pt x="27" y="10"/>
                      <a:pt x="18" y="19"/>
                    </a:cubicBezTo>
                    <a:cubicBezTo>
                      <a:pt x="0" y="36"/>
                      <a:pt x="0" y="45"/>
                      <a:pt x="0" y="63"/>
                    </a:cubicBezTo>
                    <a:lnTo>
                      <a:pt x="0" y="188"/>
                    </a:lnTo>
                    <a:cubicBezTo>
                      <a:pt x="0" y="206"/>
                      <a:pt x="0" y="224"/>
                      <a:pt x="18" y="233"/>
                    </a:cubicBezTo>
                    <a:cubicBezTo>
                      <a:pt x="27" y="242"/>
                      <a:pt x="45" y="251"/>
                      <a:pt x="54" y="251"/>
                    </a:cubicBezTo>
                    <a:cubicBezTo>
                      <a:pt x="72" y="251"/>
                      <a:pt x="89" y="242"/>
                      <a:pt x="98" y="233"/>
                    </a:cubicBezTo>
                    <a:cubicBezTo>
                      <a:pt x="116" y="215"/>
                      <a:pt x="116" y="206"/>
                      <a:pt x="116" y="188"/>
                    </a:cubicBezTo>
                    <a:lnTo>
                      <a:pt x="116" y="63"/>
                    </a:lnTo>
                    <a:cubicBezTo>
                      <a:pt x="116" y="45"/>
                      <a:pt x="116" y="36"/>
                      <a:pt x="98" y="19"/>
                    </a:cubicBezTo>
                    <a:cubicBezTo>
                      <a:pt x="89" y="10"/>
                      <a:pt x="72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5" name="Google Shape;1806;p37"/>
              <p:cNvSpPr/>
              <p:nvPr/>
            </p:nvSpPr>
            <p:spPr>
              <a:xfrm>
                <a:off x="7677257" y="3835727"/>
                <a:ext cx="15144" cy="2367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97" extrusionOk="0">
                    <a:moveTo>
                      <a:pt x="63" y="0"/>
                    </a:moveTo>
                    <a:cubicBezTo>
                      <a:pt x="45" y="9"/>
                      <a:pt x="27" y="9"/>
                      <a:pt x="18" y="18"/>
                    </a:cubicBezTo>
                    <a:cubicBezTo>
                      <a:pt x="9" y="36"/>
                      <a:pt x="0" y="45"/>
                      <a:pt x="0" y="63"/>
                    </a:cubicBezTo>
                    <a:lnTo>
                      <a:pt x="0" y="143"/>
                    </a:lnTo>
                    <a:cubicBezTo>
                      <a:pt x="0" y="152"/>
                      <a:pt x="9" y="170"/>
                      <a:pt x="18" y="179"/>
                    </a:cubicBezTo>
                    <a:cubicBezTo>
                      <a:pt x="18" y="188"/>
                      <a:pt x="27" y="197"/>
                      <a:pt x="36" y="197"/>
                    </a:cubicBezTo>
                    <a:lnTo>
                      <a:pt x="63" y="197"/>
                    </a:lnTo>
                    <a:cubicBezTo>
                      <a:pt x="72" y="197"/>
                      <a:pt x="90" y="197"/>
                      <a:pt x="107" y="179"/>
                    </a:cubicBezTo>
                    <a:cubicBezTo>
                      <a:pt x="116" y="170"/>
                      <a:pt x="125" y="152"/>
                      <a:pt x="125" y="143"/>
                    </a:cubicBezTo>
                    <a:lnTo>
                      <a:pt x="125" y="63"/>
                    </a:lnTo>
                    <a:cubicBezTo>
                      <a:pt x="125" y="54"/>
                      <a:pt x="116" y="36"/>
                      <a:pt x="107" y="18"/>
                    </a:cubicBezTo>
                    <a:cubicBezTo>
                      <a:pt x="99" y="18"/>
                      <a:pt x="90" y="9"/>
                      <a:pt x="81" y="9"/>
                    </a:cubicBezTo>
                    <a:cubicBezTo>
                      <a:pt x="81" y="9"/>
                      <a:pt x="72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6" name="Google Shape;1807;p37"/>
              <p:cNvSpPr/>
              <p:nvPr/>
            </p:nvSpPr>
            <p:spPr>
              <a:xfrm>
                <a:off x="7611874" y="4006517"/>
                <a:ext cx="21514" cy="32451"/>
              </a:xfrm>
              <a:custGeom>
                <a:avLst/>
                <a:gdLst/>
                <a:ahLst/>
                <a:cxnLst/>
                <a:rect l="l" t="t" r="r" b="b"/>
                <a:pathLst>
                  <a:path w="179" h="270" extrusionOk="0">
                    <a:moveTo>
                      <a:pt x="73" y="0"/>
                    </a:moveTo>
                    <a:cubicBezTo>
                      <a:pt x="65" y="0"/>
                      <a:pt x="58" y="2"/>
                      <a:pt x="54" y="7"/>
                    </a:cubicBezTo>
                    <a:cubicBezTo>
                      <a:pt x="36" y="7"/>
                      <a:pt x="18" y="16"/>
                      <a:pt x="9" y="33"/>
                    </a:cubicBezTo>
                    <a:cubicBezTo>
                      <a:pt x="9" y="42"/>
                      <a:pt x="0" y="60"/>
                      <a:pt x="9" y="78"/>
                    </a:cubicBezTo>
                    <a:cubicBezTo>
                      <a:pt x="27" y="132"/>
                      <a:pt x="36" y="176"/>
                      <a:pt x="54" y="230"/>
                    </a:cubicBezTo>
                    <a:cubicBezTo>
                      <a:pt x="63" y="239"/>
                      <a:pt x="72" y="257"/>
                      <a:pt x="80" y="265"/>
                    </a:cubicBezTo>
                    <a:cubicBezTo>
                      <a:pt x="92" y="265"/>
                      <a:pt x="104" y="269"/>
                      <a:pt x="116" y="269"/>
                    </a:cubicBezTo>
                    <a:cubicBezTo>
                      <a:pt x="122" y="269"/>
                      <a:pt x="128" y="268"/>
                      <a:pt x="134" y="265"/>
                    </a:cubicBezTo>
                    <a:cubicBezTo>
                      <a:pt x="143" y="265"/>
                      <a:pt x="161" y="257"/>
                      <a:pt x="170" y="239"/>
                    </a:cubicBezTo>
                    <a:cubicBezTo>
                      <a:pt x="179" y="230"/>
                      <a:pt x="179" y="212"/>
                      <a:pt x="179" y="194"/>
                    </a:cubicBezTo>
                    <a:cubicBezTo>
                      <a:pt x="161" y="141"/>
                      <a:pt x="143" y="96"/>
                      <a:pt x="125" y="42"/>
                    </a:cubicBezTo>
                    <a:cubicBezTo>
                      <a:pt x="116" y="33"/>
                      <a:pt x="107" y="16"/>
                      <a:pt x="98" y="7"/>
                    </a:cubicBezTo>
                    <a:cubicBezTo>
                      <a:pt x="89" y="2"/>
                      <a:pt x="80" y="0"/>
                      <a:pt x="7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7" name="Google Shape;1808;p37"/>
              <p:cNvSpPr/>
              <p:nvPr/>
            </p:nvSpPr>
            <p:spPr>
              <a:xfrm>
                <a:off x="7538919" y="3815295"/>
                <a:ext cx="15144" cy="2103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75" extrusionOk="0">
                    <a:moveTo>
                      <a:pt x="63" y="1"/>
                    </a:moveTo>
                    <a:cubicBezTo>
                      <a:pt x="54" y="1"/>
                      <a:pt x="54" y="1"/>
                      <a:pt x="45" y="10"/>
                    </a:cubicBezTo>
                    <a:cubicBezTo>
                      <a:pt x="36" y="10"/>
                      <a:pt x="27" y="10"/>
                      <a:pt x="18" y="19"/>
                    </a:cubicBezTo>
                    <a:lnTo>
                      <a:pt x="9" y="37"/>
                    </a:lnTo>
                    <a:cubicBezTo>
                      <a:pt x="1" y="45"/>
                      <a:pt x="1" y="54"/>
                      <a:pt x="1" y="63"/>
                    </a:cubicBezTo>
                    <a:lnTo>
                      <a:pt x="1" y="117"/>
                    </a:lnTo>
                    <a:cubicBezTo>
                      <a:pt x="1" y="126"/>
                      <a:pt x="1" y="126"/>
                      <a:pt x="9" y="135"/>
                    </a:cubicBezTo>
                    <a:cubicBezTo>
                      <a:pt x="9" y="144"/>
                      <a:pt x="9" y="153"/>
                      <a:pt x="18" y="153"/>
                    </a:cubicBezTo>
                    <a:cubicBezTo>
                      <a:pt x="27" y="161"/>
                      <a:pt x="27" y="170"/>
                      <a:pt x="36" y="170"/>
                    </a:cubicBezTo>
                    <a:cubicBezTo>
                      <a:pt x="42" y="170"/>
                      <a:pt x="48" y="174"/>
                      <a:pt x="54" y="174"/>
                    </a:cubicBezTo>
                    <a:cubicBezTo>
                      <a:pt x="57" y="174"/>
                      <a:pt x="60" y="173"/>
                      <a:pt x="63" y="170"/>
                    </a:cubicBezTo>
                    <a:lnTo>
                      <a:pt x="81" y="170"/>
                    </a:lnTo>
                    <a:cubicBezTo>
                      <a:pt x="90" y="170"/>
                      <a:pt x="99" y="161"/>
                      <a:pt x="108" y="153"/>
                    </a:cubicBezTo>
                    <a:lnTo>
                      <a:pt x="117" y="144"/>
                    </a:lnTo>
                    <a:cubicBezTo>
                      <a:pt x="117" y="135"/>
                      <a:pt x="125" y="126"/>
                      <a:pt x="125" y="117"/>
                    </a:cubicBezTo>
                    <a:lnTo>
                      <a:pt x="125" y="63"/>
                    </a:lnTo>
                    <a:cubicBezTo>
                      <a:pt x="125" y="54"/>
                      <a:pt x="125" y="45"/>
                      <a:pt x="117" y="37"/>
                    </a:cubicBezTo>
                    <a:cubicBezTo>
                      <a:pt x="117" y="37"/>
                      <a:pt x="108" y="28"/>
                      <a:pt x="108" y="19"/>
                    </a:cubicBezTo>
                    <a:cubicBezTo>
                      <a:pt x="99" y="19"/>
                      <a:pt x="90" y="10"/>
                      <a:pt x="90" y="10"/>
                    </a:cubicBezTo>
                    <a:cubicBezTo>
                      <a:pt x="81" y="1"/>
                      <a:pt x="72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8" name="Google Shape;1809;p37"/>
              <p:cNvSpPr/>
              <p:nvPr/>
            </p:nvSpPr>
            <p:spPr>
              <a:xfrm>
                <a:off x="7559351" y="3938610"/>
                <a:ext cx="15024" cy="33413"/>
              </a:xfrm>
              <a:custGeom>
                <a:avLst/>
                <a:gdLst/>
                <a:ahLst/>
                <a:cxnLst/>
                <a:rect l="l" t="t" r="r" b="b"/>
                <a:pathLst>
                  <a:path w="125" h="278" extrusionOk="0">
                    <a:moveTo>
                      <a:pt x="63" y="1"/>
                    </a:moveTo>
                    <a:cubicBezTo>
                      <a:pt x="27" y="10"/>
                      <a:pt x="0" y="28"/>
                      <a:pt x="0" y="63"/>
                    </a:cubicBezTo>
                    <a:lnTo>
                      <a:pt x="0" y="215"/>
                    </a:lnTo>
                    <a:cubicBezTo>
                      <a:pt x="0" y="224"/>
                      <a:pt x="9" y="242"/>
                      <a:pt x="18" y="259"/>
                    </a:cubicBezTo>
                    <a:cubicBezTo>
                      <a:pt x="27" y="268"/>
                      <a:pt x="45" y="277"/>
                      <a:pt x="63" y="277"/>
                    </a:cubicBezTo>
                    <a:cubicBezTo>
                      <a:pt x="98" y="268"/>
                      <a:pt x="125" y="251"/>
                      <a:pt x="125" y="215"/>
                    </a:cubicBezTo>
                    <a:lnTo>
                      <a:pt x="125" y="63"/>
                    </a:lnTo>
                    <a:cubicBezTo>
                      <a:pt x="125" y="45"/>
                      <a:pt x="116" y="36"/>
                      <a:pt x="107" y="19"/>
                    </a:cubicBezTo>
                    <a:cubicBezTo>
                      <a:pt x="98" y="10"/>
                      <a:pt x="80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59" name="Google Shape;1810;p37"/>
              <p:cNvSpPr/>
              <p:nvPr/>
            </p:nvSpPr>
            <p:spPr>
              <a:xfrm>
                <a:off x="7545409" y="4065170"/>
                <a:ext cx="14062" cy="32331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69" extrusionOk="0">
                    <a:moveTo>
                      <a:pt x="54" y="0"/>
                    </a:moveTo>
                    <a:cubicBezTo>
                      <a:pt x="27" y="0"/>
                      <a:pt x="0" y="27"/>
                      <a:pt x="0" y="63"/>
                    </a:cubicBezTo>
                    <a:lnTo>
                      <a:pt x="0" y="206"/>
                    </a:lnTo>
                    <a:cubicBezTo>
                      <a:pt x="0" y="223"/>
                      <a:pt x="0" y="241"/>
                      <a:pt x="18" y="250"/>
                    </a:cubicBezTo>
                    <a:cubicBezTo>
                      <a:pt x="27" y="268"/>
                      <a:pt x="45" y="268"/>
                      <a:pt x="54" y="268"/>
                    </a:cubicBezTo>
                    <a:cubicBezTo>
                      <a:pt x="89" y="268"/>
                      <a:pt x="116" y="241"/>
                      <a:pt x="116" y="206"/>
                    </a:cubicBezTo>
                    <a:lnTo>
                      <a:pt x="116" y="63"/>
                    </a:lnTo>
                    <a:cubicBezTo>
                      <a:pt x="116" y="45"/>
                      <a:pt x="107" y="27"/>
                      <a:pt x="98" y="18"/>
                    </a:cubicBezTo>
                    <a:cubicBezTo>
                      <a:pt x="89" y="9"/>
                      <a:pt x="71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0" name="Google Shape;1811;p37"/>
              <p:cNvSpPr/>
              <p:nvPr/>
            </p:nvSpPr>
            <p:spPr>
              <a:xfrm>
                <a:off x="7651537" y="4100506"/>
                <a:ext cx="17187" cy="35576"/>
              </a:xfrm>
              <a:custGeom>
                <a:avLst/>
                <a:gdLst/>
                <a:ahLst/>
                <a:cxnLst/>
                <a:rect l="l" t="t" r="r" b="b"/>
                <a:pathLst>
                  <a:path w="143" h="296" extrusionOk="0">
                    <a:moveTo>
                      <a:pt x="98" y="1"/>
                    </a:moveTo>
                    <a:cubicBezTo>
                      <a:pt x="81" y="1"/>
                      <a:pt x="63" y="1"/>
                      <a:pt x="54" y="10"/>
                    </a:cubicBezTo>
                    <a:cubicBezTo>
                      <a:pt x="36" y="19"/>
                      <a:pt x="27" y="28"/>
                      <a:pt x="27" y="45"/>
                    </a:cubicBezTo>
                    <a:cubicBezTo>
                      <a:pt x="18" y="108"/>
                      <a:pt x="9" y="161"/>
                      <a:pt x="0" y="215"/>
                    </a:cubicBezTo>
                    <a:cubicBezTo>
                      <a:pt x="0" y="233"/>
                      <a:pt x="0" y="251"/>
                      <a:pt x="9" y="268"/>
                    </a:cubicBezTo>
                    <a:cubicBezTo>
                      <a:pt x="18" y="277"/>
                      <a:pt x="27" y="286"/>
                      <a:pt x="45" y="295"/>
                    </a:cubicBezTo>
                    <a:cubicBezTo>
                      <a:pt x="63" y="295"/>
                      <a:pt x="81" y="295"/>
                      <a:pt x="89" y="286"/>
                    </a:cubicBezTo>
                    <a:cubicBezTo>
                      <a:pt x="107" y="277"/>
                      <a:pt x="116" y="268"/>
                      <a:pt x="116" y="251"/>
                    </a:cubicBezTo>
                    <a:cubicBezTo>
                      <a:pt x="125" y="197"/>
                      <a:pt x="134" y="135"/>
                      <a:pt x="143" y="81"/>
                    </a:cubicBezTo>
                    <a:cubicBezTo>
                      <a:pt x="143" y="63"/>
                      <a:pt x="143" y="45"/>
                      <a:pt x="134" y="37"/>
                    </a:cubicBezTo>
                    <a:cubicBezTo>
                      <a:pt x="125" y="19"/>
                      <a:pt x="116" y="10"/>
                      <a:pt x="9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1" name="Google Shape;1812;p37"/>
              <p:cNvSpPr/>
              <p:nvPr/>
            </p:nvSpPr>
            <p:spPr>
              <a:xfrm>
                <a:off x="7636513" y="4229470"/>
                <a:ext cx="17307" cy="21274"/>
              </a:xfrm>
              <a:custGeom>
                <a:avLst/>
                <a:gdLst/>
                <a:ahLst/>
                <a:cxnLst/>
                <a:rect l="l" t="t" r="r" b="b"/>
                <a:pathLst>
                  <a:path w="144" h="177" extrusionOk="0">
                    <a:moveTo>
                      <a:pt x="66" y="1"/>
                    </a:moveTo>
                    <a:cubicBezTo>
                      <a:pt x="63" y="1"/>
                      <a:pt x="58" y="3"/>
                      <a:pt x="54" y="7"/>
                    </a:cubicBezTo>
                    <a:lnTo>
                      <a:pt x="27" y="7"/>
                    </a:lnTo>
                    <a:cubicBezTo>
                      <a:pt x="27" y="16"/>
                      <a:pt x="18" y="16"/>
                      <a:pt x="18" y="25"/>
                    </a:cubicBezTo>
                    <a:cubicBezTo>
                      <a:pt x="9" y="25"/>
                      <a:pt x="0" y="34"/>
                      <a:pt x="0" y="52"/>
                    </a:cubicBezTo>
                    <a:cubicBezTo>
                      <a:pt x="0" y="52"/>
                      <a:pt x="0" y="61"/>
                      <a:pt x="0" y="61"/>
                    </a:cubicBezTo>
                    <a:cubicBezTo>
                      <a:pt x="0" y="79"/>
                      <a:pt x="0" y="88"/>
                      <a:pt x="9" y="96"/>
                    </a:cubicBezTo>
                    <a:cubicBezTo>
                      <a:pt x="18" y="114"/>
                      <a:pt x="27" y="123"/>
                      <a:pt x="27" y="141"/>
                    </a:cubicBezTo>
                    <a:cubicBezTo>
                      <a:pt x="36" y="150"/>
                      <a:pt x="36" y="159"/>
                      <a:pt x="45" y="159"/>
                    </a:cubicBezTo>
                    <a:cubicBezTo>
                      <a:pt x="54" y="168"/>
                      <a:pt x="63" y="168"/>
                      <a:pt x="72" y="168"/>
                    </a:cubicBezTo>
                    <a:cubicBezTo>
                      <a:pt x="72" y="177"/>
                      <a:pt x="81" y="177"/>
                      <a:pt x="90" y="177"/>
                    </a:cubicBezTo>
                    <a:cubicBezTo>
                      <a:pt x="99" y="177"/>
                      <a:pt x="107" y="168"/>
                      <a:pt x="116" y="168"/>
                    </a:cubicBezTo>
                    <a:cubicBezTo>
                      <a:pt x="116" y="159"/>
                      <a:pt x="125" y="159"/>
                      <a:pt x="125" y="159"/>
                    </a:cubicBezTo>
                    <a:cubicBezTo>
                      <a:pt x="134" y="150"/>
                      <a:pt x="143" y="141"/>
                      <a:pt x="143" y="132"/>
                    </a:cubicBezTo>
                    <a:cubicBezTo>
                      <a:pt x="143" y="123"/>
                      <a:pt x="143" y="114"/>
                      <a:pt x="143" y="114"/>
                    </a:cubicBezTo>
                    <a:cubicBezTo>
                      <a:pt x="143" y="105"/>
                      <a:pt x="143" y="88"/>
                      <a:pt x="134" y="79"/>
                    </a:cubicBezTo>
                    <a:cubicBezTo>
                      <a:pt x="125" y="70"/>
                      <a:pt x="116" y="52"/>
                      <a:pt x="116" y="34"/>
                    </a:cubicBezTo>
                    <a:cubicBezTo>
                      <a:pt x="107" y="25"/>
                      <a:pt x="99" y="16"/>
                      <a:pt x="99" y="16"/>
                    </a:cubicBezTo>
                    <a:cubicBezTo>
                      <a:pt x="90" y="7"/>
                      <a:pt x="81" y="7"/>
                      <a:pt x="72" y="7"/>
                    </a:cubicBezTo>
                    <a:cubicBezTo>
                      <a:pt x="72" y="3"/>
                      <a:pt x="70" y="1"/>
                      <a:pt x="6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2" name="Google Shape;1813;p37"/>
              <p:cNvSpPr/>
              <p:nvPr/>
            </p:nvSpPr>
            <p:spPr>
              <a:xfrm>
                <a:off x="7504665" y="4341847"/>
                <a:ext cx="19351" cy="15024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25" extrusionOk="0">
                    <a:moveTo>
                      <a:pt x="80" y="0"/>
                    </a:moveTo>
                    <a:cubicBezTo>
                      <a:pt x="0" y="0"/>
                      <a:pt x="0" y="125"/>
                      <a:pt x="80" y="125"/>
                    </a:cubicBezTo>
                    <a:cubicBezTo>
                      <a:pt x="161" y="125"/>
                      <a:pt x="161" y="0"/>
                      <a:pt x="8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3" name="Google Shape;1814;p37"/>
              <p:cNvSpPr/>
              <p:nvPr/>
            </p:nvSpPr>
            <p:spPr>
              <a:xfrm>
                <a:off x="7579663" y="4176706"/>
                <a:ext cx="15144" cy="4723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93" extrusionOk="0">
                    <a:moveTo>
                      <a:pt x="63" y="0"/>
                    </a:moveTo>
                    <a:cubicBezTo>
                      <a:pt x="36" y="0"/>
                      <a:pt x="1" y="27"/>
                      <a:pt x="1" y="63"/>
                    </a:cubicBezTo>
                    <a:lnTo>
                      <a:pt x="1" y="330"/>
                    </a:lnTo>
                    <a:cubicBezTo>
                      <a:pt x="1" y="366"/>
                      <a:pt x="36" y="393"/>
                      <a:pt x="63" y="393"/>
                    </a:cubicBezTo>
                    <a:cubicBezTo>
                      <a:pt x="99" y="393"/>
                      <a:pt x="125" y="366"/>
                      <a:pt x="125" y="330"/>
                    </a:cubicBezTo>
                    <a:lnTo>
                      <a:pt x="125" y="63"/>
                    </a:lnTo>
                    <a:cubicBezTo>
                      <a:pt x="125" y="36"/>
                      <a:pt x="99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4" name="Google Shape;1815;p37"/>
              <p:cNvSpPr/>
              <p:nvPr/>
            </p:nvSpPr>
            <p:spPr>
              <a:xfrm>
                <a:off x="7501419" y="4220936"/>
                <a:ext cx="17307" cy="32812"/>
              </a:xfrm>
              <a:custGeom>
                <a:avLst/>
                <a:gdLst/>
                <a:ahLst/>
                <a:cxnLst/>
                <a:rect l="l" t="t" r="r" b="b"/>
                <a:pathLst>
                  <a:path w="144" h="273" extrusionOk="0">
                    <a:moveTo>
                      <a:pt x="79" y="0"/>
                    </a:moveTo>
                    <a:cubicBezTo>
                      <a:pt x="72" y="0"/>
                      <a:pt x="63" y="2"/>
                      <a:pt x="54" y="7"/>
                    </a:cubicBezTo>
                    <a:cubicBezTo>
                      <a:pt x="45" y="16"/>
                      <a:pt x="27" y="34"/>
                      <a:pt x="27" y="52"/>
                    </a:cubicBezTo>
                    <a:cubicBezTo>
                      <a:pt x="18" y="96"/>
                      <a:pt x="9" y="150"/>
                      <a:pt x="0" y="194"/>
                    </a:cubicBezTo>
                    <a:cubicBezTo>
                      <a:pt x="0" y="212"/>
                      <a:pt x="0" y="230"/>
                      <a:pt x="9" y="239"/>
                    </a:cubicBezTo>
                    <a:cubicBezTo>
                      <a:pt x="18" y="257"/>
                      <a:pt x="27" y="266"/>
                      <a:pt x="45" y="266"/>
                    </a:cubicBezTo>
                    <a:cubicBezTo>
                      <a:pt x="54" y="270"/>
                      <a:pt x="63" y="272"/>
                      <a:pt x="71" y="272"/>
                    </a:cubicBezTo>
                    <a:cubicBezTo>
                      <a:pt x="78" y="272"/>
                      <a:pt x="85" y="270"/>
                      <a:pt x="90" y="266"/>
                    </a:cubicBezTo>
                    <a:cubicBezTo>
                      <a:pt x="107" y="257"/>
                      <a:pt x="116" y="239"/>
                      <a:pt x="116" y="230"/>
                    </a:cubicBezTo>
                    <a:cubicBezTo>
                      <a:pt x="125" y="176"/>
                      <a:pt x="134" y="132"/>
                      <a:pt x="143" y="78"/>
                    </a:cubicBezTo>
                    <a:cubicBezTo>
                      <a:pt x="143" y="60"/>
                      <a:pt x="143" y="52"/>
                      <a:pt x="134" y="34"/>
                    </a:cubicBezTo>
                    <a:cubicBezTo>
                      <a:pt x="134" y="16"/>
                      <a:pt x="116" y="7"/>
                      <a:pt x="98" y="7"/>
                    </a:cubicBezTo>
                    <a:cubicBezTo>
                      <a:pt x="94" y="2"/>
                      <a:pt x="87" y="0"/>
                      <a:pt x="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5" name="Google Shape;1816;p37"/>
              <p:cNvSpPr/>
              <p:nvPr/>
            </p:nvSpPr>
            <p:spPr>
              <a:xfrm>
                <a:off x="7430628" y="4259277"/>
                <a:ext cx="14062" cy="26923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24" extrusionOk="0">
                    <a:moveTo>
                      <a:pt x="63" y="0"/>
                    </a:moveTo>
                    <a:cubicBezTo>
                      <a:pt x="45" y="0"/>
                      <a:pt x="27" y="9"/>
                      <a:pt x="18" y="18"/>
                    </a:cubicBezTo>
                    <a:cubicBezTo>
                      <a:pt x="1" y="27"/>
                      <a:pt x="1" y="45"/>
                      <a:pt x="1" y="63"/>
                    </a:cubicBezTo>
                    <a:lnTo>
                      <a:pt x="1" y="161"/>
                    </a:lnTo>
                    <a:cubicBezTo>
                      <a:pt x="1" y="179"/>
                      <a:pt x="1" y="187"/>
                      <a:pt x="18" y="205"/>
                    </a:cubicBezTo>
                    <a:cubicBezTo>
                      <a:pt x="27" y="214"/>
                      <a:pt x="45" y="223"/>
                      <a:pt x="63" y="223"/>
                    </a:cubicBezTo>
                    <a:cubicBezTo>
                      <a:pt x="72" y="223"/>
                      <a:pt x="90" y="214"/>
                      <a:pt x="99" y="205"/>
                    </a:cubicBezTo>
                    <a:cubicBezTo>
                      <a:pt x="117" y="187"/>
                      <a:pt x="117" y="179"/>
                      <a:pt x="117" y="161"/>
                    </a:cubicBezTo>
                    <a:lnTo>
                      <a:pt x="117" y="63"/>
                    </a:lnTo>
                    <a:cubicBezTo>
                      <a:pt x="117" y="45"/>
                      <a:pt x="117" y="27"/>
                      <a:pt x="99" y="18"/>
                    </a:cubicBezTo>
                    <a:cubicBezTo>
                      <a:pt x="90" y="9"/>
                      <a:pt x="72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6" name="Google Shape;1817;p37"/>
              <p:cNvSpPr/>
              <p:nvPr/>
            </p:nvSpPr>
            <p:spPr>
              <a:xfrm>
                <a:off x="7315846" y="4338602"/>
                <a:ext cx="14062" cy="29447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45" extrusionOk="0">
                    <a:moveTo>
                      <a:pt x="63" y="0"/>
                    </a:moveTo>
                    <a:cubicBezTo>
                      <a:pt x="46" y="0"/>
                      <a:pt x="28" y="9"/>
                      <a:pt x="19" y="18"/>
                    </a:cubicBezTo>
                    <a:cubicBezTo>
                      <a:pt x="10" y="27"/>
                      <a:pt x="1" y="45"/>
                      <a:pt x="1" y="63"/>
                    </a:cubicBezTo>
                    <a:lnTo>
                      <a:pt x="1" y="188"/>
                    </a:lnTo>
                    <a:cubicBezTo>
                      <a:pt x="1" y="197"/>
                      <a:pt x="10" y="214"/>
                      <a:pt x="19" y="223"/>
                    </a:cubicBezTo>
                    <a:cubicBezTo>
                      <a:pt x="25" y="236"/>
                      <a:pt x="37" y="245"/>
                      <a:pt x="49" y="245"/>
                    </a:cubicBezTo>
                    <a:cubicBezTo>
                      <a:pt x="54" y="245"/>
                      <a:pt x="59" y="244"/>
                      <a:pt x="63" y="241"/>
                    </a:cubicBezTo>
                    <a:cubicBezTo>
                      <a:pt x="72" y="241"/>
                      <a:pt x="90" y="241"/>
                      <a:pt x="99" y="223"/>
                    </a:cubicBezTo>
                    <a:cubicBezTo>
                      <a:pt x="117" y="214"/>
                      <a:pt x="117" y="197"/>
                      <a:pt x="117" y="188"/>
                    </a:cubicBezTo>
                    <a:lnTo>
                      <a:pt x="117" y="63"/>
                    </a:lnTo>
                    <a:cubicBezTo>
                      <a:pt x="117" y="45"/>
                      <a:pt x="117" y="27"/>
                      <a:pt x="99" y="18"/>
                    </a:cubicBezTo>
                    <a:cubicBezTo>
                      <a:pt x="90" y="9"/>
                      <a:pt x="72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7" name="Google Shape;1818;p37"/>
              <p:cNvSpPr/>
              <p:nvPr/>
            </p:nvSpPr>
            <p:spPr>
              <a:xfrm>
                <a:off x="7295534" y="4238845"/>
                <a:ext cx="14062" cy="47355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94" extrusionOk="0">
                    <a:moveTo>
                      <a:pt x="54" y="1"/>
                    </a:moveTo>
                    <a:cubicBezTo>
                      <a:pt x="27" y="1"/>
                      <a:pt x="0" y="27"/>
                      <a:pt x="0" y="63"/>
                    </a:cubicBezTo>
                    <a:lnTo>
                      <a:pt x="0" y="331"/>
                    </a:lnTo>
                    <a:cubicBezTo>
                      <a:pt x="0" y="357"/>
                      <a:pt x="27" y="393"/>
                      <a:pt x="54" y="393"/>
                    </a:cubicBezTo>
                    <a:cubicBezTo>
                      <a:pt x="90" y="393"/>
                      <a:pt x="116" y="366"/>
                      <a:pt x="116" y="331"/>
                    </a:cubicBezTo>
                    <a:lnTo>
                      <a:pt x="116" y="63"/>
                    </a:lnTo>
                    <a:cubicBezTo>
                      <a:pt x="116" y="27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8" name="Google Shape;1819;p37"/>
              <p:cNvSpPr/>
              <p:nvPr/>
            </p:nvSpPr>
            <p:spPr>
              <a:xfrm>
                <a:off x="7374859" y="4250623"/>
                <a:ext cx="14062" cy="40865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40" extrusionOk="0">
                    <a:moveTo>
                      <a:pt x="54" y="1"/>
                    </a:moveTo>
                    <a:cubicBezTo>
                      <a:pt x="27" y="1"/>
                      <a:pt x="1" y="28"/>
                      <a:pt x="1" y="63"/>
                    </a:cubicBezTo>
                    <a:lnTo>
                      <a:pt x="1" y="277"/>
                    </a:lnTo>
                    <a:cubicBezTo>
                      <a:pt x="1" y="313"/>
                      <a:pt x="27" y="340"/>
                      <a:pt x="54" y="340"/>
                    </a:cubicBezTo>
                    <a:cubicBezTo>
                      <a:pt x="90" y="340"/>
                      <a:pt x="117" y="313"/>
                      <a:pt x="117" y="277"/>
                    </a:cubicBezTo>
                    <a:lnTo>
                      <a:pt x="117" y="63"/>
                    </a:lnTo>
                    <a:cubicBezTo>
                      <a:pt x="117" y="28"/>
                      <a:pt x="90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69" name="Google Shape;1820;p37"/>
              <p:cNvSpPr/>
              <p:nvPr/>
            </p:nvSpPr>
            <p:spPr>
              <a:xfrm>
                <a:off x="7442406" y="4171298"/>
                <a:ext cx="14062" cy="32331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69" extrusionOk="0">
                    <a:moveTo>
                      <a:pt x="54" y="1"/>
                    </a:moveTo>
                    <a:cubicBezTo>
                      <a:pt x="27" y="1"/>
                      <a:pt x="1" y="27"/>
                      <a:pt x="1" y="63"/>
                    </a:cubicBezTo>
                    <a:lnTo>
                      <a:pt x="1" y="206"/>
                    </a:lnTo>
                    <a:cubicBezTo>
                      <a:pt x="1" y="224"/>
                      <a:pt x="1" y="241"/>
                      <a:pt x="19" y="250"/>
                    </a:cubicBezTo>
                    <a:cubicBezTo>
                      <a:pt x="27" y="259"/>
                      <a:pt x="45" y="268"/>
                      <a:pt x="54" y="268"/>
                    </a:cubicBezTo>
                    <a:cubicBezTo>
                      <a:pt x="90" y="268"/>
                      <a:pt x="117" y="241"/>
                      <a:pt x="117" y="206"/>
                    </a:cubicBezTo>
                    <a:lnTo>
                      <a:pt x="117" y="63"/>
                    </a:lnTo>
                    <a:cubicBezTo>
                      <a:pt x="117" y="45"/>
                      <a:pt x="117" y="27"/>
                      <a:pt x="99" y="18"/>
                    </a:cubicBezTo>
                    <a:cubicBezTo>
                      <a:pt x="90" y="10"/>
                      <a:pt x="72" y="1"/>
                      <a:pt x="5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0" name="Google Shape;1821;p37"/>
              <p:cNvSpPr/>
              <p:nvPr/>
            </p:nvSpPr>
            <p:spPr>
              <a:xfrm>
                <a:off x="7518607" y="4144495"/>
                <a:ext cx="15024" cy="35456"/>
              </a:xfrm>
              <a:custGeom>
                <a:avLst/>
                <a:gdLst/>
                <a:ahLst/>
                <a:cxnLst/>
                <a:rect l="l" t="t" r="r" b="b"/>
                <a:pathLst>
                  <a:path w="125" h="295" extrusionOk="0">
                    <a:moveTo>
                      <a:pt x="63" y="1"/>
                    </a:moveTo>
                    <a:cubicBezTo>
                      <a:pt x="27" y="1"/>
                      <a:pt x="0" y="27"/>
                      <a:pt x="0" y="63"/>
                    </a:cubicBezTo>
                    <a:lnTo>
                      <a:pt x="0" y="233"/>
                    </a:lnTo>
                    <a:cubicBezTo>
                      <a:pt x="0" y="268"/>
                      <a:pt x="27" y="295"/>
                      <a:pt x="63" y="295"/>
                    </a:cubicBezTo>
                    <a:cubicBezTo>
                      <a:pt x="89" y="295"/>
                      <a:pt x="125" y="268"/>
                      <a:pt x="125" y="233"/>
                    </a:cubicBezTo>
                    <a:lnTo>
                      <a:pt x="125" y="63"/>
                    </a:lnTo>
                    <a:cubicBezTo>
                      <a:pt x="125" y="27"/>
                      <a:pt x="89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1" name="Google Shape;1822;p37"/>
              <p:cNvSpPr/>
              <p:nvPr/>
            </p:nvSpPr>
            <p:spPr>
              <a:xfrm>
                <a:off x="7476781" y="4021180"/>
                <a:ext cx="15144" cy="52884"/>
              </a:xfrm>
              <a:custGeom>
                <a:avLst/>
                <a:gdLst/>
                <a:ahLst/>
                <a:cxnLst/>
                <a:rect l="l" t="t" r="r" b="b"/>
                <a:pathLst>
                  <a:path w="126" h="440" extrusionOk="0">
                    <a:moveTo>
                      <a:pt x="63" y="1"/>
                    </a:moveTo>
                    <a:cubicBezTo>
                      <a:pt x="36" y="1"/>
                      <a:pt x="0" y="27"/>
                      <a:pt x="0" y="63"/>
                    </a:cubicBezTo>
                    <a:lnTo>
                      <a:pt x="0" y="384"/>
                    </a:lnTo>
                    <a:cubicBezTo>
                      <a:pt x="0" y="408"/>
                      <a:pt x="29" y="439"/>
                      <a:pt x="54" y="439"/>
                    </a:cubicBezTo>
                    <a:cubicBezTo>
                      <a:pt x="57" y="439"/>
                      <a:pt x="60" y="439"/>
                      <a:pt x="63" y="438"/>
                    </a:cubicBezTo>
                    <a:cubicBezTo>
                      <a:pt x="98" y="438"/>
                      <a:pt x="125" y="411"/>
                      <a:pt x="125" y="384"/>
                    </a:cubicBezTo>
                    <a:lnTo>
                      <a:pt x="125" y="63"/>
                    </a:lnTo>
                    <a:cubicBezTo>
                      <a:pt x="125" y="27"/>
                      <a:pt x="98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2" name="Google Shape;1823;p37"/>
              <p:cNvSpPr/>
              <p:nvPr/>
            </p:nvSpPr>
            <p:spPr>
              <a:xfrm>
                <a:off x="7424257" y="3953634"/>
                <a:ext cx="15024" cy="26923"/>
              </a:xfrm>
              <a:custGeom>
                <a:avLst/>
                <a:gdLst/>
                <a:ahLst/>
                <a:cxnLst/>
                <a:rect l="l" t="t" r="r" b="b"/>
                <a:pathLst>
                  <a:path w="125" h="224" extrusionOk="0">
                    <a:moveTo>
                      <a:pt x="62" y="1"/>
                    </a:moveTo>
                    <a:cubicBezTo>
                      <a:pt x="45" y="1"/>
                      <a:pt x="27" y="10"/>
                      <a:pt x="18" y="19"/>
                    </a:cubicBezTo>
                    <a:cubicBezTo>
                      <a:pt x="9" y="27"/>
                      <a:pt x="0" y="45"/>
                      <a:pt x="0" y="63"/>
                    </a:cubicBezTo>
                    <a:lnTo>
                      <a:pt x="0" y="161"/>
                    </a:lnTo>
                    <a:cubicBezTo>
                      <a:pt x="0" y="179"/>
                      <a:pt x="9" y="188"/>
                      <a:pt x="18" y="206"/>
                    </a:cubicBezTo>
                    <a:cubicBezTo>
                      <a:pt x="27" y="215"/>
                      <a:pt x="45" y="224"/>
                      <a:pt x="62" y="224"/>
                    </a:cubicBezTo>
                    <a:cubicBezTo>
                      <a:pt x="80" y="224"/>
                      <a:pt x="98" y="215"/>
                      <a:pt x="107" y="206"/>
                    </a:cubicBezTo>
                    <a:cubicBezTo>
                      <a:pt x="116" y="188"/>
                      <a:pt x="125" y="179"/>
                      <a:pt x="125" y="161"/>
                    </a:cubicBezTo>
                    <a:lnTo>
                      <a:pt x="125" y="63"/>
                    </a:lnTo>
                    <a:cubicBezTo>
                      <a:pt x="125" y="45"/>
                      <a:pt x="116" y="27"/>
                      <a:pt x="107" y="19"/>
                    </a:cubicBezTo>
                    <a:cubicBezTo>
                      <a:pt x="98" y="10"/>
                      <a:pt x="80" y="1"/>
                      <a:pt x="6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3" name="Google Shape;1824;p37"/>
              <p:cNvSpPr/>
              <p:nvPr/>
            </p:nvSpPr>
            <p:spPr>
              <a:xfrm>
                <a:off x="7527140" y="3997623"/>
                <a:ext cx="18389" cy="26923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24" extrusionOk="0">
                    <a:moveTo>
                      <a:pt x="63" y="0"/>
                    </a:moveTo>
                    <a:cubicBezTo>
                      <a:pt x="45" y="0"/>
                      <a:pt x="27" y="9"/>
                      <a:pt x="18" y="18"/>
                    </a:cubicBezTo>
                    <a:cubicBezTo>
                      <a:pt x="9" y="27"/>
                      <a:pt x="0" y="45"/>
                      <a:pt x="0" y="63"/>
                    </a:cubicBezTo>
                    <a:cubicBezTo>
                      <a:pt x="0" y="81"/>
                      <a:pt x="9" y="90"/>
                      <a:pt x="18" y="107"/>
                    </a:cubicBezTo>
                    <a:lnTo>
                      <a:pt x="21" y="107"/>
                    </a:lnTo>
                    <a:cubicBezTo>
                      <a:pt x="21" y="108"/>
                      <a:pt x="21" y="108"/>
                      <a:pt x="21" y="108"/>
                    </a:cubicBezTo>
                    <a:lnTo>
                      <a:pt x="21" y="108"/>
                    </a:lnTo>
                    <a:cubicBezTo>
                      <a:pt x="20" y="108"/>
                      <a:pt x="19" y="107"/>
                      <a:pt x="18" y="107"/>
                    </a:cubicBezTo>
                    <a:lnTo>
                      <a:pt x="18" y="107"/>
                    </a:lnTo>
                    <a:cubicBezTo>
                      <a:pt x="27" y="116"/>
                      <a:pt x="27" y="125"/>
                      <a:pt x="27" y="134"/>
                    </a:cubicBezTo>
                    <a:cubicBezTo>
                      <a:pt x="27" y="137"/>
                      <a:pt x="27" y="140"/>
                      <a:pt x="27" y="143"/>
                    </a:cubicBezTo>
                    <a:cubicBezTo>
                      <a:pt x="18" y="161"/>
                      <a:pt x="27" y="179"/>
                      <a:pt x="36" y="188"/>
                    </a:cubicBezTo>
                    <a:cubicBezTo>
                      <a:pt x="36" y="206"/>
                      <a:pt x="54" y="215"/>
                      <a:pt x="72" y="223"/>
                    </a:cubicBezTo>
                    <a:cubicBezTo>
                      <a:pt x="81" y="223"/>
                      <a:pt x="99" y="223"/>
                      <a:pt x="116" y="215"/>
                    </a:cubicBezTo>
                    <a:cubicBezTo>
                      <a:pt x="134" y="206"/>
                      <a:pt x="143" y="197"/>
                      <a:pt x="143" y="179"/>
                    </a:cubicBezTo>
                    <a:cubicBezTo>
                      <a:pt x="152" y="152"/>
                      <a:pt x="152" y="116"/>
                      <a:pt x="143" y="90"/>
                    </a:cubicBezTo>
                    <a:cubicBezTo>
                      <a:pt x="143" y="81"/>
                      <a:pt x="134" y="63"/>
                      <a:pt x="134" y="54"/>
                    </a:cubicBezTo>
                    <a:cubicBezTo>
                      <a:pt x="125" y="45"/>
                      <a:pt x="116" y="27"/>
                      <a:pt x="107" y="18"/>
                    </a:cubicBezTo>
                    <a:cubicBezTo>
                      <a:pt x="99" y="9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4" name="Google Shape;1825;p37"/>
              <p:cNvSpPr/>
              <p:nvPr/>
            </p:nvSpPr>
            <p:spPr>
              <a:xfrm>
                <a:off x="7423176" y="3862530"/>
                <a:ext cx="20432" cy="32571"/>
              </a:xfrm>
              <a:custGeom>
                <a:avLst/>
                <a:gdLst/>
                <a:ahLst/>
                <a:cxnLst/>
                <a:rect l="l" t="t" r="r" b="b"/>
                <a:pathLst>
                  <a:path w="170" h="271" extrusionOk="0">
                    <a:moveTo>
                      <a:pt x="89" y="0"/>
                    </a:moveTo>
                    <a:cubicBezTo>
                      <a:pt x="71" y="0"/>
                      <a:pt x="54" y="0"/>
                      <a:pt x="45" y="9"/>
                    </a:cubicBezTo>
                    <a:cubicBezTo>
                      <a:pt x="18" y="27"/>
                      <a:pt x="0" y="63"/>
                      <a:pt x="18" y="90"/>
                    </a:cubicBezTo>
                    <a:cubicBezTo>
                      <a:pt x="25" y="97"/>
                      <a:pt x="27" y="105"/>
                      <a:pt x="32" y="112"/>
                    </a:cubicBezTo>
                    <a:lnTo>
                      <a:pt x="32" y="112"/>
                    </a:lnTo>
                    <a:cubicBezTo>
                      <a:pt x="36" y="125"/>
                      <a:pt x="36" y="139"/>
                      <a:pt x="36" y="152"/>
                    </a:cubicBezTo>
                    <a:cubicBezTo>
                      <a:pt x="36" y="164"/>
                      <a:pt x="36" y="176"/>
                      <a:pt x="36" y="188"/>
                    </a:cubicBezTo>
                    <a:cubicBezTo>
                      <a:pt x="36" y="191"/>
                      <a:pt x="36" y="194"/>
                      <a:pt x="36" y="197"/>
                    </a:cubicBezTo>
                    <a:cubicBezTo>
                      <a:pt x="27" y="206"/>
                      <a:pt x="36" y="223"/>
                      <a:pt x="45" y="241"/>
                    </a:cubicBezTo>
                    <a:cubicBezTo>
                      <a:pt x="45" y="250"/>
                      <a:pt x="63" y="268"/>
                      <a:pt x="80" y="268"/>
                    </a:cubicBezTo>
                    <a:cubicBezTo>
                      <a:pt x="85" y="270"/>
                      <a:pt x="90" y="270"/>
                      <a:pt x="95" y="270"/>
                    </a:cubicBezTo>
                    <a:cubicBezTo>
                      <a:pt x="119" y="270"/>
                      <a:pt x="144" y="253"/>
                      <a:pt x="152" y="223"/>
                    </a:cubicBezTo>
                    <a:cubicBezTo>
                      <a:pt x="170" y="161"/>
                      <a:pt x="161" y="90"/>
                      <a:pt x="125" y="27"/>
                    </a:cubicBezTo>
                    <a:cubicBezTo>
                      <a:pt x="116" y="18"/>
                      <a:pt x="107" y="9"/>
                      <a:pt x="8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5" name="Google Shape;1826;p37"/>
              <p:cNvSpPr/>
              <p:nvPr/>
            </p:nvSpPr>
            <p:spPr>
              <a:xfrm>
                <a:off x="7341687" y="3882842"/>
                <a:ext cx="15024" cy="30168"/>
              </a:xfrm>
              <a:custGeom>
                <a:avLst/>
                <a:gdLst/>
                <a:ahLst/>
                <a:cxnLst/>
                <a:rect l="l" t="t" r="r" b="b"/>
                <a:pathLst>
                  <a:path w="125" h="251" extrusionOk="0">
                    <a:moveTo>
                      <a:pt x="63" y="1"/>
                    </a:moveTo>
                    <a:cubicBezTo>
                      <a:pt x="54" y="1"/>
                      <a:pt x="36" y="10"/>
                      <a:pt x="18" y="19"/>
                    </a:cubicBezTo>
                    <a:cubicBezTo>
                      <a:pt x="9" y="37"/>
                      <a:pt x="0" y="45"/>
                      <a:pt x="0" y="63"/>
                    </a:cubicBezTo>
                    <a:lnTo>
                      <a:pt x="0" y="188"/>
                    </a:lnTo>
                    <a:cubicBezTo>
                      <a:pt x="0" y="206"/>
                      <a:pt x="9" y="215"/>
                      <a:pt x="18" y="233"/>
                    </a:cubicBezTo>
                    <a:cubicBezTo>
                      <a:pt x="36" y="242"/>
                      <a:pt x="54" y="251"/>
                      <a:pt x="63" y="251"/>
                    </a:cubicBezTo>
                    <a:cubicBezTo>
                      <a:pt x="80" y="251"/>
                      <a:pt x="98" y="242"/>
                      <a:pt x="107" y="233"/>
                    </a:cubicBezTo>
                    <a:cubicBezTo>
                      <a:pt x="116" y="215"/>
                      <a:pt x="125" y="206"/>
                      <a:pt x="125" y="188"/>
                    </a:cubicBezTo>
                    <a:lnTo>
                      <a:pt x="125" y="63"/>
                    </a:lnTo>
                    <a:cubicBezTo>
                      <a:pt x="125" y="45"/>
                      <a:pt x="116" y="37"/>
                      <a:pt x="107" y="19"/>
                    </a:cubicBezTo>
                    <a:cubicBezTo>
                      <a:pt x="98" y="10"/>
                      <a:pt x="80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6" name="Google Shape;1827;p37"/>
              <p:cNvSpPr/>
              <p:nvPr/>
            </p:nvSpPr>
            <p:spPr>
              <a:xfrm>
                <a:off x="7339524" y="3810007"/>
                <a:ext cx="14062" cy="20432"/>
              </a:xfrm>
              <a:custGeom>
                <a:avLst/>
                <a:gdLst/>
                <a:ahLst/>
                <a:cxnLst/>
                <a:rect l="l" t="t" r="r" b="b"/>
                <a:pathLst>
                  <a:path w="117" h="170" extrusionOk="0">
                    <a:moveTo>
                      <a:pt x="45" y="0"/>
                    </a:moveTo>
                    <a:cubicBezTo>
                      <a:pt x="36" y="0"/>
                      <a:pt x="27" y="9"/>
                      <a:pt x="18" y="18"/>
                    </a:cubicBezTo>
                    <a:lnTo>
                      <a:pt x="9" y="27"/>
                    </a:lnTo>
                    <a:cubicBezTo>
                      <a:pt x="0" y="36"/>
                      <a:pt x="0" y="45"/>
                      <a:pt x="0" y="63"/>
                    </a:cubicBezTo>
                    <a:lnTo>
                      <a:pt x="0" y="107"/>
                    </a:lnTo>
                    <a:cubicBezTo>
                      <a:pt x="0" y="116"/>
                      <a:pt x="0" y="125"/>
                      <a:pt x="0" y="134"/>
                    </a:cubicBezTo>
                    <a:cubicBezTo>
                      <a:pt x="9" y="143"/>
                      <a:pt x="9" y="143"/>
                      <a:pt x="18" y="152"/>
                    </a:cubicBezTo>
                    <a:cubicBezTo>
                      <a:pt x="18" y="161"/>
                      <a:pt x="27" y="161"/>
                      <a:pt x="36" y="161"/>
                    </a:cubicBezTo>
                    <a:cubicBezTo>
                      <a:pt x="45" y="170"/>
                      <a:pt x="54" y="170"/>
                      <a:pt x="63" y="170"/>
                    </a:cubicBezTo>
                    <a:lnTo>
                      <a:pt x="72" y="170"/>
                    </a:lnTo>
                    <a:cubicBezTo>
                      <a:pt x="89" y="161"/>
                      <a:pt x="98" y="161"/>
                      <a:pt x="98" y="152"/>
                    </a:cubicBezTo>
                    <a:lnTo>
                      <a:pt x="107" y="143"/>
                    </a:lnTo>
                    <a:cubicBezTo>
                      <a:pt x="116" y="134"/>
                      <a:pt x="116" y="116"/>
                      <a:pt x="116" y="107"/>
                    </a:cubicBezTo>
                    <a:lnTo>
                      <a:pt x="116" y="63"/>
                    </a:lnTo>
                    <a:cubicBezTo>
                      <a:pt x="116" y="54"/>
                      <a:pt x="116" y="45"/>
                      <a:pt x="116" y="36"/>
                    </a:cubicBezTo>
                    <a:cubicBezTo>
                      <a:pt x="116" y="27"/>
                      <a:pt x="107" y="18"/>
                      <a:pt x="98" y="18"/>
                    </a:cubicBezTo>
                    <a:cubicBezTo>
                      <a:pt x="98" y="9"/>
                      <a:pt x="89" y="9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7" name="Google Shape;1828;p37"/>
              <p:cNvSpPr/>
              <p:nvPr/>
            </p:nvSpPr>
            <p:spPr>
              <a:xfrm>
                <a:off x="7233396" y="3833564"/>
                <a:ext cx="15024" cy="29086"/>
              </a:xfrm>
              <a:custGeom>
                <a:avLst/>
                <a:gdLst/>
                <a:ahLst/>
                <a:cxnLst/>
                <a:rect l="l" t="t" r="r" b="b"/>
                <a:pathLst>
                  <a:path w="125" h="242" extrusionOk="0">
                    <a:moveTo>
                      <a:pt x="63" y="1"/>
                    </a:moveTo>
                    <a:cubicBezTo>
                      <a:pt x="45" y="1"/>
                      <a:pt x="27" y="1"/>
                      <a:pt x="18" y="18"/>
                    </a:cubicBezTo>
                    <a:cubicBezTo>
                      <a:pt x="9" y="27"/>
                      <a:pt x="0" y="45"/>
                      <a:pt x="0" y="63"/>
                    </a:cubicBezTo>
                    <a:lnTo>
                      <a:pt x="0" y="179"/>
                    </a:lnTo>
                    <a:cubicBezTo>
                      <a:pt x="0" y="197"/>
                      <a:pt x="9" y="215"/>
                      <a:pt x="18" y="224"/>
                    </a:cubicBezTo>
                    <a:cubicBezTo>
                      <a:pt x="27" y="232"/>
                      <a:pt x="45" y="241"/>
                      <a:pt x="63" y="241"/>
                    </a:cubicBezTo>
                    <a:cubicBezTo>
                      <a:pt x="80" y="241"/>
                      <a:pt x="98" y="232"/>
                      <a:pt x="107" y="224"/>
                    </a:cubicBezTo>
                    <a:cubicBezTo>
                      <a:pt x="116" y="215"/>
                      <a:pt x="125" y="197"/>
                      <a:pt x="125" y="179"/>
                    </a:cubicBezTo>
                    <a:lnTo>
                      <a:pt x="125" y="63"/>
                    </a:lnTo>
                    <a:cubicBezTo>
                      <a:pt x="125" y="45"/>
                      <a:pt x="116" y="27"/>
                      <a:pt x="107" y="18"/>
                    </a:cubicBezTo>
                    <a:cubicBezTo>
                      <a:pt x="98" y="9"/>
                      <a:pt x="80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8" name="Google Shape;1829;p37"/>
              <p:cNvSpPr/>
              <p:nvPr/>
            </p:nvSpPr>
            <p:spPr>
              <a:xfrm>
                <a:off x="7197940" y="3721667"/>
                <a:ext cx="15144" cy="32692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72" extrusionOk="0">
                    <a:moveTo>
                      <a:pt x="77" y="0"/>
                    </a:moveTo>
                    <a:cubicBezTo>
                      <a:pt x="73" y="0"/>
                      <a:pt x="68" y="1"/>
                      <a:pt x="63" y="4"/>
                    </a:cubicBezTo>
                    <a:cubicBezTo>
                      <a:pt x="27" y="4"/>
                      <a:pt x="1" y="30"/>
                      <a:pt x="1" y="57"/>
                    </a:cubicBezTo>
                    <a:lnTo>
                      <a:pt x="1" y="209"/>
                    </a:lnTo>
                    <a:cubicBezTo>
                      <a:pt x="1" y="227"/>
                      <a:pt x="10" y="236"/>
                      <a:pt x="19" y="254"/>
                    </a:cubicBezTo>
                    <a:cubicBezTo>
                      <a:pt x="27" y="262"/>
                      <a:pt x="45" y="271"/>
                      <a:pt x="63" y="271"/>
                    </a:cubicBezTo>
                    <a:cubicBezTo>
                      <a:pt x="99" y="271"/>
                      <a:pt x="126" y="245"/>
                      <a:pt x="126" y="209"/>
                    </a:cubicBezTo>
                    <a:lnTo>
                      <a:pt x="126" y="57"/>
                    </a:lnTo>
                    <a:cubicBezTo>
                      <a:pt x="126" y="48"/>
                      <a:pt x="117" y="30"/>
                      <a:pt x="108" y="22"/>
                    </a:cubicBezTo>
                    <a:cubicBezTo>
                      <a:pt x="101" y="9"/>
                      <a:pt x="90" y="0"/>
                      <a:pt x="7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79" name="Google Shape;1830;p37"/>
              <p:cNvSpPr/>
              <p:nvPr/>
            </p:nvSpPr>
            <p:spPr>
              <a:xfrm>
                <a:off x="7059601" y="3821785"/>
                <a:ext cx="15144" cy="32331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69" extrusionOk="0">
                    <a:moveTo>
                      <a:pt x="63" y="0"/>
                    </a:moveTo>
                    <a:cubicBezTo>
                      <a:pt x="28" y="0"/>
                      <a:pt x="1" y="27"/>
                      <a:pt x="1" y="63"/>
                    </a:cubicBezTo>
                    <a:lnTo>
                      <a:pt x="1" y="206"/>
                    </a:lnTo>
                    <a:cubicBezTo>
                      <a:pt x="1" y="223"/>
                      <a:pt x="10" y="241"/>
                      <a:pt x="19" y="250"/>
                    </a:cubicBezTo>
                    <a:cubicBezTo>
                      <a:pt x="37" y="259"/>
                      <a:pt x="54" y="268"/>
                      <a:pt x="63" y="268"/>
                    </a:cubicBezTo>
                    <a:cubicBezTo>
                      <a:pt x="99" y="268"/>
                      <a:pt x="126" y="241"/>
                      <a:pt x="126" y="206"/>
                    </a:cubicBezTo>
                    <a:lnTo>
                      <a:pt x="126" y="63"/>
                    </a:lnTo>
                    <a:cubicBezTo>
                      <a:pt x="126" y="45"/>
                      <a:pt x="117" y="27"/>
                      <a:pt x="108" y="18"/>
                    </a:cubicBezTo>
                    <a:cubicBezTo>
                      <a:pt x="99" y="9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0" name="Google Shape;1831;p37"/>
              <p:cNvSpPr/>
              <p:nvPr/>
            </p:nvSpPr>
            <p:spPr>
              <a:xfrm>
                <a:off x="7062846" y="3698470"/>
                <a:ext cx="15144" cy="29086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42" extrusionOk="0">
                    <a:moveTo>
                      <a:pt x="63" y="0"/>
                    </a:moveTo>
                    <a:cubicBezTo>
                      <a:pt x="45" y="0"/>
                      <a:pt x="27" y="0"/>
                      <a:pt x="18" y="18"/>
                    </a:cubicBezTo>
                    <a:cubicBezTo>
                      <a:pt x="10" y="27"/>
                      <a:pt x="1" y="45"/>
                      <a:pt x="1" y="63"/>
                    </a:cubicBezTo>
                    <a:lnTo>
                      <a:pt x="1" y="179"/>
                    </a:lnTo>
                    <a:cubicBezTo>
                      <a:pt x="1" y="197"/>
                      <a:pt x="10" y="215"/>
                      <a:pt x="18" y="223"/>
                    </a:cubicBezTo>
                    <a:cubicBezTo>
                      <a:pt x="27" y="232"/>
                      <a:pt x="45" y="241"/>
                      <a:pt x="63" y="241"/>
                    </a:cubicBezTo>
                    <a:cubicBezTo>
                      <a:pt x="81" y="241"/>
                      <a:pt x="99" y="232"/>
                      <a:pt x="108" y="223"/>
                    </a:cubicBezTo>
                    <a:cubicBezTo>
                      <a:pt x="117" y="215"/>
                      <a:pt x="126" y="197"/>
                      <a:pt x="126" y="179"/>
                    </a:cubicBezTo>
                    <a:lnTo>
                      <a:pt x="126" y="63"/>
                    </a:lnTo>
                    <a:cubicBezTo>
                      <a:pt x="126" y="45"/>
                      <a:pt x="117" y="27"/>
                      <a:pt x="108" y="18"/>
                    </a:cubicBezTo>
                    <a:cubicBezTo>
                      <a:pt x="99" y="0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1" name="Google Shape;1832;p37"/>
              <p:cNvSpPr/>
              <p:nvPr/>
            </p:nvSpPr>
            <p:spPr>
              <a:xfrm>
                <a:off x="6995299" y="3857001"/>
                <a:ext cx="15144" cy="4098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41" extrusionOk="0">
                    <a:moveTo>
                      <a:pt x="74" y="0"/>
                    </a:moveTo>
                    <a:cubicBezTo>
                      <a:pt x="71" y="0"/>
                      <a:pt x="67" y="1"/>
                      <a:pt x="63" y="2"/>
                    </a:cubicBezTo>
                    <a:cubicBezTo>
                      <a:pt x="27" y="2"/>
                      <a:pt x="1" y="29"/>
                      <a:pt x="1" y="55"/>
                    </a:cubicBezTo>
                    <a:lnTo>
                      <a:pt x="1" y="278"/>
                    </a:lnTo>
                    <a:cubicBezTo>
                      <a:pt x="1" y="314"/>
                      <a:pt x="27" y="341"/>
                      <a:pt x="63" y="341"/>
                    </a:cubicBezTo>
                    <a:cubicBezTo>
                      <a:pt x="99" y="341"/>
                      <a:pt x="125" y="314"/>
                      <a:pt x="125" y="278"/>
                    </a:cubicBezTo>
                    <a:lnTo>
                      <a:pt x="125" y="55"/>
                    </a:lnTo>
                    <a:cubicBezTo>
                      <a:pt x="125" y="31"/>
                      <a:pt x="104" y="0"/>
                      <a:pt x="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2" name="Google Shape;1833;p37"/>
              <p:cNvSpPr/>
              <p:nvPr/>
            </p:nvSpPr>
            <p:spPr>
              <a:xfrm>
                <a:off x="6936286" y="3933322"/>
                <a:ext cx="18389" cy="29447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45" extrusionOk="0">
                    <a:moveTo>
                      <a:pt x="126" y="80"/>
                    </a:moveTo>
                    <a:cubicBezTo>
                      <a:pt x="126" y="89"/>
                      <a:pt x="126" y="89"/>
                      <a:pt x="117" y="98"/>
                    </a:cubicBezTo>
                    <a:cubicBezTo>
                      <a:pt x="126" y="89"/>
                      <a:pt x="126" y="81"/>
                      <a:pt x="126" y="80"/>
                    </a:cubicBezTo>
                    <a:close/>
                    <a:moveTo>
                      <a:pt x="126" y="125"/>
                    </a:moveTo>
                    <a:lnTo>
                      <a:pt x="134" y="142"/>
                    </a:lnTo>
                    <a:lnTo>
                      <a:pt x="134" y="142"/>
                    </a:lnTo>
                    <a:cubicBezTo>
                      <a:pt x="129" y="136"/>
                      <a:pt x="126" y="131"/>
                      <a:pt x="126" y="125"/>
                    </a:cubicBezTo>
                    <a:close/>
                    <a:moveTo>
                      <a:pt x="81" y="0"/>
                    </a:moveTo>
                    <a:cubicBezTo>
                      <a:pt x="63" y="0"/>
                      <a:pt x="46" y="0"/>
                      <a:pt x="37" y="9"/>
                    </a:cubicBezTo>
                    <a:cubicBezTo>
                      <a:pt x="19" y="18"/>
                      <a:pt x="10" y="27"/>
                      <a:pt x="10" y="45"/>
                    </a:cubicBezTo>
                    <a:cubicBezTo>
                      <a:pt x="1" y="80"/>
                      <a:pt x="1" y="107"/>
                      <a:pt x="1" y="143"/>
                    </a:cubicBezTo>
                    <a:cubicBezTo>
                      <a:pt x="10" y="152"/>
                      <a:pt x="10" y="161"/>
                      <a:pt x="10" y="170"/>
                    </a:cubicBezTo>
                    <a:cubicBezTo>
                      <a:pt x="19" y="188"/>
                      <a:pt x="28" y="205"/>
                      <a:pt x="37" y="214"/>
                    </a:cubicBezTo>
                    <a:cubicBezTo>
                      <a:pt x="46" y="223"/>
                      <a:pt x="54" y="241"/>
                      <a:pt x="72" y="241"/>
                    </a:cubicBezTo>
                    <a:cubicBezTo>
                      <a:pt x="78" y="244"/>
                      <a:pt x="83" y="245"/>
                      <a:pt x="88" y="245"/>
                    </a:cubicBezTo>
                    <a:cubicBezTo>
                      <a:pt x="100" y="245"/>
                      <a:pt x="111" y="238"/>
                      <a:pt x="117" y="232"/>
                    </a:cubicBezTo>
                    <a:cubicBezTo>
                      <a:pt x="135" y="232"/>
                      <a:pt x="144" y="214"/>
                      <a:pt x="144" y="196"/>
                    </a:cubicBezTo>
                    <a:cubicBezTo>
                      <a:pt x="153" y="188"/>
                      <a:pt x="153" y="170"/>
                      <a:pt x="144" y="152"/>
                    </a:cubicBezTo>
                    <a:cubicBezTo>
                      <a:pt x="140" y="149"/>
                      <a:pt x="137" y="145"/>
                      <a:pt x="134" y="142"/>
                    </a:cubicBezTo>
                    <a:lnTo>
                      <a:pt x="134" y="142"/>
                    </a:lnTo>
                    <a:cubicBezTo>
                      <a:pt x="126" y="125"/>
                      <a:pt x="126" y="116"/>
                      <a:pt x="117" y="98"/>
                    </a:cubicBezTo>
                    <a:lnTo>
                      <a:pt x="117" y="98"/>
                    </a:lnTo>
                    <a:cubicBezTo>
                      <a:pt x="126" y="107"/>
                      <a:pt x="126" y="116"/>
                      <a:pt x="126" y="116"/>
                    </a:cubicBezTo>
                    <a:cubicBezTo>
                      <a:pt x="126" y="107"/>
                      <a:pt x="126" y="89"/>
                      <a:pt x="126" y="80"/>
                    </a:cubicBezTo>
                    <a:cubicBezTo>
                      <a:pt x="126" y="63"/>
                      <a:pt x="126" y="45"/>
                      <a:pt x="117" y="27"/>
                    </a:cubicBezTo>
                    <a:cubicBezTo>
                      <a:pt x="108" y="18"/>
                      <a:pt x="99" y="9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3" name="Google Shape;1834;p37"/>
              <p:cNvSpPr/>
              <p:nvPr/>
            </p:nvSpPr>
            <p:spPr>
              <a:xfrm>
                <a:off x="6968497" y="4015652"/>
                <a:ext cx="15144" cy="35696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97" extrusionOk="0">
                    <a:moveTo>
                      <a:pt x="74" y="1"/>
                    </a:moveTo>
                    <a:cubicBezTo>
                      <a:pt x="71" y="1"/>
                      <a:pt x="67" y="1"/>
                      <a:pt x="63" y="2"/>
                    </a:cubicBezTo>
                    <a:cubicBezTo>
                      <a:pt x="36" y="2"/>
                      <a:pt x="1" y="29"/>
                      <a:pt x="1" y="56"/>
                    </a:cubicBezTo>
                    <a:lnTo>
                      <a:pt x="1" y="234"/>
                    </a:lnTo>
                    <a:cubicBezTo>
                      <a:pt x="1" y="261"/>
                      <a:pt x="36" y="296"/>
                      <a:pt x="63" y="296"/>
                    </a:cubicBezTo>
                    <a:cubicBezTo>
                      <a:pt x="99" y="288"/>
                      <a:pt x="125" y="270"/>
                      <a:pt x="125" y="234"/>
                    </a:cubicBezTo>
                    <a:lnTo>
                      <a:pt x="125" y="56"/>
                    </a:lnTo>
                    <a:cubicBezTo>
                      <a:pt x="125" y="32"/>
                      <a:pt x="104" y="1"/>
                      <a:pt x="7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4" name="Google Shape;1835;p37"/>
              <p:cNvSpPr/>
              <p:nvPr/>
            </p:nvSpPr>
            <p:spPr>
              <a:xfrm>
                <a:off x="7007078" y="4132717"/>
                <a:ext cx="15144" cy="38701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22" extrusionOk="0">
                    <a:moveTo>
                      <a:pt x="63" y="0"/>
                    </a:moveTo>
                    <a:cubicBezTo>
                      <a:pt x="27" y="0"/>
                      <a:pt x="1" y="27"/>
                      <a:pt x="1" y="63"/>
                    </a:cubicBezTo>
                    <a:lnTo>
                      <a:pt x="1" y="259"/>
                    </a:lnTo>
                    <a:cubicBezTo>
                      <a:pt x="1" y="295"/>
                      <a:pt x="27" y="322"/>
                      <a:pt x="63" y="322"/>
                    </a:cubicBezTo>
                    <a:cubicBezTo>
                      <a:pt x="99" y="322"/>
                      <a:pt x="126" y="295"/>
                      <a:pt x="126" y="259"/>
                    </a:cubicBezTo>
                    <a:lnTo>
                      <a:pt x="126" y="63"/>
                    </a:lnTo>
                    <a:cubicBezTo>
                      <a:pt x="126" y="27"/>
                      <a:pt x="99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5" name="Google Shape;1836;p37"/>
              <p:cNvSpPr/>
              <p:nvPr/>
            </p:nvSpPr>
            <p:spPr>
              <a:xfrm>
                <a:off x="7057558" y="4135962"/>
                <a:ext cx="13942" cy="35456"/>
              </a:xfrm>
              <a:custGeom>
                <a:avLst/>
                <a:gdLst/>
                <a:ahLst/>
                <a:cxnLst/>
                <a:rect l="l" t="t" r="r" b="b"/>
                <a:pathLst>
                  <a:path w="116" h="295" extrusionOk="0">
                    <a:moveTo>
                      <a:pt x="54" y="0"/>
                    </a:moveTo>
                    <a:cubicBezTo>
                      <a:pt x="27" y="0"/>
                      <a:pt x="0" y="27"/>
                      <a:pt x="0" y="63"/>
                    </a:cubicBezTo>
                    <a:lnTo>
                      <a:pt x="0" y="232"/>
                    </a:lnTo>
                    <a:cubicBezTo>
                      <a:pt x="0" y="268"/>
                      <a:pt x="27" y="295"/>
                      <a:pt x="54" y="295"/>
                    </a:cubicBezTo>
                    <a:cubicBezTo>
                      <a:pt x="89" y="295"/>
                      <a:pt x="116" y="268"/>
                      <a:pt x="116" y="232"/>
                    </a:cubicBezTo>
                    <a:lnTo>
                      <a:pt x="116" y="63"/>
                    </a:lnTo>
                    <a:cubicBezTo>
                      <a:pt x="116" y="27"/>
                      <a:pt x="89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6" name="Google Shape;1837;p37"/>
              <p:cNvSpPr/>
              <p:nvPr/>
            </p:nvSpPr>
            <p:spPr>
              <a:xfrm>
                <a:off x="6934243" y="4135962"/>
                <a:ext cx="14062" cy="40985"/>
              </a:xfrm>
              <a:custGeom>
                <a:avLst/>
                <a:gdLst/>
                <a:ahLst/>
                <a:cxnLst/>
                <a:rect l="l" t="t" r="r" b="b"/>
                <a:pathLst>
                  <a:path w="117" h="341" extrusionOk="0">
                    <a:moveTo>
                      <a:pt x="54" y="0"/>
                    </a:moveTo>
                    <a:cubicBezTo>
                      <a:pt x="27" y="0"/>
                      <a:pt x="0" y="27"/>
                      <a:pt x="0" y="63"/>
                    </a:cubicBezTo>
                    <a:lnTo>
                      <a:pt x="0" y="277"/>
                    </a:lnTo>
                    <a:cubicBezTo>
                      <a:pt x="0" y="309"/>
                      <a:pt x="21" y="341"/>
                      <a:pt x="45" y="341"/>
                    </a:cubicBezTo>
                    <a:cubicBezTo>
                      <a:pt x="48" y="341"/>
                      <a:pt x="51" y="340"/>
                      <a:pt x="54" y="339"/>
                    </a:cubicBezTo>
                    <a:cubicBezTo>
                      <a:pt x="89" y="339"/>
                      <a:pt x="116" y="312"/>
                      <a:pt x="116" y="277"/>
                    </a:cubicBezTo>
                    <a:lnTo>
                      <a:pt x="116" y="63"/>
                    </a:lnTo>
                    <a:cubicBezTo>
                      <a:pt x="116" y="27"/>
                      <a:pt x="89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7" name="Google Shape;1838;p37"/>
              <p:cNvSpPr/>
              <p:nvPr/>
            </p:nvSpPr>
            <p:spPr>
              <a:xfrm>
                <a:off x="7187243" y="4218052"/>
                <a:ext cx="19471" cy="41345"/>
              </a:xfrm>
              <a:custGeom>
                <a:avLst/>
                <a:gdLst/>
                <a:ahLst/>
                <a:cxnLst/>
                <a:rect l="l" t="t" r="r" b="b"/>
                <a:pathLst>
                  <a:path w="162" h="344" extrusionOk="0">
                    <a:moveTo>
                      <a:pt x="63" y="0"/>
                    </a:moveTo>
                    <a:cubicBezTo>
                      <a:pt x="57" y="0"/>
                      <a:pt x="51" y="1"/>
                      <a:pt x="45" y="4"/>
                    </a:cubicBezTo>
                    <a:cubicBezTo>
                      <a:pt x="9" y="13"/>
                      <a:pt x="0" y="40"/>
                      <a:pt x="0" y="76"/>
                    </a:cubicBezTo>
                    <a:lnTo>
                      <a:pt x="36" y="299"/>
                    </a:lnTo>
                    <a:cubicBezTo>
                      <a:pt x="45" y="316"/>
                      <a:pt x="54" y="325"/>
                      <a:pt x="72" y="334"/>
                    </a:cubicBezTo>
                    <a:cubicBezTo>
                      <a:pt x="81" y="343"/>
                      <a:pt x="99" y="343"/>
                      <a:pt x="116" y="343"/>
                    </a:cubicBezTo>
                    <a:cubicBezTo>
                      <a:pt x="152" y="334"/>
                      <a:pt x="161" y="299"/>
                      <a:pt x="161" y="263"/>
                    </a:cubicBezTo>
                    <a:lnTo>
                      <a:pt x="116" y="49"/>
                    </a:lnTo>
                    <a:cubicBezTo>
                      <a:pt x="116" y="31"/>
                      <a:pt x="108" y="13"/>
                      <a:pt x="90" y="4"/>
                    </a:cubicBezTo>
                    <a:cubicBezTo>
                      <a:pt x="84" y="4"/>
                      <a:pt x="74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8" name="Google Shape;1839;p37"/>
              <p:cNvSpPr/>
              <p:nvPr/>
            </p:nvSpPr>
            <p:spPr>
              <a:xfrm>
                <a:off x="7024265" y="4212042"/>
                <a:ext cx="15144" cy="30168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51" extrusionOk="0">
                    <a:moveTo>
                      <a:pt x="63" y="1"/>
                    </a:moveTo>
                    <a:cubicBezTo>
                      <a:pt x="54" y="1"/>
                      <a:pt x="36" y="10"/>
                      <a:pt x="18" y="18"/>
                    </a:cubicBezTo>
                    <a:cubicBezTo>
                      <a:pt x="9" y="36"/>
                      <a:pt x="0" y="45"/>
                      <a:pt x="0" y="63"/>
                    </a:cubicBezTo>
                    <a:lnTo>
                      <a:pt x="0" y="188"/>
                    </a:lnTo>
                    <a:cubicBezTo>
                      <a:pt x="0" y="206"/>
                      <a:pt x="9" y="215"/>
                      <a:pt x="18" y="233"/>
                    </a:cubicBezTo>
                    <a:cubicBezTo>
                      <a:pt x="36" y="241"/>
                      <a:pt x="54" y="250"/>
                      <a:pt x="63" y="250"/>
                    </a:cubicBezTo>
                    <a:cubicBezTo>
                      <a:pt x="81" y="250"/>
                      <a:pt x="99" y="241"/>
                      <a:pt x="108" y="233"/>
                    </a:cubicBezTo>
                    <a:cubicBezTo>
                      <a:pt x="116" y="215"/>
                      <a:pt x="125" y="206"/>
                      <a:pt x="125" y="188"/>
                    </a:cubicBezTo>
                    <a:lnTo>
                      <a:pt x="125" y="63"/>
                    </a:lnTo>
                    <a:cubicBezTo>
                      <a:pt x="125" y="45"/>
                      <a:pt x="116" y="27"/>
                      <a:pt x="108" y="18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89" name="Google Shape;1840;p37"/>
              <p:cNvSpPr/>
              <p:nvPr/>
            </p:nvSpPr>
            <p:spPr>
              <a:xfrm>
                <a:off x="7115369" y="4288243"/>
                <a:ext cx="15144" cy="3329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77" extrusionOk="0">
                    <a:moveTo>
                      <a:pt x="63" y="0"/>
                    </a:moveTo>
                    <a:cubicBezTo>
                      <a:pt x="36" y="9"/>
                      <a:pt x="1" y="27"/>
                      <a:pt x="1" y="62"/>
                    </a:cubicBezTo>
                    <a:lnTo>
                      <a:pt x="1" y="214"/>
                    </a:lnTo>
                    <a:cubicBezTo>
                      <a:pt x="1" y="232"/>
                      <a:pt x="10" y="241"/>
                      <a:pt x="19" y="259"/>
                    </a:cubicBezTo>
                    <a:cubicBezTo>
                      <a:pt x="36" y="268"/>
                      <a:pt x="54" y="277"/>
                      <a:pt x="63" y="277"/>
                    </a:cubicBezTo>
                    <a:cubicBezTo>
                      <a:pt x="99" y="268"/>
                      <a:pt x="126" y="250"/>
                      <a:pt x="126" y="214"/>
                    </a:cubicBezTo>
                    <a:lnTo>
                      <a:pt x="126" y="62"/>
                    </a:lnTo>
                    <a:cubicBezTo>
                      <a:pt x="126" y="54"/>
                      <a:pt x="117" y="36"/>
                      <a:pt x="108" y="18"/>
                    </a:cubicBezTo>
                    <a:cubicBezTo>
                      <a:pt x="99" y="9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0" name="Google Shape;1841;p37"/>
              <p:cNvSpPr/>
              <p:nvPr/>
            </p:nvSpPr>
            <p:spPr>
              <a:xfrm>
                <a:off x="7145417" y="4135962"/>
                <a:ext cx="15144" cy="32211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68" extrusionOk="0">
                    <a:moveTo>
                      <a:pt x="63" y="0"/>
                    </a:moveTo>
                    <a:cubicBezTo>
                      <a:pt x="27" y="0"/>
                      <a:pt x="1" y="27"/>
                      <a:pt x="1" y="63"/>
                    </a:cubicBezTo>
                    <a:lnTo>
                      <a:pt x="1" y="205"/>
                    </a:lnTo>
                    <a:cubicBezTo>
                      <a:pt x="1" y="223"/>
                      <a:pt x="9" y="241"/>
                      <a:pt x="18" y="250"/>
                    </a:cubicBezTo>
                    <a:cubicBezTo>
                      <a:pt x="27" y="259"/>
                      <a:pt x="45" y="268"/>
                      <a:pt x="63" y="268"/>
                    </a:cubicBezTo>
                    <a:cubicBezTo>
                      <a:pt x="90" y="268"/>
                      <a:pt x="125" y="241"/>
                      <a:pt x="125" y="205"/>
                    </a:cubicBezTo>
                    <a:lnTo>
                      <a:pt x="125" y="63"/>
                    </a:lnTo>
                    <a:cubicBezTo>
                      <a:pt x="125" y="45"/>
                      <a:pt x="117" y="27"/>
                      <a:pt x="108" y="18"/>
                    </a:cubicBezTo>
                    <a:cubicBezTo>
                      <a:pt x="90" y="9"/>
                      <a:pt x="72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1" name="Google Shape;1842;p37"/>
              <p:cNvSpPr/>
              <p:nvPr/>
            </p:nvSpPr>
            <p:spPr>
              <a:xfrm>
                <a:off x="7256953" y="4183076"/>
                <a:ext cx="15144" cy="20552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71" extrusionOk="0">
                    <a:moveTo>
                      <a:pt x="45" y="1"/>
                    </a:moveTo>
                    <a:cubicBezTo>
                      <a:pt x="36" y="1"/>
                      <a:pt x="27" y="10"/>
                      <a:pt x="18" y="19"/>
                    </a:cubicBezTo>
                    <a:cubicBezTo>
                      <a:pt x="18" y="19"/>
                      <a:pt x="9" y="28"/>
                      <a:pt x="9" y="28"/>
                    </a:cubicBezTo>
                    <a:cubicBezTo>
                      <a:pt x="0" y="36"/>
                      <a:pt x="0" y="45"/>
                      <a:pt x="0" y="63"/>
                    </a:cubicBezTo>
                    <a:lnTo>
                      <a:pt x="0" y="108"/>
                    </a:lnTo>
                    <a:cubicBezTo>
                      <a:pt x="0" y="117"/>
                      <a:pt x="0" y="126"/>
                      <a:pt x="9" y="135"/>
                    </a:cubicBezTo>
                    <a:cubicBezTo>
                      <a:pt x="9" y="143"/>
                      <a:pt x="9" y="143"/>
                      <a:pt x="18" y="152"/>
                    </a:cubicBezTo>
                    <a:cubicBezTo>
                      <a:pt x="27" y="161"/>
                      <a:pt x="27" y="161"/>
                      <a:pt x="36" y="161"/>
                    </a:cubicBezTo>
                    <a:cubicBezTo>
                      <a:pt x="45" y="170"/>
                      <a:pt x="54" y="170"/>
                      <a:pt x="63" y="170"/>
                    </a:cubicBezTo>
                    <a:lnTo>
                      <a:pt x="81" y="170"/>
                    </a:lnTo>
                    <a:cubicBezTo>
                      <a:pt x="90" y="161"/>
                      <a:pt x="98" y="161"/>
                      <a:pt x="107" y="152"/>
                    </a:cubicBezTo>
                    <a:cubicBezTo>
                      <a:pt x="107" y="152"/>
                      <a:pt x="107" y="143"/>
                      <a:pt x="116" y="143"/>
                    </a:cubicBezTo>
                    <a:cubicBezTo>
                      <a:pt x="116" y="135"/>
                      <a:pt x="125" y="117"/>
                      <a:pt x="125" y="108"/>
                    </a:cubicBezTo>
                    <a:lnTo>
                      <a:pt x="125" y="63"/>
                    </a:lnTo>
                    <a:cubicBezTo>
                      <a:pt x="125" y="54"/>
                      <a:pt x="125" y="45"/>
                      <a:pt x="116" y="36"/>
                    </a:cubicBezTo>
                    <a:cubicBezTo>
                      <a:pt x="116" y="28"/>
                      <a:pt x="107" y="19"/>
                      <a:pt x="107" y="19"/>
                    </a:cubicBezTo>
                    <a:cubicBezTo>
                      <a:pt x="98" y="10"/>
                      <a:pt x="90" y="10"/>
                      <a:pt x="8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2" name="Google Shape;1843;p37"/>
              <p:cNvSpPr/>
              <p:nvPr/>
            </p:nvSpPr>
            <p:spPr>
              <a:xfrm>
                <a:off x="7359836" y="4156274"/>
                <a:ext cx="15144" cy="41946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49" extrusionOk="0">
                    <a:moveTo>
                      <a:pt x="63" y="1"/>
                    </a:moveTo>
                    <a:cubicBezTo>
                      <a:pt x="28" y="1"/>
                      <a:pt x="1" y="27"/>
                      <a:pt x="1" y="63"/>
                    </a:cubicBezTo>
                    <a:lnTo>
                      <a:pt x="1" y="286"/>
                    </a:lnTo>
                    <a:cubicBezTo>
                      <a:pt x="1" y="313"/>
                      <a:pt x="28" y="349"/>
                      <a:pt x="63" y="349"/>
                    </a:cubicBezTo>
                    <a:cubicBezTo>
                      <a:pt x="90" y="340"/>
                      <a:pt x="126" y="322"/>
                      <a:pt x="126" y="286"/>
                    </a:cubicBezTo>
                    <a:lnTo>
                      <a:pt x="126" y="63"/>
                    </a:lnTo>
                    <a:cubicBezTo>
                      <a:pt x="126" y="27"/>
                      <a:pt x="90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3" name="Google Shape;1844;p37"/>
              <p:cNvSpPr/>
              <p:nvPr/>
            </p:nvSpPr>
            <p:spPr>
              <a:xfrm>
                <a:off x="7412359" y="4088727"/>
                <a:ext cx="15144" cy="32331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69" extrusionOk="0">
                    <a:moveTo>
                      <a:pt x="63" y="1"/>
                    </a:moveTo>
                    <a:cubicBezTo>
                      <a:pt x="28" y="1"/>
                      <a:pt x="1" y="27"/>
                      <a:pt x="1" y="63"/>
                    </a:cubicBezTo>
                    <a:lnTo>
                      <a:pt x="1" y="206"/>
                    </a:lnTo>
                    <a:cubicBezTo>
                      <a:pt x="1" y="224"/>
                      <a:pt x="10" y="242"/>
                      <a:pt x="19" y="250"/>
                    </a:cubicBezTo>
                    <a:cubicBezTo>
                      <a:pt x="28" y="259"/>
                      <a:pt x="45" y="268"/>
                      <a:pt x="63" y="268"/>
                    </a:cubicBezTo>
                    <a:cubicBezTo>
                      <a:pt x="99" y="268"/>
                      <a:pt x="126" y="242"/>
                      <a:pt x="126" y="206"/>
                    </a:cubicBezTo>
                    <a:lnTo>
                      <a:pt x="126" y="63"/>
                    </a:lnTo>
                    <a:cubicBezTo>
                      <a:pt x="126" y="45"/>
                      <a:pt x="117" y="27"/>
                      <a:pt x="108" y="19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4" name="Google Shape;1845;p37"/>
              <p:cNvSpPr/>
              <p:nvPr/>
            </p:nvSpPr>
            <p:spPr>
              <a:xfrm>
                <a:off x="7356591" y="4047983"/>
                <a:ext cx="18389" cy="23677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97" extrusionOk="0">
                    <a:moveTo>
                      <a:pt x="46" y="1"/>
                    </a:moveTo>
                    <a:cubicBezTo>
                      <a:pt x="28" y="10"/>
                      <a:pt x="19" y="19"/>
                      <a:pt x="10" y="27"/>
                    </a:cubicBezTo>
                    <a:cubicBezTo>
                      <a:pt x="1" y="45"/>
                      <a:pt x="1" y="63"/>
                      <a:pt x="1" y="81"/>
                    </a:cubicBezTo>
                    <a:cubicBezTo>
                      <a:pt x="10" y="99"/>
                      <a:pt x="19" y="126"/>
                      <a:pt x="28" y="152"/>
                    </a:cubicBezTo>
                    <a:cubicBezTo>
                      <a:pt x="28" y="161"/>
                      <a:pt x="37" y="161"/>
                      <a:pt x="37" y="170"/>
                    </a:cubicBezTo>
                    <a:cubicBezTo>
                      <a:pt x="46" y="179"/>
                      <a:pt x="46" y="179"/>
                      <a:pt x="55" y="188"/>
                    </a:cubicBezTo>
                    <a:cubicBezTo>
                      <a:pt x="63" y="188"/>
                      <a:pt x="72" y="197"/>
                      <a:pt x="81" y="197"/>
                    </a:cubicBezTo>
                    <a:lnTo>
                      <a:pt x="99" y="197"/>
                    </a:lnTo>
                    <a:cubicBezTo>
                      <a:pt x="117" y="188"/>
                      <a:pt x="135" y="179"/>
                      <a:pt x="144" y="161"/>
                    </a:cubicBezTo>
                    <a:cubicBezTo>
                      <a:pt x="144" y="152"/>
                      <a:pt x="153" y="135"/>
                      <a:pt x="144" y="117"/>
                    </a:cubicBezTo>
                    <a:lnTo>
                      <a:pt x="117" y="45"/>
                    </a:lnTo>
                    <a:cubicBezTo>
                      <a:pt x="117" y="36"/>
                      <a:pt x="117" y="27"/>
                      <a:pt x="108" y="27"/>
                    </a:cubicBezTo>
                    <a:cubicBezTo>
                      <a:pt x="108" y="19"/>
                      <a:pt x="99" y="10"/>
                      <a:pt x="90" y="10"/>
                    </a:cubicBezTo>
                    <a:cubicBezTo>
                      <a:pt x="81" y="1"/>
                      <a:pt x="81" y="1"/>
                      <a:pt x="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5" name="Google Shape;1846;p37"/>
              <p:cNvSpPr/>
              <p:nvPr/>
            </p:nvSpPr>
            <p:spPr>
              <a:xfrm>
                <a:off x="7404907" y="4036204"/>
                <a:ext cx="18389" cy="15144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26" extrusionOk="0">
                    <a:moveTo>
                      <a:pt x="81" y="1"/>
                    </a:moveTo>
                    <a:cubicBezTo>
                      <a:pt x="0" y="1"/>
                      <a:pt x="0" y="125"/>
                      <a:pt x="81" y="125"/>
                    </a:cubicBezTo>
                    <a:cubicBezTo>
                      <a:pt x="152" y="125"/>
                      <a:pt x="152" y="1"/>
                      <a:pt x="8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6" name="Google Shape;1847;p37"/>
              <p:cNvSpPr/>
              <p:nvPr/>
            </p:nvSpPr>
            <p:spPr>
              <a:xfrm>
                <a:off x="7333033" y="3959643"/>
                <a:ext cx="15144" cy="2956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46" extrusionOk="0">
                    <a:moveTo>
                      <a:pt x="77" y="1"/>
                    </a:moveTo>
                    <a:cubicBezTo>
                      <a:pt x="73" y="1"/>
                      <a:pt x="68" y="2"/>
                      <a:pt x="63" y="4"/>
                    </a:cubicBezTo>
                    <a:cubicBezTo>
                      <a:pt x="45" y="4"/>
                      <a:pt x="27" y="4"/>
                      <a:pt x="19" y="22"/>
                    </a:cubicBezTo>
                    <a:cubicBezTo>
                      <a:pt x="10" y="31"/>
                      <a:pt x="1" y="49"/>
                      <a:pt x="1" y="58"/>
                    </a:cubicBezTo>
                    <a:lnTo>
                      <a:pt x="1" y="183"/>
                    </a:lnTo>
                    <a:cubicBezTo>
                      <a:pt x="1" y="200"/>
                      <a:pt x="10" y="218"/>
                      <a:pt x="19" y="227"/>
                    </a:cubicBezTo>
                    <a:cubicBezTo>
                      <a:pt x="27" y="236"/>
                      <a:pt x="45" y="245"/>
                      <a:pt x="63" y="245"/>
                    </a:cubicBezTo>
                    <a:cubicBezTo>
                      <a:pt x="81" y="245"/>
                      <a:pt x="99" y="236"/>
                      <a:pt x="108" y="227"/>
                    </a:cubicBezTo>
                    <a:cubicBezTo>
                      <a:pt x="117" y="218"/>
                      <a:pt x="126" y="200"/>
                      <a:pt x="126" y="183"/>
                    </a:cubicBezTo>
                    <a:lnTo>
                      <a:pt x="126" y="58"/>
                    </a:lnTo>
                    <a:cubicBezTo>
                      <a:pt x="126" y="49"/>
                      <a:pt x="117" y="31"/>
                      <a:pt x="108" y="22"/>
                    </a:cubicBezTo>
                    <a:cubicBezTo>
                      <a:pt x="101" y="9"/>
                      <a:pt x="90" y="1"/>
                      <a:pt x="7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7" name="Google Shape;1848;p37"/>
              <p:cNvSpPr/>
              <p:nvPr/>
            </p:nvSpPr>
            <p:spPr>
              <a:xfrm>
                <a:off x="7262241" y="3945100"/>
                <a:ext cx="15144" cy="2692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24" extrusionOk="0">
                    <a:moveTo>
                      <a:pt x="63" y="0"/>
                    </a:moveTo>
                    <a:cubicBezTo>
                      <a:pt x="54" y="0"/>
                      <a:pt x="37" y="0"/>
                      <a:pt x="19" y="18"/>
                    </a:cubicBezTo>
                    <a:cubicBezTo>
                      <a:pt x="10" y="27"/>
                      <a:pt x="1" y="45"/>
                      <a:pt x="1" y="63"/>
                    </a:cubicBezTo>
                    <a:lnTo>
                      <a:pt x="1" y="161"/>
                    </a:lnTo>
                    <a:cubicBezTo>
                      <a:pt x="1" y="170"/>
                      <a:pt x="10" y="188"/>
                      <a:pt x="19" y="205"/>
                    </a:cubicBezTo>
                    <a:cubicBezTo>
                      <a:pt x="37" y="214"/>
                      <a:pt x="54" y="223"/>
                      <a:pt x="63" y="223"/>
                    </a:cubicBezTo>
                    <a:cubicBezTo>
                      <a:pt x="81" y="214"/>
                      <a:pt x="99" y="214"/>
                      <a:pt x="108" y="205"/>
                    </a:cubicBezTo>
                    <a:cubicBezTo>
                      <a:pt x="117" y="188"/>
                      <a:pt x="126" y="179"/>
                      <a:pt x="126" y="161"/>
                    </a:cubicBezTo>
                    <a:lnTo>
                      <a:pt x="126" y="63"/>
                    </a:lnTo>
                    <a:cubicBezTo>
                      <a:pt x="126" y="45"/>
                      <a:pt x="117" y="27"/>
                      <a:pt x="108" y="18"/>
                    </a:cubicBezTo>
                    <a:cubicBezTo>
                      <a:pt x="99" y="9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8" name="Google Shape;1849;p37"/>
              <p:cNvSpPr/>
              <p:nvPr/>
            </p:nvSpPr>
            <p:spPr>
              <a:xfrm>
                <a:off x="7283755" y="3847506"/>
                <a:ext cx="14062" cy="26923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24" extrusionOk="0">
                    <a:moveTo>
                      <a:pt x="54" y="0"/>
                    </a:moveTo>
                    <a:cubicBezTo>
                      <a:pt x="45" y="0"/>
                      <a:pt x="27" y="9"/>
                      <a:pt x="18" y="18"/>
                    </a:cubicBezTo>
                    <a:cubicBezTo>
                      <a:pt x="0" y="36"/>
                      <a:pt x="0" y="45"/>
                      <a:pt x="0" y="63"/>
                    </a:cubicBezTo>
                    <a:lnTo>
                      <a:pt x="0" y="161"/>
                    </a:lnTo>
                    <a:cubicBezTo>
                      <a:pt x="0" y="179"/>
                      <a:pt x="0" y="197"/>
                      <a:pt x="18" y="206"/>
                    </a:cubicBezTo>
                    <a:cubicBezTo>
                      <a:pt x="27" y="215"/>
                      <a:pt x="45" y="224"/>
                      <a:pt x="54" y="224"/>
                    </a:cubicBezTo>
                    <a:cubicBezTo>
                      <a:pt x="72" y="224"/>
                      <a:pt x="90" y="215"/>
                      <a:pt x="98" y="206"/>
                    </a:cubicBezTo>
                    <a:cubicBezTo>
                      <a:pt x="116" y="197"/>
                      <a:pt x="116" y="179"/>
                      <a:pt x="116" y="161"/>
                    </a:cubicBezTo>
                    <a:lnTo>
                      <a:pt x="116" y="63"/>
                    </a:lnTo>
                    <a:cubicBezTo>
                      <a:pt x="116" y="45"/>
                      <a:pt x="116" y="36"/>
                      <a:pt x="98" y="18"/>
                    </a:cubicBezTo>
                    <a:cubicBezTo>
                      <a:pt x="90" y="9"/>
                      <a:pt x="72" y="0"/>
                      <a:pt x="5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99" name="Google Shape;1850;p37"/>
              <p:cNvSpPr/>
              <p:nvPr/>
            </p:nvSpPr>
            <p:spPr>
              <a:xfrm>
                <a:off x="7165849" y="3850751"/>
                <a:ext cx="15024" cy="35456"/>
              </a:xfrm>
              <a:custGeom>
                <a:avLst/>
                <a:gdLst/>
                <a:ahLst/>
                <a:cxnLst/>
                <a:rect l="l" t="t" r="r" b="b"/>
                <a:pathLst>
                  <a:path w="125" h="295" extrusionOk="0">
                    <a:moveTo>
                      <a:pt x="62" y="0"/>
                    </a:moveTo>
                    <a:cubicBezTo>
                      <a:pt x="27" y="0"/>
                      <a:pt x="0" y="27"/>
                      <a:pt x="0" y="63"/>
                    </a:cubicBezTo>
                    <a:lnTo>
                      <a:pt x="0" y="232"/>
                    </a:lnTo>
                    <a:cubicBezTo>
                      <a:pt x="0" y="268"/>
                      <a:pt x="27" y="295"/>
                      <a:pt x="62" y="295"/>
                    </a:cubicBezTo>
                    <a:cubicBezTo>
                      <a:pt x="98" y="295"/>
                      <a:pt x="125" y="268"/>
                      <a:pt x="125" y="232"/>
                    </a:cubicBezTo>
                    <a:lnTo>
                      <a:pt x="125" y="63"/>
                    </a:lnTo>
                    <a:cubicBezTo>
                      <a:pt x="125" y="27"/>
                      <a:pt x="98" y="0"/>
                      <a:pt x="6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0" name="Google Shape;1851;p37"/>
              <p:cNvSpPr/>
              <p:nvPr/>
            </p:nvSpPr>
            <p:spPr>
              <a:xfrm>
                <a:off x="7200103" y="3801353"/>
                <a:ext cx="18389" cy="2379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98" extrusionOk="0">
                    <a:moveTo>
                      <a:pt x="45" y="1"/>
                    </a:moveTo>
                    <a:cubicBezTo>
                      <a:pt x="36" y="10"/>
                      <a:pt x="18" y="19"/>
                      <a:pt x="9" y="28"/>
                    </a:cubicBezTo>
                    <a:cubicBezTo>
                      <a:pt x="1" y="45"/>
                      <a:pt x="1" y="63"/>
                      <a:pt x="9" y="72"/>
                    </a:cubicBezTo>
                    <a:cubicBezTo>
                      <a:pt x="9" y="99"/>
                      <a:pt x="18" y="126"/>
                      <a:pt x="27" y="153"/>
                    </a:cubicBezTo>
                    <a:cubicBezTo>
                      <a:pt x="27" y="161"/>
                      <a:pt x="36" y="161"/>
                      <a:pt x="36" y="170"/>
                    </a:cubicBezTo>
                    <a:cubicBezTo>
                      <a:pt x="45" y="179"/>
                      <a:pt x="54" y="179"/>
                      <a:pt x="54" y="188"/>
                    </a:cubicBezTo>
                    <a:cubicBezTo>
                      <a:pt x="63" y="188"/>
                      <a:pt x="72" y="197"/>
                      <a:pt x="81" y="197"/>
                    </a:cubicBezTo>
                    <a:cubicBezTo>
                      <a:pt x="90" y="197"/>
                      <a:pt x="99" y="197"/>
                      <a:pt x="108" y="188"/>
                    </a:cubicBezTo>
                    <a:cubicBezTo>
                      <a:pt x="116" y="188"/>
                      <a:pt x="134" y="179"/>
                      <a:pt x="143" y="161"/>
                    </a:cubicBezTo>
                    <a:cubicBezTo>
                      <a:pt x="152" y="153"/>
                      <a:pt x="152" y="135"/>
                      <a:pt x="152" y="117"/>
                    </a:cubicBezTo>
                    <a:cubicBezTo>
                      <a:pt x="143" y="90"/>
                      <a:pt x="134" y="72"/>
                      <a:pt x="125" y="45"/>
                    </a:cubicBezTo>
                    <a:cubicBezTo>
                      <a:pt x="125" y="37"/>
                      <a:pt x="116" y="28"/>
                      <a:pt x="116" y="19"/>
                    </a:cubicBezTo>
                    <a:cubicBezTo>
                      <a:pt x="108" y="19"/>
                      <a:pt x="99" y="10"/>
                      <a:pt x="99" y="10"/>
                    </a:cubicBezTo>
                    <a:cubicBezTo>
                      <a:pt x="90" y="1"/>
                      <a:pt x="81" y="1"/>
                      <a:pt x="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1" name="Google Shape;1852;p37"/>
              <p:cNvSpPr/>
              <p:nvPr/>
            </p:nvSpPr>
            <p:spPr>
              <a:xfrm>
                <a:off x="7097220" y="3912409"/>
                <a:ext cx="18269" cy="30047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50" extrusionOk="0">
                    <a:moveTo>
                      <a:pt x="64" y="1"/>
                    </a:moveTo>
                    <a:cubicBezTo>
                      <a:pt x="60" y="1"/>
                      <a:pt x="56" y="2"/>
                      <a:pt x="54" y="5"/>
                    </a:cubicBezTo>
                    <a:cubicBezTo>
                      <a:pt x="36" y="14"/>
                      <a:pt x="18" y="23"/>
                      <a:pt x="9" y="31"/>
                    </a:cubicBezTo>
                    <a:cubicBezTo>
                      <a:pt x="9" y="49"/>
                      <a:pt x="0" y="67"/>
                      <a:pt x="9" y="76"/>
                    </a:cubicBezTo>
                    <a:lnTo>
                      <a:pt x="36" y="201"/>
                    </a:lnTo>
                    <a:cubicBezTo>
                      <a:pt x="36" y="219"/>
                      <a:pt x="45" y="228"/>
                      <a:pt x="63" y="237"/>
                    </a:cubicBezTo>
                    <a:cubicBezTo>
                      <a:pt x="69" y="243"/>
                      <a:pt x="80" y="249"/>
                      <a:pt x="92" y="249"/>
                    </a:cubicBezTo>
                    <a:cubicBezTo>
                      <a:pt x="97" y="249"/>
                      <a:pt x="102" y="248"/>
                      <a:pt x="107" y="246"/>
                    </a:cubicBezTo>
                    <a:cubicBezTo>
                      <a:pt x="125" y="237"/>
                      <a:pt x="134" y="228"/>
                      <a:pt x="143" y="219"/>
                    </a:cubicBezTo>
                    <a:cubicBezTo>
                      <a:pt x="152" y="201"/>
                      <a:pt x="152" y="183"/>
                      <a:pt x="152" y="174"/>
                    </a:cubicBezTo>
                    <a:lnTo>
                      <a:pt x="125" y="49"/>
                    </a:lnTo>
                    <a:cubicBezTo>
                      <a:pt x="125" y="31"/>
                      <a:pt x="107" y="23"/>
                      <a:pt x="98" y="14"/>
                    </a:cubicBezTo>
                    <a:cubicBezTo>
                      <a:pt x="86" y="7"/>
                      <a:pt x="73" y="1"/>
                      <a:pt x="64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2" name="Google Shape;1853;p37"/>
              <p:cNvSpPr/>
              <p:nvPr/>
            </p:nvSpPr>
            <p:spPr>
              <a:xfrm>
                <a:off x="7039289" y="3938610"/>
                <a:ext cx="15144" cy="3341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78" extrusionOk="0">
                    <a:moveTo>
                      <a:pt x="63" y="1"/>
                    </a:moveTo>
                    <a:cubicBezTo>
                      <a:pt x="27" y="10"/>
                      <a:pt x="0" y="28"/>
                      <a:pt x="0" y="63"/>
                    </a:cubicBezTo>
                    <a:lnTo>
                      <a:pt x="0" y="215"/>
                    </a:lnTo>
                    <a:cubicBezTo>
                      <a:pt x="0" y="224"/>
                      <a:pt x="9" y="242"/>
                      <a:pt x="18" y="259"/>
                    </a:cubicBezTo>
                    <a:cubicBezTo>
                      <a:pt x="27" y="268"/>
                      <a:pt x="45" y="277"/>
                      <a:pt x="63" y="277"/>
                    </a:cubicBezTo>
                    <a:cubicBezTo>
                      <a:pt x="98" y="268"/>
                      <a:pt x="125" y="251"/>
                      <a:pt x="125" y="215"/>
                    </a:cubicBezTo>
                    <a:lnTo>
                      <a:pt x="125" y="63"/>
                    </a:lnTo>
                    <a:cubicBezTo>
                      <a:pt x="125" y="45"/>
                      <a:pt x="116" y="36"/>
                      <a:pt x="107" y="19"/>
                    </a:cubicBezTo>
                    <a:cubicBezTo>
                      <a:pt x="98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3" name="Google Shape;1854;p37"/>
              <p:cNvSpPr/>
              <p:nvPr/>
            </p:nvSpPr>
            <p:spPr>
              <a:xfrm>
                <a:off x="7066091" y="4027190"/>
                <a:ext cx="15144" cy="32692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72" extrusionOk="0">
                    <a:moveTo>
                      <a:pt x="72" y="1"/>
                    </a:moveTo>
                    <a:cubicBezTo>
                      <a:pt x="68" y="1"/>
                      <a:pt x="65" y="2"/>
                      <a:pt x="63" y="4"/>
                    </a:cubicBezTo>
                    <a:cubicBezTo>
                      <a:pt x="27" y="4"/>
                      <a:pt x="0" y="31"/>
                      <a:pt x="0" y="58"/>
                    </a:cubicBezTo>
                    <a:lnTo>
                      <a:pt x="0" y="209"/>
                    </a:lnTo>
                    <a:cubicBezTo>
                      <a:pt x="0" y="227"/>
                      <a:pt x="9" y="236"/>
                      <a:pt x="18" y="254"/>
                    </a:cubicBezTo>
                    <a:cubicBezTo>
                      <a:pt x="27" y="263"/>
                      <a:pt x="45" y="272"/>
                      <a:pt x="63" y="272"/>
                    </a:cubicBezTo>
                    <a:cubicBezTo>
                      <a:pt x="90" y="272"/>
                      <a:pt x="125" y="245"/>
                      <a:pt x="125" y="209"/>
                    </a:cubicBezTo>
                    <a:lnTo>
                      <a:pt x="125" y="58"/>
                    </a:lnTo>
                    <a:cubicBezTo>
                      <a:pt x="125" y="49"/>
                      <a:pt x="116" y="31"/>
                      <a:pt x="107" y="22"/>
                    </a:cubicBezTo>
                    <a:cubicBezTo>
                      <a:pt x="94" y="9"/>
                      <a:pt x="81" y="1"/>
                      <a:pt x="7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4" name="Google Shape;1855;p37"/>
              <p:cNvSpPr/>
              <p:nvPr/>
            </p:nvSpPr>
            <p:spPr>
              <a:xfrm>
                <a:off x="7015732" y="4059761"/>
                <a:ext cx="15024" cy="37860"/>
              </a:xfrm>
              <a:custGeom>
                <a:avLst/>
                <a:gdLst/>
                <a:ahLst/>
                <a:cxnLst/>
                <a:rect l="l" t="t" r="r" b="b"/>
                <a:pathLst>
                  <a:path w="125" h="315" extrusionOk="0">
                    <a:moveTo>
                      <a:pt x="63" y="1"/>
                    </a:moveTo>
                    <a:cubicBezTo>
                      <a:pt x="27" y="1"/>
                      <a:pt x="0" y="28"/>
                      <a:pt x="0" y="63"/>
                    </a:cubicBezTo>
                    <a:lnTo>
                      <a:pt x="0" y="251"/>
                    </a:lnTo>
                    <a:cubicBezTo>
                      <a:pt x="0" y="283"/>
                      <a:pt x="21" y="314"/>
                      <a:pt x="52" y="314"/>
                    </a:cubicBezTo>
                    <a:cubicBezTo>
                      <a:pt x="55" y="314"/>
                      <a:pt x="59" y="314"/>
                      <a:pt x="63" y="313"/>
                    </a:cubicBezTo>
                    <a:cubicBezTo>
                      <a:pt x="98" y="313"/>
                      <a:pt x="125" y="286"/>
                      <a:pt x="125" y="251"/>
                    </a:cubicBezTo>
                    <a:lnTo>
                      <a:pt x="125" y="63"/>
                    </a:lnTo>
                    <a:cubicBezTo>
                      <a:pt x="125" y="28"/>
                      <a:pt x="98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5" name="Google Shape;1856;p37"/>
              <p:cNvSpPr/>
              <p:nvPr/>
            </p:nvSpPr>
            <p:spPr>
              <a:xfrm>
                <a:off x="7124023" y="3997623"/>
                <a:ext cx="19351" cy="35456"/>
              </a:xfrm>
              <a:custGeom>
                <a:avLst/>
                <a:gdLst/>
                <a:ahLst/>
                <a:cxnLst/>
                <a:rect l="l" t="t" r="r" b="b"/>
                <a:pathLst>
                  <a:path w="161" h="295" extrusionOk="0">
                    <a:moveTo>
                      <a:pt x="71" y="0"/>
                    </a:moveTo>
                    <a:cubicBezTo>
                      <a:pt x="54" y="0"/>
                      <a:pt x="36" y="9"/>
                      <a:pt x="27" y="18"/>
                    </a:cubicBezTo>
                    <a:cubicBezTo>
                      <a:pt x="9" y="36"/>
                      <a:pt x="9" y="45"/>
                      <a:pt x="9" y="63"/>
                    </a:cubicBezTo>
                    <a:cubicBezTo>
                      <a:pt x="0" y="125"/>
                      <a:pt x="9" y="188"/>
                      <a:pt x="36" y="250"/>
                    </a:cubicBezTo>
                    <a:cubicBezTo>
                      <a:pt x="36" y="268"/>
                      <a:pt x="45" y="277"/>
                      <a:pt x="63" y="286"/>
                    </a:cubicBezTo>
                    <a:cubicBezTo>
                      <a:pt x="71" y="295"/>
                      <a:pt x="89" y="295"/>
                      <a:pt x="107" y="295"/>
                    </a:cubicBezTo>
                    <a:cubicBezTo>
                      <a:pt x="125" y="286"/>
                      <a:pt x="134" y="277"/>
                      <a:pt x="143" y="268"/>
                    </a:cubicBezTo>
                    <a:cubicBezTo>
                      <a:pt x="152" y="250"/>
                      <a:pt x="161" y="232"/>
                      <a:pt x="152" y="215"/>
                    </a:cubicBezTo>
                    <a:cubicBezTo>
                      <a:pt x="143" y="190"/>
                      <a:pt x="135" y="165"/>
                      <a:pt x="127" y="140"/>
                    </a:cubicBezTo>
                    <a:lnTo>
                      <a:pt x="127" y="140"/>
                    </a:lnTo>
                    <a:cubicBezTo>
                      <a:pt x="128" y="142"/>
                      <a:pt x="130" y="143"/>
                      <a:pt x="134" y="143"/>
                    </a:cubicBezTo>
                    <a:cubicBezTo>
                      <a:pt x="125" y="116"/>
                      <a:pt x="125" y="90"/>
                      <a:pt x="125" y="63"/>
                    </a:cubicBezTo>
                    <a:cubicBezTo>
                      <a:pt x="134" y="45"/>
                      <a:pt x="125" y="27"/>
                      <a:pt x="107" y="18"/>
                    </a:cubicBezTo>
                    <a:cubicBezTo>
                      <a:pt x="98" y="9"/>
                      <a:pt x="80" y="0"/>
                      <a:pt x="7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6" name="Google Shape;1857;p37"/>
              <p:cNvSpPr/>
              <p:nvPr/>
            </p:nvSpPr>
            <p:spPr>
              <a:xfrm>
                <a:off x="7095057" y="4097381"/>
                <a:ext cx="15144" cy="26923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24" extrusionOk="0">
                    <a:moveTo>
                      <a:pt x="63" y="0"/>
                    </a:moveTo>
                    <a:cubicBezTo>
                      <a:pt x="45" y="0"/>
                      <a:pt x="27" y="9"/>
                      <a:pt x="18" y="18"/>
                    </a:cubicBezTo>
                    <a:cubicBezTo>
                      <a:pt x="9" y="36"/>
                      <a:pt x="0" y="45"/>
                      <a:pt x="0" y="63"/>
                    </a:cubicBezTo>
                    <a:lnTo>
                      <a:pt x="0" y="161"/>
                    </a:lnTo>
                    <a:cubicBezTo>
                      <a:pt x="0" y="178"/>
                      <a:pt x="9" y="196"/>
                      <a:pt x="18" y="205"/>
                    </a:cubicBezTo>
                    <a:cubicBezTo>
                      <a:pt x="27" y="214"/>
                      <a:pt x="45" y="223"/>
                      <a:pt x="63" y="223"/>
                    </a:cubicBezTo>
                    <a:cubicBezTo>
                      <a:pt x="81" y="223"/>
                      <a:pt x="98" y="214"/>
                      <a:pt x="107" y="205"/>
                    </a:cubicBezTo>
                    <a:cubicBezTo>
                      <a:pt x="116" y="196"/>
                      <a:pt x="125" y="178"/>
                      <a:pt x="125" y="161"/>
                    </a:cubicBezTo>
                    <a:lnTo>
                      <a:pt x="125" y="63"/>
                    </a:lnTo>
                    <a:cubicBezTo>
                      <a:pt x="125" y="45"/>
                      <a:pt x="116" y="36"/>
                      <a:pt x="107" y="18"/>
                    </a:cubicBezTo>
                    <a:cubicBezTo>
                      <a:pt x="98" y="9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7" name="Google Shape;1858;p37"/>
              <p:cNvSpPr/>
              <p:nvPr/>
            </p:nvSpPr>
            <p:spPr>
              <a:xfrm>
                <a:off x="7204430" y="4091972"/>
                <a:ext cx="14062" cy="32331"/>
              </a:xfrm>
              <a:custGeom>
                <a:avLst/>
                <a:gdLst/>
                <a:ahLst/>
                <a:cxnLst/>
                <a:rect l="l" t="t" r="r" b="b"/>
                <a:pathLst>
                  <a:path w="117" h="269" extrusionOk="0">
                    <a:moveTo>
                      <a:pt x="63" y="0"/>
                    </a:moveTo>
                    <a:cubicBezTo>
                      <a:pt x="27" y="0"/>
                      <a:pt x="0" y="27"/>
                      <a:pt x="0" y="63"/>
                    </a:cubicBezTo>
                    <a:lnTo>
                      <a:pt x="0" y="206"/>
                    </a:lnTo>
                    <a:cubicBezTo>
                      <a:pt x="0" y="223"/>
                      <a:pt x="0" y="241"/>
                      <a:pt x="18" y="250"/>
                    </a:cubicBezTo>
                    <a:cubicBezTo>
                      <a:pt x="27" y="259"/>
                      <a:pt x="45" y="268"/>
                      <a:pt x="63" y="268"/>
                    </a:cubicBezTo>
                    <a:cubicBezTo>
                      <a:pt x="89" y="268"/>
                      <a:pt x="116" y="241"/>
                      <a:pt x="116" y="206"/>
                    </a:cubicBezTo>
                    <a:lnTo>
                      <a:pt x="116" y="63"/>
                    </a:lnTo>
                    <a:cubicBezTo>
                      <a:pt x="116" y="45"/>
                      <a:pt x="116" y="27"/>
                      <a:pt x="98" y="18"/>
                    </a:cubicBezTo>
                    <a:cubicBezTo>
                      <a:pt x="89" y="9"/>
                      <a:pt x="72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8" name="Google Shape;1859;p37"/>
              <p:cNvSpPr/>
              <p:nvPr/>
            </p:nvSpPr>
            <p:spPr>
              <a:xfrm>
                <a:off x="7212963" y="3950389"/>
                <a:ext cx="15144" cy="4735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94" extrusionOk="0">
                    <a:moveTo>
                      <a:pt x="63" y="1"/>
                    </a:moveTo>
                    <a:cubicBezTo>
                      <a:pt x="27" y="1"/>
                      <a:pt x="1" y="28"/>
                      <a:pt x="1" y="63"/>
                    </a:cubicBezTo>
                    <a:lnTo>
                      <a:pt x="1" y="331"/>
                    </a:lnTo>
                    <a:cubicBezTo>
                      <a:pt x="1" y="367"/>
                      <a:pt x="27" y="393"/>
                      <a:pt x="63" y="393"/>
                    </a:cubicBezTo>
                    <a:cubicBezTo>
                      <a:pt x="90" y="393"/>
                      <a:pt x="125" y="367"/>
                      <a:pt x="125" y="331"/>
                    </a:cubicBezTo>
                    <a:lnTo>
                      <a:pt x="125" y="63"/>
                    </a:lnTo>
                    <a:cubicBezTo>
                      <a:pt x="125" y="37"/>
                      <a:pt x="90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09" name="Google Shape;1860;p37"/>
              <p:cNvSpPr/>
              <p:nvPr/>
            </p:nvSpPr>
            <p:spPr>
              <a:xfrm>
                <a:off x="7280510" y="4080194"/>
                <a:ext cx="15144" cy="40865"/>
              </a:xfrm>
              <a:custGeom>
                <a:avLst/>
                <a:gdLst/>
                <a:ahLst/>
                <a:cxnLst/>
                <a:rect l="l" t="t" r="r" b="b"/>
                <a:pathLst>
                  <a:path w="126" h="340" extrusionOk="0">
                    <a:moveTo>
                      <a:pt x="63" y="0"/>
                    </a:moveTo>
                    <a:cubicBezTo>
                      <a:pt x="27" y="0"/>
                      <a:pt x="1" y="27"/>
                      <a:pt x="1" y="63"/>
                    </a:cubicBezTo>
                    <a:lnTo>
                      <a:pt x="1" y="277"/>
                    </a:lnTo>
                    <a:cubicBezTo>
                      <a:pt x="1" y="313"/>
                      <a:pt x="27" y="339"/>
                      <a:pt x="63" y="339"/>
                    </a:cubicBezTo>
                    <a:cubicBezTo>
                      <a:pt x="90" y="339"/>
                      <a:pt x="125" y="313"/>
                      <a:pt x="125" y="277"/>
                    </a:cubicBezTo>
                    <a:lnTo>
                      <a:pt x="125" y="63"/>
                    </a:lnTo>
                    <a:cubicBezTo>
                      <a:pt x="125" y="27"/>
                      <a:pt x="9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0" name="Google Shape;1861;p37"/>
              <p:cNvSpPr/>
              <p:nvPr/>
            </p:nvSpPr>
            <p:spPr>
              <a:xfrm>
                <a:off x="7262241" y="4006157"/>
                <a:ext cx="15144" cy="30168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51" extrusionOk="0">
                    <a:moveTo>
                      <a:pt x="63" y="1"/>
                    </a:moveTo>
                    <a:cubicBezTo>
                      <a:pt x="54" y="1"/>
                      <a:pt x="37" y="10"/>
                      <a:pt x="19" y="19"/>
                    </a:cubicBezTo>
                    <a:cubicBezTo>
                      <a:pt x="10" y="36"/>
                      <a:pt x="1" y="45"/>
                      <a:pt x="1" y="63"/>
                    </a:cubicBezTo>
                    <a:lnTo>
                      <a:pt x="1" y="188"/>
                    </a:lnTo>
                    <a:cubicBezTo>
                      <a:pt x="1" y="206"/>
                      <a:pt x="10" y="224"/>
                      <a:pt x="19" y="233"/>
                    </a:cubicBezTo>
                    <a:cubicBezTo>
                      <a:pt x="37" y="242"/>
                      <a:pt x="54" y="251"/>
                      <a:pt x="63" y="251"/>
                    </a:cubicBezTo>
                    <a:cubicBezTo>
                      <a:pt x="81" y="251"/>
                      <a:pt x="99" y="242"/>
                      <a:pt x="108" y="233"/>
                    </a:cubicBezTo>
                    <a:cubicBezTo>
                      <a:pt x="117" y="215"/>
                      <a:pt x="126" y="206"/>
                      <a:pt x="126" y="188"/>
                    </a:cubicBezTo>
                    <a:lnTo>
                      <a:pt x="126" y="63"/>
                    </a:lnTo>
                    <a:cubicBezTo>
                      <a:pt x="126" y="45"/>
                      <a:pt x="117" y="36"/>
                      <a:pt x="108" y="19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1" name="Google Shape;1862;p37"/>
              <p:cNvSpPr/>
              <p:nvPr/>
            </p:nvSpPr>
            <p:spPr>
              <a:xfrm>
                <a:off x="7298779" y="3918298"/>
                <a:ext cx="19351" cy="15144"/>
              </a:xfrm>
              <a:custGeom>
                <a:avLst/>
                <a:gdLst/>
                <a:ahLst/>
                <a:cxnLst/>
                <a:rect l="l" t="t" r="r" b="b"/>
                <a:pathLst>
                  <a:path w="161" h="126" extrusionOk="0">
                    <a:moveTo>
                      <a:pt x="81" y="0"/>
                    </a:moveTo>
                    <a:cubicBezTo>
                      <a:pt x="0" y="0"/>
                      <a:pt x="0" y="125"/>
                      <a:pt x="81" y="125"/>
                    </a:cubicBezTo>
                    <a:cubicBezTo>
                      <a:pt x="161" y="125"/>
                      <a:pt x="161" y="0"/>
                      <a:pt x="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2" name="Google Shape;1863;p37"/>
              <p:cNvSpPr/>
              <p:nvPr/>
            </p:nvSpPr>
            <p:spPr>
              <a:xfrm>
                <a:off x="7218372" y="3894741"/>
                <a:ext cx="15144" cy="30047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50" extrusionOk="0">
                    <a:moveTo>
                      <a:pt x="63" y="0"/>
                    </a:moveTo>
                    <a:cubicBezTo>
                      <a:pt x="45" y="0"/>
                      <a:pt x="36" y="9"/>
                      <a:pt x="18" y="18"/>
                    </a:cubicBezTo>
                    <a:cubicBezTo>
                      <a:pt x="9" y="36"/>
                      <a:pt x="0" y="45"/>
                      <a:pt x="0" y="62"/>
                    </a:cubicBezTo>
                    <a:lnTo>
                      <a:pt x="0" y="187"/>
                    </a:lnTo>
                    <a:cubicBezTo>
                      <a:pt x="0" y="205"/>
                      <a:pt x="9" y="214"/>
                      <a:pt x="18" y="232"/>
                    </a:cubicBezTo>
                    <a:cubicBezTo>
                      <a:pt x="36" y="241"/>
                      <a:pt x="45" y="250"/>
                      <a:pt x="63" y="250"/>
                    </a:cubicBezTo>
                    <a:cubicBezTo>
                      <a:pt x="80" y="250"/>
                      <a:pt x="98" y="241"/>
                      <a:pt x="107" y="232"/>
                    </a:cubicBezTo>
                    <a:cubicBezTo>
                      <a:pt x="116" y="214"/>
                      <a:pt x="125" y="205"/>
                      <a:pt x="125" y="187"/>
                    </a:cubicBezTo>
                    <a:lnTo>
                      <a:pt x="125" y="62"/>
                    </a:lnTo>
                    <a:cubicBezTo>
                      <a:pt x="125" y="45"/>
                      <a:pt x="116" y="27"/>
                      <a:pt x="107" y="18"/>
                    </a:cubicBezTo>
                    <a:cubicBezTo>
                      <a:pt x="98" y="9"/>
                      <a:pt x="80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3" name="Google Shape;1864;p37"/>
              <p:cNvSpPr/>
              <p:nvPr/>
            </p:nvSpPr>
            <p:spPr>
              <a:xfrm>
                <a:off x="7157195" y="3947865"/>
                <a:ext cx="18389" cy="26322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19" extrusionOk="0">
                    <a:moveTo>
                      <a:pt x="16" y="118"/>
                    </a:moveTo>
                    <a:cubicBezTo>
                      <a:pt x="14" y="119"/>
                      <a:pt x="12" y="120"/>
                      <a:pt x="10" y="120"/>
                    </a:cubicBezTo>
                    <a:lnTo>
                      <a:pt x="10" y="120"/>
                    </a:lnTo>
                    <a:cubicBezTo>
                      <a:pt x="13" y="120"/>
                      <a:pt x="15" y="119"/>
                      <a:pt x="16" y="118"/>
                    </a:cubicBezTo>
                    <a:close/>
                    <a:moveTo>
                      <a:pt x="79" y="0"/>
                    </a:moveTo>
                    <a:cubicBezTo>
                      <a:pt x="74" y="0"/>
                      <a:pt x="68" y="1"/>
                      <a:pt x="63" y="4"/>
                    </a:cubicBezTo>
                    <a:cubicBezTo>
                      <a:pt x="54" y="4"/>
                      <a:pt x="36" y="13"/>
                      <a:pt x="27" y="31"/>
                    </a:cubicBezTo>
                    <a:cubicBezTo>
                      <a:pt x="19" y="49"/>
                      <a:pt x="19" y="58"/>
                      <a:pt x="27" y="75"/>
                    </a:cubicBezTo>
                    <a:cubicBezTo>
                      <a:pt x="27" y="78"/>
                      <a:pt x="27" y="81"/>
                      <a:pt x="27" y="84"/>
                    </a:cubicBezTo>
                    <a:cubicBezTo>
                      <a:pt x="27" y="93"/>
                      <a:pt x="27" y="102"/>
                      <a:pt x="19" y="111"/>
                    </a:cubicBezTo>
                    <a:lnTo>
                      <a:pt x="27" y="102"/>
                    </a:lnTo>
                    <a:lnTo>
                      <a:pt x="27" y="102"/>
                    </a:lnTo>
                    <a:cubicBezTo>
                      <a:pt x="23" y="107"/>
                      <a:pt x="21" y="111"/>
                      <a:pt x="19" y="114"/>
                    </a:cubicBezTo>
                    <a:lnTo>
                      <a:pt x="19" y="114"/>
                    </a:lnTo>
                    <a:cubicBezTo>
                      <a:pt x="19" y="111"/>
                      <a:pt x="19" y="111"/>
                      <a:pt x="19" y="111"/>
                    </a:cubicBezTo>
                    <a:cubicBezTo>
                      <a:pt x="19" y="111"/>
                      <a:pt x="19" y="115"/>
                      <a:pt x="16" y="118"/>
                    </a:cubicBezTo>
                    <a:lnTo>
                      <a:pt x="16" y="118"/>
                    </a:lnTo>
                    <a:cubicBezTo>
                      <a:pt x="17" y="117"/>
                      <a:pt x="18" y="116"/>
                      <a:pt x="19" y="114"/>
                    </a:cubicBezTo>
                    <a:lnTo>
                      <a:pt x="19" y="114"/>
                    </a:lnTo>
                    <a:cubicBezTo>
                      <a:pt x="19" y="116"/>
                      <a:pt x="19" y="118"/>
                      <a:pt x="19" y="120"/>
                    </a:cubicBezTo>
                    <a:cubicBezTo>
                      <a:pt x="10" y="129"/>
                      <a:pt x="1" y="147"/>
                      <a:pt x="1" y="156"/>
                    </a:cubicBezTo>
                    <a:cubicBezTo>
                      <a:pt x="1" y="174"/>
                      <a:pt x="10" y="191"/>
                      <a:pt x="19" y="200"/>
                    </a:cubicBezTo>
                    <a:cubicBezTo>
                      <a:pt x="27" y="218"/>
                      <a:pt x="45" y="218"/>
                      <a:pt x="63" y="218"/>
                    </a:cubicBezTo>
                    <a:cubicBezTo>
                      <a:pt x="72" y="218"/>
                      <a:pt x="90" y="218"/>
                      <a:pt x="108" y="200"/>
                    </a:cubicBezTo>
                    <a:cubicBezTo>
                      <a:pt x="126" y="182"/>
                      <a:pt x="134" y="156"/>
                      <a:pt x="143" y="129"/>
                    </a:cubicBezTo>
                    <a:cubicBezTo>
                      <a:pt x="152" y="102"/>
                      <a:pt x="152" y="75"/>
                      <a:pt x="143" y="49"/>
                    </a:cubicBezTo>
                    <a:cubicBezTo>
                      <a:pt x="134" y="31"/>
                      <a:pt x="126" y="13"/>
                      <a:pt x="117" y="13"/>
                    </a:cubicBezTo>
                    <a:cubicBezTo>
                      <a:pt x="104" y="7"/>
                      <a:pt x="91" y="0"/>
                      <a:pt x="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4" name="Google Shape;1865;p37"/>
              <p:cNvSpPr/>
              <p:nvPr/>
            </p:nvSpPr>
            <p:spPr>
              <a:xfrm>
                <a:off x="7638676" y="3933322"/>
                <a:ext cx="15144" cy="32211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68" extrusionOk="0">
                    <a:moveTo>
                      <a:pt x="63" y="0"/>
                    </a:moveTo>
                    <a:cubicBezTo>
                      <a:pt x="27" y="0"/>
                      <a:pt x="0" y="27"/>
                      <a:pt x="0" y="63"/>
                    </a:cubicBezTo>
                    <a:lnTo>
                      <a:pt x="0" y="205"/>
                    </a:lnTo>
                    <a:cubicBezTo>
                      <a:pt x="0" y="223"/>
                      <a:pt x="9" y="241"/>
                      <a:pt x="18" y="250"/>
                    </a:cubicBezTo>
                    <a:cubicBezTo>
                      <a:pt x="27" y="259"/>
                      <a:pt x="45" y="268"/>
                      <a:pt x="63" y="268"/>
                    </a:cubicBezTo>
                    <a:cubicBezTo>
                      <a:pt x="98" y="268"/>
                      <a:pt x="125" y="241"/>
                      <a:pt x="125" y="205"/>
                    </a:cubicBezTo>
                    <a:lnTo>
                      <a:pt x="125" y="63"/>
                    </a:lnTo>
                    <a:cubicBezTo>
                      <a:pt x="125" y="45"/>
                      <a:pt x="116" y="27"/>
                      <a:pt x="107" y="18"/>
                    </a:cubicBezTo>
                    <a:cubicBezTo>
                      <a:pt x="98" y="9"/>
                      <a:pt x="8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5" name="Google Shape;1866;p37"/>
              <p:cNvSpPr/>
              <p:nvPr/>
            </p:nvSpPr>
            <p:spPr>
              <a:xfrm>
                <a:off x="7635431" y="3583689"/>
                <a:ext cx="15144" cy="23798"/>
              </a:xfrm>
              <a:custGeom>
                <a:avLst/>
                <a:gdLst/>
                <a:ahLst/>
                <a:cxnLst/>
                <a:rect l="l" t="t" r="r" b="b"/>
                <a:pathLst>
                  <a:path w="126" h="198" extrusionOk="0">
                    <a:moveTo>
                      <a:pt x="63" y="1"/>
                    </a:moveTo>
                    <a:cubicBezTo>
                      <a:pt x="54" y="1"/>
                      <a:pt x="36" y="1"/>
                      <a:pt x="18" y="19"/>
                    </a:cubicBezTo>
                    <a:cubicBezTo>
                      <a:pt x="9" y="28"/>
                      <a:pt x="0" y="46"/>
                      <a:pt x="0" y="63"/>
                    </a:cubicBezTo>
                    <a:lnTo>
                      <a:pt x="0" y="135"/>
                    </a:lnTo>
                    <a:cubicBezTo>
                      <a:pt x="0" y="153"/>
                      <a:pt x="9" y="161"/>
                      <a:pt x="18" y="179"/>
                    </a:cubicBezTo>
                    <a:cubicBezTo>
                      <a:pt x="27" y="179"/>
                      <a:pt x="36" y="188"/>
                      <a:pt x="45" y="188"/>
                    </a:cubicBezTo>
                    <a:cubicBezTo>
                      <a:pt x="54" y="197"/>
                      <a:pt x="54" y="197"/>
                      <a:pt x="63" y="197"/>
                    </a:cubicBezTo>
                    <a:cubicBezTo>
                      <a:pt x="81" y="197"/>
                      <a:pt x="99" y="188"/>
                      <a:pt x="108" y="179"/>
                    </a:cubicBezTo>
                    <a:cubicBezTo>
                      <a:pt x="116" y="161"/>
                      <a:pt x="125" y="153"/>
                      <a:pt x="125" y="135"/>
                    </a:cubicBezTo>
                    <a:lnTo>
                      <a:pt x="125" y="63"/>
                    </a:lnTo>
                    <a:cubicBezTo>
                      <a:pt x="125" y="46"/>
                      <a:pt x="116" y="28"/>
                      <a:pt x="108" y="19"/>
                    </a:cubicBezTo>
                    <a:cubicBezTo>
                      <a:pt x="108" y="10"/>
                      <a:pt x="99" y="10"/>
                      <a:pt x="9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6" name="Google Shape;1867;p37"/>
              <p:cNvSpPr/>
              <p:nvPr/>
            </p:nvSpPr>
            <p:spPr>
              <a:xfrm>
                <a:off x="7586153" y="3553762"/>
                <a:ext cx="15024" cy="21514"/>
              </a:xfrm>
              <a:custGeom>
                <a:avLst/>
                <a:gdLst/>
                <a:ahLst/>
                <a:cxnLst/>
                <a:rect l="l" t="t" r="r" b="b"/>
                <a:pathLst>
                  <a:path w="125" h="179" extrusionOk="0">
                    <a:moveTo>
                      <a:pt x="63" y="0"/>
                    </a:moveTo>
                    <a:cubicBezTo>
                      <a:pt x="54" y="0"/>
                      <a:pt x="54" y="9"/>
                      <a:pt x="45" y="9"/>
                    </a:cubicBezTo>
                    <a:cubicBezTo>
                      <a:pt x="36" y="9"/>
                      <a:pt x="27" y="18"/>
                      <a:pt x="18" y="18"/>
                    </a:cubicBezTo>
                    <a:cubicBezTo>
                      <a:pt x="18" y="27"/>
                      <a:pt x="9" y="27"/>
                      <a:pt x="9" y="36"/>
                    </a:cubicBezTo>
                    <a:cubicBezTo>
                      <a:pt x="0" y="45"/>
                      <a:pt x="0" y="54"/>
                      <a:pt x="0" y="63"/>
                    </a:cubicBezTo>
                    <a:lnTo>
                      <a:pt x="0" y="116"/>
                    </a:lnTo>
                    <a:cubicBezTo>
                      <a:pt x="0" y="125"/>
                      <a:pt x="0" y="134"/>
                      <a:pt x="0" y="134"/>
                    </a:cubicBezTo>
                    <a:cubicBezTo>
                      <a:pt x="9" y="143"/>
                      <a:pt x="9" y="152"/>
                      <a:pt x="18" y="161"/>
                    </a:cubicBezTo>
                    <a:cubicBezTo>
                      <a:pt x="27" y="161"/>
                      <a:pt x="27" y="170"/>
                      <a:pt x="36" y="170"/>
                    </a:cubicBezTo>
                    <a:cubicBezTo>
                      <a:pt x="45" y="170"/>
                      <a:pt x="54" y="179"/>
                      <a:pt x="63" y="179"/>
                    </a:cubicBezTo>
                    <a:cubicBezTo>
                      <a:pt x="63" y="170"/>
                      <a:pt x="71" y="170"/>
                      <a:pt x="80" y="170"/>
                    </a:cubicBezTo>
                    <a:cubicBezTo>
                      <a:pt x="89" y="170"/>
                      <a:pt x="98" y="161"/>
                      <a:pt x="107" y="161"/>
                    </a:cubicBezTo>
                    <a:cubicBezTo>
                      <a:pt x="107" y="152"/>
                      <a:pt x="107" y="152"/>
                      <a:pt x="116" y="143"/>
                    </a:cubicBezTo>
                    <a:cubicBezTo>
                      <a:pt x="116" y="134"/>
                      <a:pt x="125" y="125"/>
                      <a:pt x="125" y="116"/>
                    </a:cubicBezTo>
                    <a:lnTo>
                      <a:pt x="125" y="63"/>
                    </a:lnTo>
                    <a:cubicBezTo>
                      <a:pt x="125" y="54"/>
                      <a:pt x="116" y="45"/>
                      <a:pt x="116" y="45"/>
                    </a:cubicBezTo>
                    <a:cubicBezTo>
                      <a:pt x="116" y="36"/>
                      <a:pt x="107" y="27"/>
                      <a:pt x="107" y="18"/>
                    </a:cubicBezTo>
                    <a:cubicBezTo>
                      <a:pt x="98" y="18"/>
                      <a:pt x="89" y="9"/>
                      <a:pt x="80" y="9"/>
                    </a:cubicBezTo>
                    <a:cubicBezTo>
                      <a:pt x="80" y="9"/>
                      <a:pt x="71" y="0"/>
                      <a:pt x="63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7" name="Google Shape;1868;p37"/>
              <p:cNvSpPr/>
              <p:nvPr/>
            </p:nvSpPr>
            <p:spPr>
              <a:xfrm>
                <a:off x="7915234" y="3720946"/>
                <a:ext cx="18389" cy="30168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51" extrusionOk="0">
                    <a:moveTo>
                      <a:pt x="81" y="1"/>
                    </a:moveTo>
                    <a:cubicBezTo>
                      <a:pt x="63" y="1"/>
                      <a:pt x="45" y="1"/>
                      <a:pt x="37" y="10"/>
                    </a:cubicBezTo>
                    <a:cubicBezTo>
                      <a:pt x="19" y="19"/>
                      <a:pt x="10" y="28"/>
                      <a:pt x="10" y="45"/>
                    </a:cubicBezTo>
                    <a:cubicBezTo>
                      <a:pt x="1" y="63"/>
                      <a:pt x="1" y="81"/>
                      <a:pt x="10" y="90"/>
                    </a:cubicBezTo>
                    <a:cubicBezTo>
                      <a:pt x="19" y="99"/>
                      <a:pt x="19" y="108"/>
                      <a:pt x="28" y="117"/>
                    </a:cubicBezTo>
                    <a:cubicBezTo>
                      <a:pt x="28" y="117"/>
                      <a:pt x="19" y="108"/>
                      <a:pt x="19" y="108"/>
                    </a:cubicBezTo>
                    <a:lnTo>
                      <a:pt x="19" y="108"/>
                    </a:lnTo>
                    <a:cubicBezTo>
                      <a:pt x="28" y="117"/>
                      <a:pt x="28" y="126"/>
                      <a:pt x="28" y="144"/>
                    </a:cubicBezTo>
                    <a:cubicBezTo>
                      <a:pt x="28" y="152"/>
                      <a:pt x="28" y="161"/>
                      <a:pt x="19" y="170"/>
                    </a:cubicBezTo>
                    <a:cubicBezTo>
                      <a:pt x="19" y="188"/>
                      <a:pt x="19" y="206"/>
                      <a:pt x="28" y="215"/>
                    </a:cubicBezTo>
                    <a:cubicBezTo>
                      <a:pt x="37" y="233"/>
                      <a:pt x="54" y="242"/>
                      <a:pt x="63" y="251"/>
                    </a:cubicBezTo>
                    <a:cubicBezTo>
                      <a:pt x="81" y="251"/>
                      <a:pt x="99" y="251"/>
                      <a:pt x="117" y="242"/>
                    </a:cubicBezTo>
                    <a:cubicBezTo>
                      <a:pt x="126" y="233"/>
                      <a:pt x="135" y="224"/>
                      <a:pt x="144" y="206"/>
                    </a:cubicBezTo>
                    <a:cubicBezTo>
                      <a:pt x="153" y="179"/>
                      <a:pt x="153" y="144"/>
                      <a:pt x="153" y="117"/>
                    </a:cubicBezTo>
                    <a:cubicBezTo>
                      <a:pt x="144" y="90"/>
                      <a:pt x="135" y="54"/>
                      <a:pt x="117" y="36"/>
                    </a:cubicBezTo>
                    <a:cubicBezTo>
                      <a:pt x="108" y="19"/>
                      <a:pt x="99" y="10"/>
                      <a:pt x="8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8" name="Google Shape;1869;p37"/>
              <p:cNvSpPr/>
              <p:nvPr/>
            </p:nvSpPr>
            <p:spPr>
              <a:xfrm>
                <a:off x="7614999" y="3695225"/>
                <a:ext cx="15144" cy="29086"/>
              </a:xfrm>
              <a:custGeom>
                <a:avLst/>
                <a:gdLst/>
                <a:ahLst/>
                <a:cxnLst/>
                <a:rect l="l" t="t" r="r" b="b"/>
                <a:pathLst>
                  <a:path w="126" h="242" extrusionOk="0">
                    <a:moveTo>
                      <a:pt x="63" y="1"/>
                    </a:moveTo>
                    <a:cubicBezTo>
                      <a:pt x="46" y="1"/>
                      <a:pt x="37" y="10"/>
                      <a:pt x="19" y="19"/>
                    </a:cubicBezTo>
                    <a:cubicBezTo>
                      <a:pt x="10" y="27"/>
                      <a:pt x="1" y="45"/>
                      <a:pt x="1" y="63"/>
                    </a:cubicBezTo>
                    <a:lnTo>
                      <a:pt x="1" y="179"/>
                    </a:lnTo>
                    <a:cubicBezTo>
                      <a:pt x="1" y="197"/>
                      <a:pt x="10" y="215"/>
                      <a:pt x="19" y="224"/>
                    </a:cubicBezTo>
                    <a:cubicBezTo>
                      <a:pt x="28" y="242"/>
                      <a:pt x="46" y="242"/>
                      <a:pt x="63" y="242"/>
                    </a:cubicBezTo>
                    <a:cubicBezTo>
                      <a:pt x="81" y="242"/>
                      <a:pt x="99" y="242"/>
                      <a:pt x="108" y="224"/>
                    </a:cubicBezTo>
                    <a:cubicBezTo>
                      <a:pt x="117" y="215"/>
                      <a:pt x="126" y="197"/>
                      <a:pt x="126" y="179"/>
                    </a:cubicBezTo>
                    <a:lnTo>
                      <a:pt x="126" y="63"/>
                    </a:lnTo>
                    <a:cubicBezTo>
                      <a:pt x="126" y="45"/>
                      <a:pt x="117" y="27"/>
                      <a:pt x="108" y="19"/>
                    </a:cubicBezTo>
                    <a:cubicBezTo>
                      <a:pt x="99" y="10"/>
                      <a:pt x="81" y="1"/>
                      <a:pt x="6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219" name="Google Shape;1870;p37"/>
              <p:cNvSpPr/>
              <p:nvPr/>
            </p:nvSpPr>
            <p:spPr>
              <a:xfrm>
                <a:off x="6959964" y="3683447"/>
                <a:ext cx="18269" cy="26682"/>
              </a:xfrm>
              <a:custGeom>
                <a:avLst/>
                <a:gdLst/>
                <a:ahLst/>
                <a:cxnLst/>
                <a:rect l="l" t="t" r="r" b="b"/>
                <a:pathLst>
                  <a:path w="152" h="222" extrusionOk="0">
                    <a:moveTo>
                      <a:pt x="107" y="1"/>
                    </a:moveTo>
                    <a:cubicBezTo>
                      <a:pt x="89" y="1"/>
                      <a:pt x="72" y="1"/>
                      <a:pt x="63" y="9"/>
                    </a:cubicBezTo>
                    <a:cubicBezTo>
                      <a:pt x="45" y="18"/>
                      <a:pt x="36" y="27"/>
                      <a:pt x="27" y="45"/>
                    </a:cubicBezTo>
                    <a:cubicBezTo>
                      <a:pt x="27" y="81"/>
                      <a:pt x="18" y="108"/>
                      <a:pt x="9" y="143"/>
                    </a:cubicBezTo>
                    <a:cubicBezTo>
                      <a:pt x="0" y="161"/>
                      <a:pt x="0" y="179"/>
                      <a:pt x="9" y="188"/>
                    </a:cubicBezTo>
                    <a:cubicBezTo>
                      <a:pt x="18" y="206"/>
                      <a:pt x="36" y="215"/>
                      <a:pt x="45" y="215"/>
                    </a:cubicBezTo>
                    <a:cubicBezTo>
                      <a:pt x="54" y="219"/>
                      <a:pt x="63" y="221"/>
                      <a:pt x="72" y="221"/>
                    </a:cubicBezTo>
                    <a:cubicBezTo>
                      <a:pt x="80" y="221"/>
                      <a:pt x="89" y="219"/>
                      <a:pt x="98" y="215"/>
                    </a:cubicBezTo>
                    <a:cubicBezTo>
                      <a:pt x="107" y="206"/>
                      <a:pt x="116" y="188"/>
                      <a:pt x="125" y="179"/>
                    </a:cubicBezTo>
                    <a:cubicBezTo>
                      <a:pt x="134" y="143"/>
                      <a:pt x="143" y="108"/>
                      <a:pt x="152" y="81"/>
                    </a:cubicBezTo>
                    <a:cubicBezTo>
                      <a:pt x="152" y="63"/>
                      <a:pt x="152" y="45"/>
                      <a:pt x="143" y="27"/>
                    </a:cubicBezTo>
                    <a:cubicBezTo>
                      <a:pt x="134" y="18"/>
                      <a:pt x="125" y="9"/>
                      <a:pt x="10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51" name="Google Shape;1871;p37"/>
            <p:cNvSpPr/>
            <p:nvPr/>
          </p:nvSpPr>
          <p:spPr>
            <a:xfrm>
              <a:off x="6851373" y="2349819"/>
              <a:ext cx="600881" cy="732896"/>
            </a:xfrm>
            <a:custGeom>
              <a:avLst/>
              <a:gdLst/>
              <a:ahLst/>
              <a:cxnLst/>
              <a:rect l="l" t="t" r="r" b="b"/>
              <a:pathLst>
                <a:path w="4720" h="5757" extrusionOk="0">
                  <a:moveTo>
                    <a:pt x="2559" y="0"/>
                  </a:moveTo>
                  <a:cubicBezTo>
                    <a:pt x="2527" y="0"/>
                    <a:pt x="2495" y="1"/>
                    <a:pt x="2463" y="3"/>
                  </a:cubicBezTo>
                  <a:cubicBezTo>
                    <a:pt x="2035" y="20"/>
                    <a:pt x="1651" y="136"/>
                    <a:pt x="1321" y="350"/>
                  </a:cubicBezTo>
                  <a:cubicBezTo>
                    <a:pt x="625" y="797"/>
                    <a:pt x="179" y="1706"/>
                    <a:pt x="99" y="3107"/>
                  </a:cubicBezTo>
                  <a:cubicBezTo>
                    <a:pt x="1" y="5177"/>
                    <a:pt x="1267" y="5757"/>
                    <a:pt x="2516" y="5757"/>
                  </a:cubicBezTo>
                  <a:cubicBezTo>
                    <a:pt x="3194" y="5757"/>
                    <a:pt x="3792" y="5507"/>
                    <a:pt x="4194" y="4980"/>
                  </a:cubicBezTo>
                  <a:cubicBezTo>
                    <a:pt x="4524" y="4534"/>
                    <a:pt x="4720" y="3874"/>
                    <a:pt x="4711" y="2991"/>
                  </a:cubicBezTo>
                  <a:cubicBezTo>
                    <a:pt x="4676" y="1107"/>
                    <a:pt x="3720" y="0"/>
                    <a:pt x="25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2" name="Google Shape;1872;p37"/>
            <p:cNvSpPr/>
            <p:nvPr/>
          </p:nvSpPr>
          <p:spPr>
            <a:xfrm>
              <a:off x="6851373" y="2394376"/>
              <a:ext cx="533918" cy="688339"/>
            </a:xfrm>
            <a:custGeom>
              <a:avLst/>
              <a:gdLst/>
              <a:ahLst/>
              <a:cxnLst/>
              <a:rect l="l" t="t" r="r" b="b"/>
              <a:pathLst>
                <a:path w="4194" h="5407" extrusionOk="0">
                  <a:moveTo>
                    <a:pt x="1321" y="0"/>
                  </a:moveTo>
                  <a:cubicBezTo>
                    <a:pt x="625" y="447"/>
                    <a:pt x="179" y="1356"/>
                    <a:pt x="99" y="2757"/>
                  </a:cubicBezTo>
                  <a:cubicBezTo>
                    <a:pt x="1" y="4827"/>
                    <a:pt x="1267" y="5407"/>
                    <a:pt x="2516" y="5407"/>
                  </a:cubicBezTo>
                  <a:cubicBezTo>
                    <a:pt x="3194" y="5407"/>
                    <a:pt x="3792" y="5157"/>
                    <a:pt x="4194" y="4630"/>
                  </a:cubicBezTo>
                  <a:lnTo>
                    <a:pt x="4194" y="4630"/>
                  </a:lnTo>
                  <a:cubicBezTo>
                    <a:pt x="3808" y="4752"/>
                    <a:pt x="3340" y="4840"/>
                    <a:pt x="2873" y="4840"/>
                  </a:cubicBezTo>
                  <a:cubicBezTo>
                    <a:pt x="1874" y="4840"/>
                    <a:pt x="884" y="4437"/>
                    <a:pt x="732" y="3105"/>
                  </a:cubicBezTo>
                  <a:cubicBezTo>
                    <a:pt x="554" y="1579"/>
                    <a:pt x="982" y="545"/>
                    <a:pt x="1321" y="0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3" name="Google Shape;1873;p37"/>
            <p:cNvSpPr/>
            <p:nvPr/>
          </p:nvSpPr>
          <p:spPr>
            <a:xfrm>
              <a:off x="7155760" y="2557963"/>
              <a:ext cx="25079" cy="338505"/>
            </a:xfrm>
            <a:custGeom>
              <a:avLst/>
              <a:gdLst/>
              <a:ahLst/>
              <a:cxnLst/>
              <a:rect l="l" t="t" r="r" b="b"/>
              <a:pathLst>
                <a:path w="197" h="2659" extrusionOk="0">
                  <a:moveTo>
                    <a:pt x="99" y="0"/>
                  </a:moveTo>
                  <a:cubicBezTo>
                    <a:pt x="45" y="0"/>
                    <a:pt x="1" y="45"/>
                    <a:pt x="1" y="98"/>
                  </a:cubicBezTo>
                  <a:lnTo>
                    <a:pt x="1" y="2560"/>
                  </a:lnTo>
                  <a:cubicBezTo>
                    <a:pt x="1" y="2614"/>
                    <a:pt x="45" y="2659"/>
                    <a:pt x="99" y="2659"/>
                  </a:cubicBezTo>
                  <a:cubicBezTo>
                    <a:pt x="152" y="2659"/>
                    <a:pt x="197" y="2614"/>
                    <a:pt x="197" y="2560"/>
                  </a:cubicBezTo>
                  <a:lnTo>
                    <a:pt x="197" y="98"/>
                  </a:lnTo>
                  <a:cubicBezTo>
                    <a:pt x="197" y="45"/>
                    <a:pt x="152" y="0"/>
                    <a:pt x="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4" name="Google Shape;1874;p37"/>
            <p:cNvSpPr/>
            <p:nvPr/>
          </p:nvSpPr>
          <p:spPr>
            <a:xfrm>
              <a:off x="7085360" y="2458919"/>
              <a:ext cx="149966" cy="111647"/>
            </a:xfrm>
            <a:custGeom>
              <a:avLst/>
              <a:gdLst/>
              <a:ahLst/>
              <a:cxnLst/>
              <a:rect l="l" t="t" r="r" b="b"/>
              <a:pathLst>
                <a:path w="1178" h="877" extrusionOk="0">
                  <a:moveTo>
                    <a:pt x="533" y="1"/>
                  </a:moveTo>
                  <a:cubicBezTo>
                    <a:pt x="311" y="1"/>
                    <a:pt x="113" y="37"/>
                    <a:pt x="81" y="109"/>
                  </a:cubicBezTo>
                  <a:cubicBezTo>
                    <a:pt x="0" y="278"/>
                    <a:pt x="170" y="876"/>
                    <a:pt x="652" y="876"/>
                  </a:cubicBezTo>
                  <a:cubicBezTo>
                    <a:pt x="785" y="876"/>
                    <a:pt x="910" y="796"/>
                    <a:pt x="1000" y="680"/>
                  </a:cubicBezTo>
                  <a:cubicBezTo>
                    <a:pt x="1116" y="537"/>
                    <a:pt x="1178" y="359"/>
                    <a:pt x="1178" y="216"/>
                  </a:cubicBezTo>
                  <a:cubicBezTo>
                    <a:pt x="1178" y="82"/>
                    <a:pt x="893" y="11"/>
                    <a:pt x="607" y="2"/>
                  </a:cubicBezTo>
                  <a:cubicBezTo>
                    <a:pt x="582" y="1"/>
                    <a:pt x="557" y="1"/>
                    <a:pt x="5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5" name="Google Shape;1875;p37"/>
            <p:cNvSpPr/>
            <p:nvPr/>
          </p:nvSpPr>
          <p:spPr>
            <a:xfrm>
              <a:off x="7156906" y="2459047"/>
              <a:ext cx="78420" cy="86440"/>
            </a:xfrm>
            <a:custGeom>
              <a:avLst/>
              <a:gdLst/>
              <a:ahLst/>
              <a:cxnLst/>
              <a:rect l="l" t="t" r="r" b="b"/>
              <a:pathLst>
                <a:path w="616" h="679" extrusionOk="0">
                  <a:moveTo>
                    <a:pt x="45" y="1"/>
                  </a:moveTo>
                  <a:cubicBezTo>
                    <a:pt x="18" y="63"/>
                    <a:pt x="0" y="135"/>
                    <a:pt x="0" y="206"/>
                  </a:cubicBezTo>
                  <a:cubicBezTo>
                    <a:pt x="0" y="456"/>
                    <a:pt x="197" y="661"/>
                    <a:pt x="438" y="679"/>
                  </a:cubicBezTo>
                  <a:cubicBezTo>
                    <a:pt x="554" y="536"/>
                    <a:pt x="616" y="358"/>
                    <a:pt x="616" y="215"/>
                  </a:cubicBezTo>
                  <a:cubicBezTo>
                    <a:pt x="616" y="81"/>
                    <a:pt x="331" y="10"/>
                    <a:pt x="45" y="1"/>
                  </a:cubicBezTo>
                  <a:close/>
                </a:path>
              </a:pathLst>
            </a:custGeom>
            <a:solidFill>
              <a:srgbClr val="4D1311">
                <a:alpha val="3170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6" name="Google Shape;1876;p37"/>
            <p:cNvSpPr/>
            <p:nvPr/>
          </p:nvSpPr>
          <p:spPr>
            <a:xfrm>
              <a:off x="6862703" y="2372734"/>
              <a:ext cx="66071" cy="95606"/>
            </a:xfrm>
            <a:custGeom>
              <a:avLst/>
              <a:gdLst/>
              <a:ahLst/>
              <a:cxnLst/>
              <a:rect l="l" t="t" r="r" b="b"/>
              <a:pathLst>
                <a:path w="519" h="751" extrusionOk="0">
                  <a:moveTo>
                    <a:pt x="260" y="1"/>
                  </a:moveTo>
                  <a:cubicBezTo>
                    <a:pt x="117" y="1"/>
                    <a:pt x="1" y="162"/>
                    <a:pt x="1" y="376"/>
                  </a:cubicBezTo>
                  <a:cubicBezTo>
                    <a:pt x="1" y="581"/>
                    <a:pt x="117" y="750"/>
                    <a:pt x="260" y="750"/>
                  </a:cubicBezTo>
                  <a:cubicBezTo>
                    <a:pt x="402" y="750"/>
                    <a:pt x="518" y="581"/>
                    <a:pt x="518" y="376"/>
                  </a:cubicBezTo>
                  <a:cubicBezTo>
                    <a:pt x="518" y="162"/>
                    <a:pt x="402" y="1"/>
                    <a:pt x="2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" name="Google Shape;1877;p37"/>
            <p:cNvSpPr/>
            <p:nvPr/>
          </p:nvSpPr>
          <p:spPr>
            <a:xfrm>
              <a:off x="6882054" y="2386483"/>
              <a:ext cx="23933" cy="40992"/>
            </a:xfrm>
            <a:custGeom>
              <a:avLst/>
              <a:gdLst/>
              <a:ahLst/>
              <a:cxnLst/>
              <a:rect l="l" t="t" r="r" b="b"/>
              <a:pathLst>
                <a:path w="188" h="322" extrusionOk="0">
                  <a:moveTo>
                    <a:pt x="99" y="0"/>
                  </a:moveTo>
                  <a:cubicBezTo>
                    <a:pt x="45" y="0"/>
                    <a:pt x="1" y="71"/>
                    <a:pt x="1" y="161"/>
                  </a:cubicBezTo>
                  <a:cubicBezTo>
                    <a:pt x="1" y="250"/>
                    <a:pt x="45" y="321"/>
                    <a:pt x="99" y="321"/>
                  </a:cubicBezTo>
                  <a:cubicBezTo>
                    <a:pt x="152" y="321"/>
                    <a:pt x="188" y="250"/>
                    <a:pt x="188" y="161"/>
                  </a:cubicBezTo>
                  <a:cubicBezTo>
                    <a:pt x="188" y="71"/>
                    <a:pt x="152" y="0"/>
                    <a:pt x="99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" name="Google Shape;1878;p37"/>
            <p:cNvSpPr/>
            <p:nvPr/>
          </p:nvSpPr>
          <p:spPr>
            <a:xfrm>
              <a:off x="7399931" y="2372734"/>
              <a:ext cx="65944" cy="95606"/>
            </a:xfrm>
            <a:custGeom>
              <a:avLst/>
              <a:gdLst/>
              <a:ahLst/>
              <a:cxnLst/>
              <a:rect l="l" t="t" r="r" b="b"/>
              <a:pathLst>
                <a:path w="518" h="751" extrusionOk="0">
                  <a:moveTo>
                    <a:pt x="259" y="1"/>
                  </a:moveTo>
                  <a:cubicBezTo>
                    <a:pt x="117" y="1"/>
                    <a:pt x="1" y="162"/>
                    <a:pt x="1" y="376"/>
                  </a:cubicBezTo>
                  <a:cubicBezTo>
                    <a:pt x="1" y="581"/>
                    <a:pt x="117" y="750"/>
                    <a:pt x="259" y="750"/>
                  </a:cubicBezTo>
                  <a:cubicBezTo>
                    <a:pt x="402" y="750"/>
                    <a:pt x="518" y="581"/>
                    <a:pt x="518" y="376"/>
                  </a:cubicBezTo>
                  <a:cubicBezTo>
                    <a:pt x="518" y="162"/>
                    <a:pt x="402" y="1"/>
                    <a:pt x="2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9" name="Google Shape;1879;p37"/>
            <p:cNvSpPr/>
            <p:nvPr/>
          </p:nvSpPr>
          <p:spPr>
            <a:xfrm>
              <a:off x="7419282" y="2386483"/>
              <a:ext cx="23933" cy="40992"/>
            </a:xfrm>
            <a:custGeom>
              <a:avLst/>
              <a:gdLst/>
              <a:ahLst/>
              <a:cxnLst/>
              <a:rect l="l" t="t" r="r" b="b"/>
              <a:pathLst>
                <a:path w="188" h="322" extrusionOk="0">
                  <a:moveTo>
                    <a:pt x="98" y="0"/>
                  </a:moveTo>
                  <a:cubicBezTo>
                    <a:pt x="45" y="0"/>
                    <a:pt x="0" y="71"/>
                    <a:pt x="0" y="161"/>
                  </a:cubicBezTo>
                  <a:cubicBezTo>
                    <a:pt x="0" y="250"/>
                    <a:pt x="45" y="321"/>
                    <a:pt x="98" y="321"/>
                  </a:cubicBezTo>
                  <a:cubicBezTo>
                    <a:pt x="152" y="321"/>
                    <a:pt x="188" y="250"/>
                    <a:pt x="188" y="161"/>
                  </a:cubicBezTo>
                  <a:cubicBezTo>
                    <a:pt x="188" y="71"/>
                    <a:pt x="152" y="0"/>
                    <a:pt x="98" y="0"/>
                  </a:cubicBezTo>
                  <a:close/>
                </a:path>
              </a:pathLst>
            </a:custGeom>
            <a:solidFill>
              <a:srgbClr val="FCFCF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0" name="Google Shape;1880;p37"/>
            <p:cNvSpPr/>
            <p:nvPr/>
          </p:nvSpPr>
          <p:spPr>
            <a:xfrm>
              <a:off x="6733234" y="2876990"/>
              <a:ext cx="430546" cy="605464"/>
            </a:xfrm>
            <a:custGeom>
              <a:avLst/>
              <a:gdLst/>
              <a:ahLst/>
              <a:cxnLst/>
              <a:rect l="l" t="t" r="r" b="b"/>
              <a:pathLst>
                <a:path w="3382" h="4756" extrusionOk="0">
                  <a:moveTo>
                    <a:pt x="1" y="1"/>
                  </a:moveTo>
                  <a:lnTo>
                    <a:pt x="1" y="3855"/>
                  </a:lnTo>
                  <a:lnTo>
                    <a:pt x="3382" y="4756"/>
                  </a:lnTo>
                  <a:lnTo>
                    <a:pt x="3355" y="1196"/>
                  </a:lnTo>
                  <a:lnTo>
                    <a:pt x="3007" y="107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1" name="Google Shape;1881;p37"/>
            <p:cNvSpPr/>
            <p:nvPr/>
          </p:nvSpPr>
          <p:spPr>
            <a:xfrm>
              <a:off x="6733234" y="3013334"/>
              <a:ext cx="430546" cy="469120"/>
            </a:xfrm>
            <a:custGeom>
              <a:avLst/>
              <a:gdLst/>
              <a:ahLst/>
              <a:cxnLst/>
              <a:rect l="l" t="t" r="r" b="b"/>
              <a:pathLst>
                <a:path w="3382" h="3685" extrusionOk="0">
                  <a:moveTo>
                    <a:pt x="3007" y="0"/>
                  </a:moveTo>
                  <a:cubicBezTo>
                    <a:pt x="2963" y="545"/>
                    <a:pt x="2775" y="1669"/>
                    <a:pt x="2231" y="2213"/>
                  </a:cubicBezTo>
                  <a:cubicBezTo>
                    <a:pt x="2049" y="2395"/>
                    <a:pt x="1893" y="2463"/>
                    <a:pt x="1757" y="2463"/>
                  </a:cubicBezTo>
                  <a:cubicBezTo>
                    <a:pt x="1360" y="2463"/>
                    <a:pt x="1139" y="1880"/>
                    <a:pt x="973" y="1847"/>
                  </a:cubicBezTo>
                  <a:cubicBezTo>
                    <a:pt x="923" y="1836"/>
                    <a:pt x="818" y="1821"/>
                    <a:pt x="684" y="1821"/>
                  </a:cubicBezTo>
                  <a:cubicBezTo>
                    <a:pt x="489" y="1821"/>
                    <a:pt x="234" y="1854"/>
                    <a:pt x="1" y="1981"/>
                  </a:cubicBezTo>
                  <a:lnTo>
                    <a:pt x="1" y="2784"/>
                  </a:lnTo>
                  <a:lnTo>
                    <a:pt x="3382" y="3685"/>
                  </a:lnTo>
                  <a:lnTo>
                    <a:pt x="3355" y="125"/>
                  </a:lnTo>
                  <a:lnTo>
                    <a:pt x="3007" y="0"/>
                  </a:ln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2" name="Google Shape;1882;p37"/>
            <p:cNvSpPr/>
            <p:nvPr/>
          </p:nvSpPr>
          <p:spPr>
            <a:xfrm>
              <a:off x="7187586" y="2876990"/>
              <a:ext cx="430546" cy="605464"/>
            </a:xfrm>
            <a:custGeom>
              <a:avLst/>
              <a:gdLst/>
              <a:ahLst/>
              <a:cxnLst/>
              <a:rect l="l" t="t" r="r" b="b"/>
              <a:pathLst>
                <a:path w="3382" h="4756" extrusionOk="0">
                  <a:moveTo>
                    <a:pt x="3381" y="1"/>
                  </a:moveTo>
                  <a:lnTo>
                    <a:pt x="375" y="1071"/>
                  </a:lnTo>
                  <a:lnTo>
                    <a:pt x="27" y="1196"/>
                  </a:lnTo>
                  <a:lnTo>
                    <a:pt x="0" y="4756"/>
                  </a:lnTo>
                  <a:lnTo>
                    <a:pt x="3381" y="3855"/>
                  </a:lnTo>
                  <a:lnTo>
                    <a:pt x="338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3" name="Google Shape;1883;p37"/>
            <p:cNvSpPr/>
            <p:nvPr/>
          </p:nvSpPr>
          <p:spPr>
            <a:xfrm>
              <a:off x="7187586" y="3013334"/>
              <a:ext cx="430546" cy="469120"/>
            </a:xfrm>
            <a:custGeom>
              <a:avLst/>
              <a:gdLst/>
              <a:ahLst/>
              <a:cxnLst/>
              <a:rect l="l" t="t" r="r" b="b"/>
              <a:pathLst>
                <a:path w="3382" h="3685" extrusionOk="0">
                  <a:moveTo>
                    <a:pt x="375" y="0"/>
                  </a:moveTo>
                  <a:lnTo>
                    <a:pt x="27" y="125"/>
                  </a:lnTo>
                  <a:lnTo>
                    <a:pt x="0" y="3685"/>
                  </a:lnTo>
                  <a:lnTo>
                    <a:pt x="3381" y="2784"/>
                  </a:lnTo>
                  <a:lnTo>
                    <a:pt x="3381" y="1981"/>
                  </a:lnTo>
                  <a:cubicBezTo>
                    <a:pt x="3148" y="1854"/>
                    <a:pt x="2893" y="1821"/>
                    <a:pt x="2698" y="1821"/>
                  </a:cubicBezTo>
                  <a:cubicBezTo>
                    <a:pt x="2565" y="1821"/>
                    <a:pt x="2460" y="1836"/>
                    <a:pt x="2409" y="1847"/>
                  </a:cubicBezTo>
                  <a:cubicBezTo>
                    <a:pt x="2243" y="1880"/>
                    <a:pt x="2022" y="2463"/>
                    <a:pt x="1625" y="2463"/>
                  </a:cubicBezTo>
                  <a:cubicBezTo>
                    <a:pt x="1490" y="2463"/>
                    <a:pt x="1333" y="2395"/>
                    <a:pt x="1151" y="2213"/>
                  </a:cubicBezTo>
                  <a:cubicBezTo>
                    <a:pt x="607" y="1669"/>
                    <a:pt x="420" y="545"/>
                    <a:pt x="375" y="0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4" name="Google Shape;1884;p37"/>
            <p:cNvSpPr/>
            <p:nvPr/>
          </p:nvSpPr>
          <p:spPr>
            <a:xfrm>
              <a:off x="7153468" y="3006459"/>
              <a:ext cx="52450" cy="493053"/>
            </a:xfrm>
            <a:custGeom>
              <a:avLst/>
              <a:gdLst/>
              <a:ahLst/>
              <a:cxnLst/>
              <a:rect l="l" t="t" r="r" b="b"/>
              <a:pathLst>
                <a:path w="412" h="3873" extrusionOk="0">
                  <a:moveTo>
                    <a:pt x="206" y="1"/>
                  </a:moveTo>
                  <a:cubicBezTo>
                    <a:pt x="99" y="1"/>
                    <a:pt x="1" y="90"/>
                    <a:pt x="1" y="206"/>
                  </a:cubicBezTo>
                  <a:lnTo>
                    <a:pt x="1" y="3667"/>
                  </a:lnTo>
                  <a:cubicBezTo>
                    <a:pt x="1" y="3774"/>
                    <a:pt x="99" y="3873"/>
                    <a:pt x="206" y="3873"/>
                  </a:cubicBezTo>
                  <a:cubicBezTo>
                    <a:pt x="304" y="3873"/>
                    <a:pt x="393" y="3801"/>
                    <a:pt x="411" y="3703"/>
                  </a:cubicBezTo>
                  <a:cubicBezTo>
                    <a:pt x="411" y="3694"/>
                    <a:pt x="411" y="3676"/>
                    <a:pt x="411" y="3667"/>
                  </a:cubicBezTo>
                  <a:lnTo>
                    <a:pt x="411" y="206"/>
                  </a:lnTo>
                  <a:cubicBezTo>
                    <a:pt x="411" y="153"/>
                    <a:pt x="393" y="99"/>
                    <a:pt x="349" y="63"/>
                  </a:cubicBezTo>
                  <a:cubicBezTo>
                    <a:pt x="322" y="28"/>
                    <a:pt x="268" y="1"/>
                    <a:pt x="21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5" name="Google Shape;1885;p37"/>
            <p:cNvSpPr/>
            <p:nvPr/>
          </p:nvSpPr>
          <p:spPr>
            <a:xfrm>
              <a:off x="7153468" y="3006459"/>
              <a:ext cx="52450" cy="493053"/>
            </a:xfrm>
            <a:custGeom>
              <a:avLst/>
              <a:gdLst/>
              <a:ahLst/>
              <a:cxnLst/>
              <a:rect l="l" t="t" r="r" b="b"/>
              <a:pathLst>
                <a:path w="412" h="3873" extrusionOk="0">
                  <a:moveTo>
                    <a:pt x="206" y="1"/>
                  </a:moveTo>
                  <a:cubicBezTo>
                    <a:pt x="99" y="1"/>
                    <a:pt x="1" y="90"/>
                    <a:pt x="1" y="206"/>
                  </a:cubicBezTo>
                  <a:lnTo>
                    <a:pt x="1" y="3667"/>
                  </a:lnTo>
                  <a:cubicBezTo>
                    <a:pt x="1" y="3774"/>
                    <a:pt x="99" y="3873"/>
                    <a:pt x="206" y="3873"/>
                  </a:cubicBezTo>
                  <a:cubicBezTo>
                    <a:pt x="304" y="3873"/>
                    <a:pt x="393" y="3801"/>
                    <a:pt x="411" y="3703"/>
                  </a:cubicBezTo>
                  <a:cubicBezTo>
                    <a:pt x="313" y="3703"/>
                    <a:pt x="242" y="3667"/>
                    <a:pt x="242" y="3587"/>
                  </a:cubicBezTo>
                  <a:cubicBezTo>
                    <a:pt x="242" y="3480"/>
                    <a:pt x="215" y="661"/>
                    <a:pt x="215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6" name="Google Shape;1886;p37"/>
            <p:cNvSpPr/>
            <p:nvPr/>
          </p:nvSpPr>
          <p:spPr>
            <a:xfrm>
              <a:off x="6406187" y="3236245"/>
              <a:ext cx="486433" cy="242135"/>
            </a:xfrm>
            <a:custGeom>
              <a:avLst/>
              <a:gdLst/>
              <a:ahLst/>
              <a:cxnLst/>
              <a:rect l="l" t="t" r="r" b="b"/>
              <a:pathLst>
                <a:path w="3821" h="1902" extrusionOk="0">
                  <a:moveTo>
                    <a:pt x="1353" y="0"/>
                  </a:moveTo>
                  <a:cubicBezTo>
                    <a:pt x="880" y="0"/>
                    <a:pt x="417" y="4"/>
                    <a:pt x="63" y="7"/>
                  </a:cubicBezTo>
                  <a:cubicBezTo>
                    <a:pt x="18" y="578"/>
                    <a:pt x="1" y="1113"/>
                    <a:pt x="27" y="1604"/>
                  </a:cubicBezTo>
                  <a:cubicBezTo>
                    <a:pt x="277" y="1702"/>
                    <a:pt x="688" y="1862"/>
                    <a:pt x="1357" y="1898"/>
                  </a:cubicBezTo>
                  <a:cubicBezTo>
                    <a:pt x="1405" y="1900"/>
                    <a:pt x="1452" y="1901"/>
                    <a:pt x="1498" y="1901"/>
                  </a:cubicBezTo>
                  <a:cubicBezTo>
                    <a:pt x="3310" y="1901"/>
                    <a:pt x="3821" y="244"/>
                    <a:pt x="3542" y="96"/>
                  </a:cubicBezTo>
                  <a:cubicBezTo>
                    <a:pt x="3403" y="17"/>
                    <a:pt x="2356" y="0"/>
                    <a:pt x="1353" y="0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7" name="Google Shape;1887;p37"/>
            <p:cNvSpPr/>
            <p:nvPr/>
          </p:nvSpPr>
          <p:spPr>
            <a:xfrm>
              <a:off x="6381235" y="3098246"/>
              <a:ext cx="502347" cy="340160"/>
            </a:xfrm>
            <a:custGeom>
              <a:avLst/>
              <a:gdLst/>
              <a:ahLst/>
              <a:cxnLst/>
              <a:rect l="l" t="t" r="r" b="b"/>
              <a:pathLst>
                <a:path w="3946" h="2672" extrusionOk="0">
                  <a:moveTo>
                    <a:pt x="393" y="1"/>
                  </a:moveTo>
                  <a:cubicBezTo>
                    <a:pt x="375" y="1"/>
                    <a:pt x="364" y="1"/>
                    <a:pt x="357" y="2"/>
                  </a:cubicBezTo>
                  <a:cubicBezTo>
                    <a:pt x="116" y="56"/>
                    <a:pt x="0" y="1242"/>
                    <a:pt x="72" y="1876"/>
                  </a:cubicBezTo>
                  <a:cubicBezTo>
                    <a:pt x="152" y="2509"/>
                    <a:pt x="286" y="2545"/>
                    <a:pt x="1098" y="2652"/>
                  </a:cubicBezTo>
                  <a:cubicBezTo>
                    <a:pt x="1196" y="2665"/>
                    <a:pt x="1306" y="2671"/>
                    <a:pt x="1425" y="2671"/>
                  </a:cubicBezTo>
                  <a:cubicBezTo>
                    <a:pt x="2303" y="2671"/>
                    <a:pt x="3643" y="2308"/>
                    <a:pt x="3792" y="1350"/>
                  </a:cubicBezTo>
                  <a:cubicBezTo>
                    <a:pt x="3946" y="306"/>
                    <a:pt x="789" y="1"/>
                    <a:pt x="39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8" name="Google Shape;1888;p37"/>
            <p:cNvSpPr/>
            <p:nvPr/>
          </p:nvSpPr>
          <p:spPr>
            <a:xfrm>
              <a:off x="7371033" y="3119634"/>
              <a:ext cx="551486" cy="240734"/>
            </a:xfrm>
            <a:custGeom>
              <a:avLst/>
              <a:gdLst/>
              <a:ahLst/>
              <a:cxnLst/>
              <a:rect l="l" t="t" r="r" b="b"/>
              <a:pathLst>
                <a:path w="4332" h="1891" extrusionOk="0">
                  <a:moveTo>
                    <a:pt x="2851" y="1"/>
                  </a:moveTo>
                  <a:cubicBezTo>
                    <a:pt x="2014" y="1"/>
                    <a:pt x="995" y="74"/>
                    <a:pt x="629" y="405"/>
                  </a:cubicBezTo>
                  <a:cubicBezTo>
                    <a:pt x="1" y="982"/>
                    <a:pt x="1323" y="1890"/>
                    <a:pt x="2562" y="1890"/>
                  </a:cubicBezTo>
                  <a:cubicBezTo>
                    <a:pt x="2608" y="1890"/>
                    <a:pt x="2653" y="1889"/>
                    <a:pt x="2699" y="1886"/>
                  </a:cubicBezTo>
                  <a:cubicBezTo>
                    <a:pt x="4296" y="1788"/>
                    <a:pt x="4331" y="1306"/>
                    <a:pt x="4331" y="1306"/>
                  </a:cubicBezTo>
                  <a:lnTo>
                    <a:pt x="4081" y="49"/>
                  </a:lnTo>
                  <a:cubicBezTo>
                    <a:pt x="4081" y="49"/>
                    <a:pt x="3525" y="1"/>
                    <a:pt x="2851" y="1"/>
                  </a:cubicBezTo>
                  <a:close/>
                </a:path>
              </a:pathLst>
            </a:custGeom>
            <a:solidFill>
              <a:srgbClr val="4D1311">
                <a:alpha val="20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69" name="Google Shape;1889;p37"/>
            <p:cNvSpPr/>
            <p:nvPr/>
          </p:nvSpPr>
          <p:spPr>
            <a:xfrm>
              <a:off x="7395094" y="2989273"/>
              <a:ext cx="573892" cy="339014"/>
            </a:xfrm>
            <a:custGeom>
              <a:avLst/>
              <a:gdLst/>
              <a:ahLst/>
              <a:cxnLst/>
              <a:rect l="l" t="t" r="r" b="b"/>
              <a:pathLst>
                <a:path w="4508" h="2663" extrusionOk="0">
                  <a:moveTo>
                    <a:pt x="3555" y="0"/>
                  </a:moveTo>
                  <a:cubicBezTo>
                    <a:pt x="3166" y="0"/>
                    <a:pt x="1" y="306"/>
                    <a:pt x="163" y="1340"/>
                  </a:cubicBezTo>
                  <a:cubicBezTo>
                    <a:pt x="313" y="2299"/>
                    <a:pt x="1652" y="2662"/>
                    <a:pt x="2524" y="2662"/>
                  </a:cubicBezTo>
                  <a:cubicBezTo>
                    <a:pt x="2642" y="2662"/>
                    <a:pt x="2752" y="2655"/>
                    <a:pt x="2849" y="2643"/>
                  </a:cubicBezTo>
                  <a:cubicBezTo>
                    <a:pt x="3669" y="2536"/>
                    <a:pt x="4356" y="2553"/>
                    <a:pt x="4428" y="1920"/>
                  </a:cubicBezTo>
                  <a:cubicBezTo>
                    <a:pt x="4508" y="1287"/>
                    <a:pt x="3830" y="47"/>
                    <a:pt x="3589" y="2"/>
                  </a:cubicBezTo>
                  <a:cubicBezTo>
                    <a:pt x="3583" y="1"/>
                    <a:pt x="3572" y="0"/>
                    <a:pt x="355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223" name="Rectangle 222">
            <a:extLst>
              <a:ext uri="{FF2B5EF4-FFF2-40B4-BE49-F238E27FC236}">
                <a16:creationId xmlns:a16="http://schemas.microsoft.com/office/drawing/2014/main" id="{FBEEEDBF-C701-48C2-BDC5-CF0018F308DE}"/>
              </a:ext>
            </a:extLst>
          </p:cNvPr>
          <p:cNvSpPr/>
          <p:nvPr/>
        </p:nvSpPr>
        <p:spPr>
          <a:xfrm>
            <a:off x="6737453" y="5857394"/>
            <a:ext cx="545962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Arial Rounded MT Bold" pitchFamily="34" charset="0"/>
              </a:rPr>
              <a:t>4</a:t>
            </a:r>
          </a:p>
        </p:txBody>
      </p:sp>
      <p:sp>
        <p:nvSpPr>
          <p:cNvPr id="220" name="Rectangle 219">
            <a:extLst>
              <a:ext uri="{FF2B5EF4-FFF2-40B4-BE49-F238E27FC236}">
                <a16:creationId xmlns:a16="http://schemas.microsoft.com/office/drawing/2014/main" id="{DCC8D223-FED2-45F5-BF5D-7070C1099A80}"/>
              </a:ext>
            </a:extLst>
          </p:cNvPr>
          <p:cNvSpPr/>
          <p:nvPr/>
        </p:nvSpPr>
        <p:spPr>
          <a:xfrm>
            <a:off x="8380917" y="4211474"/>
            <a:ext cx="548640" cy="548640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Arial Rounded MT Bold" pitchFamily="34" charset="0"/>
              </a:rPr>
              <a:t>1</a:t>
            </a:r>
          </a:p>
        </p:txBody>
      </p:sp>
      <p:sp>
        <p:nvSpPr>
          <p:cNvPr id="221" name="Rectangle 220">
            <a:extLst>
              <a:ext uri="{FF2B5EF4-FFF2-40B4-BE49-F238E27FC236}">
                <a16:creationId xmlns:a16="http://schemas.microsoft.com/office/drawing/2014/main" id="{17E7B3C8-C275-4A07-9DAA-B67F3E1994D2}"/>
              </a:ext>
            </a:extLst>
          </p:cNvPr>
          <p:cNvSpPr/>
          <p:nvPr/>
        </p:nvSpPr>
        <p:spPr>
          <a:xfrm>
            <a:off x="8380917" y="4748275"/>
            <a:ext cx="548640" cy="548640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Arial Rounded MT Bold" pitchFamily="34" charset="0"/>
              </a:rPr>
              <a:t>2</a:t>
            </a:r>
          </a:p>
        </p:txBody>
      </p:sp>
      <p:sp>
        <p:nvSpPr>
          <p:cNvPr id="222" name="Rectangle 221">
            <a:extLst>
              <a:ext uri="{FF2B5EF4-FFF2-40B4-BE49-F238E27FC236}">
                <a16:creationId xmlns:a16="http://schemas.microsoft.com/office/drawing/2014/main" id="{07BAB1A6-1B6F-437F-A0F0-49EE5FAC117C}"/>
              </a:ext>
            </a:extLst>
          </p:cNvPr>
          <p:cNvSpPr/>
          <p:nvPr/>
        </p:nvSpPr>
        <p:spPr>
          <a:xfrm>
            <a:off x="8380917" y="5268051"/>
            <a:ext cx="548640" cy="548640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Arial Rounded MT Bold" pitchFamily="34" charset="0"/>
              </a:rPr>
              <a:t>3</a:t>
            </a:r>
          </a:p>
        </p:txBody>
      </p:sp>
      <p:sp>
        <p:nvSpPr>
          <p:cNvPr id="224" name="Double Brace 34">
            <a:extLst>
              <a:ext uri="{FF2B5EF4-FFF2-40B4-BE49-F238E27FC236}">
                <a16:creationId xmlns:a16="http://schemas.microsoft.com/office/drawing/2014/main" id="{11A23C64-CB64-430C-8D19-99BEF66CE5DD}"/>
              </a:ext>
            </a:extLst>
          </p:cNvPr>
          <p:cNvSpPr/>
          <p:nvPr/>
        </p:nvSpPr>
        <p:spPr>
          <a:xfrm>
            <a:off x="7388151" y="4211665"/>
            <a:ext cx="1950339" cy="1592262"/>
          </a:xfrm>
          <a:custGeom>
            <a:avLst/>
            <a:gdLst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917454 w 1069848"/>
              <a:gd name="connsiteY6" fmla="*/ 0 h 914400"/>
              <a:gd name="connsiteX7" fmla="*/ 993651 w 1069848"/>
              <a:gd name="connsiteY7" fmla="*/ 76197 h 914400"/>
              <a:gd name="connsiteX8" fmla="*/ 993651 w 1069848"/>
              <a:gd name="connsiteY8" fmla="*/ 381003 h 914400"/>
              <a:gd name="connsiteX9" fmla="*/ 1069848 w 1069848"/>
              <a:gd name="connsiteY9" fmla="*/ 457200 h 914400"/>
              <a:gd name="connsiteX10" fmla="*/ 993651 w 1069848"/>
              <a:gd name="connsiteY10" fmla="*/ 533397 h 914400"/>
              <a:gd name="connsiteX11" fmla="*/ 993651 w 1069848"/>
              <a:gd name="connsiteY11" fmla="*/ 838203 h 914400"/>
              <a:gd name="connsiteX12" fmla="*/ 917454 w 1069848"/>
              <a:gd name="connsiteY12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917454 w 1069848"/>
              <a:gd name="connsiteY5" fmla="*/ 0 h 914400"/>
              <a:gd name="connsiteX6" fmla="*/ 993651 w 1069848"/>
              <a:gd name="connsiteY6" fmla="*/ 76197 h 914400"/>
              <a:gd name="connsiteX7" fmla="*/ 993651 w 1069848"/>
              <a:gd name="connsiteY7" fmla="*/ 381003 h 914400"/>
              <a:gd name="connsiteX8" fmla="*/ 1069848 w 1069848"/>
              <a:gd name="connsiteY8" fmla="*/ 457200 h 914400"/>
              <a:gd name="connsiteX9" fmla="*/ 993651 w 1069848"/>
              <a:gd name="connsiteY9" fmla="*/ 533397 h 914400"/>
              <a:gd name="connsiteX10" fmla="*/ 993651 w 1069848"/>
              <a:gd name="connsiteY10" fmla="*/ 838203 h 914400"/>
              <a:gd name="connsiteX11" fmla="*/ 917454 w 1069848"/>
              <a:gd name="connsiteY11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76197 w 1069848"/>
              <a:gd name="connsiteY3" fmla="*/ 381003 h 914400"/>
              <a:gd name="connsiteX4" fmla="*/ 917454 w 1069848"/>
              <a:gd name="connsiteY4" fmla="*/ 0 h 914400"/>
              <a:gd name="connsiteX5" fmla="*/ 993651 w 1069848"/>
              <a:gd name="connsiteY5" fmla="*/ 76197 h 914400"/>
              <a:gd name="connsiteX6" fmla="*/ 993651 w 1069848"/>
              <a:gd name="connsiteY6" fmla="*/ 381003 h 914400"/>
              <a:gd name="connsiteX7" fmla="*/ 1069848 w 1069848"/>
              <a:gd name="connsiteY7" fmla="*/ 457200 h 914400"/>
              <a:gd name="connsiteX8" fmla="*/ 993651 w 1069848"/>
              <a:gd name="connsiteY8" fmla="*/ 533397 h 914400"/>
              <a:gd name="connsiteX9" fmla="*/ 993651 w 1069848"/>
              <a:gd name="connsiteY9" fmla="*/ 838203 h 914400"/>
              <a:gd name="connsiteX10" fmla="*/ 917454 w 1069848"/>
              <a:gd name="connsiteY10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381003 h 914400"/>
              <a:gd name="connsiteX3" fmla="*/ 917454 w 1069848"/>
              <a:gd name="connsiteY3" fmla="*/ 0 h 914400"/>
              <a:gd name="connsiteX4" fmla="*/ 993651 w 1069848"/>
              <a:gd name="connsiteY4" fmla="*/ 76197 h 914400"/>
              <a:gd name="connsiteX5" fmla="*/ 993651 w 1069848"/>
              <a:gd name="connsiteY5" fmla="*/ 381003 h 914400"/>
              <a:gd name="connsiteX6" fmla="*/ 1069848 w 1069848"/>
              <a:gd name="connsiteY6" fmla="*/ 457200 h 914400"/>
              <a:gd name="connsiteX7" fmla="*/ 993651 w 1069848"/>
              <a:gd name="connsiteY7" fmla="*/ 533397 h 914400"/>
              <a:gd name="connsiteX8" fmla="*/ 993651 w 1069848"/>
              <a:gd name="connsiteY8" fmla="*/ 838203 h 914400"/>
              <a:gd name="connsiteX9" fmla="*/ 917454 w 1069848"/>
              <a:gd name="connsiteY9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152394 w 1069848"/>
              <a:gd name="connsiteY0" fmla="*/ 914400 h 914400"/>
              <a:gd name="connsiteX1" fmla="*/ 76197 w 1069848"/>
              <a:gd name="connsiteY1" fmla="*/ 381003 h 914400"/>
              <a:gd name="connsiteX2" fmla="*/ 917454 w 1069848"/>
              <a:gd name="connsiteY2" fmla="*/ 0 h 914400"/>
              <a:gd name="connsiteX3" fmla="*/ 993651 w 1069848"/>
              <a:gd name="connsiteY3" fmla="*/ 76197 h 914400"/>
              <a:gd name="connsiteX4" fmla="*/ 993651 w 1069848"/>
              <a:gd name="connsiteY4" fmla="*/ 381003 h 914400"/>
              <a:gd name="connsiteX5" fmla="*/ 1069848 w 1069848"/>
              <a:gd name="connsiteY5" fmla="*/ 457200 h 914400"/>
              <a:gd name="connsiteX6" fmla="*/ 993651 w 1069848"/>
              <a:gd name="connsiteY6" fmla="*/ 533397 h 914400"/>
              <a:gd name="connsiteX7" fmla="*/ 993651 w 1069848"/>
              <a:gd name="connsiteY7" fmla="*/ 838203 h 914400"/>
              <a:gd name="connsiteX8" fmla="*/ 917454 w 1069848"/>
              <a:gd name="connsiteY8" fmla="*/ 914400 h 914400"/>
              <a:gd name="connsiteX0" fmla="*/ 152394 w 1069848"/>
              <a:gd name="connsiteY0" fmla="*/ 914400 h 914400"/>
              <a:gd name="connsiteX1" fmla="*/ 76197 w 1069848"/>
              <a:gd name="connsiteY1" fmla="*/ 838203 h 914400"/>
              <a:gd name="connsiteX2" fmla="*/ 76197 w 1069848"/>
              <a:gd name="connsiteY2" fmla="*/ 533397 h 914400"/>
              <a:gd name="connsiteX3" fmla="*/ 0 w 1069848"/>
              <a:gd name="connsiteY3" fmla="*/ 457200 h 914400"/>
              <a:gd name="connsiteX4" fmla="*/ 76197 w 1069848"/>
              <a:gd name="connsiteY4" fmla="*/ 381003 h 914400"/>
              <a:gd name="connsiteX5" fmla="*/ 76197 w 1069848"/>
              <a:gd name="connsiteY5" fmla="*/ 76197 h 914400"/>
              <a:gd name="connsiteX6" fmla="*/ 152394 w 1069848"/>
              <a:gd name="connsiteY6" fmla="*/ 0 h 914400"/>
              <a:gd name="connsiteX7" fmla="*/ 917454 w 1069848"/>
              <a:gd name="connsiteY7" fmla="*/ 0 h 914400"/>
              <a:gd name="connsiteX8" fmla="*/ 993651 w 1069848"/>
              <a:gd name="connsiteY8" fmla="*/ 76197 h 914400"/>
              <a:gd name="connsiteX9" fmla="*/ 993651 w 1069848"/>
              <a:gd name="connsiteY9" fmla="*/ 381003 h 914400"/>
              <a:gd name="connsiteX10" fmla="*/ 1069848 w 1069848"/>
              <a:gd name="connsiteY10" fmla="*/ 457200 h 914400"/>
              <a:gd name="connsiteX11" fmla="*/ 993651 w 1069848"/>
              <a:gd name="connsiteY11" fmla="*/ 533397 h 914400"/>
              <a:gd name="connsiteX12" fmla="*/ 993651 w 1069848"/>
              <a:gd name="connsiteY12" fmla="*/ 838203 h 914400"/>
              <a:gd name="connsiteX13" fmla="*/ 917454 w 1069848"/>
              <a:gd name="connsiteY13" fmla="*/ 914400 h 914400"/>
              <a:gd name="connsiteX14" fmla="*/ 152394 w 1069848"/>
              <a:gd name="connsiteY14" fmla="*/ 914400 h 914400"/>
              <a:gd name="connsiteX0" fmla="*/ 917454 w 1069848"/>
              <a:gd name="connsiteY0" fmla="*/ 0 h 914400"/>
              <a:gd name="connsiteX1" fmla="*/ 993651 w 1069848"/>
              <a:gd name="connsiteY1" fmla="*/ 76197 h 914400"/>
              <a:gd name="connsiteX2" fmla="*/ 993651 w 1069848"/>
              <a:gd name="connsiteY2" fmla="*/ 381003 h 914400"/>
              <a:gd name="connsiteX3" fmla="*/ 1069848 w 1069848"/>
              <a:gd name="connsiteY3" fmla="*/ 457200 h 914400"/>
              <a:gd name="connsiteX4" fmla="*/ 993651 w 1069848"/>
              <a:gd name="connsiteY4" fmla="*/ 533397 h 914400"/>
              <a:gd name="connsiteX5" fmla="*/ 993651 w 1069848"/>
              <a:gd name="connsiteY5" fmla="*/ 838203 h 914400"/>
              <a:gd name="connsiteX6" fmla="*/ 917454 w 1069848"/>
              <a:gd name="connsiteY6" fmla="*/ 914400 h 914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69848" h="914400" stroke="0" extrusionOk="0">
                <a:moveTo>
                  <a:pt x="152394" y="914400"/>
                </a:moveTo>
                <a:cubicBezTo>
                  <a:pt x="110312" y="914400"/>
                  <a:pt x="76197" y="880285"/>
                  <a:pt x="76197" y="838203"/>
                </a:cubicBezTo>
                <a:lnTo>
                  <a:pt x="76197" y="533397"/>
                </a:lnTo>
                <a:cubicBezTo>
                  <a:pt x="76197" y="491315"/>
                  <a:pt x="42082" y="457200"/>
                  <a:pt x="0" y="457200"/>
                </a:cubicBezTo>
                <a:cubicBezTo>
                  <a:pt x="42082" y="457200"/>
                  <a:pt x="76197" y="423085"/>
                  <a:pt x="76197" y="381003"/>
                </a:cubicBezTo>
                <a:lnTo>
                  <a:pt x="76197" y="76197"/>
                </a:lnTo>
                <a:cubicBezTo>
                  <a:pt x="76197" y="34115"/>
                  <a:pt x="110312" y="0"/>
                  <a:pt x="152394" y="0"/>
                </a:cubicBezTo>
                <a:lnTo>
                  <a:pt x="917454" y="0"/>
                </a:lnTo>
                <a:cubicBezTo>
                  <a:pt x="959536" y="0"/>
                  <a:pt x="993651" y="34115"/>
                  <a:pt x="993651" y="76197"/>
                </a:cubicBezTo>
                <a:lnTo>
                  <a:pt x="993651" y="381003"/>
                </a:lnTo>
                <a:cubicBezTo>
                  <a:pt x="993651" y="423085"/>
                  <a:pt x="1027766" y="457200"/>
                  <a:pt x="1069848" y="457200"/>
                </a:cubicBezTo>
                <a:cubicBezTo>
                  <a:pt x="1027766" y="457200"/>
                  <a:pt x="993651" y="491315"/>
                  <a:pt x="993651" y="533397"/>
                </a:cubicBezTo>
                <a:lnTo>
                  <a:pt x="993651" y="838203"/>
                </a:lnTo>
                <a:cubicBezTo>
                  <a:pt x="993651" y="880285"/>
                  <a:pt x="959536" y="914400"/>
                  <a:pt x="917454" y="914400"/>
                </a:cubicBezTo>
                <a:lnTo>
                  <a:pt x="152394" y="914400"/>
                </a:lnTo>
                <a:close/>
              </a:path>
              <a:path w="1069848" h="914400" fill="none">
                <a:moveTo>
                  <a:pt x="917454" y="0"/>
                </a:moveTo>
                <a:cubicBezTo>
                  <a:pt x="959536" y="0"/>
                  <a:pt x="993651" y="34115"/>
                  <a:pt x="993651" y="76197"/>
                </a:cubicBezTo>
                <a:lnTo>
                  <a:pt x="993651" y="381003"/>
                </a:lnTo>
                <a:cubicBezTo>
                  <a:pt x="993651" y="423085"/>
                  <a:pt x="1027766" y="457200"/>
                  <a:pt x="1069848" y="457200"/>
                </a:cubicBezTo>
                <a:cubicBezTo>
                  <a:pt x="1027766" y="457200"/>
                  <a:pt x="993651" y="491315"/>
                  <a:pt x="993651" y="533397"/>
                </a:cubicBezTo>
                <a:lnTo>
                  <a:pt x="993651" y="838203"/>
                </a:lnTo>
                <a:cubicBezTo>
                  <a:pt x="993651" y="880285"/>
                  <a:pt x="959536" y="914400"/>
                  <a:pt x="917454" y="914400"/>
                </a:cubicBezTo>
              </a:path>
            </a:pathLst>
          </a:cu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B202AA15-E76F-4CB1-BD32-FDA5ADF11BC8}"/>
              </a:ext>
            </a:extLst>
          </p:cNvPr>
          <p:cNvGrpSpPr/>
          <p:nvPr/>
        </p:nvGrpSpPr>
        <p:grpSpPr>
          <a:xfrm>
            <a:off x="7287883" y="5857394"/>
            <a:ext cx="545962" cy="548640"/>
            <a:chOff x="7287883" y="5857394"/>
            <a:chExt cx="545962" cy="548640"/>
          </a:xfrm>
        </p:grpSpPr>
        <p:sp>
          <p:nvSpPr>
            <p:cNvPr id="225" name="Rectangle 224">
              <a:extLst>
                <a:ext uri="{FF2B5EF4-FFF2-40B4-BE49-F238E27FC236}">
                  <a16:creationId xmlns:a16="http://schemas.microsoft.com/office/drawing/2014/main" id="{0675A2B0-9A61-44E7-8737-DA43910018BE}"/>
                </a:ext>
              </a:extLst>
            </p:cNvPr>
            <p:cNvSpPr/>
            <p:nvPr/>
          </p:nvSpPr>
          <p:spPr>
            <a:xfrm>
              <a:off x="7287883" y="5857394"/>
              <a:ext cx="545962" cy="548640"/>
            </a:xfrm>
            <a:prstGeom prst="rect">
              <a:avLst/>
            </a:prstGeom>
            <a:solidFill>
              <a:srgbClr val="FFC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Arial Rounded MT Bold" pitchFamily="34" charset="0"/>
              </a:endParaRP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99829E42-2249-46A7-BE55-86B5B90D3E12}"/>
                </a:ext>
              </a:extLst>
            </p:cNvPr>
            <p:cNvCxnSpPr>
              <a:cxnSpLocks/>
            </p:cNvCxnSpPr>
            <p:nvPr/>
          </p:nvCxnSpPr>
          <p:spPr>
            <a:xfrm>
              <a:off x="7725787" y="5869998"/>
              <a:ext cx="0" cy="51696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92486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35" grpId="0" animBg="1"/>
      <p:bldP spid="37" grpId="0" animBg="1"/>
      <p:bldP spid="223" grpId="0" animBg="1"/>
      <p:bldP spid="220" grpId="0" animBg="1"/>
      <p:bldP spid="221" grpId="0" animBg="1"/>
      <p:bldP spid="222" grpId="0" animBg="1"/>
      <p:bldP spid="22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3014142" y="1338870"/>
            <a:ext cx="6343377" cy="4530600"/>
          </a:xfrm>
          <a:prstGeom prst="rect">
            <a:avLst/>
          </a:prstGeom>
          <a:solidFill>
            <a:srgbClr val="FFFFFF"/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3997576" y="1323110"/>
          <a:ext cx="4389120" cy="4389120"/>
        </p:xfrm>
        <a:graphic>
          <a:graphicData uri="http://schemas.openxmlformats.org/drawingml/2006/table">
            <a:tbl>
              <a:tblPr firstRow="1" bandRow="1"/>
              <a:tblGrid>
                <a:gridCol w="5486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54864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57150" cap="flat" cmpd="sng" algn="ctr">
                      <a:solidFill>
                        <a:srgbClr val="00B0F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>
                    <a:lnL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B0F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4972055" y="2835312"/>
            <a:ext cx="166116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0">
                <a:latin typeface="HP001 5 hàng" pitchFamily="34" charset="0"/>
                <a:ea typeface="HP001 4H" pitchFamily="34" charset="-127"/>
              </a:rPr>
              <a:t>Y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1658619" y="453098"/>
            <a:ext cx="8496677" cy="1143000"/>
          </a:xfrm>
        </p:spPr>
        <p:txBody>
          <a:bodyPr>
            <a:normAutofit/>
          </a:bodyPr>
          <a:lstStyle/>
          <a:p>
            <a:pPr algn="just"/>
            <a:r>
              <a:rPr lang="en-US" sz="3600" b="1">
                <a:latin typeface="+mj-lt"/>
                <a:ea typeface="Arial-Rounded" pitchFamily="34" charset="0"/>
                <a:cs typeface="Arial-Rounded" pitchFamily="34" charset="0"/>
              </a:rPr>
              <a:t>Quan sát chữ hoa </a:t>
            </a:r>
            <a:r>
              <a:rPr lang="en-US" sz="3600" b="1"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Y</a:t>
            </a:r>
            <a:r>
              <a:rPr lang="en-US" sz="3600" b="1"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>
                <a:latin typeface="+mj-lt"/>
                <a:ea typeface="Arial-Rounded" pitchFamily="34" charset="0"/>
                <a:cs typeface="Arial-Rounded" pitchFamily="34" charset="0"/>
              </a:rPr>
              <a:t>(cỡ chữ nhỏ)</a:t>
            </a:r>
            <a:endParaRPr lang="en-US" sz="3600" b="1">
              <a:latin typeface="+mj-lt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736138" y="3504199"/>
            <a:ext cx="548640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Arial Rounded MT Bold" pitchFamily="34" charset="0"/>
              </a:rPr>
              <a:t>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736138" y="2955559"/>
            <a:ext cx="548640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Arial Rounded MT Bold" pitchFamily="34" charset="0"/>
              </a:rPr>
              <a:t>2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071571" y="5159122"/>
            <a:ext cx="548640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Arial Rounded MT Bold" pitchFamily="34" charset="0"/>
              </a:rPr>
              <a:t>1</a:t>
            </a:r>
          </a:p>
        </p:txBody>
      </p:sp>
      <p:grpSp>
        <p:nvGrpSpPr>
          <p:cNvPr id="41" name="Group 40"/>
          <p:cNvGrpSpPr/>
          <p:nvPr/>
        </p:nvGrpSpPr>
        <p:grpSpPr>
          <a:xfrm rot="16200000">
            <a:off x="6745715" y="2402428"/>
            <a:ext cx="548640" cy="557623"/>
            <a:chOff x="7328484" y="5520493"/>
            <a:chExt cx="548640" cy="557623"/>
          </a:xfrm>
        </p:grpSpPr>
        <p:sp>
          <p:nvSpPr>
            <p:cNvPr id="42" name="Rectangle 41"/>
            <p:cNvSpPr/>
            <p:nvPr/>
          </p:nvSpPr>
          <p:spPr>
            <a:xfrm>
              <a:off x="7328484" y="5520493"/>
              <a:ext cx="548640" cy="557623"/>
            </a:xfrm>
            <a:prstGeom prst="rect">
              <a:avLst/>
            </a:prstGeom>
            <a:solidFill>
              <a:srgbClr val="FFC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Arial Rounded MT Bold" pitchFamily="34" charset="0"/>
              </a:endParaRPr>
            </a:p>
          </p:txBody>
        </p:sp>
        <p:cxnSp>
          <p:nvCxnSpPr>
            <p:cNvPr id="43" name="Straight Connector 42"/>
            <p:cNvCxnSpPr/>
            <p:nvPr/>
          </p:nvCxnSpPr>
          <p:spPr>
            <a:xfrm>
              <a:off x="7596130" y="5521742"/>
              <a:ext cx="0" cy="54864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oogle Shape;2101;p42"/>
          <p:cNvGrpSpPr/>
          <p:nvPr/>
        </p:nvGrpSpPr>
        <p:grpSpPr>
          <a:xfrm>
            <a:off x="396586" y="2218725"/>
            <a:ext cx="2332076" cy="3873341"/>
            <a:chOff x="6475106" y="1415132"/>
            <a:chExt cx="1964880" cy="3255392"/>
          </a:xfrm>
        </p:grpSpPr>
        <p:grpSp>
          <p:nvGrpSpPr>
            <p:cNvPr id="16" name="Google Shape;2102;p42"/>
            <p:cNvGrpSpPr/>
            <p:nvPr/>
          </p:nvGrpSpPr>
          <p:grpSpPr>
            <a:xfrm>
              <a:off x="6787655" y="2523043"/>
              <a:ext cx="1652332" cy="2147482"/>
              <a:chOff x="535400" y="4163850"/>
              <a:chExt cx="382626" cy="497275"/>
            </a:xfrm>
          </p:grpSpPr>
          <p:sp>
            <p:nvSpPr>
              <p:cNvPr id="83" name="Google Shape;2103;p42"/>
              <p:cNvSpPr/>
              <p:nvPr/>
            </p:nvSpPr>
            <p:spPr>
              <a:xfrm>
                <a:off x="540400" y="4619126"/>
                <a:ext cx="377625" cy="41999"/>
              </a:xfrm>
              <a:custGeom>
                <a:avLst/>
                <a:gdLst/>
                <a:ahLst/>
                <a:cxnLst/>
                <a:rect l="l" t="t" r="r" b="b"/>
                <a:pathLst>
                  <a:path w="9225" h="1026" extrusionOk="0">
                    <a:moveTo>
                      <a:pt x="4612" y="0"/>
                    </a:moveTo>
                    <a:cubicBezTo>
                      <a:pt x="2061" y="0"/>
                      <a:pt x="0" y="232"/>
                      <a:pt x="0" y="517"/>
                    </a:cubicBezTo>
                    <a:cubicBezTo>
                      <a:pt x="0" y="794"/>
                      <a:pt x="2061" y="1026"/>
                      <a:pt x="4612" y="1026"/>
                    </a:cubicBezTo>
                    <a:cubicBezTo>
                      <a:pt x="7155" y="1026"/>
                      <a:pt x="9225" y="794"/>
                      <a:pt x="9225" y="517"/>
                    </a:cubicBezTo>
                    <a:cubicBezTo>
                      <a:pt x="9225" y="232"/>
                      <a:pt x="7155" y="0"/>
                      <a:pt x="4612" y="0"/>
                    </a:cubicBezTo>
                    <a:close/>
                  </a:path>
                </a:pathLst>
              </a:custGeom>
              <a:solidFill>
                <a:srgbClr val="7F3DEC">
                  <a:alpha val="165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4" name="Google Shape;2104;p42"/>
              <p:cNvSpPr/>
              <p:nvPr/>
            </p:nvSpPr>
            <p:spPr>
              <a:xfrm>
                <a:off x="665850" y="4584875"/>
                <a:ext cx="10950" cy="42000"/>
              </a:xfrm>
              <a:custGeom>
                <a:avLst/>
                <a:gdLst/>
                <a:ahLst/>
                <a:cxnLst/>
                <a:rect l="l" t="t" r="r" b="b"/>
                <a:pathLst>
                  <a:path w="438" h="1680" extrusionOk="0">
                    <a:moveTo>
                      <a:pt x="332" y="1"/>
                    </a:moveTo>
                    <a:cubicBezTo>
                      <a:pt x="285" y="1"/>
                      <a:pt x="241" y="34"/>
                      <a:pt x="233" y="82"/>
                    </a:cubicBezTo>
                    <a:lnTo>
                      <a:pt x="1" y="1563"/>
                    </a:lnTo>
                    <a:cubicBezTo>
                      <a:pt x="1" y="1617"/>
                      <a:pt x="37" y="1670"/>
                      <a:pt x="90" y="1679"/>
                    </a:cubicBezTo>
                    <a:lnTo>
                      <a:pt x="99" y="1679"/>
                    </a:lnTo>
                    <a:cubicBezTo>
                      <a:pt x="152" y="1679"/>
                      <a:pt x="188" y="1644"/>
                      <a:pt x="197" y="1599"/>
                    </a:cubicBezTo>
                    <a:lnTo>
                      <a:pt x="429" y="118"/>
                    </a:lnTo>
                    <a:cubicBezTo>
                      <a:pt x="438" y="65"/>
                      <a:pt x="402" y="11"/>
                      <a:pt x="349" y="2"/>
                    </a:cubicBezTo>
                    <a:cubicBezTo>
                      <a:pt x="343" y="1"/>
                      <a:pt x="338" y="1"/>
                      <a:pt x="33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5" name="Google Shape;2105;p42"/>
              <p:cNvSpPr/>
              <p:nvPr/>
            </p:nvSpPr>
            <p:spPr>
              <a:xfrm>
                <a:off x="643775" y="4621050"/>
                <a:ext cx="44825" cy="37275"/>
              </a:xfrm>
              <a:custGeom>
                <a:avLst/>
                <a:gdLst/>
                <a:ahLst/>
                <a:cxnLst/>
                <a:rect l="l" t="t" r="r" b="b"/>
                <a:pathLst>
                  <a:path w="1793" h="1491" extrusionOk="0">
                    <a:moveTo>
                      <a:pt x="985" y="0"/>
                    </a:moveTo>
                    <a:cubicBezTo>
                      <a:pt x="984" y="0"/>
                      <a:pt x="983" y="0"/>
                      <a:pt x="982" y="0"/>
                    </a:cubicBezTo>
                    <a:cubicBezTo>
                      <a:pt x="982" y="0"/>
                      <a:pt x="1" y="821"/>
                      <a:pt x="108" y="973"/>
                    </a:cubicBezTo>
                    <a:cubicBezTo>
                      <a:pt x="122" y="992"/>
                      <a:pt x="142" y="1001"/>
                      <a:pt x="167" y="1001"/>
                    </a:cubicBezTo>
                    <a:cubicBezTo>
                      <a:pt x="323" y="1001"/>
                      <a:pt x="659" y="686"/>
                      <a:pt x="749" y="686"/>
                    </a:cubicBezTo>
                    <a:cubicBezTo>
                      <a:pt x="758" y="686"/>
                      <a:pt x="764" y="689"/>
                      <a:pt x="768" y="696"/>
                    </a:cubicBezTo>
                    <a:cubicBezTo>
                      <a:pt x="821" y="776"/>
                      <a:pt x="663" y="1490"/>
                      <a:pt x="871" y="1490"/>
                    </a:cubicBezTo>
                    <a:cubicBezTo>
                      <a:pt x="872" y="1490"/>
                      <a:pt x="874" y="1490"/>
                      <a:pt x="875" y="1490"/>
                    </a:cubicBezTo>
                    <a:cubicBezTo>
                      <a:pt x="1079" y="1482"/>
                      <a:pt x="1000" y="699"/>
                      <a:pt x="1068" y="699"/>
                    </a:cubicBezTo>
                    <a:cubicBezTo>
                      <a:pt x="1072" y="699"/>
                      <a:pt x="1076" y="701"/>
                      <a:pt x="1080" y="705"/>
                    </a:cubicBezTo>
                    <a:cubicBezTo>
                      <a:pt x="1168" y="777"/>
                      <a:pt x="1454" y="1160"/>
                      <a:pt x="1610" y="1160"/>
                    </a:cubicBezTo>
                    <a:cubicBezTo>
                      <a:pt x="1628" y="1160"/>
                      <a:pt x="1645" y="1155"/>
                      <a:pt x="1660" y="1142"/>
                    </a:cubicBezTo>
                    <a:cubicBezTo>
                      <a:pt x="1793" y="1036"/>
                      <a:pt x="1092" y="0"/>
                      <a:pt x="985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6" name="Google Shape;2106;p42"/>
              <p:cNvSpPr/>
              <p:nvPr/>
            </p:nvSpPr>
            <p:spPr>
              <a:xfrm>
                <a:off x="770900" y="4584875"/>
                <a:ext cx="11175" cy="42000"/>
              </a:xfrm>
              <a:custGeom>
                <a:avLst/>
                <a:gdLst/>
                <a:ahLst/>
                <a:cxnLst/>
                <a:rect l="l" t="t" r="r" b="b"/>
                <a:pathLst>
                  <a:path w="447" h="1680" extrusionOk="0">
                    <a:moveTo>
                      <a:pt x="115" y="1"/>
                    </a:moveTo>
                    <a:cubicBezTo>
                      <a:pt x="110" y="1"/>
                      <a:pt x="104" y="1"/>
                      <a:pt x="99" y="2"/>
                    </a:cubicBezTo>
                    <a:cubicBezTo>
                      <a:pt x="45" y="11"/>
                      <a:pt x="1" y="65"/>
                      <a:pt x="10" y="118"/>
                    </a:cubicBezTo>
                    <a:lnTo>
                      <a:pt x="242" y="1599"/>
                    </a:lnTo>
                    <a:cubicBezTo>
                      <a:pt x="250" y="1644"/>
                      <a:pt x="295" y="1679"/>
                      <a:pt x="340" y="1679"/>
                    </a:cubicBezTo>
                    <a:lnTo>
                      <a:pt x="357" y="1679"/>
                    </a:lnTo>
                    <a:cubicBezTo>
                      <a:pt x="411" y="1670"/>
                      <a:pt x="447" y="1617"/>
                      <a:pt x="438" y="1563"/>
                    </a:cubicBezTo>
                    <a:lnTo>
                      <a:pt x="206" y="82"/>
                    </a:lnTo>
                    <a:cubicBezTo>
                      <a:pt x="198" y="34"/>
                      <a:pt x="161" y="1"/>
                      <a:pt x="115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7" name="Google Shape;2107;p42"/>
              <p:cNvSpPr/>
              <p:nvPr/>
            </p:nvSpPr>
            <p:spPr>
              <a:xfrm>
                <a:off x="759325" y="4621050"/>
                <a:ext cx="44825" cy="37275"/>
              </a:xfrm>
              <a:custGeom>
                <a:avLst/>
                <a:gdLst/>
                <a:ahLst/>
                <a:cxnLst/>
                <a:rect l="l" t="t" r="r" b="b"/>
                <a:pathLst>
                  <a:path w="1793" h="1491" extrusionOk="0">
                    <a:moveTo>
                      <a:pt x="800" y="0"/>
                    </a:moveTo>
                    <a:cubicBezTo>
                      <a:pt x="693" y="0"/>
                      <a:pt x="1" y="1036"/>
                      <a:pt x="125" y="1142"/>
                    </a:cubicBezTo>
                    <a:cubicBezTo>
                      <a:pt x="139" y="1155"/>
                      <a:pt x="156" y="1160"/>
                      <a:pt x="175" y="1160"/>
                    </a:cubicBezTo>
                    <a:cubicBezTo>
                      <a:pt x="333" y="1160"/>
                      <a:pt x="625" y="777"/>
                      <a:pt x="705" y="705"/>
                    </a:cubicBezTo>
                    <a:cubicBezTo>
                      <a:pt x="709" y="701"/>
                      <a:pt x="713" y="699"/>
                      <a:pt x="716" y="699"/>
                    </a:cubicBezTo>
                    <a:cubicBezTo>
                      <a:pt x="785" y="699"/>
                      <a:pt x="706" y="1482"/>
                      <a:pt x="910" y="1490"/>
                    </a:cubicBezTo>
                    <a:cubicBezTo>
                      <a:pt x="911" y="1490"/>
                      <a:pt x="912" y="1490"/>
                      <a:pt x="914" y="1490"/>
                    </a:cubicBezTo>
                    <a:cubicBezTo>
                      <a:pt x="1122" y="1490"/>
                      <a:pt x="972" y="776"/>
                      <a:pt x="1017" y="696"/>
                    </a:cubicBezTo>
                    <a:cubicBezTo>
                      <a:pt x="1021" y="689"/>
                      <a:pt x="1028" y="686"/>
                      <a:pt x="1038" y="686"/>
                    </a:cubicBezTo>
                    <a:cubicBezTo>
                      <a:pt x="1134" y="686"/>
                      <a:pt x="1471" y="1001"/>
                      <a:pt x="1626" y="1001"/>
                    </a:cubicBezTo>
                    <a:cubicBezTo>
                      <a:pt x="1651" y="1001"/>
                      <a:pt x="1672" y="992"/>
                      <a:pt x="1686" y="973"/>
                    </a:cubicBezTo>
                    <a:cubicBezTo>
                      <a:pt x="1793" y="821"/>
                      <a:pt x="803" y="0"/>
                      <a:pt x="803" y="0"/>
                    </a:cubicBezTo>
                    <a:cubicBezTo>
                      <a:pt x="802" y="0"/>
                      <a:pt x="801" y="0"/>
                      <a:pt x="80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8" name="Google Shape;2108;p42"/>
              <p:cNvSpPr/>
              <p:nvPr/>
            </p:nvSpPr>
            <p:spPr>
              <a:xfrm>
                <a:off x="535400" y="4390250"/>
                <a:ext cx="86100" cy="91650"/>
              </a:xfrm>
              <a:custGeom>
                <a:avLst/>
                <a:gdLst/>
                <a:ahLst/>
                <a:cxnLst/>
                <a:rect l="l" t="t" r="r" b="b"/>
                <a:pathLst>
                  <a:path w="3444" h="3666" extrusionOk="0">
                    <a:moveTo>
                      <a:pt x="406" y="0"/>
                    </a:moveTo>
                    <a:cubicBezTo>
                      <a:pt x="149" y="0"/>
                      <a:pt x="0" y="178"/>
                      <a:pt x="18" y="463"/>
                    </a:cubicBezTo>
                    <a:cubicBezTo>
                      <a:pt x="62" y="1034"/>
                      <a:pt x="642" y="1730"/>
                      <a:pt x="642" y="1730"/>
                    </a:cubicBezTo>
                    <a:cubicBezTo>
                      <a:pt x="642" y="1730"/>
                      <a:pt x="585" y="1706"/>
                      <a:pt x="513" y="1706"/>
                    </a:cubicBezTo>
                    <a:cubicBezTo>
                      <a:pt x="424" y="1706"/>
                      <a:pt x="313" y="1742"/>
                      <a:pt x="259" y="1899"/>
                    </a:cubicBezTo>
                    <a:cubicBezTo>
                      <a:pt x="232" y="1980"/>
                      <a:pt x="214" y="2095"/>
                      <a:pt x="223" y="2247"/>
                    </a:cubicBezTo>
                    <a:cubicBezTo>
                      <a:pt x="286" y="2961"/>
                      <a:pt x="2560" y="3666"/>
                      <a:pt x="2560" y="3666"/>
                    </a:cubicBezTo>
                    <a:lnTo>
                      <a:pt x="3444" y="2220"/>
                    </a:lnTo>
                    <a:cubicBezTo>
                      <a:pt x="3444" y="2220"/>
                      <a:pt x="3140" y="2024"/>
                      <a:pt x="2739" y="1721"/>
                    </a:cubicBezTo>
                    <a:cubicBezTo>
                      <a:pt x="2346" y="1426"/>
                      <a:pt x="1865" y="1034"/>
                      <a:pt x="1454" y="615"/>
                    </a:cubicBezTo>
                    <a:cubicBezTo>
                      <a:pt x="1034" y="181"/>
                      <a:pt x="665" y="0"/>
                      <a:pt x="40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9" name="Google Shape;2109;p42"/>
              <p:cNvSpPr/>
              <p:nvPr/>
            </p:nvSpPr>
            <p:spPr>
              <a:xfrm>
                <a:off x="540750" y="4433250"/>
                <a:ext cx="80750" cy="48650"/>
              </a:xfrm>
              <a:custGeom>
                <a:avLst/>
                <a:gdLst/>
                <a:ahLst/>
                <a:cxnLst/>
                <a:rect l="l" t="t" r="r" b="b"/>
                <a:pathLst>
                  <a:path w="3230" h="1946" extrusionOk="0">
                    <a:moveTo>
                      <a:pt x="2525" y="1"/>
                    </a:moveTo>
                    <a:cubicBezTo>
                      <a:pt x="2155" y="431"/>
                      <a:pt x="1824" y="1109"/>
                      <a:pt x="1385" y="1109"/>
                    </a:cubicBezTo>
                    <a:cubicBezTo>
                      <a:pt x="1305" y="1109"/>
                      <a:pt x="1221" y="1087"/>
                      <a:pt x="1133" y="1036"/>
                    </a:cubicBezTo>
                    <a:cubicBezTo>
                      <a:pt x="598" y="723"/>
                      <a:pt x="196" y="367"/>
                      <a:pt x="45" y="179"/>
                    </a:cubicBezTo>
                    <a:cubicBezTo>
                      <a:pt x="18" y="260"/>
                      <a:pt x="0" y="375"/>
                      <a:pt x="9" y="527"/>
                    </a:cubicBezTo>
                    <a:cubicBezTo>
                      <a:pt x="72" y="1241"/>
                      <a:pt x="2346" y="1946"/>
                      <a:pt x="2346" y="1946"/>
                    </a:cubicBezTo>
                    <a:lnTo>
                      <a:pt x="3230" y="500"/>
                    </a:lnTo>
                    <a:cubicBezTo>
                      <a:pt x="3230" y="500"/>
                      <a:pt x="2926" y="304"/>
                      <a:pt x="2525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0" name="Google Shape;2110;p42"/>
              <p:cNvSpPr/>
              <p:nvPr/>
            </p:nvSpPr>
            <p:spPr>
              <a:xfrm>
                <a:off x="799225" y="4397925"/>
                <a:ext cx="115100" cy="90050"/>
              </a:xfrm>
              <a:custGeom>
                <a:avLst/>
                <a:gdLst/>
                <a:ahLst/>
                <a:cxnLst/>
                <a:rect l="l" t="t" r="r" b="b"/>
                <a:pathLst>
                  <a:path w="4604" h="3602" extrusionOk="0">
                    <a:moveTo>
                      <a:pt x="4069" y="0"/>
                    </a:moveTo>
                    <a:cubicBezTo>
                      <a:pt x="3517" y="0"/>
                      <a:pt x="2150" y="922"/>
                      <a:pt x="1419" y="1449"/>
                    </a:cubicBezTo>
                    <a:cubicBezTo>
                      <a:pt x="1125" y="1655"/>
                      <a:pt x="937" y="1806"/>
                      <a:pt x="937" y="1806"/>
                    </a:cubicBezTo>
                    <a:cubicBezTo>
                      <a:pt x="937" y="1806"/>
                      <a:pt x="1" y="3136"/>
                      <a:pt x="1044" y="3528"/>
                    </a:cubicBezTo>
                    <a:cubicBezTo>
                      <a:pt x="1179" y="3579"/>
                      <a:pt x="1332" y="3601"/>
                      <a:pt x="1495" y="3601"/>
                    </a:cubicBezTo>
                    <a:cubicBezTo>
                      <a:pt x="2598" y="3601"/>
                      <a:pt x="4188" y="2567"/>
                      <a:pt x="4033" y="2101"/>
                    </a:cubicBezTo>
                    <a:cubicBezTo>
                      <a:pt x="4024" y="2056"/>
                      <a:pt x="4006" y="2020"/>
                      <a:pt x="3988" y="1994"/>
                    </a:cubicBezTo>
                    <a:cubicBezTo>
                      <a:pt x="3919" y="1884"/>
                      <a:pt x="3825" y="1846"/>
                      <a:pt x="3727" y="1846"/>
                    </a:cubicBezTo>
                    <a:cubicBezTo>
                      <a:pt x="3524" y="1846"/>
                      <a:pt x="3308" y="2011"/>
                      <a:pt x="3284" y="2029"/>
                    </a:cubicBezTo>
                    <a:cubicBezTo>
                      <a:pt x="3337" y="1967"/>
                      <a:pt x="4604" y="709"/>
                      <a:pt x="4283" y="102"/>
                    </a:cubicBezTo>
                    <a:cubicBezTo>
                      <a:pt x="4245" y="32"/>
                      <a:pt x="4171" y="0"/>
                      <a:pt x="406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1" name="Google Shape;2111;p42"/>
              <p:cNvSpPr/>
              <p:nvPr/>
            </p:nvSpPr>
            <p:spPr>
              <a:xfrm>
                <a:off x="799225" y="4434150"/>
                <a:ext cx="104725" cy="53825"/>
              </a:xfrm>
              <a:custGeom>
                <a:avLst/>
                <a:gdLst/>
                <a:ahLst/>
                <a:cxnLst/>
                <a:rect l="l" t="t" r="r" b="b"/>
                <a:pathLst>
                  <a:path w="4189" h="2153" extrusionOk="0">
                    <a:moveTo>
                      <a:pt x="1419" y="0"/>
                    </a:moveTo>
                    <a:cubicBezTo>
                      <a:pt x="1125" y="206"/>
                      <a:pt x="937" y="357"/>
                      <a:pt x="937" y="357"/>
                    </a:cubicBezTo>
                    <a:cubicBezTo>
                      <a:pt x="937" y="357"/>
                      <a:pt x="1" y="1687"/>
                      <a:pt x="1044" y="2079"/>
                    </a:cubicBezTo>
                    <a:cubicBezTo>
                      <a:pt x="1179" y="2130"/>
                      <a:pt x="1332" y="2152"/>
                      <a:pt x="1495" y="2152"/>
                    </a:cubicBezTo>
                    <a:cubicBezTo>
                      <a:pt x="2598" y="2152"/>
                      <a:pt x="4188" y="1118"/>
                      <a:pt x="4033" y="652"/>
                    </a:cubicBezTo>
                    <a:cubicBezTo>
                      <a:pt x="4024" y="607"/>
                      <a:pt x="4006" y="571"/>
                      <a:pt x="3988" y="545"/>
                    </a:cubicBezTo>
                    <a:cubicBezTo>
                      <a:pt x="3756" y="848"/>
                      <a:pt x="3292" y="1312"/>
                      <a:pt x="2499" y="1419"/>
                    </a:cubicBezTo>
                    <a:cubicBezTo>
                      <a:pt x="2463" y="1424"/>
                      <a:pt x="2429" y="1426"/>
                      <a:pt x="2395" y="1426"/>
                    </a:cubicBezTo>
                    <a:cubicBezTo>
                      <a:pt x="1800" y="1426"/>
                      <a:pt x="1537" y="693"/>
                      <a:pt x="1419" y="0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2" name="Google Shape;2112;p42"/>
              <p:cNvSpPr/>
              <p:nvPr/>
            </p:nvSpPr>
            <p:spPr>
              <a:xfrm>
                <a:off x="578200" y="4426800"/>
                <a:ext cx="274125" cy="178225"/>
              </a:xfrm>
              <a:custGeom>
                <a:avLst/>
                <a:gdLst/>
                <a:ahLst/>
                <a:cxnLst/>
                <a:rect l="l" t="t" r="r" b="b"/>
                <a:pathLst>
                  <a:path w="10965" h="7129" extrusionOk="0">
                    <a:moveTo>
                      <a:pt x="1749" y="0"/>
                    </a:moveTo>
                    <a:cubicBezTo>
                      <a:pt x="1749" y="0"/>
                      <a:pt x="1" y="2034"/>
                      <a:pt x="723" y="4398"/>
                    </a:cubicBezTo>
                    <a:cubicBezTo>
                      <a:pt x="875" y="4889"/>
                      <a:pt x="1107" y="5290"/>
                      <a:pt x="1401" y="5629"/>
                    </a:cubicBezTo>
                    <a:cubicBezTo>
                      <a:pt x="2341" y="6723"/>
                      <a:pt x="3945" y="7128"/>
                      <a:pt x="5626" y="7128"/>
                    </a:cubicBezTo>
                    <a:cubicBezTo>
                      <a:pt x="5989" y="7128"/>
                      <a:pt x="6355" y="7109"/>
                      <a:pt x="6718" y="7074"/>
                    </a:cubicBezTo>
                    <a:cubicBezTo>
                      <a:pt x="7744" y="6976"/>
                      <a:pt x="8859" y="6789"/>
                      <a:pt x="9653" y="6236"/>
                    </a:cubicBezTo>
                    <a:cubicBezTo>
                      <a:pt x="9992" y="6004"/>
                      <a:pt x="10269" y="5710"/>
                      <a:pt x="10465" y="5326"/>
                    </a:cubicBezTo>
                    <a:cubicBezTo>
                      <a:pt x="10965" y="4371"/>
                      <a:pt x="10902" y="2873"/>
                      <a:pt x="9814" y="518"/>
                    </a:cubicBezTo>
                    <a:lnTo>
                      <a:pt x="3230" y="89"/>
                    </a:lnTo>
                    <a:lnTo>
                      <a:pt x="1749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3" name="Google Shape;2113;p42"/>
              <p:cNvSpPr/>
              <p:nvPr/>
            </p:nvSpPr>
            <p:spPr>
              <a:xfrm>
                <a:off x="613225" y="4482450"/>
                <a:ext cx="206550" cy="122575"/>
              </a:xfrm>
              <a:custGeom>
                <a:avLst/>
                <a:gdLst/>
                <a:ahLst/>
                <a:cxnLst/>
                <a:rect l="l" t="t" r="r" b="b"/>
                <a:pathLst>
                  <a:path w="8262" h="4903" extrusionOk="0">
                    <a:moveTo>
                      <a:pt x="3897" y="1"/>
                    </a:moveTo>
                    <a:cubicBezTo>
                      <a:pt x="3092" y="1"/>
                      <a:pt x="2455" y="170"/>
                      <a:pt x="1945" y="433"/>
                    </a:cubicBezTo>
                    <a:cubicBezTo>
                      <a:pt x="536" y="1155"/>
                      <a:pt x="116" y="2618"/>
                      <a:pt x="0" y="3403"/>
                    </a:cubicBezTo>
                    <a:cubicBezTo>
                      <a:pt x="940" y="4497"/>
                      <a:pt x="2544" y="4902"/>
                      <a:pt x="4225" y="4902"/>
                    </a:cubicBezTo>
                    <a:cubicBezTo>
                      <a:pt x="4588" y="4902"/>
                      <a:pt x="4954" y="4883"/>
                      <a:pt x="5317" y="4848"/>
                    </a:cubicBezTo>
                    <a:cubicBezTo>
                      <a:pt x="6343" y="4750"/>
                      <a:pt x="7458" y="4563"/>
                      <a:pt x="8252" y="4010"/>
                    </a:cubicBezTo>
                    <a:cubicBezTo>
                      <a:pt x="8261" y="3903"/>
                      <a:pt x="8261" y="3787"/>
                      <a:pt x="8261" y="3662"/>
                    </a:cubicBezTo>
                    <a:cubicBezTo>
                      <a:pt x="8244" y="2297"/>
                      <a:pt x="7592" y="210"/>
                      <a:pt x="4283" y="13"/>
                    </a:cubicBezTo>
                    <a:cubicBezTo>
                      <a:pt x="4150" y="5"/>
                      <a:pt x="4021" y="1"/>
                      <a:pt x="389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4" name="Google Shape;2114;p42"/>
              <p:cNvSpPr/>
              <p:nvPr/>
            </p:nvSpPr>
            <p:spPr>
              <a:xfrm>
                <a:off x="578200" y="4426800"/>
                <a:ext cx="261650" cy="178225"/>
              </a:xfrm>
              <a:custGeom>
                <a:avLst/>
                <a:gdLst/>
                <a:ahLst/>
                <a:cxnLst/>
                <a:rect l="l" t="t" r="r" b="b"/>
                <a:pathLst>
                  <a:path w="10466" h="7129" extrusionOk="0">
                    <a:moveTo>
                      <a:pt x="1749" y="0"/>
                    </a:moveTo>
                    <a:cubicBezTo>
                      <a:pt x="1749" y="0"/>
                      <a:pt x="1" y="2034"/>
                      <a:pt x="723" y="4398"/>
                    </a:cubicBezTo>
                    <a:cubicBezTo>
                      <a:pt x="875" y="4889"/>
                      <a:pt x="1107" y="5290"/>
                      <a:pt x="1401" y="5629"/>
                    </a:cubicBezTo>
                    <a:cubicBezTo>
                      <a:pt x="2341" y="6723"/>
                      <a:pt x="3945" y="7128"/>
                      <a:pt x="5626" y="7128"/>
                    </a:cubicBezTo>
                    <a:cubicBezTo>
                      <a:pt x="5989" y="7128"/>
                      <a:pt x="6355" y="7109"/>
                      <a:pt x="6718" y="7074"/>
                    </a:cubicBezTo>
                    <a:cubicBezTo>
                      <a:pt x="7744" y="6976"/>
                      <a:pt x="8859" y="6789"/>
                      <a:pt x="9653" y="6236"/>
                    </a:cubicBezTo>
                    <a:cubicBezTo>
                      <a:pt x="9992" y="6004"/>
                      <a:pt x="10269" y="5710"/>
                      <a:pt x="10465" y="5326"/>
                    </a:cubicBezTo>
                    <a:lnTo>
                      <a:pt x="10465" y="5326"/>
                    </a:lnTo>
                    <a:cubicBezTo>
                      <a:pt x="10215" y="5531"/>
                      <a:pt x="9948" y="5718"/>
                      <a:pt x="9662" y="5888"/>
                    </a:cubicBezTo>
                    <a:cubicBezTo>
                      <a:pt x="8963" y="6304"/>
                      <a:pt x="8152" y="6595"/>
                      <a:pt x="7262" y="6595"/>
                    </a:cubicBezTo>
                    <a:cubicBezTo>
                      <a:pt x="6891" y="6595"/>
                      <a:pt x="6507" y="6545"/>
                      <a:pt x="6112" y="6432"/>
                    </a:cubicBezTo>
                    <a:cubicBezTo>
                      <a:pt x="4328" y="5915"/>
                      <a:pt x="3614" y="4238"/>
                      <a:pt x="3346" y="2659"/>
                    </a:cubicBezTo>
                    <a:cubicBezTo>
                      <a:pt x="3177" y="1659"/>
                      <a:pt x="3195" y="705"/>
                      <a:pt x="3230" y="89"/>
                    </a:cubicBezTo>
                    <a:lnTo>
                      <a:pt x="1749" y="0"/>
                    </a:ln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5" name="Google Shape;2115;p42"/>
              <p:cNvSpPr/>
              <p:nvPr/>
            </p:nvSpPr>
            <p:spPr>
              <a:xfrm>
                <a:off x="553450" y="4163850"/>
                <a:ext cx="338350" cy="298500"/>
              </a:xfrm>
              <a:custGeom>
                <a:avLst/>
                <a:gdLst/>
                <a:ahLst/>
                <a:cxnLst/>
                <a:rect l="l" t="t" r="r" b="b"/>
                <a:pathLst>
                  <a:path w="13534" h="11940" extrusionOk="0">
                    <a:moveTo>
                      <a:pt x="6335" y="1"/>
                    </a:moveTo>
                    <a:cubicBezTo>
                      <a:pt x="6200" y="1"/>
                      <a:pt x="5919" y="107"/>
                      <a:pt x="5550" y="295"/>
                    </a:cubicBezTo>
                    <a:cubicBezTo>
                      <a:pt x="3962" y="1115"/>
                      <a:pt x="741" y="3515"/>
                      <a:pt x="420" y="6352"/>
                    </a:cubicBezTo>
                    <a:cubicBezTo>
                      <a:pt x="1" y="10019"/>
                      <a:pt x="3185" y="11705"/>
                      <a:pt x="6531" y="11892"/>
                    </a:cubicBezTo>
                    <a:cubicBezTo>
                      <a:pt x="6904" y="11913"/>
                      <a:pt x="7325" y="11939"/>
                      <a:pt x="7776" y="11939"/>
                    </a:cubicBezTo>
                    <a:cubicBezTo>
                      <a:pt x="9029" y="11939"/>
                      <a:pt x="10511" y="11737"/>
                      <a:pt x="11830" y="10661"/>
                    </a:cubicBezTo>
                    <a:cubicBezTo>
                      <a:pt x="12249" y="10322"/>
                      <a:pt x="12544" y="9903"/>
                      <a:pt x="12740" y="9421"/>
                    </a:cubicBezTo>
                    <a:cubicBezTo>
                      <a:pt x="13534" y="7494"/>
                      <a:pt x="12642" y="4666"/>
                      <a:pt x="11098" y="2677"/>
                    </a:cubicBezTo>
                    <a:cubicBezTo>
                      <a:pt x="9694" y="854"/>
                      <a:pt x="8198" y="610"/>
                      <a:pt x="7498" y="610"/>
                    </a:cubicBezTo>
                    <a:cubicBezTo>
                      <a:pt x="7242" y="610"/>
                      <a:pt x="7093" y="643"/>
                      <a:pt x="7093" y="643"/>
                    </a:cubicBezTo>
                    <a:cubicBezTo>
                      <a:pt x="7093" y="643"/>
                      <a:pt x="7414" y="527"/>
                      <a:pt x="7307" y="366"/>
                    </a:cubicBezTo>
                    <a:cubicBezTo>
                      <a:pt x="7282" y="331"/>
                      <a:pt x="7222" y="317"/>
                      <a:pt x="7143" y="317"/>
                    </a:cubicBezTo>
                    <a:cubicBezTo>
                      <a:pt x="6880" y="317"/>
                      <a:pt x="6413" y="468"/>
                      <a:pt x="6379" y="482"/>
                    </a:cubicBezTo>
                    <a:cubicBezTo>
                      <a:pt x="6406" y="464"/>
                      <a:pt x="6727" y="259"/>
                      <a:pt x="6406" y="18"/>
                    </a:cubicBezTo>
                    <a:cubicBezTo>
                      <a:pt x="6391" y="6"/>
                      <a:pt x="6367" y="1"/>
                      <a:pt x="633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6" name="Google Shape;2116;p42"/>
              <p:cNvSpPr/>
              <p:nvPr/>
            </p:nvSpPr>
            <p:spPr>
              <a:xfrm>
                <a:off x="553450" y="4171200"/>
                <a:ext cx="318500" cy="291150"/>
              </a:xfrm>
              <a:custGeom>
                <a:avLst/>
                <a:gdLst/>
                <a:ahLst/>
                <a:cxnLst/>
                <a:rect l="l" t="t" r="r" b="b"/>
                <a:pathLst>
                  <a:path w="12740" h="11646" extrusionOk="0">
                    <a:moveTo>
                      <a:pt x="5550" y="1"/>
                    </a:moveTo>
                    <a:cubicBezTo>
                      <a:pt x="3962" y="821"/>
                      <a:pt x="741" y="3221"/>
                      <a:pt x="420" y="6058"/>
                    </a:cubicBezTo>
                    <a:cubicBezTo>
                      <a:pt x="1" y="9725"/>
                      <a:pt x="3185" y="11411"/>
                      <a:pt x="6531" y="11598"/>
                    </a:cubicBezTo>
                    <a:cubicBezTo>
                      <a:pt x="6904" y="11619"/>
                      <a:pt x="7325" y="11645"/>
                      <a:pt x="7776" y="11645"/>
                    </a:cubicBezTo>
                    <a:cubicBezTo>
                      <a:pt x="9029" y="11645"/>
                      <a:pt x="10511" y="11443"/>
                      <a:pt x="11830" y="10367"/>
                    </a:cubicBezTo>
                    <a:cubicBezTo>
                      <a:pt x="12249" y="10028"/>
                      <a:pt x="12544" y="9609"/>
                      <a:pt x="12740" y="9127"/>
                    </a:cubicBezTo>
                    <a:lnTo>
                      <a:pt x="12740" y="9127"/>
                    </a:lnTo>
                    <a:cubicBezTo>
                      <a:pt x="11697" y="10161"/>
                      <a:pt x="9400" y="11145"/>
                      <a:pt x="7508" y="11145"/>
                    </a:cubicBezTo>
                    <a:cubicBezTo>
                      <a:pt x="7459" y="11145"/>
                      <a:pt x="7409" y="11144"/>
                      <a:pt x="7360" y="11143"/>
                    </a:cubicBezTo>
                    <a:cubicBezTo>
                      <a:pt x="4747" y="11063"/>
                      <a:pt x="1027" y="9742"/>
                      <a:pt x="1383" y="6370"/>
                    </a:cubicBezTo>
                    <a:cubicBezTo>
                      <a:pt x="1633" y="3970"/>
                      <a:pt x="4113" y="1357"/>
                      <a:pt x="5550" y="1"/>
                    </a:cubicBezTo>
                    <a:close/>
                  </a:path>
                </a:pathLst>
              </a:custGeom>
              <a:solidFill>
                <a:srgbClr val="78433F">
                  <a:alpha val="120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7" name="Google Shape;2117;p42"/>
              <p:cNvSpPr/>
              <p:nvPr/>
            </p:nvSpPr>
            <p:spPr>
              <a:xfrm>
                <a:off x="675450" y="4203800"/>
                <a:ext cx="82775" cy="47750"/>
              </a:xfrm>
              <a:custGeom>
                <a:avLst/>
                <a:gdLst/>
                <a:ahLst/>
                <a:cxnLst/>
                <a:rect l="l" t="t" r="r" b="b"/>
                <a:pathLst>
                  <a:path w="3311" h="1910" extrusionOk="0">
                    <a:moveTo>
                      <a:pt x="1651" y="775"/>
                    </a:moveTo>
                    <a:cubicBezTo>
                      <a:pt x="1695" y="775"/>
                      <a:pt x="1731" y="793"/>
                      <a:pt x="1776" y="829"/>
                    </a:cubicBezTo>
                    <a:cubicBezTo>
                      <a:pt x="1829" y="882"/>
                      <a:pt x="1847" y="954"/>
                      <a:pt x="1820" y="1043"/>
                    </a:cubicBezTo>
                    <a:cubicBezTo>
                      <a:pt x="1785" y="1159"/>
                      <a:pt x="1687" y="1302"/>
                      <a:pt x="1544" y="1418"/>
                    </a:cubicBezTo>
                    <a:cubicBezTo>
                      <a:pt x="1463" y="1310"/>
                      <a:pt x="1446" y="1212"/>
                      <a:pt x="1446" y="1150"/>
                    </a:cubicBezTo>
                    <a:cubicBezTo>
                      <a:pt x="1428" y="971"/>
                      <a:pt x="1508" y="829"/>
                      <a:pt x="1588" y="784"/>
                    </a:cubicBezTo>
                    <a:cubicBezTo>
                      <a:pt x="1615" y="775"/>
                      <a:pt x="1633" y="775"/>
                      <a:pt x="1651" y="775"/>
                    </a:cubicBezTo>
                    <a:close/>
                    <a:moveTo>
                      <a:pt x="607" y="1"/>
                    </a:moveTo>
                    <a:cubicBezTo>
                      <a:pt x="592" y="1"/>
                      <a:pt x="577" y="6"/>
                      <a:pt x="562" y="17"/>
                    </a:cubicBezTo>
                    <a:cubicBezTo>
                      <a:pt x="545" y="35"/>
                      <a:pt x="63" y="409"/>
                      <a:pt x="27" y="900"/>
                    </a:cubicBezTo>
                    <a:cubicBezTo>
                      <a:pt x="0" y="1141"/>
                      <a:pt x="90" y="1355"/>
                      <a:pt x="268" y="1560"/>
                    </a:cubicBezTo>
                    <a:cubicBezTo>
                      <a:pt x="422" y="1734"/>
                      <a:pt x="625" y="1822"/>
                      <a:pt x="856" y="1822"/>
                    </a:cubicBezTo>
                    <a:cubicBezTo>
                      <a:pt x="934" y="1822"/>
                      <a:pt x="1015" y="1812"/>
                      <a:pt x="1098" y="1792"/>
                    </a:cubicBezTo>
                    <a:cubicBezTo>
                      <a:pt x="1240" y="1757"/>
                      <a:pt x="1392" y="1685"/>
                      <a:pt x="1517" y="1596"/>
                    </a:cubicBezTo>
                    <a:cubicBezTo>
                      <a:pt x="1615" y="1694"/>
                      <a:pt x="1767" y="1792"/>
                      <a:pt x="1972" y="1855"/>
                    </a:cubicBezTo>
                    <a:cubicBezTo>
                      <a:pt x="2079" y="1881"/>
                      <a:pt x="2177" y="1899"/>
                      <a:pt x="2266" y="1908"/>
                    </a:cubicBezTo>
                    <a:cubicBezTo>
                      <a:pt x="2286" y="1909"/>
                      <a:pt x="2305" y="1910"/>
                      <a:pt x="2324" y="1910"/>
                    </a:cubicBezTo>
                    <a:cubicBezTo>
                      <a:pt x="2612" y="1910"/>
                      <a:pt x="2801" y="1785"/>
                      <a:pt x="2927" y="1667"/>
                    </a:cubicBezTo>
                    <a:cubicBezTo>
                      <a:pt x="3221" y="1382"/>
                      <a:pt x="3310" y="882"/>
                      <a:pt x="3230" y="579"/>
                    </a:cubicBezTo>
                    <a:cubicBezTo>
                      <a:pt x="3222" y="548"/>
                      <a:pt x="3194" y="524"/>
                      <a:pt x="3164" y="524"/>
                    </a:cubicBezTo>
                    <a:cubicBezTo>
                      <a:pt x="3159" y="524"/>
                      <a:pt x="3154" y="524"/>
                      <a:pt x="3150" y="525"/>
                    </a:cubicBezTo>
                    <a:cubicBezTo>
                      <a:pt x="3114" y="534"/>
                      <a:pt x="3096" y="570"/>
                      <a:pt x="3105" y="606"/>
                    </a:cubicBezTo>
                    <a:cubicBezTo>
                      <a:pt x="3167" y="838"/>
                      <a:pt x="3105" y="1310"/>
                      <a:pt x="2828" y="1578"/>
                    </a:cubicBezTo>
                    <a:cubicBezTo>
                      <a:pt x="2690" y="1710"/>
                      <a:pt x="2520" y="1778"/>
                      <a:pt x="2320" y="1778"/>
                    </a:cubicBezTo>
                    <a:cubicBezTo>
                      <a:pt x="2222" y="1778"/>
                      <a:pt x="2118" y="1762"/>
                      <a:pt x="2008" y="1730"/>
                    </a:cubicBezTo>
                    <a:cubicBezTo>
                      <a:pt x="1829" y="1676"/>
                      <a:pt x="1713" y="1596"/>
                      <a:pt x="1624" y="1516"/>
                    </a:cubicBezTo>
                    <a:cubicBezTo>
                      <a:pt x="1785" y="1391"/>
                      <a:pt x="1910" y="1230"/>
                      <a:pt x="1945" y="1070"/>
                    </a:cubicBezTo>
                    <a:cubicBezTo>
                      <a:pt x="1981" y="936"/>
                      <a:pt x="1954" y="820"/>
                      <a:pt x="1865" y="740"/>
                    </a:cubicBezTo>
                    <a:cubicBezTo>
                      <a:pt x="1794" y="675"/>
                      <a:pt x="1720" y="641"/>
                      <a:pt x="1646" y="641"/>
                    </a:cubicBezTo>
                    <a:cubicBezTo>
                      <a:pt x="1609" y="641"/>
                      <a:pt x="1571" y="650"/>
                      <a:pt x="1535" y="668"/>
                    </a:cubicBezTo>
                    <a:cubicBezTo>
                      <a:pt x="1383" y="740"/>
                      <a:pt x="1294" y="945"/>
                      <a:pt x="1312" y="1159"/>
                    </a:cubicBezTo>
                    <a:cubicBezTo>
                      <a:pt x="1321" y="1239"/>
                      <a:pt x="1339" y="1364"/>
                      <a:pt x="1437" y="1498"/>
                    </a:cubicBezTo>
                    <a:cubicBezTo>
                      <a:pt x="1321" y="1569"/>
                      <a:pt x="1196" y="1632"/>
                      <a:pt x="1062" y="1667"/>
                    </a:cubicBezTo>
                    <a:cubicBezTo>
                      <a:pt x="1000" y="1681"/>
                      <a:pt x="930" y="1692"/>
                      <a:pt x="857" y="1692"/>
                    </a:cubicBezTo>
                    <a:cubicBezTo>
                      <a:pt x="697" y="1692"/>
                      <a:pt x="519" y="1642"/>
                      <a:pt x="366" y="1471"/>
                    </a:cubicBezTo>
                    <a:cubicBezTo>
                      <a:pt x="206" y="1302"/>
                      <a:pt x="134" y="1114"/>
                      <a:pt x="152" y="918"/>
                    </a:cubicBezTo>
                    <a:cubicBezTo>
                      <a:pt x="197" y="481"/>
                      <a:pt x="643" y="124"/>
                      <a:pt x="643" y="115"/>
                    </a:cubicBezTo>
                    <a:cubicBezTo>
                      <a:pt x="678" y="97"/>
                      <a:pt x="678" y="53"/>
                      <a:pt x="661" y="26"/>
                    </a:cubicBezTo>
                    <a:cubicBezTo>
                      <a:pt x="645" y="10"/>
                      <a:pt x="626" y="1"/>
                      <a:pt x="60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8" name="Google Shape;2118;p42"/>
              <p:cNvSpPr/>
              <p:nvPr/>
            </p:nvSpPr>
            <p:spPr>
              <a:xfrm>
                <a:off x="646675" y="4291250"/>
                <a:ext cx="30575" cy="32750"/>
              </a:xfrm>
              <a:custGeom>
                <a:avLst/>
                <a:gdLst/>
                <a:ahLst/>
                <a:cxnLst/>
                <a:rect l="l" t="t" r="r" b="b"/>
                <a:pathLst>
                  <a:path w="1223" h="1310" extrusionOk="0">
                    <a:moveTo>
                      <a:pt x="749" y="1"/>
                    </a:moveTo>
                    <a:cubicBezTo>
                      <a:pt x="573" y="1"/>
                      <a:pt x="403" y="198"/>
                      <a:pt x="233" y="587"/>
                    </a:cubicBezTo>
                    <a:cubicBezTo>
                      <a:pt x="99" y="881"/>
                      <a:pt x="18" y="1185"/>
                      <a:pt x="10" y="1202"/>
                    </a:cubicBezTo>
                    <a:cubicBezTo>
                      <a:pt x="1" y="1238"/>
                      <a:pt x="27" y="1274"/>
                      <a:pt x="63" y="1283"/>
                    </a:cubicBezTo>
                    <a:lnTo>
                      <a:pt x="72" y="1283"/>
                    </a:lnTo>
                    <a:cubicBezTo>
                      <a:pt x="108" y="1283"/>
                      <a:pt x="134" y="1265"/>
                      <a:pt x="143" y="1238"/>
                    </a:cubicBezTo>
                    <a:cubicBezTo>
                      <a:pt x="264" y="763"/>
                      <a:pt x="544" y="130"/>
                      <a:pt x="756" y="130"/>
                    </a:cubicBezTo>
                    <a:cubicBezTo>
                      <a:pt x="763" y="130"/>
                      <a:pt x="770" y="131"/>
                      <a:pt x="777" y="132"/>
                    </a:cubicBezTo>
                    <a:cubicBezTo>
                      <a:pt x="1009" y="185"/>
                      <a:pt x="1080" y="837"/>
                      <a:pt x="1062" y="1247"/>
                    </a:cubicBezTo>
                    <a:cubicBezTo>
                      <a:pt x="1062" y="1283"/>
                      <a:pt x="1089" y="1310"/>
                      <a:pt x="1125" y="1310"/>
                    </a:cubicBezTo>
                    <a:cubicBezTo>
                      <a:pt x="1160" y="1310"/>
                      <a:pt x="1187" y="1283"/>
                      <a:pt x="1196" y="1247"/>
                    </a:cubicBezTo>
                    <a:cubicBezTo>
                      <a:pt x="1196" y="1131"/>
                      <a:pt x="1223" y="96"/>
                      <a:pt x="804" y="7"/>
                    </a:cubicBezTo>
                    <a:cubicBezTo>
                      <a:pt x="785" y="3"/>
                      <a:pt x="767" y="1"/>
                      <a:pt x="74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99" name="Google Shape;2119;p42"/>
              <p:cNvSpPr/>
              <p:nvPr/>
            </p:nvSpPr>
            <p:spPr>
              <a:xfrm>
                <a:off x="759075" y="4293925"/>
                <a:ext cx="34150" cy="38775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1551" extrusionOk="0">
                    <a:moveTo>
                      <a:pt x="810" y="1"/>
                    </a:moveTo>
                    <a:cubicBezTo>
                      <a:pt x="292" y="1"/>
                      <a:pt x="35" y="1200"/>
                      <a:pt x="10" y="1345"/>
                    </a:cubicBezTo>
                    <a:cubicBezTo>
                      <a:pt x="1" y="1381"/>
                      <a:pt x="19" y="1417"/>
                      <a:pt x="54" y="1426"/>
                    </a:cubicBezTo>
                    <a:cubicBezTo>
                      <a:pt x="60" y="1427"/>
                      <a:pt x="66" y="1427"/>
                      <a:pt x="71" y="1427"/>
                    </a:cubicBezTo>
                    <a:cubicBezTo>
                      <a:pt x="106" y="1427"/>
                      <a:pt x="127" y="1403"/>
                      <a:pt x="135" y="1372"/>
                    </a:cubicBezTo>
                    <a:cubicBezTo>
                      <a:pt x="203" y="1020"/>
                      <a:pt x="463" y="137"/>
                      <a:pt x="809" y="137"/>
                    </a:cubicBezTo>
                    <a:cubicBezTo>
                      <a:pt x="822" y="137"/>
                      <a:pt x="835" y="138"/>
                      <a:pt x="848" y="141"/>
                    </a:cubicBezTo>
                    <a:cubicBezTo>
                      <a:pt x="1223" y="203"/>
                      <a:pt x="1241" y="1131"/>
                      <a:pt x="1214" y="1479"/>
                    </a:cubicBezTo>
                    <a:cubicBezTo>
                      <a:pt x="1214" y="1515"/>
                      <a:pt x="1241" y="1542"/>
                      <a:pt x="1277" y="1550"/>
                    </a:cubicBezTo>
                    <a:cubicBezTo>
                      <a:pt x="1312" y="1550"/>
                      <a:pt x="1339" y="1524"/>
                      <a:pt x="1348" y="1488"/>
                    </a:cubicBezTo>
                    <a:cubicBezTo>
                      <a:pt x="1348" y="1470"/>
                      <a:pt x="1366" y="1149"/>
                      <a:pt x="1330" y="810"/>
                    </a:cubicBezTo>
                    <a:cubicBezTo>
                      <a:pt x="1268" y="319"/>
                      <a:pt x="1116" y="52"/>
                      <a:pt x="875" y="7"/>
                    </a:cubicBezTo>
                    <a:cubicBezTo>
                      <a:pt x="853" y="3"/>
                      <a:pt x="831" y="1"/>
                      <a:pt x="810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0" name="Google Shape;2120;p42"/>
              <p:cNvSpPr/>
              <p:nvPr/>
            </p:nvSpPr>
            <p:spPr>
              <a:xfrm>
                <a:off x="766000" y="4340800"/>
                <a:ext cx="61125" cy="22350"/>
              </a:xfrm>
              <a:custGeom>
                <a:avLst/>
                <a:gdLst/>
                <a:ahLst/>
                <a:cxnLst/>
                <a:rect l="l" t="t" r="r" b="b"/>
                <a:pathLst>
                  <a:path w="2445" h="894" extrusionOk="0">
                    <a:moveTo>
                      <a:pt x="1073" y="1"/>
                    </a:moveTo>
                    <a:cubicBezTo>
                      <a:pt x="486" y="1"/>
                      <a:pt x="26" y="161"/>
                      <a:pt x="18" y="380"/>
                    </a:cubicBezTo>
                    <a:cubicBezTo>
                      <a:pt x="0" y="621"/>
                      <a:pt x="527" y="844"/>
                      <a:pt x="1196" y="889"/>
                    </a:cubicBezTo>
                    <a:cubicBezTo>
                      <a:pt x="1256" y="892"/>
                      <a:pt x="1315" y="893"/>
                      <a:pt x="1373" y="893"/>
                    </a:cubicBezTo>
                    <a:cubicBezTo>
                      <a:pt x="1960" y="893"/>
                      <a:pt x="2419" y="733"/>
                      <a:pt x="2427" y="514"/>
                    </a:cubicBezTo>
                    <a:cubicBezTo>
                      <a:pt x="2445" y="273"/>
                      <a:pt x="1909" y="41"/>
                      <a:pt x="1249" y="6"/>
                    </a:cubicBezTo>
                    <a:cubicBezTo>
                      <a:pt x="1189" y="2"/>
                      <a:pt x="1130" y="1"/>
                      <a:pt x="107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1" name="Google Shape;2121;p42"/>
              <p:cNvSpPr/>
              <p:nvPr/>
            </p:nvSpPr>
            <p:spPr>
              <a:xfrm>
                <a:off x="603850" y="4331875"/>
                <a:ext cx="61150" cy="22125"/>
              </a:xfrm>
              <a:custGeom>
                <a:avLst/>
                <a:gdLst/>
                <a:ahLst/>
                <a:cxnLst/>
                <a:rect l="l" t="t" r="r" b="b"/>
                <a:pathLst>
                  <a:path w="2446" h="885" extrusionOk="0">
                    <a:moveTo>
                      <a:pt x="1066" y="1"/>
                    </a:moveTo>
                    <a:cubicBezTo>
                      <a:pt x="482" y="1"/>
                      <a:pt x="27" y="154"/>
                      <a:pt x="19" y="380"/>
                    </a:cubicBezTo>
                    <a:cubicBezTo>
                      <a:pt x="1" y="621"/>
                      <a:pt x="536" y="844"/>
                      <a:pt x="1196" y="880"/>
                    </a:cubicBezTo>
                    <a:cubicBezTo>
                      <a:pt x="1259" y="883"/>
                      <a:pt x="1320" y="885"/>
                      <a:pt x="1380" y="885"/>
                    </a:cubicBezTo>
                    <a:cubicBezTo>
                      <a:pt x="1964" y="885"/>
                      <a:pt x="2419" y="733"/>
                      <a:pt x="2427" y="514"/>
                    </a:cubicBezTo>
                    <a:cubicBezTo>
                      <a:pt x="2445" y="264"/>
                      <a:pt x="1910" y="41"/>
                      <a:pt x="1250" y="6"/>
                    </a:cubicBezTo>
                    <a:cubicBezTo>
                      <a:pt x="1187" y="2"/>
                      <a:pt x="1126" y="1"/>
                      <a:pt x="1066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2" name="Google Shape;2122;p42"/>
              <p:cNvSpPr/>
              <p:nvPr/>
            </p:nvSpPr>
            <p:spPr>
              <a:xfrm>
                <a:off x="683025" y="4363900"/>
                <a:ext cx="49550" cy="19200"/>
              </a:xfrm>
              <a:custGeom>
                <a:avLst/>
                <a:gdLst/>
                <a:ahLst/>
                <a:cxnLst/>
                <a:rect l="l" t="t" r="r" b="b"/>
                <a:pathLst>
                  <a:path w="1982" h="768" extrusionOk="0">
                    <a:moveTo>
                      <a:pt x="1" y="0"/>
                    </a:moveTo>
                    <a:cubicBezTo>
                      <a:pt x="1" y="0"/>
                      <a:pt x="117" y="214"/>
                      <a:pt x="429" y="411"/>
                    </a:cubicBezTo>
                    <a:cubicBezTo>
                      <a:pt x="706" y="598"/>
                      <a:pt x="1134" y="768"/>
                      <a:pt x="1776" y="768"/>
                    </a:cubicBezTo>
                    <a:cubicBezTo>
                      <a:pt x="1892" y="768"/>
                      <a:pt x="1954" y="643"/>
                      <a:pt x="1972" y="509"/>
                    </a:cubicBezTo>
                    <a:cubicBezTo>
                      <a:pt x="1981" y="357"/>
                      <a:pt x="1937" y="188"/>
                      <a:pt x="1812" y="170"/>
                    </a:cubicBezTo>
                    <a:cubicBezTo>
                      <a:pt x="1473" y="134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DC9A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03" name="Google Shape;2123;p42"/>
              <p:cNvSpPr/>
              <p:nvPr/>
            </p:nvSpPr>
            <p:spPr>
              <a:xfrm>
                <a:off x="683025" y="4363900"/>
                <a:ext cx="49550" cy="13550"/>
              </a:xfrm>
              <a:custGeom>
                <a:avLst/>
                <a:gdLst/>
                <a:ahLst/>
                <a:cxnLst/>
                <a:rect l="l" t="t" r="r" b="b"/>
                <a:pathLst>
                  <a:path w="1982" h="542" extrusionOk="0">
                    <a:moveTo>
                      <a:pt x="1" y="0"/>
                    </a:moveTo>
                    <a:cubicBezTo>
                      <a:pt x="1" y="0"/>
                      <a:pt x="117" y="214"/>
                      <a:pt x="429" y="411"/>
                    </a:cubicBezTo>
                    <a:cubicBezTo>
                      <a:pt x="690" y="481"/>
                      <a:pt x="1064" y="542"/>
                      <a:pt x="1472" y="542"/>
                    </a:cubicBezTo>
                    <a:cubicBezTo>
                      <a:pt x="1635" y="542"/>
                      <a:pt x="1804" y="532"/>
                      <a:pt x="1972" y="509"/>
                    </a:cubicBezTo>
                    <a:cubicBezTo>
                      <a:pt x="1981" y="357"/>
                      <a:pt x="1937" y="188"/>
                      <a:pt x="1812" y="170"/>
                    </a:cubicBezTo>
                    <a:cubicBezTo>
                      <a:pt x="1473" y="134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ECAF0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22" name="Google Shape;2124;p42"/>
            <p:cNvGrpSpPr/>
            <p:nvPr/>
          </p:nvGrpSpPr>
          <p:grpSpPr>
            <a:xfrm>
              <a:off x="6905222" y="3214701"/>
              <a:ext cx="1366562" cy="587158"/>
              <a:chOff x="196875" y="2966137"/>
              <a:chExt cx="316451" cy="135963"/>
            </a:xfrm>
          </p:grpSpPr>
          <p:sp>
            <p:nvSpPr>
              <p:cNvPr id="68" name="Google Shape;2125;p42"/>
              <p:cNvSpPr/>
              <p:nvPr/>
            </p:nvSpPr>
            <p:spPr>
              <a:xfrm>
                <a:off x="404925" y="2981750"/>
                <a:ext cx="108401" cy="22400"/>
              </a:xfrm>
              <a:custGeom>
                <a:avLst/>
                <a:gdLst/>
                <a:ahLst/>
                <a:cxnLst/>
                <a:rect l="l" t="t" r="r" b="b"/>
                <a:pathLst>
                  <a:path w="3008" h="896" extrusionOk="0">
                    <a:moveTo>
                      <a:pt x="2917" y="1"/>
                    </a:moveTo>
                    <a:cubicBezTo>
                      <a:pt x="2896" y="1"/>
                      <a:pt x="2873" y="8"/>
                      <a:pt x="2856" y="21"/>
                    </a:cubicBezTo>
                    <a:lnTo>
                      <a:pt x="37" y="761"/>
                    </a:lnTo>
                    <a:cubicBezTo>
                      <a:pt x="1" y="788"/>
                      <a:pt x="1" y="833"/>
                      <a:pt x="28" y="869"/>
                    </a:cubicBezTo>
                    <a:cubicBezTo>
                      <a:pt x="46" y="886"/>
                      <a:pt x="72" y="895"/>
                      <a:pt x="90" y="895"/>
                    </a:cubicBezTo>
                    <a:cubicBezTo>
                      <a:pt x="117" y="895"/>
                      <a:pt x="135" y="886"/>
                      <a:pt x="153" y="869"/>
                    </a:cubicBezTo>
                    <a:lnTo>
                      <a:pt x="2972" y="137"/>
                    </a:lnTo>
                    <a:cubicBezTo>
                      <a:pt x="3007" y="101"/>
                      <a:pt x="3007" y="57"/>
                      <a:pt x="2972" y="21"/>
                    </a:cubicBezTo>
                    <a:cubicBezTo>
                      <a:pt x="2958" y="8"/>
                      <a:pt x="2938" y="1"/>
                      <a:pt x="291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9" name="Google Shape;2126;p42"/>
              <p:cNvSpPr/>
              <p:nvPr/>
            </p:nvSpPr>
            <p:spPr>
              <a:xfrm>
                <a:off x="417200" y="3046000"/>
                <a:ext cx="86103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3498" h="1805" extrusionOk="0">
                    <a:moveTo>
                      <a:pt x="3408" y="0"/>
                    </a:moveTo>
                    <a:cubicBezTo>
                      <a:pt x="3386" y="0"/>
                      <a:pt x="3364" y="7"/>
                      <a:pt x="3346" y="20"/>
                    </a:cubicBezTo>
                    <a:lnTo>
                      <a:pt x="45" y="1671"/>
                    </a:lnTo>
                    <a:cubicBezTo>
                      <a:pt x="9" y="1697"/>
                      <a:pt x="1" y="1742"/>
                      <a:pt x="36" y="1778"/>
                    </a:cubicBezTo>
                    <a:cubicBezTo>
                      <a:pt x="54" y="1796"/>
                      <a:pt x="81" y="1804"/>
                      <a:pt x="99" y="1804"/>
                    </a:cubicBezTo>
                    <a:cubicBezTo>
                      <a:pt x="125" y="1804"/>
                      <a:pt x="143" y="1796"/>
                      <a:pt x="161" y="1778"/>
                    </a:cubicBezTo>
                    <a:lnTo>
                      <a:pt x="3462" y="136"/>
                    </a:lnTo>
                    <a:cubicBezTo>
                      <a:pt x="3498" y="101"/>
                      <a:pt x="3498" y="56"/>
                      <a:pt x="3471" y="20"/>
                    </a:cubicBezTo>
                    <a:cubicBezTo>
                      <a:pt x="3453" y="7"/>
                      <a:pt x="3431" y="0"/>
                      <a:pt x="340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0" name="Google Shape;2127;p42"/>
              <p:cNvSpPr/>
              <p:nvPr/>
            </p:nvSpPr>
            <p:spPr>
              <a:xfrm rot="445973">
                <a:off x="197300" y="2972001"/>
                <a:ext cx="91474" cy="12525"/>
              </a:xfrm>
              <a:custGeom>
                <a:avLst/>
                <a:gdLst/>
                <a:ahLst/>
                <a:cxnLst/>
                <a:rect l="l" t="t" r="r" b="b"/>
                <a:pathLst>
                  <a:path w="1465" h="501" extrusionOk="0">
                    <a:moveTo>
                      <a:pt x="90" y="1"/>
                    </a:moveTo>
                    <a:cubicBezTo>
                      <a:pt x="68" y="1"/>
                      <a:pt x="46" y="10"/>
                      <a:pt x="28" y="28"/>
                    </a:cubicBezTo>
                    <a:cubicBezTo>
                      <a:pt x="1" y="54"/>
                      <a:pt x="1" y="108"/>
                      <a:pt x="37" y="135"/>
                    </a:cubicBezTo>
                    <a:lnTo>
                      <a:pt x="1312" y="483"/>
                    </a:lnTo>
                    <a:cubicBezTo>
                      <a:pt x="1330" y="501"/>
                      <a:pt x="1348" y="501"/>
                      <a:pt x="1375" y="501"/>
                    </a:cubicBezTo>
                    <a:cubicBezTo>
                      <a:pt x="1393" y="501"/>
                      <a:pt x="1419" y="492"/>
                      <a:pt x="1437" y="483"/>
                    </a:cubicBezTo>
                    <a:cubicBezTo>
                      <a:pt x="1464" y="447"/>
                      <a:pt x="1464" y="402"/>
                      <a:pt x="1428" y="367"/>
                    </a:cubicBezTo>
                    <a:lnTo>
                      <a:pt x="153" y="28"/>
                    </a:lnTo>
                    <a:cubicBezTo>
                      <a:pt x="135" y="10"/>
                      <a:pt x="112" y="1"/>
                      <a:pt x="9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1" name="Google Shape;2128;p42"/>
              <p:cNvSpPr/>
              <p:nvPr/>
            </p:nvSpPr>
            <p:spPr>
              <a:xfrm>
                <a:off x="220950" y="3046875"/>
                <a:ext cx="55551" cy="29525"/>
              </a:xfrm>
              <a:custGeom>
                <a:avLst/>
                <a:gdLst/>
                <a:ahLst/>
                <a:cxnLst/>
                <a:rect l="l" t="t" r="r" b="b"/>
                <a:pathLst>
                  <a:path w="2276" h="1181" extrusionOk="0">
                    <a:moveTo>
                      <a:pt x="99" y="1"/>
                    </a:moveTo>
                    <a:cubicBezTo>
                      <a:pt x="76" y="1"/>
                      <a:pt x="54" y="8"/>
                      <a:pt x="36" y="21"/>
                    </a:cubicBezTo>
                    <a:cubicBezTo>
                      <a:pt x="1" y="57"/>
                      <a:pt x="9" y="101"/>
                      <a:pt x="45" y="137"/>
                    </a:cubicBezTo>
                    <a:lnTo>
                      <a:pt x="2115" y="1163"/>
                    </a:lnTo>
                    <a:cubicBezTo>
                      <a:pt x="2133" y="1181"/>
                      <a:pt x="2150" y="1181"/>
                      <a:pt x="2177" y="1181"/>
                    </a:cubicBezTo>
                    <a:cubicBezTo>
                      <a:pt x="2195" y="1181"/>
                      <a:pt x="2222" y="1172"/>
                      <a:pt x="2240" y="1154"/>
                    </a:cubicBezTo>
                    <a:cubicBezTo>
                      <a:pt x="2275" y="1127"/>
                      <a:pt x="2266" y="1074"/>
                      <a:pt x="2231" y="1047"/>
                    </a:cubicBezTo>
                    <a:lnTo>
                      <a:pt x="161" y="21"/>
                    </a:lnTo>
                    <a:cubicBezTo>
                      <a:pt x="143" y="8"/>
                      <a:pt x="121" y="1"/>
                      <a:pt x="9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2" name="Google Shape;2129;p42"/>
              <p:cNvSpPr/>
              <p:nvPr/>
            </p:nvSpPr>
            <p:spPr>
              <a:xfrm>
                <a:off x="255050" y="2982125"/>
                <a:ext cx="168650" cy="119975"/>
              </a:xfrm>
              <a:custGeom>
                <a:avLst/>
                <a:gdLst/>
                <a:ahLst/>
                <a:cxnLst/>
                <a:rect l="l" t="t" r="r" b="b"/>
                <a:pathLst>
                  <a:path w="6746" h="4799" extrusionOk="0">
                    <a:moveTo>
                      <a:pt x="3011" y="1"/>
                    </a:moveTo>
                    <a:cubicBezTo>
                      <a:pt x="2114" y="1"/>
                      <a:pt x="1399" y="122"/>
                      <a:pt x="1260" y="122"/>
                    </a:cubicBezTo>
                    <a:cubicBezTo>
                      <a:pt x="1256" y="122"/>
                      <a:pt x="1253" y="122"/>
                      <a:pt x="1250" y="122"/>
                    </a:cubicBezTo>
                    <a:cubicBezTo>
                      <a:pt x="1249" y="122"/>
                      <a:pt x="1248" y="122"/>
                      <a:pt x="1247" y="122"/>
                    </a:cubicBezTo>
                    <a:cubicBezTo>
                      <a:pt x="1174" y="122"/>
                      <a:pt x="1024" y="414"/>
                      <a:pt x="848" y="818"/>
                    </a:cubicBezTo>
                    <a:cubicBezTo>
                      <a:pt x="822" y="880"/>
                      <a:pt x="795" y="943"/>
                      <a:pt x="768" y="1005"/>
                    </a:cubicBezTo>
                    <a:cubicBezTo>
                      <a:pt x="706" y="1148"/>
                      <a:pt x="652" y="1300"/>
                      <a:pt x="590" y="1451"/>
                    </a:cubicBezTo>
                    <a:cubicBezTo>
                      <a:pt x="572" y="1505"/>
                      <a:pt x="554" y="1549"/>
                      <a:pt x="536" y="1603"/>
                    </a:cubicBezTo>
                    <a:cubicBezTo>
                      <a:pt x="322" y="2165"/>
                      <a:pt x="126" y="2754"/>
                      <a:pt x="46" y="3075"/>
                    </a:cubicBezTo>
                    <a:cubicBezTo>
                      <a:pt x="37" y="3093"/>
                      <a:pt x="37" y="3119"/>
                      <a:pt x="28" y="3137"/>
                    </a:cubicBezTo>
                    <a:cubicBezTo>
                      <a:pt x="19" y="3173"/>
                      <a:pt x="10" y="3209"/>
                      <a:pt x="10" y="3235"/>
                    </a:cubicBezTo>
                    <a:cubicBezTo>
                      <a:pt x="1" y="3280"/>
                      <a:pt x="1" y="3307"/>
                      <a:pt x="1" y="3316"/>
                    </a:cubicBezTo>
                    <a:cubicBezTo>
                      <a:pt x="10" y="3334"/>
                      <a:pt x="28" y="3342"/>
                      <a:pt x="37" y="3360"/>
                    </a:cubicBezTo>
                    <a:cubicBezTo>
                      <a:pt x="964" y="4470"/>
                      <a:pt x="2750" y="4798"/>
                      <a:pt x="4240" y="4798"/>
                    </a:cubicBezTo>
                    <a:cubicBezTo>
                      <a:pt x="5517" y="4798"/>
                      <a:pt x="6576" y="4557"/>
                      <a:pt x="6692" y="4359"/>
                    </a:cubicBezTo>
                    <a:cubicBezTo>
                      <a:pt x="6736" y="4279"/>
                      <a:pt x="6745" y="4119"/>
                      <a:pt x="6736" y="3905"/>
                    </a:cubicBezTo>
                    <a:cubicBezTo>
                      <a:pt x="6736" y="3869"/>
                      <a:pt x="6727" y="3824"/>
                      <a:pt x="6727" y="3780"/>
                    </a:cubicBezTo>
                    <a:cubicBezTo>
                      <a:pt x="6727" y="3771"/>
                      <a:pt x="6727" y="3762"/>
                      <a:pt x="6727" y="3753"/>
                    </a:cubicBezTo>
                    <a:cubicBezTo>
                      <a:pt x="6719" y="3690"/>
                      <a:pt x="6710" y="3637"/>
                      <a:pt x="6710" y="3574"/>
                    </a:cubicBezTo>
                    <a:cubicBezTo>
                      <a:pt x="6701" y="3521"/>
                      <a:pt x="6692" y="3467"/>
                      <a:pt x="6683" y="3414"/>
                    </a:cubicBezTo>
                    <a:cubicBezTo>
                      <a:pt x="6629" y="3048"/>
                      <a:pt x="6549" y="2629"/>
                      <a:pt x="6460" y="2236"/>
                    </a:cubicBezTo>
                    <a:cubicBezTo>
                      <a:pt x="6451" y="2183"/>
                      <a:pt x="6442" y="2129"/>
                      <a:pt x="6433" y="2085"/>
                    </a:cubicBezTo>
                    <a:cubicBezTo>
                      <a:pt x="6380" y="1862"/>
                      <a:pt x="6335" y="1648"/>
                      <a:pt x="6290" y="1451"/>
                    </a:cubicBezTo>
                    <a:cubicBezTo>
                      <a:pt x="6272" y="1389"/>
                      <a:pt x="6255" y="1317"/>
                      <a:pt x="6237" y="1255"/>
                    </a:cubicBezTo>
                    <a:cubicBezTo>
                      <a:pt x="6165" y="943"/>
                      <a:pt x="6112" y="746"/>
                      <a:pt x="6112" y="746"/>
                    </a:cubicBezTo>
                    <a:cubicBezTo>
                      <a:pt x="5389" y="274"/>
                      <a:pt x="4488" y="86"/>
                      <a:pt x="3668" y="24"/>
                    </a:cubicBezTo>
                    <a:cubicBezTo>
                      <a:pt x="3442" y="7"/>
                      <a:pt x="3221" y="1"/>
                      <a:pt x="30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3" name="Google Shape;2130;p42"/>
              <p:cNvSpPr/>
              <p:nvPr/>
            </p:nvSpPr>
            <p:spPr>
              <a:xfrm>
                <a:off x="274250" y="3002550"/>
                <a:ext cx="138075" cy="16425"/>
              </a:xfrm>
              <a:custGeom>
                <a:avLst/>
                <a:gdLst/>
                <a:ahLst/>
                <a:cxnLst/>
                <a:rect l="l" t="t" r="r" b="b"/>
                <a:pathLst>
                  <a:path w="5523" h="657" extrusionOk="0">
                    <a:moveTo>
                      <a:pt x="80" y="1"/>
                    </a:moveTo>
                    <a:cubicBezTo>
                      <a:pt x="54" y="63"/>
                      <a:pt x="27" y="126"/>
                      <a:pt x="0" y="188"/>
                    </a:cubicBezTo>
                    <a:cubicBezTo>
                      <a:pt x="776" y="340"/>
                      <a:pt x="1784" y="492"/>
                      <a:pt x="2891" y="581"/>
                    </a:cubicBezTo>
                    <a:cubicBezTo>
                      <a:pt x="3444" y="628"/>
                      <a:pt x="4025" y="656"/>
                      <a:pt x="4620" y="656"/>
                    </a:cubicBezTo>
                    <a:cubicBezTo>
                      <a:pt x="4918" y="656"/>
                      <a:pt x="5219" y="649"/>
                      <a:pt x="5522" y="634"/>
                    </a:cubicBezTo>
                    <a:cubicBezTo>
                      <a:pt x="5504" y="572"/>
                      <a:pt x="5487" y="500"/>
                      <a:pt x="5469" y="438"/>
                    </a:cubicBezTo>
                    <a:cubicBezTo>
                      <a:pt x="5225" y="448"/>
                      <a:pt x="4982" y="452"/>
                      <a:pt x="4740" y="452"/>
                    </a:cubicBezTo>
                    <a:cubicBezTo>
                      <a:pt x="4098" y="452"/>
                      <a:pt x="3469" y="421"/>
                      <a:pt x="2873" y="376"/>
                    </a:cubicBezTo>
                    <a:cubicBezTo>
                      <a:pt x="1802" y="286"/>
                      <a:pt x="839" y="144"/>
                      <a:pt x="80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4" name="Google Shape;2131;p42"/>
              <p:cNvSpPr/>
              <p:nvPr/>
            </p:nvSpPr>
            <p:spPr>
              <a:xfrm>
                <a:off x="255050" y="3060550"/>
                <a:ext cx="168200" cy="21625"/>
              </a:xfrm>
              <a:custGeom>
                <a:avLst/>
                <a:gdLst/>
                <a:ahLst/>
                <a:cxnLst/>
                <a:rect l="l" t="t" r="r" b="b"/>
                <a:pathLst>
                  <a:path w="6728" h="865" extrusionOk="0">
                    <a:moveTo>
                      <a:pt x="28" y="0"/>
                    </a:moveTo>
                    <a:cubicBezTo>
                      <a:pt x="19" y="36"/>
                      <a:pt x="10" y="72"/>
                      <a:pt x="10" y="98"/>
                    </a:cubicBezTo>
                    <a:cubicBezTo>
                      <a:pt x="1" y="143"/>
                      <a:pt x="1" y="170"/>
                      <a:pt x="1" y="179"/>
                    </a:cubicBezTo>
                    <a:cubicBezTo>
                      <a:pt x="10" y="197"/>
                      <a:pt x="28" y="205"/>
                      <a:pt x="37" y="223"/>
                    </a:cubicBezTo>
                    <a:cubicBezTo>
                      <a:pt x="1361" y="704"/>
                      <a:pt x="2762" y="865"/>
                      <a:pt x="4037" y="865"/>
                    </a:cubicBezTo>
                    <a:cubicBezTo>
                      <a:pt x="4205" y="865"/>
                      <a:pt x="4370" y="862"/>
                      <a:pt x="4533" y="857"/>
                    </a:cubicBezTo>
                    <a:cubicBezTo>
                      <a:pt x="5354" y="830"/>
                      <a:pt x="6103" y="741"/>
                      <a:pt x="6727" y="643"/>
                    </a:cubicBezTo>
                    <a:cubicBezTo>
                      <a:pt x="6727" y="634"/>
                      <a:pt x="6727" y="625"/>
                      <a:pt x="6727" y="616"/>
                    </a:cubicBezTo>
                    <a:cubicBezTo>
                      <a:pt x="6719" y="553"/>
                      <a:pt x="6710" y="500"/>
                      <a:pt x="6710" y="437"/>
                    </a:cubicBezTo>
                    <a:cubicBezTo>
                      <a:pt x="5964" y="560"/>
                      <a:pt x="5029" y="666"/>
                      <a:pt x="4012" y="666"/>
                    </a:cubicBezTo>
                    <a:cubicBezTo>
                      <a:pt x="2740" y="666"/>
                      <a:pt x="1341" y="501"/>
                      <a:pt x="2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5" name="Google Shape;2132;p42"/>
              <p:cNvSpPr/>
              <p:nvPr/>
            </p:nvSpPr>
            <p:spPr>
              <a:xfrm>
                <a:off x="383525" y="3052975"/>
                <a:ext cx="23450" cy="14625"/>
              </a:xfrm>
              <a:custGeom>
                <a:avLst/>
                <a:gdLst/>
                <a:ahLst/>
                <a:cxnLst/>
                <a:rect l="l" t="t" r="r" b="b"/>
                <a:pathLst>
                  <a:path w="938" h="585" extrusionOk="0">
                    <a:moveTo>
                      <a:pt x="273" y="1"/>
                    </a:moveTo>
                    <a:cubicBezTo>
                      <a:pt x="247" y="1"/>
                      <a:pt x="215" y="9"/>
                      <a:pt x="179" y="27"/>
                    </a:cubicBezTo>
                    <a:cubicBezTo>
                      <a:pt x="0" y="107"/>
                      <a:pt x="286" y="446"/>
                      <a:pt x="393" y="571"/>
                    </a:cubicBezTo>
                    <a:cubicBezTo>
                      <a:pt x="402" y="580"/>
                      <a:pt x="415" y="584"/>
                      <a:pt x="430" y="584"/>
                    </a:cubicBezTo>
                    <a:cubicBezTo>
                      <a:pt x="444" y="584"/>
                      <a:pt x="460" y="580"/>
                      <a:pt x="473" y="571"/>
                    </a:cubicBezTo>
                    <a:cubicBezTo>
                      <a:pt x="589" y="464"/>
                      <a:pt x="937" y="161"/>
                      <a:pt x="768" y="45"/>
                    </a:cubicBezTo>
                    <a:cubicBezTo>
                      <a:pt x="733" y="23"/>
                      <a:pt x="700" y="14"/>
                      <a:pt x="670" y="14"/>
                    </a:cubicBezTo>
                    <a:cubicBezTo>
                      <a:pt x="523" y="14"/>
                      <a:pt x="438" y="223"/>
                      <a:pt x="438" y="223"/>
                    </a:cubicBezTo>
                    <a:cubicBezTo>
                      <a:pt x="438" y="223"/>
                      <a:pt x="419" y="1"/>
                      <a:pt x="2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6" name="Google Shape;2133;p42"/>
              <p:cNvSpPr/>
              <p:nvPr/>
            </p:nvSpPr>
            <p:spPr>
              <a:xfrm>
                <a:off x="346500" y="3052775"/>
                <a:ext cx="23450" cy="14600"/>
              </a:xfrm>
              <a:custGeom>
                <a:avLst/>
                <a:gdLst/>
                <a:ahLst/>
                <a:cxnLst/>
                <a:rect l="l" t="t" r="r" b="b"/>
                <a:pathLst>
                  <a:path w="938" h="584" extrusionOk="0">
                    <a:moveTo>
                      <a:pt x="274" y="0"/>
                    </a:moveTo>
                    <a:cubicBezTo>
                      <a:pt x="247" y="0"/>
                      <a:pt x="215" y="8"/>
                      <a:pt x="179" y="26"/>
                    </a:cubicBezTo>
                    <a:cubicBezTo>
                      <a:pt x="1" y="106"/>
                      <a:pt x="295" y="445"/>
                      <a:pt x="402" y="570"/>
                    </a:cubicBezTo>
                    <a:cubicBezTo>
                      <a:pt x="411" y="579"/>
                      <a:pt x="424" y="583"/>
                      <a:pt x="438" y="583"/>
                    </a:cubicBezTo>
                    <a:cubicBezTo>
                      <a:pt x="451" y="583"/>
                      <a:pt x="464" y="579"/>
                      <a:pt x="473" y="570"/>
                    </a:cubicBezTo>
                    <a:cubicBezTo>
                      <a:pt x="598" y="463"/>
                      <a:pt x="937" y="160"/>
                      <a:pt x="768" y="44"/>
                    </a:cubicBezTo>
                    <a:cubicBezTo>
                      <a:pt x="734" y="22"/>
                      <a:pt x="703" y="14"/>
                      <a:pt x="673" y="14"/>
                    </a:cubicBezTo>
                    <a:cubicBezTo>
                      <a:pt x="530" y="14"/>
                      <a:pt x="438" y="222"/>
                      <a:pt x="438" y="222"/>
                    </a:cubicBezTo>
                    <a:cubicBezTo>
                      <a:pt x="438" y="222"/>
                      <a:pt x="419" y="0"/>
                      <a:pt x="27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7" name="Google Shape;2134;p42"/>
              <p:cNvSpPr/>
              <p:nvPr/>
            </p:nvSpPr>
            <p:spPr>
              <a:xfrm>
                <a:off x="308800" y="3049875"/>
                <a:ext cx="23675" cy="14600"/>
              </a:xfrm>
              <a:custGeom>
                <a:avLst/>
                <a:gdLst/>
                <a:ahLst/>
                <a:cxnLst/>
                <a:rect l="l" t="t" r="r" b="b"/>
                <a:pathLst>
                  <a:path w="947" h="584" extrusionOk="0">
                    <a:moveTo>
                      <a:pt x="277" y="0"/>
                    </a:moveTo>
                    <a:cubicBezTo>
                      <a:pt x="250" y="0"/>
                      <a:pt x="217" y="8"/>
                      <a:pt x="179" y="26"/>
                    </a:cubicBezTo>
                    <a:cubicBezTo>
                      <a:pt x="1" y="106"/>
                      <a:pt x="295" y="445"/>
                      <a:pt x="402" y="570"/>
                    </a:cubicBezTo>
                    <a:cubicBezTo>
                      <a:pt x="411" y="579"/>
                      <a:pt x="425" y="583"/>
                      <a:pt x="438" y="583"/>
                    </a:cubicBezTo>
                    <a:cubicBezTo>
                      <a:pt x="451" y="583"/>
                      <a:pt x="465" y="579"/>
                      <a:pt x="474" y="570"/>
                    </a:cubicBezTo>
                    <a:cubicBezTo>
                      <a:pt x="599" y="463"/>
                      <a:pt x="947" y="160"/>
                      <a:pt x="777" y="53"/>
                    </a:cubicBezTo>
                    <a:cubicBezTo>
                      <a:pt x="740" y="28"/>
                      <a:pt x="706" y="19"/>
                      <a:pt x="674" y="19"/>
                    </a:cubicBezTo>
                    <a:cubicBezTo>
                      <a:pt x="531" y="19"/>
                      <a:pt x="447" y="222"/>
                      <a:pt x="447" y="222"/>
                    </a:cubicBezTo>
                    <a:cubicBezTo>
                      <a:pt x="447" y="222"/>
                      <a:pt x="428" y="0"/>
                      <a:pt x="2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8" name="Google Shape;2135;p42"/>
              <p:cNvSpPr/>
              <p:nvPr/>
            </p:nvSpPr>
            <p:spPr>
              <a:xfrm>
                <a:off x="273350" y="3045625"/>
                <a:ext cx="23450" cy="14575"/>
              </a:xfrm>
              <a:custGeom>
                <a:avLst/>
                <a:gdLst/>
                <a:ahLst/>
                <a:cxnLst/>
                <a:rect l="l" t="t" r="r" b="b"/>
                <a:pathLst>
                  <a:path w="938" h="583" extrusionOk="0">
                    <a:moveTo>
                      <a:pt x="276" y="1"/>
                    </a:moveTo>
                    <a:cubicBezTo>
                      <a:pt x="249" y="1"/>
                      <a:pt x="217" y="8"/>
                      <a:pt x="179" y="26"/>
                    </a:cubicBezTo>
                    <a:cubicBezTo>
                      <a:pt x="0" y="107"/>
                      <a:pt x="295" y="437"/>
                      <a:pt x="402" y="562"/>
                    </a:cubicBezTo>
                    <a:cubicBezTo>
                      <a:pt x="412" y="576"/>
                      <a:pt x="427" y="583"/>
                      <a:pt x="442" y="583"/>
                    </a:cubicBezTo>
                    <a:cubicBezTo>
                      <a:pt x="454" y="583"/>
                      <a:pt x="465" y="579"/>
                      <a:pt x="473" y="571"/>
                    </a:cubicBezTo>
                    <a:cubicBezTo>
                      <a:pt x="598" y="464"/>
                      <a:pt x="937" y="151"/>
                      <a:pt x="777" y="44"/>
                    </a:cubicBezTo>
                    <a:cubicBezTo>
                      <a:pt x="742" y="23"/>
                      <a:pt x="709" y="14"/>
                      <a:pt x="678" y="14"/>
                    </a:cubicBezTo>
                    <a:cubicBezTo>
                      <a:pt x="530" y="14"/>
                      <a:pt x="438" y="223"/>
                      <a:pt x="438" y="223"/>
                    </a:cubicBezTo>
                    <a:cubicBezTo>
                      <a:pt x="438" y="223"/>
                      <a:pt x="425" y="1"/>
                      <a:pt x="2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79" name="Google Shape;2136;p42"/>
              <p:cNvSpPr/>
              <p:nvPr/>
            </p:nvSpPr>
            <p:spPr>
              <a:xfrm>
                <a:off x="386200" y="3028325"/>
                <a:ext cx="23450" cy="14650"/>
              </a:xfrm>
              <a:custGeom>
                <a:avLst/>
                <a:gdLst/>
                <a:ahLst/>
                <a:cxnLst/>
                <a:rect l="l" t="t" r="r" b="b"/>
                <a:pathLst>
                  <a:path w="938" h="586" extrusionOk="0">
                    <a:moveTo>
                      <a:pt x="268" y="0"/>
                    </a:moveTo>
                    <a:cubicBezTo>
                      <a:pt x="242" y="0"/>
                      <a:pt x="213" y="7"/>
                      <a:pt x="179" y="23"/>
                    </a:cubicBezTo>
                    <a:cubicBezTo>
                      <a:pt x="1" y="112"/>
                      <a:pt x="295" y="442"/>
                      <a:pt x="402" y="567"/>
                    </a:cubicBezTo>
                    <a:cubicBezTo>
                      <a:pt x="413" y="578"/>
                      <a:pt x="431" y="585"/>
                      <a:pt x="447" y="585"/>
                    </a:cubicBezTo>
                    <a:cubicBezTo>
                      <a:pt x="457" y="585"/>
                      <a:pt x="467" y="582"/>
                      <a:pt x="473" y="576"/>
                    </a:cubicBezTo>
                    <a:cubicBezTo>
                      <a:pt x="598" y="469"/>
                      <a:pt x="937" y="156"/>
                      <a:pt x="768" y="49"/>
                    </a:cubicBezTo>
                    <a:cubicBezTo>
                      <a:pt x="734" y="28"/>
                      <a:pt x="703" y="19"/>
                      <a:pt x="673" y="19"/>
                    </a:cubicBezTo>
                    <a:cubicBezTo>
                      <a:pt x="530" y="19"/>
                      <a:pt x="438" y="228"/>
                      <a:pt x="438" y="228"/>
                    </a:cubicBezTo>
                    <a:cubicBezTo>
                      <a:pt x="438" y="228"/>
                      <a:pt x="418" y="0"/>
                      <a:pt x="2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0" name="Google Shape;2137;p42"/>
              <p:cNvSpPr/>
              <p:nvPr/>
            </p:nvSpPr>
            <p:spPr>
              <a:xfrm>
                <a:off x="349400" y="3028100"/>
                <a:ext cx="23450" cy="14650"/>
              </a:xfrm>
              <a:custGeom>
                <a:avLst/>
                <a:gdLst/>
                <a:ahLst/>
                <a:cxnLst/>
                <a:rect l="l" t="t" r="r" b="b"/>
                <a:pathLst>
                  <a:path w="938" h="586" extrusionOk="0">
                    <a:moveTo>
                      <a:pt x="268" y="0"/>
                    </a:moveTo>
                    <a:cubicBezTo>
                      <a:pt x="242" y="0"/>
                      <a:pt x="213" y="7"/>
                      <a:pt x="179" y="23"/>
                    </a:cubicBezTo>
                    <a:cubicBezTo>
                      <a:pt x="1" y="112"/>
                      <a:pt x="286" y="442"/>
                      <a:pt x="402" y="567"/>
                    </a:cubicBezTo>
                    <a:cubicBezTo>
                      <a:pt x="413" y="578"/>
                      <a:pt x="427" y="585"/>
                      <a:pt x="443" y="585"/>
                    </a:cubicBezTo>
                    <a:cubicBezTo>
                      <a:pt x="453" y="585"/>
                      <a:pt x="463" y="583"/>
                      <a:pt x="473" y="576"/>
                    </a:cubicBezTo>
                    <a:cubicBezTo>
                      <a:pt x="589" y="469"/>
                      <a:pt x="937" y="156"/>
                      <a:pt x="768" y="49"/>
                    </a:cubicBezTo>
                    <a:cubicBezTo>
                      <a:pt x="733" y="28"/>
                      <a:pt x="700" y="19"/>
                      <a:pt x="670" y="19"/>
                    </a:cubicBezTo>
                    <a:cubicBezTo>
                      <a:pt x="524" y="19"/>
                      <a:pt x="438" y="228"/>
                      <a:pt x="438" y="228"/>
                    </a:cubicBezTo>
                    <a:cubicBezTo>
                      <a:pt x="438" y="228"/>
                      <a:pt x="418" y="0"/>
                      <a:pt x="2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1" name="Google Shape;2138;p42"/>
              <p:cNvSpPr/>
              <p:nvPr/>
            </p:nvSpPr>
            <p:spPr>
              <a:xfrm>
                <a:off x="311700" y="3025200"/>
                <a:ext cx="23450" cy="14725"/>
              </a:xfrm>
              <a:custGeom>
                <a:avLst/>
                <a:gdLst/>
                <a:ahLst/>
                <a:cxnLst/>
                <a:rect l="l" t="t" r="r" b="b"/>
                <a:pathLst>
                  <a:path w="938" h="589" extrusionOk="0">
                    <a:moveTo>
                      <a:pt x="269" y="0"/>
                    </a:moveTo>
                    <a:cubicBezTo>
                      <a:pt x="243" y="0"/>
                      <a:pt x="213" y="7"/>
                      <a:pt x="179" y="23"/>
                    </a:cubicBezTo>
                    <a:cubicBezTo>
                      <a:pt x="1" y="112"/>
                      <a:pt x="286" y="442"/>
                      <a:pt x="402" y="567"/>
                    </a:cubicBezTo>
                    <a:cubicBezTo>
                      <a:pt x="412" y="582"/>
                      <a:pt x="427" y="588"/>
                      <a:pt x="442" y="588"/>
                    </a:cubicBezTo>
                    <a:cubicBezTo>
                      <a:pt x="454" y="588"/>
                      <a:pt x="466" y="584"/>
                      <a:pt x="474" y="576"/>
                    </a:cubicBezTo>
                    <a:cubicBezTo>
                      <a:pt x="599" y="469"/>
                      <a:pt x="938" y="156"/>
                      <a:pt x="768" y="49"/>
                    </a:cubicBezTo>
                    <a:cubicBezTo>
                      <a:pt x="735" y="28"/>
                      <a:pt x="703" y="19"/>
                      <a:pt x="673" y="19"/>
                    </a:cubicBezTo>
                    <a:cubicBezTo>
                      <a:pt x="530" y="19"/>
                      <a:pt x="438" y="228"/>
                      <a:pt x="438" y="228"/>
                    </a:cubicBezTo>
                    <a:cubicBezTo>
                      <a:pt x="438" y="228"/>
                      <a:pt x="419" y="0"/>
                      <a:pt x="26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82" name="Google Shape;2139;p42"/>
              <p:cNvSpPr/>
              <p:nvPr/>
            </p:nvSpPr>
            <p:spPr>
              <a:xfrm>
                <a:off x="276250" y="3020950"/>
                <a:ext cx="23450" cy="14525"/>
              </a:xfrm>
              <a:custGeom>
                <a:avLst/>
                <a:gdLst/>
                <a:ahLst/>
                <a:cxnLst/>
                <a:rect l="l" t="t" r="r" b="b"/>
                <a:pathLst>
                  <a:path w="938" h="581" extrusionOk="0">
                    <a:moveTo>
                      <a:pt x="268" y="1"/>
                    </a:moveTo>
                    <a:cubicBezTo>
                      <a:pt x="242" y="1"/>
                      <a:pt x="213" y="7"/>
                      <a:pt x="179" y="23"/>
                    </a:cubicBezTo>
                    <a:cubicBezTo>
                      <a:pt x="0" y="112"/>
                      <a:pt x="286" y="442"/>
                      <a:pt x="402" y="567"/>
                    </a:cubicBezTo>
                    <a:cubicBezTo>
                      <a:pt x="411" y="576"/>
                      <a:pt x="424" y="581"/>
                      <a:pt x="438" y="581"/>
                    </a:cubicBezTo>
                    <a:cubicBezTo>
                      <a:pt x="451" y="581"/>
                      <a:pt x="464" y="576"/>
                      <a:pt x="473" y="567"/>
                    </a:cubicBezTo>
                    <a:cubicBezTo>
                      <a:pt x="598" y="469"/>
                      <a:pt x="937" y="157"/>
                      <a:pt x="768" y="50"/>
                    </a:cubicBezTo>
                    <a:cubicBezTo>
                      <a:pt x="733" y="26"/>
                      <a:pt x="700" y="17"/>
                      <a:pt x="670" y="17"/>
                    </a:cubicBezTo>
                    <a:cubicBezTo>
                      <a:pt x="528" y="17"/>
                      <a:pt x="438" y="228"/>
                      <a:pt x="438" y="228"/>
                    </a:cubicBezTo>
                    <a:cubicBezTo>
                      <a:pt x="438" y="228"/>
                      <a:pt x="418" y="1"/>
                      <a:pt x="2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25" name="Google Shape;2140;p42"/>
            <p:cNvGrpSpPr/>
            <p:nvPr/>
          </p:nvGrpSpPr>
          <p:grpSpPr>
            <a:xfrm>
              <a:off x="7274933" y="1415132"/>
              <a:ext cx="356709" cy="339268"/>
              <a:chOff x="6111062" y="2333232"/>
              <a:chExt cx="336772" cy="320306"/>
            </a:xfrm>
          </p:grpSpPr>
          <p:sp>
            <p:nvSpPr>
              <p:cNvPr id="56" name="Google Shape;2141;p42"/>
              <p:cNvSpPr/>
              <p:nvPr/>
            </p:nvSpPr>
            <p:spPr>
              <a:xfrm>
                <a:off x="6135580" y="2381068"/>
                <a:ext cx="85695" cy="66225"/>
              </a:xfrm>
              <a:custGeom>
                <a:avLst/>
                <a:gdLst/>
                <a:ahLst/>
                <a:cxnLst/>
                <a:rect l="l" t="t" r="r" b="b"/>
                <a:pathLst>
                  <a:path w="713" h="551" extrusionOk="0">
                    <a:moveTo>
                      <a:pt x="206" y="1"/>
                    </a:moveTo>
                    <a:cubicBezTo>
                      <a:pt x="88" y="1"/>
                      <a:pt x="0" y="201"/>
                      <a:pt x="106" y="274"/>
                    </a:cubicBezTo>
                    <a:cubicBezTo>
                      <a:pt x="139" y="296"/>
                      <a:pt x="168" y="304"/>
                      <a:pt x="191" y="304"/>
                    </a:cubicBezTo>
                    <a:cubicBezTo>
                      <a:pt x="237" y="304"/>
                      <a:pt x="262" y="273"/>
                      <a:pt x="266" y="273"/>
                    </a:cubicBezTo>
                    <a:cubicBezTo>
                      <a:pt x="266" y="273"/>
                      <a:pt x="267" y="274"/>
                      <a:pt x="267" y="274"/>
                    </a:cubicBezTo>
                    <a:cubicBezTo>
                      <a:pt x="347" y="328"/>
                      <a:pt x="632" y="551"/>
                      <a:pt x="632" y="551"/>
                    </a:cubicBezTo>
                    <a:lnTo>
                      <a:pt x="713" y="453"/>
                    </a:lnTo>
                    <a:cubicBezTo>
                      <a:pt x="713" y="453"/>
                      <a:pt x="391" y="221"/>
                      <a:pt x="347" y="185"/>
                    </a:cubicBezTo>
                    <a:cubicBezTo>
                      <a:pt x="329" y="176"/>
                      <a:pt x="409" y="51"/>
                      <a:pt x="240" y="6"/>
                    </a:cubicBezTo>
                    <a:cubicBezTo>
                      <a:pt x="228" y="3"/>
                      <a:pt x="217" y="1"/>
                      <a:pt x="20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7" name="Google Shape;2142;p42"/>
              <p:cNvSpPr/>
              <p:nvPr/>
            </p:nvSpPr>
            <p:spPr>
              <a:xfrm>
                <a:off x="6111062" y="2469528"/>
                <a:ext cx="94109" cy="37860"/>
              </a:xfrm>
              <a:custGeom>
                <a:avLst/>
                <a:gdLst/>
                <a:ahLst/>
                <a:cxnLst/>
                <a:rect l="l" t="t" r="r" b="b"/>
                <a:pathLst>
                  <a:path w="783" h="315" extrusionOk="0">
                    <a:moveTo>
                      <a:pt x="209" y="1"/>
                    </a:moveTo>
                    <a:cubicBezTo>
                      <a:pt x="188" y="1"/>
                      <a:pt x="162" y="6"/>
                      <a:pt x="132" y="20"/>
                    </a:cubicBezTo>
                    <a:cubicBezTo>
                      <a:pt x="0" y="72"/>
                      <a:pt x="49" y="314"/>
                      <a:pt x="187" y="314"/>
                    </a:cubicBezTo>
                    <a:cubicBezTo>
                      <a:pt x="189" y="314"/>
                      <a:pt x="191" y="314"/>
                      <a:pt x="194" y="314"/>
                    </a:cubicBezTo>
                    <a:cubicBezTo>
                      <a:pt x="319" y="305"/>
                      <a:pt x="310" y="216"/>
                      <a:pt x="319" y="216"/>
                    </a:cubicBezTo>
                    <a:cubicBezTo>
                      <a:pt x="408" y="207"/>
                      <a:pt x="774" y="207"/>
                      <a:pt x="774" y="207"/>
                    </a:cubicBezTo>
                    <a:lnTo>
                      <a:pt x="783" y="82"/>
                    </a:lnTo>
                    <a:lnTo>
                      <a:pt x="783" y="82"/>
                    </a:lnTo>
                    <a:cubicBezTo>
                      <a:pt x="783" y="82"/>
                      <a:pt x="381" y="100"/>
                      <a:pt x="328" y="100"/>
                    </a:cubicBezTo>
                    <a:cubicBezTo>
                      <a:pt x="313" y="100"/>
                      <a:pt x="299" y="1"/>
                      <a:pt x="20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8" name="Google Shape;2143;p42"/>
              <p:cNvSpPr/>
              <p:nvPr/>
            </p:nvSpPr>
            <p:spPr>
              <a:xfrm>
                <a:off x="6139306" y="2529743"/>
                <a:ext cx="85215" cy="62980"/>
              </a:xfrm>
              <a:custGeom>
                <a:avLst/>
                <a:gdLst/>
                <a:ahLst/>
                <a:cxnLst/>
                <a:rect l="l" t="t" r="r" b="b"/>
                <a:pathLst>
                  <a:path w="709" h="524" extrusionOk="0">
                    <a:moveTo>
                      <a:pt x="646" y="1"/>
                    </a:moveTo>
                    <a:cubicBezTo>
                      <a:pt x="646" y="1"/>
                      <a:pt x="316" y="224"/>
                      <a:pt x="271" y="259"/>
                    </a:cubicBezTo>
                    <a:cubicBezTo>
                      <a:pt x="271" y="260"/>
                      <a:pt x="270" y="260"/>
                      <a:pt x="270" y="260"/>
                    </a:cubicBezTo>
                    <a:cubicBezTo>
                      <a:pt x="261" y="260"/>
                      <a:pt x="221" y="217"/>
                      <a:pt x="170" y="217"/>
                    </a:cubicBezTo>
                    <a:cubicBezTo>
                      <a:pt x="138" y="217"/>
                      <a:pt x="102" y="233"/>
                      <a:pt x="66" y="286"/>
                    </a:cubicBezTo>
                    <a:cubicBezTo>
                      <a:pt x="0" y="381"/>
                      <a:pt x="102" y="523"/>
                      <a:pt x="204" y="523"/>
                    </a:cubicBezTo>
                    <a:cubicBezTo>
                      <a:pt x="227" y="523"/>
                      <a:pt x="250" y="516"/>
                      <a:pt x="271" y="500"/>
                    </a:cubicBezTo>
                    <a:cubicBezTo>
                      <a:pt x="378" y="429"/>
                      <a:pt x="316" y="357"/>
                      <a:pt x="325" y="357"/>
                    </a:cubicBezTo>
                    <a:cubicBezTo>
                      <a:pt x="405" y="304"/>
                      <a:pt x="708" y="108"/>
                      <a:pt x="708" y="108"/>
                    </a:cubicBezTo>
                    <a:lnTo>
                      <a:pt x="64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9" name="Google Shape;2144;p42"/>
              <p:cNvSpPr/>
              <p:nvPr/>
            </p:nvSpPr>
            <p:spPr>
              <a:xfrm>
                <a:off x="6217910" y="2558709"/>
                <a:ext cx="50600" cy="85455"/>
              </a:xfrm>
              <a:custGeom>
                <a:avLst/>
                <a:gdLst/>
                <a:ahLst/>
                <a:cxnLst/>
                <a:rect l="l" t="t" r="r" b="b"/>
                <a:pathLst>
                  <a:path w="421" h="711" extrusionOk="0">
                    <a:moveTo>
                      <a:pt x="304" y="0"/>
                    </a:moveTo>
                    <a:cubicBezTo>
                      <a:pt x="304" y="0"/>
                      <a:pt x="170" y="375"/>
                      <a:pt x="144" y="429"/>
                    </a:cubicBezTo>
                    <a:cubicBezTo>
                      <a:pt x="144" y="446"/>
                      <a:pt x="1" y="402"/>
                      <a:pt x="1" y="571"/>
                    </a:cubicBezTo>
                    <a:cubicBezTo>
                      <a:pt x="1" y="657"/>
                      <a:pt x="88" y="711"/>
                      <a:pt x="167" y="711"/>
                    </a:cubicBezTo>
                    <a:cubicBezTo>
                      <a:pt x="220" y="711"/>
                      <a:pt x="269" y="687"/>
                      <a:pt x="286" y="634"/>
                    </a:cubicBezTo>
                    <a:cubicBezTo>
                      <a:pt x="331" y="509"/>
                      <a:pt x="242" y="482"/>
                      <a:pt x="251" y="482"/>
                    </a:cubicBezTo>
                    <a:cubicBezTo>
                      <a:pt x="277" y="393"/>
                      <a:pt x="420" y="45"/>
                      <a:pt x="420" y="45"/>
                    </a:cubicBezTo>
                    <a:lnTo>
                      <a:pt x="30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0" name="Google Shape;2145;p42"/>
              <p:cNvSpPr/>
              <p:nvPr/>
            </p:nvSpPr>
            <p:spPr>
              <a:xfrm>
                <a:off x="6345552" y="2529743"/>
                <a:ext cx="89421" cy="58292"/>
              </a:xfrm>
              <a:custGeom>
                <a:avLst/>
                <a:gdLst/>
                <a:ahLst/>
                <a:cxnLst/>
                <a:rect l="l" t="t" r="r" b="b"/>
                <a:pathLst>
                  <a:path w="744" h="485" extrusionOk="0">
                    <a:moveTo>
                      <a:pt x="63" y="1"/>
                    </a:moveTo>
                    <a:lnTo>
                      <a:pt x="0" y="108"/>
                    </a:lnTo>
                    <a:cubicBezTo>
                      <a:pt x="0" y="108"/>
                      <a:pt x="348" y="295"/>
                      <a:pt x="402" y="322"/>
                    </a:cubicBezTo>
                    <a:cubicBezTo>
                      <a:pt x="420" y="331"/>
                      <a:pt x="357" y="464"/>
                      <a:pt x="527" y="482"/>
                    </a:cubicBezTo>
                    <a:cubicBezTo>
                      <a:pt x="534" y="484"/>
                      <a:pt x="542" y="484"/>
                      <a:pt x="549" y="484"/>
                    </a:cubicBezTo>
                    <a:cubicBezTo>
                      <a:pt x="677" y="484"/>
                      <a:pt x="743" y="265"/>
                      <a:pt x="625" y="206"/>
                    </a:cubicBezTo>
                    <a:cubicBezTo>
                      <a:pt x="592" y="189"/>
                      <a:pt x="566" y="183"/>
                      <a:pt x="545" y="183"/>
                    </a:cubicBezTo>
                    <a:cubicBezTo>
                      <a:pt x="491" y="183"/>
                      <a:pt x="473" y="224"/>
                      <a:pt x="466" y="224"/>
                    </a:cubicBezTo>
                    <a:cubicBezTo>
                      <a:pt x="465" y="224"/>
                      <a:pt x="465" y="224"/>
                      <a:pt x="464" y="224"/>
                    </a:cubicBezTo>
                    <a:cubicBezTo>
                      <a:pt x="375" y="179"/>
                      <a:pt x="63" y="1"/>
                      <a:pt x="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1" name="Google Shape;2146;p42"/>
              <p:cNvSpPr/>
              <p:nvPr/>
            </p:nvSpPr>
            <p:spPr>
              <a:xfrm>
                <a:off x="6353004" y="2459792"/>
                <a:ext cx="94830" cy="37139"/>
              </a:xfrm>
              <a:custGeom>
                <a:avLst/>
                <a:gdLst/>
                <a:ahLst/>
                <a:cxnLst/>
                <a:rect l="l" t="t" r="r" b="b"/>
                <a:pathLst>
                  <a:path w="789" h="309" extrusionOk="0">
                    <a:moveTo>
                      <a:pt x="593" y="1"/>
                    </a:moveTo>
                    <a:cubicBezTo>
                      <a:pt x="586" y="1"/>
                      <a:pt x="579" y="1"/>
                      <a:pt x="572" y="3"/>
                    </a:cubicBezTo>
                    <a:cubicBezTo>
                      <a:pt x="447" y="29"/>
                      <a:pt x="465" y="110"/>
                      <a:pt x="456" y="119"/>
                    </a:cubicBezTo>
                    <a:cubicBezTo>
                      <a:pt x="367" y="128"/>
                      <a:pt x="1" y="181"/>
                      <a:pt x="1" y="181"/>
                    </a:cubicBezTo>
                    <a:lnTo>
                      <a:pt x="19" y="306"/>
                    </a:lnTo>
                    <a:cubicBezTo>
                      <a:pt x="19" y="306"/>
                      <a:pt x="411" y="235"/>
                      <a:pt x="465" y="226"/>
                    </a:cubicBezTo>
                    <a:cubicBezTo>
                      <a:pt x="478" y="226"/>
                      <a:pt x="502" y="309"/>
                      <a:pt x="580" y="309"/>
                    </a:cubicBezTo>
                    <a:cubicBezTo>
                      <a:pt x="604" y="309"/>
                      <a:pt x="634" y="301"/>
                      <a:pt x="670" y="279"/>
                    </a:cubicBezTo>
                    <a:cubicBezTo>
                      <a:pt x="788" y="212"/>
                      <a:pt x="715" y="1"/>
                      <a:pt x="59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2" name="Google Shape;2147;p42"/>
              <p:cNvSpPr/>
              <p:nvPr/>
            </p:nvSpPr>
            <p:spPr>
              <a:xfrm>
                <a:off x="6326202" y="2379145"/>
                <a:ext cx="80768" cy="69229"/>
              </a:xfrm>
              <a:custGeom>
                <a:avLst/>
                <a:gdLst/>
                <a:ahLst/>
                <a:cxnLst/>
                <a:rect l="l" t="t" r="r" b="b"/>
                <a:pathLst>
                  <a:path w="672" h="576" extrusionOk="0">
                    <a:moveTo>
                      <a:pt x="462" y="0"/>
                    </a:moveTo>
                    <a:cubicBezTo>
                      <a:pt x="434" y="0"/>
                      <a:pt x="406" y="10"/>
                      <a:pt x="384" y="31"/>
                    </a:cubicBezTo>
                    <a:cubicBezTo>
                      <a:pt x="295" y="121"/>
                      <a:pt x="358" y="183"/>
                      <a:pt x="349" y="183"/>
                    </a:cubicBezTo>
                    <a:cubicBezTo>
                      <a:pt x="286" y="246"/>
                      <a:pt x="1" y="486"/>
                      <a:pt x="1" y="486"/>
                    </a:cubicBezTo>
                    <a:lnTo>
                      <a:pt x="81" y="576"/>
                    </a:lnTo>
                    <a:cubicBezTo>
                      <a:pt x="81" y="576"/>
                      <a:pt x="376" y="308"/>
                      <a:pt x="420" y="272"/>
                    </a:cubicBezTo>
                    <a:cubicBezTo>
                      <a:pt x="421" y="272"/>
                      <a:pt x="421" y="272"/>
                      <a:pt x="422" y="272"/>
                    </a:cubicBezTo>
                    <a:cubicBezTo>
                      <a:pt x="431" y="272"/>
                      <a:pt x="466" y="297"/>
                      <a:pt x="508" y="297"/>
                    </a:cubicBezTo>
                    <a:cubicBezTo>
                      <a:pt x="542" y="297"/>
                      <a:pt x="582" y="280"/>
                      <a:pt x="616" y="219"/>
                    </a:cubicBezTo>
                    <a:cubicBezTo>
                      <a:pt x="672" y="115"/>
                      <a:pt x="560" y="0"/>
                      <a:pt x="46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3" name="Google Shape;2148;p42"/>
              <p:cNvSpPr/>
              <p:nvPr/>
            </p:nvSpPr>
            <p:spPr>
              <a:xfrm>
                <a:off x="6281251" y="2338160"/>
                <a:ext cx="43990" cy="86657"/>
              </a:xfrm>
              <a:custGeom>
                <a:avLst/>
                <a:gdLst/>
                <a:ahLst/>
                <a:cxnLst/>
                <a:rect l="l" t="t" r="r" b="b"/>
                <a:pathLst>
                  <a:path w="366" h="721" extrusionOk="0">
                    <a:moveTo>
                      <a:pt x="181" y="1"/>
                    </a:moveTo>
                    <a:cubicBezTo>
                      <a:pt x="114" y="1"/>
                      <a:pt x="49" y="32"/>
                      <a:pt x="36" y="96"/>
                    </a:cubicBezTo>
                    <a:cubicBezTo>
                      <a:pt x="18" y="230"/>
                      <a:pt x="107" y="239"/>
                      <a:pt x="107" y="248"/>
                    </a:cubicBezTo>
                    <a:cubicBezTo>
                      <a:pt x="89" y="337"/>
                      <a:pt x="0" y="694"/>
                      <a:pt x="0" y="694"/>
                    </a:cubicBezTo>
                    <a:lnTo>
                      <a:pt x="116" y="720"/>
                    </a:lnTo>
                    <a:cubicBezTo>
                      <a:pt x="116" y="720"/>
                      <a:pt x="196" y="337"/>
                      <a:pt x="205" y="283"/>
                    </a:cubicBezTo>
                    <a:cubicBezTo>
                      <a:pt x="214" y="265"/>
                      <a:pt x="366" y="283"/>
                      <a:pt x="339" y="114"/>
                    </a:cubicBezTo>
                    <a:cubicBezTo>
                      <a:pt x="330" y="39"/>
                      <a:pt x="254" y="1"/>
                      <a:pt x="18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4" name="Google Shape;2149;p42"/>
              <p:cNvSpPr/>
              <p:nvPr/>
            </p:nvSpPr>
            <p:spPr>
              <a:xfrm>
                <a:off x="6311178" y="2567242"/>
                <a:ext cx="47956" cy="86296"/>
              </a:xfrm>
              <a:custGeom>
                <a:avLst/>
                <a:gdLst/>
                <a:ahLst/>
                <a:cxnLst/>
                <a:rect l="l" t="t" r="r" b="b"/>
                <a:pathLst>
                  <a:path w="399" h="718" extrusionOk="0">
                    <a:moveTo>
                      <a:pt x="117" y="1"/>
                    </a:moveTo>
                    <a:lnTo>
                      <a:pt x="1" y="28"/>
                    </a:lnTo>
                    <a:cubicBezTo>
                      <a:pt x="1" y="28"/>
                      <a:pt x="117" y="411"/>
                      <a:pt x="135" y="465"/>
                    </a:cubicBezTo>
                    <a:cubicBezTo>
                      <a:pt x="135" y="483"/>
                      <a:pt x="1" y="536"/>
                      <a:pt x="99" y="670"/>
                    </a:cubicBezTo>
                    <a:cubicBezTo>
                      <a:pt x="125" y="703"/>
                      <a:pt x="162" y="717"/>
                      <a:pt x="200" y="717"/>
                    </a:cubicBezTo>
                    <a:cubicBezTo>
                      <a:pt x="295" y="717"/>
                      <a:pt x="398" y="631"/>
                      <a:pt x="367" y="536"/>
                    </a:cubicBezTo>
                    <a:cubicBezTo>
                      <a:pt x="342" y="457"/>
                      <a:pt x="293" y="444"/>
                      <a:pt x="264" y="444"/>
                    </a:cubicBezTo>
                    <a:cubicBezTo>
                      <a:pt x="251" y="444"/>
                      <a:pt x="242" y="447"/>
                      <a:pt x="242" y="447"/>
                    </a:cubicBezTo>
                    <a:cubicBezTo>
                      <a:pt x="215" y="358"/>
                      <a:pt x="117" y="1"/>
                      <a:pt x="11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5" name="Google Shape;2150;p42"/>
              <p:cNvSpPr/>
              <p:nvPr/>
            </p:nvSpPr>
            <p:spPr>
              <a:xfrm>
                <a:off x="6208776" y="2333232"/>
                <a:ext cx="48917" cy="87258"/>
              </a:xfrm>
              <a:custGeom>
                <a:avLst/>
                <a:gdLst/>
                <a:ahLst/>
                <a:cxnLst/>
                <a:rect l="l" t="t" r="r" b="b"/>
                <a:pathLst>
                  <a:path w="407" h="726" extrusionOk="0">
                    <a:moveTo>
                      <a:pt x="199" y="0"/>
                    </a:moveTo>
                    <a:cubicBezTo>
                      <a:pt x="104" y="0"/>
                      <a:pt x="0" y="86"/>
                      <a:pt x="32" y="181"/>
                    </a:cubicBezTo>
                    <a:cubicBezTo>
                      <a:pt x="64" y="272"/>
                      <a:pt x="115" y="278"/>
                      <a:pt x="141" y="278"/>
                    </a:cubicBezTo>
                    <a:cubicBezTo>
                      <a:pt x="145" y="278"/>
                      <a:pt x="149" y="278"/>
                      <a:pt x="152" y="278"/>
                    </a:cubicBezTo>
                    <a:cubicBezTo>
                      <a:pt x="155" y="278"/>
                      <a:pt x="157" y="278"/>
                      <a:pt x="157" y="280"/>
                    </a:cubicBezTo>
                    <a:cubicBezTo>
                      <a:pt x="193" y="369"/>
                      <a:pt x="282" y="726"/>
                      <a:pt x="282" y="726"/>
                    </a:cubicBezTo>
                    <a:lnTo>
                      <a:pt x="407" y="690"/>
                    </a:lnTo>
                    <a:cubicBezTo>
                      <a:pt x="407" y="690"/>
                      <a:pt x="282" y="306"/>
                      <a:pt x="273" y="262"/>
                    </a:cubicBezTo>
                    <a:cubicBezTo>
                      <a:pt x="264" y="244"/>
                      <a:pt x="407" y="190"/>
                      <a:pt x="300" y="48"/>
                    </a:cubicBezTo>
                    <a:cubicBezTo>
                      <a:pt x="274" y="14"/>
                      <a:pt x="237" y="0"/>
                      <a:pt x="19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6" name="Google Shape;2151;p42"/>
              <p:cNvSpPr/>
              <p:nvPr/>
            </p:nvSpPr>
            <p:spPr>
              <a:xfrm>
                <a:off x="6186901" y="2395971"/>
                <a:ext cx="194107" cy="182929"/>
              </a:xfrm>
              <a:custGeom>
                <a:avLst/>
                <a:gdLst/>
                <a:ahLst/>
                <a:cxnLst/>
                <a:rect l="l" t="t" r="r" b="b"/>
                <a:pathLst>
                  <a:path w="1615" h="1522" extrusionOk="0">
                    <a:moveTo>
                      <a:pt x="816" y="0"/>
                    </a:moveTo>
                    <a:cubicBezTo>
                      <a:pt x="753" y="0"/>
                      <a:pt x="689" y="8"/>
                      <a:pt x="625" y="25"/>
                    </a:cubicBezTo>
                    <a:cubicBezTo>
                      <a:pt x="473" y="61"/>
                      <a:pt x="339" y="141"/>
                      <a:pt x="241" y="248"/>
                    </a:cubicBezTo>
                    <a:cubicBezTo>
                      <a:pt x="80" y="427"/>
                      <a:pt x="0" y="685"/>
                      <a:pt x="63" y="944"/>
                    </a:cubicBezTo>
                    <a:cubicBezTo>
                      <a:pt x="153" y="1290"/>
                      <a:pt x="459" y="1522"/>
                      <a:pt x="799" y="1522"/>
                    </a:cubicBezTo>
                    <a:cubicBezTo>
                      <a:pt x="862" y="1522"/>
                      <a:pt x="926" y="1514"/>
                      <a:pt x="990" y="1497"/>
                    </a:cubicBezTo>
                    <a:cubicBezTo>
                      <a:pt x="1133" y="1462"/>
                      <a:pt x="1258" y="1390"/>
                      <a:pt x="1356" y="1292"/>
                    </a:cubicBezTo>
                    <a:cubicBezTo>
                      <a:pt x="1535" y="1105"/>
                      <a:pt x="1615" y="846"/>
                      <a:pt x="1543" y="578"/>
                    </a:cubicBezTo>
                    <a:cubicBezTo>
                      <a:pt x="1461" y="232"/>
                      <a:pt x="1156" y="0"/>
                      <a:pt x="81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67" name="Google Shape;2152;p42"/>
              <p:cNvSpPr/>
              <p:nvPr/>
            </p:nvSpPr>
            <p:spPr>
              <a:xfrm>
                <a:off x="6186901" y="2425778"/>
                <a:ext cx="163098" cy="153122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1274" extrusionOk="0">
                    <a:moveTo>
                      <a:pt x="241" y="0"/>
                    </a:moveTo>
                    <a:lnTo>
                      <a:pt x="241" y="0"/>
                    </a:lnTo>
                    <a:cubicBezTo>
                      <a:pt x="80" y="179"/>
                      <a:pt x="0" y="437"/>
                      <a:pt x="63" y="696"/>
                    </a:cubicBezTo>
                    <a:cubicBezTo>
                      <a:pt x="153" y="1042"/>
                      <a:pt x="459" y="1274"/>
                      <a:pt x="799" y="1274"/>
                    </a:cubicBezTo>
                    <a:cubicBezTo>
                      <a:pt x="862" y="1274"/>
                      <a:pt x="926" y="1266"/>
                      <a:pt x="990" y="1249"/>
                    </a:cubicBezTo>
                    <a:cubicBezTo>
                      <a:pt x="1133" y="1214"/>
                      <a:pt x="1258" y="1142"/>
                      <a:pt x="1356" y="1044"/>
                    </a:cubicBezTo>
                    <a:lnTo>
                      <a:pt x="1356" y="1044"/>
                    </a:lnTo>
                    <a:cubicBezTo>
                      <a:pt x="1261" y="1070"/>
                      <a:pt x="1160" y="1088"/>
                      <a:pt x="1058" y="1088"/>
                    </a:cubicBezTo>
                    <a:cubicBezTo>
                      <a:pt x="883" y="1088"/>
                      <a:pt x="705" y="1036"/>
                      <a:pt x="553" y="883"/>
                    </a:cubicBezTo>
                    <a:cubicBezTo>
                      <a:pt x="259" y="589"/>
                      <a:pt x="223" y="241"/>
                      <a:pt x="241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26" name="Google Shape;2153;p42"/>
            <p:cNvGrpSpPr/>
            <p:nvPr/>
          </p:nvGrpSpPr>
          <p:grpSpPr>
            <a:xfrm>
              <a:off x="6475106" y="3932239"/>
              <a:ext cx="312534" cy="297767"/>
              <a:chOff x="6129210" y="2819761"/>
              <a:chExt cx="295066" cy="281124"/>
            </a:xfrm>
          </p:grpSpPr>
          <p:sp>
            <p:nvSpPr>
              <p:cNvPr id="44" name="Google Shape;2154;p42"/>
              <p:cNvSpPr/>
              <p:nvPr/>
            </p:nvSpPr>
            <p:spPr>
              <a:xfrm>
                <a:off x="6150243" y="2861587"/>
                <a:ext cx="75359" cy="57451"/>
              </a:xfrm>
              <a:custGeom>
                <a:avLst/>
                <a:gdLst/>
                <a:ahLst/>
                <a:cxnLst/>
                <a:rect l="l" t="t" r="r" b="b"/>
                <a:pathLst>
                  <a:path w="627" h="478" extrusionOk="0">
                    <a:moveTo>
                      <a:pt x="186" y="1"/>
                    </a:moveTo>
                    <a:cubicBezTo>
                      <a:pt x="76" y="1"/>
                      <a:pt x="1" y="172"/>
                      <a:pt x="91" y="237"/>
                    </a:cubicBezTo>
                    <a:cubicBezTo>
                      <a:pt x="121" y="256"/>
                      <a:pt x="147" y="263"/>
                      <a:pt x="167" y="263"/>
                    </a:cubicBezTo>
                    <a:cubicBezTo>
                      <a:pt x="209" y="263"/>
                      <a:pt x="230" y="236"/>
                      <a:pt x="233" y="236"/>
                    </a:cubicBezTo>
                    <a:cubicBezTo>
                      <a:pt x="234" y="236"/>
                      <a:pt x="234" y="236"/>
                      <a:pt x="234" y="237"/>
                    </a:cubicBezTo>
                    <a:cubicBezTo>
                      <a:pt x="305" y="282"/>
                      <a:pt x="564" y="478"/>
                      <a:pt x="564" y="478"/>
                    </a:cubicBezTo>
                    <a:lnTo>
                      <a:pt x="626" y="398"/>
                    </a:lnTo>
                    <a:cubicBezTo>
                      <a:pt x="626" y="398"/>
                      <a:pt x="341" y="192"/>
                      <a:pt x="305" y="166"/>
                    </a:cubicBezTo>
                    <a:cubicBezTo>
                      <a:pt x="287" y="157"/>
                      <a:pt x="359" y="41"/>
                      <a:pt x="216" y="5"/>
                    </a:cubicBezTo>
                    <a:cubicBezTo>
                      <a:pt x="206" y="2"/>
                      <a:pt x="196" y="1"/>
                      <a:pt x="18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5" name="Google Shape;2155;p42"/>
              <p:cNvSpPr/>
              <p:nvPr/>
            </p:nvSpPr>
            <p:spPr>
              <a:xfrm>
                <a:off x="6129210" y="2938870"/>
                <a:ext cx="81369" cy="32812"/>
              </a:xfrm>
              <a:custGeom>
                <a:avLst/>
                <a:gdLst/>
                <a:ahLst/>
                <a:cxnLst/>
                <a:rect l="l" t="t" r="r" b="b"/>
                <a:pathLst>
                  <a:path w="677" h="273" extrusionOk="0">
                    <a:moveTo>
                      <a:pt x="172" y="1"/>
                    </a:moveTo>
                    <a:cubicBezTo>
                      <a:pt x="156" y="1"/>
                      <a:pt x="137" y="4"/>
                      <a:pt x="114" y="13"/>
                    </a:cubicBezTo>
                    <a:cubicBezTo>
                      <a:pt x="1" y="66"/>
                      <a:pt x="41" y="272"/>
                      <a:pt x="152" y="272"/>
                    </a:cubicBezTo>
                    <a:cubicBezTo>
                      <a:pt x="154" y="272"/>
                      <a:pt x="157" y="272"/>
                      <a:pt x="159" y="272"/>
                    </a:cubicBezTo>
                    <a:cubicBezTo>
                      <a:pt x="275" y="272"/>
                      <a:pt x="266" y="192"/>
                      <a:pt x="275" y="192"/>
                    </a:cubicBezTo>
                    <a:cubicBezTo>
                      <a:pt x="355" y="183"/>
                      <a:pt x="676" y="183"/>
                      <a:pt x="676" y="183"/>
                    </a:cubicBezTo>
                    <a:lnTo>
                      <a:pt x="676" y="76"/>
                    </a:lnTo>
                    <a:cubicBezTo>
                      <a:pt x="676" y="76"/>
                      <a:pt x="328" y="94"/>
                      <a:pt x="284" y="94"/>
                    </a:cubicBezTo>
                    <a:cubicBezTo>
                      <a:pt x="269" y="94"/>
                      <a:pt x="254" y="1"/>
                      <a:pt x="17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6" name="Google Shape;2156;p42"/>
              <p:cNvSpPr/>
              <p:nvPr/>
            </p:nvSpPr>
            <p:spPr>
              <a:xfrm>
                <a:off x="6153008" y="2991873"/>
                <a:ext cx="75840" cy="55888"/>
              </a:xfrm>
              <a:custGeom>
                <a:avLst/>
                <a:gdLst/>
                <a:ahLst/>
                <a:cxnLst/>
                <a:rect l="l" t="t" r="r" b="b"/>
                <a:pathLst>
                  <a:path w="631" h="465" extrusionOk="0">
                    <a:moveTo>
                      <a:pt x="577" y="1"/>
                    </a:moveTo>
                    <a:cubicBezTo>
                      <a:pt x="577" y="1"/>
                      <a:pt x="282" y="197"/>
                      <a:pt x="246" y="224"/>
                    </a:cubicBezTo>
                    <a:cubicBezTo>
                      <a:pt x="246" y="224"/>
                      <a:pt x="245" y="224"/>
                      <a:pt x="244" y="224"/>
                    </a:cubicBezTo>
                    <a:cubicBezTo>
                      <a:pt x="230" y="224"/>
                      <a:pt x="197" y="193"/>
                      <a:pt x="154" y="193"/>
                    </a:cubicBezTo>
                    <a:cubicBezTo>
                      <a:pt x="125" y="193"/>
                      <a:pt x="93" y="206"/>
                      <a:pt x="59" y="250"/>
                    </a:cubicBezTo>
                    <a:cubicBezTo>
                      <a:pt x="0" y="339"/>
                      <a:pt x="94" y="464"/>
                      <a:pt x="184" y="464"/>
                    </a:cubicBezTo>
                    <a:cubicBezTo>
                      <a:pt x="202" y="464"/>
                      <a:pt x="221" y="459"/>
                      <a:pt x="238" y="447"/>
                    </a:cubicBezTo>
                    <a:cubicBezTo>
                      <a:pt x="336" y="375"/>
                      <a:pt x="282" y="313"/>
                      <a:pt x="291" y="313"/>
                    </a:cubicBezTo>
                    <a:cubicBezTo>
                      <a:pt x="353" y="268"/>
                      <a:pt x="630" y="90"/>
                      <a:pt x="630" y="90"/>
                    </a:cubicBezTo>
                    <a:lnTo>
                      <a:pt x="577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7" name="Google Shape;2157;p42"/>
              <p:cNvSpPr/>
              <p:nvPr/>
            </p:nvSpPr>
            <p:spPr>
              <a:xfrm>
                <a:off x="6222237" y="3017594"/>
                <a:ext cx="44110" cy="74999"/>
              </a:xfrm>
              <a:custGeom>
                <a:avLst/>
                <a:gdLst/>
                <a:ahLst/>
                <a:cxnLst/>
                <a:rect l="l" t="t" r="r" b="b"/>
                <a:pathLst>
                  <a:path w="367" h="624" extrusionOk="0">
                    <a:moveTo>
                      <a:pt x="268" y="1"/>
                    </a:moveTo>
                    <a:cubicBezTo>
                      <a:pt x="268" y="1"/>
                      <a:pt x="152" y="331"/>
                      <a:pt x="134" y="375"/>
                    </a:cubicBezTo>
                    <a:cubicBezTo>
                      <a:pt x="125" y="393"/>
                      <a:pt x="1" y="357"/>
                      <a:pt x="1" y="500"/>
                    </a:cubicBezTo>
                    <a:cubicBezTo>
                      <a:pt x="1" y="579"/>
                      <a:pt x="78" y="624"/>
                      <a:pt x="148" y="624"/>
                    </a:cubicBezTo>
                    <a:cubicBezTo>
                      <a:pt x="198" y="624"/>
                      <a:pt x="245" y="602"/>
                      <a:pt x="259" y="554"/>
                    </a:cubicBezTo>
                    <a:cubicBezTo>
                      <a:pt x="295" y="447"/>
                      <a:pt x="215" y="429"/>
                      <a:pt x="224" y="420"/>
                    </a:cubicBezTo>
                    <a:cubicBezTo>
                      <a:pt x="250" y="340"/>
                      <a:pt x="366" y="45"/>
                      <a:pt x="366" y="45"/>
                    </a:cubicBezTo>
                    <a:lnTo>
                      <a:pt x="268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8" name="Google Shape;2158;p42"/>
              <p:cNvSpPr/>
              <p:nvPr/>
            </p:nvSpPr>
            <p:spPr>
              <a:xfrm>
                <a:off x="6334855" y="2991873"/>
                <a:ext cx="78845" cy="51682"/>
              </a:xfrm>
              <a:custGeom>
                <a:avLst/>
                <a:gdLst/>
                <a:ahLst/>
                <a:cxnLst/>
                <a:rect l="l" t="t" r="r" b="b"/>
                <a:pathLst>
                  <a:path w="656" h="430" extrusionOk="0">
                    <a:moveTo>
                      <a:pt x="54" y="1"/>
                    </a:moveTo>
                    <a:lnTo>
                      <a:pt x="0" y="99"/>
                    </a:lnTo>
                    <a:cubicBezTo>
                      <a:pt x="0" y="99"/>
                      <a:pt x="312" y="259"/>
                      <a:pt x="348" y="286"/>
                    </a:cubicBezTo>
                    <a:cubicBezTo>
                      <a:pt x="366" y="286"/>
                      <a:pt x="312" y="411"/>
                      <a:pt x="464" y="429"/>
                    </a:cubicBezTo>
                    <a:cubicBezTo>
                      <a:pt x="469" y="429"/>
                      <a:pt x="474" y="430"/>
                      <a:pt x="479" y="430"/>
                    </a:cubicBezTo>
                    <a:cubicBezTo>
                      <a:pt x="594" y="430"/>
                      <a:pt x="656" y="230"/>
                      <a:pt x="544" y="179"/>
                    </a:cubicBezTo>
                    <a:cubicBezTo>
                      <a:pt x="521" y="168"/>
                      <a:pt x="501" y="164"/>
                      <a:pt x="484" y="164"/>
                    </a:cubicBezTo>
                    <a:cubicBezTo>
                      <a:pt x="435" y="164"/>
                      <a:pt x="414" y="198"/>
                      <a:pt x="411" y="198"/>
                    </a:cubicBezTo>
                    <a:cubicBezTo>
                      <a:pt x="411" y="198"/>
                      <a:pt x="411" y="197"/>
                      <a:pt x="411" y="197"/>
                    </a:cubicBezTo>
                    <a:cubicBezTo>
                      <a:pt x="330" y="161"/>
                      <a:pt x="54" y="1"/>
                      <a:pt x="5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9" name="Google Shape;2159;p42"/>
              <p:cNvSpPr/>
              <p:nvPr/>
            </p:nvSpPr>
            <p:spPr>
              <a:xfrm>
                <a:off x="6341225" y="2930456"/>
                <a:ext cx="83051" cy="33052"/>
              </a:xfrm>
              <a:custGeom>
                <a:avLst/>
                <a:gdLst/>
                <a:ahLst/>
                <a:cxnLst/>
                <a:rect l="l" t="t" r="r" b="b"/>
                <a:pathLst>
                  <a:path w="691" h="275" extrusionOk="0">
                    <a:moveTo>
                      <a:pt x="522" y="1"/>
                    </a:moveTo>
                    <a:cubicBezTo>
                      <a:pt x="515" y="1"/>
                      <a:pt x="508" y="1"/>
                      <a:pt x="500" y="3"/>
                    </a:cubicBezTo>
                    <a:cubicBezTo>
                      <a:pt x="393" y="21"/>
                      <a:pt x="411" y="101"/>
                      <a:pt x="402" y="101"/>
                    </a:cubicBezTo>
                    <a:cubicBezTo>
                      <a:pt x="322" y="119"/>
                      <a:pt x="1" y="164"/>
                      <a:pt x="1" y="164"/>
                    </a:cubicBezTo>
                    <a:lnTo>
                      <a:pt x="19" y="271"/>
                    </a:lnTo>
                    <a:cubicBezTo>
                      <a:pt x="19" y="271"/>
                      <a:pt x="367" y="208"/>
                      <a:pt x="411" y="199"/>
                    </a:cubicBezTo>
                    <a:cubicBezTo>
                      <a:pt x="425" y="199"/>
                      <a:pt x="444" y="275"/>
                      <a:pt x="515" y="275"/>
                    </a:cubicBezTo>
                    <a:cubicBezTo>
                      <a:pt x="535" y="275"/>
                      <a:pt x="560" y="269"/>
                      <a:pt x="590" y="253"/>
                    </a:cubicBezTo>
                    <a:cubicBezTo>
                      <a:pt x="690" y="194"/>
                      <a:pt x="633" y="1"/>
                      <a:pt x="52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0" name="Google Shape;2160;p42"/>
              <p:cNvSpPr/>
              <p:nvPr/>
            </p:nvSpPr>
            <p:spPr>
              <a:xfrm>
                <a:off x="6317668" y="2859184"/>
                <a:ext cx="70552" cy="62018"/>
              </a:xfrm>
              <a:custGeom>
                <a:avLst/>
                <a:gdLst/>
                <a:ahLst/>
                <a:cxnLst/>
                <a:rect l="l" t="t" r="r" b="b"/>
                <a:pathLst>
                  <a:path w="587" h="516" extrusionOk="0">
                    <a:moveTo>
                      <a:pt x="404" y="1"/>
                    </a:moveTo>
                    <a:cubicBezTo>
                      <a:pt x="381" y="1"/>
                      <a:pt x="358" y="8"/>
                      <a:pt x="339" y="25"/>
                    </a:cubicBezTo>
                    <a:cubicBezTo>
                      <a:pt x="259" y="105"/>
                      <a:pt x="313" y="159"/>
                      <a:pt x="313" y="168"/>
                    </a:cubicBezTo>
                    <a:cubicBezTo>
                      <a:pt x="250" y="221"/>
                      <a:pt x="0" y="435"/>
                      <a:pt x="0" y="435"/>
                    </a:cubicBezTo>
                    <a:lnTo>
                      <a:pt x="72" y="516"/>
                    </a:lnTo>
                    <a:cubicBezTo>
                      <a:pt x="72" y="516"/>
                      <a:pt x="331" y="275"/>
                      <a:pt x="366" y="248"/>
                    </a:cubicBezTo>
                    <a:cubicBezTo>
                      <a:pt x="367" y="248"/>
                      <a:pt x="367" y="247"/>
                      <a:pt x="368" y="247"/>
                    </a:cubicBezTo>
                    <a:cubicBezTo>
                      <a:pt x="377" y="247"/>
                      <a:pt x="408" y="269"/>
                      <a:pt x="445" y="269"/>
                    </a:cubicBezTo>
                    <a:cubicBezTo>
                      <a:pt x="477" y="269"/>
                      <a:pt x="513" y="253"/>
                      <a:pt x="545" y="195"/>
                    </a:cubicBezTo>
                    <a:cubicBezTo>
                      <a:pt x="587" y="103"/>
                      <a:pt x="490" y="1"/>
                      <a:pt x="404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1" name="Google Shape;2161;p42"/>
              <p:cNvSpPr/>
              <p:nvPr/>
            </p:nvSpPr>
            <p:spPr>
              <a:xfrm>
                <a:off x="6278005" y="2823487"/>
                <a:ext cx="38701" cy="76321"/>
              </a:xfrm>
              <a:custGeom>
                <a:avLst/>
                <a:gdLst/>
                <a:ahLst/>
                <a:cxnLst/>
                <a:rect l="l" t="t" r="r" b="b"/>
                <a:pathLst>
                  <a:path w="322" h="635" extrusionOk="0">
                    <a:moveTo>
                      <a:pt x="163" y="1"/>
                    </a:moveTo>
                    <a:cubicBezTo>
                      <a:pt x="105" y="1"/>
                      <a:pt x="49" y="30"/>
                      <a:pt x="36" y="90"/>
                    </a:cubicBezTo>
                    <a:cubicBezTo>
                      <a:pt x="18" y="197"/>
                      <a:pt x="99" y="206"/>
                      <a:pt x="90" y="215"/>
                    </a:cubicBezTo>
                    <a:cubicBezTo>
                      <a:pt x="81" y="295"/>
                      <a:pt x="0" y="608"/>
                      <a:pt x="0" y="608"/>
                    </a:cubicBezTo>
                    <a:lnTo>
                      <a:pt x="107" y="634"/>
                    </a:lnTo>
                    <a:cubicBezTo>
                      <a:pt x="107" y="634"/>
                      <a:pt x="179" y="295"/>
                      <a:pt x="188" y="251"/>
                    </a:cubicBezTo>
                    <a:cubicBezTo>
                      <a:pt x="188" y="233"/>
                      <a:pt x="322" y="251"/>
                      <a:pt x="304" y="99"/>
                    </a:cubicBezTo>
                    <a:cubicBezTo>
                      <a:pt x="290" y="34"/>
                      <a:pt x="226" y="1"/>
                      <a:pt x="1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2" name="Google Shape;2162;p42"/>
              <p:cNvSpPr/>
              <p:nvPr/>
            </p:nvSpPr>
            <p:spPr>
              <a:xfrm>
                <a:off x="6303726" y="3025166"/>
                <a:ext cx="43629" cy="75720"/>
              </a:xfrm>
              <a:custGeom>
                <a:avLst/>
                <a:gdLst/>
                <a:ahLst/>
                <a:cxnLst/>
                <a:rect l="l" t="t" r="r" b="b"/>
                <a:pathLst>
                  <a:path w="363" h="630" extrusionOk="0">
                    <a:moveTo>
                      <a:pt x="108" y="0"/>
                    </a:moveTo>
                    <a:lnTo>
                      <a:pt x="9" y="27"/>
                    </a:lnTo>
                    <a:cubicBezTo>
                      <a:pt x="9" y="27"/>
                      <a:pt x="108" y="357"/>
                      <a:pt x="125" y="410"/>
                    </a:cubicBezTo>
                    <a:cubicBezTo>
                      <a:pt x="125" y="419"/>
                      <a:pt x="1" y="473"/>
                      <a:pt x="99" y="589"/>
                    </a:cubicBezTo>
                    <a:cubicBezTo>
                      <a:pt x="119" y="617"/>
                      <a:pt x="151" y="629"/>
                      <a:pt x="184" y="629"/>
                    </a:cubicBezTo>
                    <a:cubicBezTo>
                      <a:pt x="267" y="629"/>
                      <a:pt x="362" y="556"/>
                      <a:pt x="331" y="473"/>
                    </a:cubicBezTo>
                    <a:cubicBezTo>
                      <a:pt x="307" y="402"/>
                      <a:pt x="267" y="390"/>
                      <a:pt x="243" y="390"/>
                    </a:cubicBezTo>
                    <a:cubicBezTo>
                      <a:pt x="231" y="390"/>
                      <a:pt x="224" y="393"/>
                      <a:pt x="224" y="393"/>
                    </a:cubicBezTo>
                    <a:cubicBezTo>
                      <a:pt x="197" y="312"/>
                      <a:pt x="108" y="0"/>
                      <a:pt x="10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3" name="Google Shape;2163;p42"/>
              <p:cNvSpPr/>
              <p:nvPr/>
            </p:nvSpPr>
            <p:spPr>
              <a:xfrm>
                <a:off x="6214906" y="2819761"/>
                <a:ext cx="42788" cy="75720"/>
              </a:xfrm>
              <a:custGeom>
                <a:avLst/>
                <a:gdLst/>
                <a:ahLst/>
                <a:cxnLst/>
                <a:rect l="l" t="t" r="r" b="b"/>
                <a:pathLst>
                  <a:path w="356" h="630" extrusionOk="0">
                    <a:moveTo>
                      <a:pt x="177" y="1"/>
                    </a:moveTo>
                    <a:cubicBezTo>
                      <a:pt x="93" y="1"/>
                      <a:pt x="0" y="74"/>
                      <a:pt x="26" y="157"/>
                    </a:cubicBezTo>
                    <a:cubicBezTo>
                      <a:pt x="50" y="228"/>
                      <a:pt x="89" y="240"/>
                      <a:pt x="116" y="240"/>
                    </a:cubicBezTo>
                    <a:cubicBezTo>
                      <a:pt x="129" y="240"/>
                      <a:pt x="139" y="237"/>
                      <a:pt x="142" y="237"/>
                    </a:cubicBezTo>
                    <a:cubicBezTo>
                      <a:pt x="160" y="317"/>
                      <a:pt x="249" y="630"/>
                      <a:pt x="249" y="630"/>
                    </a:cubicBezTo>
                    <a:lnTo>
                      <a:pt x="356" y="603"/>
                    </a:lnTo>
                    <a:cubicBezTo>
                      <a:pt x="356" y="603"/>
                      <a:pt x="249" y="273"/>
                      <a:pt x="231" y="219"/>
                    </a:cubicBezTo>
                    <a:cubicBezTo>
                      <a:pt x="231" y="210"/>
                      <a:pt x="356" y="157"/>
                      <a:pt x="267" y="41"/>
                    </a:cubicBezTo>
                    <a:cubicBezTo>
                      <a:pt x="244" y="13"/>
                      <a:pt x="211" y="1"/>
                      <a:pt x="17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4" name="Google Shape;2164;p42"/>
              <p:cNvSpPr/>
              <p:nvPr/>
            </p:nvSpPr>
            <p:spPr>
              <a:xfrm>
                <a:off x="6195435" y="2874688"/>
                <a:ext cx="170550" cy="160454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335" extrusionOk="0">
                    <a:moveTo>
                      <a:pt x="711" y="1"/>
                    </a:moveTo>
                    <a:cubicBezTo>
                      <a:pt x="656" y="1"/>
                      <a:pt x="601" y="7"/>
                      <a:pt x="545" y="21"/>
                    </a:cubicBezTo>
                    <a:cubicBezTo>
                      <a:pt x="411" y="48"/>
                      <a:pt x="304" y="119"/>
                      <a:pt x="215" y="217"/>
                    </a:cubicBezTo>
                    <a:cubicBezTo>
                      <a:pt x="72" y="378"/>
                      <a:pt x="0" y="601"/>
                      <a:pt x="54" y="824"/>
                    </a:cubicBezTo>
                    <a:cubicBezTo>
                      <a:pt x="130" y="1134"/>
                      <a:pt x="404" y="1335"/>
                      <a:pt x="703" y="1335"/>
                    </a:cubicBezTo>
                    <a:cubicBezTo>
                      <a:pt x="756" y="1335"/>
                      <a:pt x="811" y="1328"/>
                      <a:pt x="866" y="1315"/>
                    </a:cubicBezTo>
                    <a:cubicBezTo>
                      <a:pt x="1000" y="1288"/>
                      <a:pt x="1107" y="1216"/>
                      <a:pt x="1196" y="1127"/>
                    </a:cubicBezTo>
                    <a:cubicBezTo>
                      <a:pt x="1348" y="967"/>
                      <a:pt x="1419" y="735"/>
                      <a:pt x="1356" y="512"/>
                    </a:cubicBezTo>
                    <a:cubicBezTo>
                      <a:pt x="1281" y="202"/>
                      <a:pt x="1013" y="1"/>
                      <a:pt x="71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55" name="Google Shape;2165;p42"/>
              <p:cNvSpPr/>
              <p:nvPr/>
            </p:nvSpPr>
            <p:spPr>
              <a:xfrm>
                <a:off x="6195435" y="2900769"/>
                <a:ext cx="143747" cy="134372"/>
              </a:xfrm>
              <a:custGeom>
                <a:avLst/>
                <a:gdLst/>
                <a:ahLst/>
                <a:cxnLst/>
                <a:rect l="l" t="t" r="r" b="b"/>
                <a:pathLst>
                  <a:path w="1196" h="1118" extrusionOk="0">
                    <a:moveTo>
                      <a:pt x="215" y="0"/>
                    </a:moveTo>
                    <a:lnTo>
                      <a:pt x="215" y="0"/>
                    </a:lnTo>
                    <a:cubicBezTo>
                      <a:pt x="72" y="161"/>
                      <a:pt x="0" y="384"/>
                      <a:pt x="54" y="607"/>
                    </a:cubicBezTo>
                    <a:cubicBezTo>
                      <a:pt x="130" y="917"/>
                      <a:pt x="404" y="1118"/>
                      <a:pt x="703" y="1118"/>
                    </a:cubicBezTo>
                    <a:cubicBezTo>
                      <a:pt x="756" y="1118"/>
                      <a:pt x="811" y="1111"/>
                      <a:pt x="866" y="1098"/>
                    </a:cubicBezTo>
                    <a:cubicBezTo>
                      <a:pt x="1000" y="1071"/>
                      <a:pt x="1107" y="999"/>
                      <a:pt x="1196" y="910"/>
                    </a:cubicBezTo>
                    <a:lnTo>
                      <a:pt x="1196" y="910"/>
                    </a:lnTo>
                    <a:cubicBezTo>
                      <a:pt x="1110" y="937"/>
                      <a:pt x="1019" y="953"/>
                      <a:pt x="928" y="953"/>
                    </a:cubicBezTo>
                    <a:cubicBezTo>
                      <a:pt x="774" y="953"/>
                      <a:pt x="620" y="905"/>
                      <a:pt x="491" y="776"/>
                    </a:cubicBezTo>
                    <a:cubicBezTo>
                      <a:pt x="224" y="518"/>
                      <a:pt x="197" y="214"/>
                      <a:pt x="215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27" name="Google Shape;2166;p42"/>
            <p:cNvGrpSpPr/>
            <p:nvPr/>
          </p:nvGrpSpPr>
          <p:grpSpPr>
            <a:xfrm>
              <a:off x="8111461" y="2204525"/>
              <a:ext cx="312534" cy="298149"/>
              <a:chOff x="8128931" y="2944158"/>
              <a:chExt cx="295066" cy="281485"/>
            </a:xfrm>
          </p:grpSpPr>
          <p:sp>
            <p:nvSpPr>
              <p:cNvPr id="29" name="Google Shape;2167;p42"/>
              <p:cNvSpPr/>
              <p:nvPr/>
            </p:nvSpPr>
            <p:spPr>
              <a:xfrm>
                <a:off x="8150085" y="2985984"/>
                <a:ext cx="75239" cy="57451"/>
              </a:xfrm>
              <a:custGeom>
                <a:avLst/>
                <a:gdLst/>
                <a:ahLst/>
                <a:cxnLst/>
                <a:rect l="l" t="t" r="r" b="b"/>
                <a:pathLst>
                  <a:path w="626" h="478" extrusionOk="0">
                    <a:moveTo>
                      <a:pt x="185" y="1"/>
                    </a:moveTo>
                    <a:cubicBezTo>
                      <a:pt x="75" y="1"/>
                      <a:pt x="0" y="171"/>
                      <a:pt x="99" y="237"/>
                    </a:cubicBezTo>
                    <a:cubicBezTo>
                      <a:pt x="128" y="258"/>
                      <a:pt x="153" y="265"/>
                      <a:pt x="173" y="265"/>
                    </a:cubicBezTo>
                    <a:cubicBezTo>
                      <a:pt x="213" y="265"/>
                      <a:pt x="233" y="237"/>
                      <a:pt x="233" y="237"/>
                    </a:cubicBezTo>
                    <a:cubicBezTo>
                      <a:pt x="304" y="281"/>
                      <a:pt x="563" y="478"/>
                      <a:pt x="563" y="478"/>
                    </a:cubicBezTo>
                    <a:lnTo>
                      <a:pt x="625" y="397"/>
                    </a:lnTo>
                    <a:cubicBezTo>
                      <a:pt x="625" y="397"/>
                      <a:pt x="340" y="192"/>
                      <a:pt x="304" y="166"/>
                    </a:cubicBezTo>
                    <a:cubicBezTo>
                      <a:pt x="286" y="157"/>
                      <a:pt x="357" y="41"/>
                      <a:pt x="215" y="5"/>
                    </a:cubicBezTo>
                    <a:cubicBezTo>
                      <a:pt x="204" y="2"/>
                      <a:pt x="194" y="1"/>
                      <a:pt x="185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0" name="Google Shape;2168;p42"/>
              <p:cNvSpPr/>
              <p:nvPr/>
            </p:nvSpPr>
            <p:spPr>
              <a:xfrm>
                <a:off x="8128931" y="3063867"/>
                <a:ext cx="82450" cy="32211"/>
              </a:xfrm>
              <a:custGeom>
                <a:avLst/>
                <a:gdLst/>
                <a:ahLst/>
                <a:cxnLst/>
                <a:rect l="l" t="t" r="r" b="b"/>
                <a:pathLst>
                  <a:path w="686" h="268" extrusionOk="0">
                    <a:moveTo>
                      <a:pt x="182" y="0"/>
                    </a:moveTo>
                    <a:cubicBezTo>
                      <a:pt x="163" y="0"/>
                      <a:pt x="141" y="5"/>
                      <a:pt x="114" y="17"/>
                    </a:cubicBezTo>
                    <a:cubicBezTo>
                      <a:pt x="0" y="61"/>
                      <a:pt x="41" y="267"/>
                      <a:pt x="160" y="267"/>
                    </a:cubicBezTo>
                    <a:cubicBezTo>
                      <a:pt x="163" y="267"/>
                      <a:pt x="165" y="267"/>
                      <a:pt x="168" y="267"/>
                    </a:cubicBezTo>
                    <a:cubicBezTo>
                      <a:pt x="275" y="267"/>
                      <a:pt x="266" y="187"/>
                      <a:pt x="275" y="187"/>
                    </a:cubicBezTo>
                    <a:cubicBezTo>
                      <a:pt x="355" y="178"/>
                      <a:pt x="676" y="178"/>
                      <a:pt x="676" y="178"/>
                    </a:cubicBezTo>
                    <a:lnTo>
                      <a:pt x="685" y="71"/>
                    </a:lnTo>
                    <a:lnTo>
                      <a:pt x="685" y="71"/>
                    </a:lnTo>
                    <a:cubicBezTo>
                      <a:pt x="685" y="71"/>
                      <a:pt x="328" y="88"/>
                      <a:pt x="284" y="88"/>
                    </a:cubicBezTo>
                    <a:cubicBezTo>
                      <a:pt x="269" y="88"/>
                      <a:pt x="261" y="0"/>
                      <a:pt x="18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1" name="Google Shape;2169;p42"/>
              <p:cNvSpPr/>
              <p:nvPr/>
            </p:nvSpPr>
            <p:spPr>
              <a:xfrm>
                <a:off x="8152849" y="3116270"/>
                <a:ext cx="75600" cy="55888"/>
              </a:xfrm>
              <a:custGeom>
                <a:avLst/>
                <a:gdLst/>
                <a:ahLst/>
                <a:cxnLst/>
                <a:rect l="l" t="t" r="r" b="b"/>
                <a:pathLst>
                  <a:path w="629" h="465" extrusionOk="0">
                    <a:moveTo>
                      <a:pt x="575" y="0"/>
                    </a:moveTo>
                    <a:cubicBezTo>
                      <a:pt x="575" y="0"/>
                      <a:pt x="281" y="197"/>
                      <a:pt x="245" y="223"/>
                    </a:cubicBezTo>
                    <a:cubicBezTo>
                      <a:pt x="244" y="224"/>
                      <a:pt x="243" y="224"/>
                      <a:pt x="242" y="224"/>
                    </a:cubicBezTo>
                    <a:cubicBezTo>
                      <a:pt x="229" y="224"/>
                      <a:pt x="196" y="193"/>
                      <a:pt x="154" y="193"/>
                    </a:cubicBezTo>
                    <a:cubicBezTo>
                      <a:pt x="127" y="193"/>
                      <a:pt x="97" y="206"/>
                      <a:pt x="67" y="250"/>
                    </a:cubicBezTo>
                    <a:cubicBezTo>
                      <a:pt x="0" y="339"/>
                      <a:pt x="93" y="464"/>
                      <a:pt x="187" y="464"/>
                    </a:cubicBezTo>
                    <a:cubicBezTo>
                      <a:pt x="207" y="464"/>
                      <a:pt x="227" y="459"/>
                      <a:pt x="245" y="446"/>
                    </a:cubicBezTo>
                    <a:cubicBezTo>
                      <a:pt x="334" y="384"/>
                      <a:pt x="281" y="322"/>
                      <a:pt x="290" y="313"/>
                    </a:cubicBezTo>
                    <a:cubicBezTo>
                      <a:pt x="361" y="268"/>
                      <a:pt x="629" y="98"/>
                      <a:pt x="629" y="98"/>
                    </a:cubicBezTo>
                    <a:lnTo>
                      <a:pt x="575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2" name="Google Shape;2170;p42"/>
              <p:cNvSpPr/>
              <p:nvPr/>
            </p:nvSpPr>
            <p:spPr>
              <a:xfrm>
                <a:off x="8221959" y="3141991"/>
                <a:ext cx="44110" cy="75119"/>
              </a:xfrm>
              <a:custGeom>
                <a:avLst/>
                <a:gdLst/>
                <a:ahLst/>
                <a:cxnLst/>
                <a:rect l="l" t="t" r="r" b="b"/>
                <a:pathLst>
                  <a:path w="367" h="625" extrusionOk="0">
                    <a:moveTo>
                      <a:pt x="268" y="0"/>
                    </a:moveTo>
                    <a:cubicBezTo>
                      <a:pt x="268" y="0"/>
                      <a:pt x="152" y="331"/>
                      <a:pt x="134" y="375"/>
                    </a:cubicBezTo>
                    <a:cubicBezTo>
                      <a:pt x="125" y="393"/>
                      <a:pt x="0" y="357"/>
                      <a:pt x="0" y="509"/>
                    </a:cubicBezTo>
                    <a:cubicBezTo>
                      <a:pt x="0" y="582"/>
                      <a:pt x="76" y="624"/>
                      <a:pt x="146" y="624"/>
                    </a:cubicBezTo>
                    <a:cubicBezTo>
                      <a:pt x="196" y="624"/>
                      <a:pt x="244" y="602"/>
                      <a:pt x="259" y="554"/>
                    </a:cubicBezTo>
                    <a:cubicBezTo>
                      <a:pt x="295" y="447"/>
                      <a:pt x="223" y="429"/>
                      <a:pt x="223" y="420"/>
                    </a:cubicBezTo>
                    <a:cubicBezTo>
                      <a:pt x="250" y="339"/>
                      <a:pt x="366" y="45"/>
                      <a:pt x="366" y="45"/>
                    </a:cubicBezTo>
                    <a:lnTo>
                      <a:pt x="26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3" name="Google Shape;2171;p42"/>
              <p:cNvSpPr/>
              <p:nvPr/>
            </p:nvSpPr>
            <p:spPr>
              <a:xfrm>
                <a:off x="8334456" y="3117352"/>
                <a:ext cx="78965" cy="50600"/>
              </a:xfrm>
              <a:custGeom>
                <a:avLst/>
                <a:gdLst/>
                <a:ahLst/>
                <a:cxnLst/>
                <a:rect l="l" t="t" r="r" b="b"/>
                <a:pathLst>
                  <a:path w="657" h="421" extrusionOk="0">
                    <a:moveTo>
                      <a:pt x="54" y="0"/>
                    </a:moveTo>
                    <a:lnTo>
                      <a:pt x="1" y="89"/>
                    </a:lnTo>
                    <a:cubicBezTo>
                      <a:pt x="1" y="89"/>
                      <a:pt x="313" y="250"/>
                      <a:pt x="358" y="277"/>
                    </a:cubicBezTo>
                    <a:cubicBezTo>
                      <a:pt x="367" y="286"/>
                      <a:pt x="313" y="402"/>
                      <a:pt x="465" y="420"/>
                    </a:cubicBezTo>
                    <a:cubicBezTo>
                      <a:pt x="470" y="420"/>
                      <a:pt x="475" y="421"/>
                      <a:pt x="480" y="421"/>
                    </a:cubicBezTo>
                    <a:cubicBezTo>
                      <a:pt x="595" y="421"/>
                      <a:pt x="657" y="221"/>
                      <a:pt x="545" y="170"/>
                    </a:cubicBezTo>
                    <a:cubicBezTo>
                      <a:pt x="522" y="159"/>
                      <a:pt x="502" y="155"/>
                      <a:pt x="485" y="155"/>
                    </a:cubicBezTo>
                    <a:cubicBezTo>
                      <a:pt x="432" y="155"/>
                      <a:pt x="411" y="197"/>
                      <a:pt x="411" y="197"/>
                    </a:cubicBezTo>
                    <a:cubicBezTo>
                      <a:pt x="331" y="152"/>
                      <a:pt x="54" y="0"/>
                      <a:pt x="5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4" name="Google Shape;2172;p42"/>
              <p:cNvSpPr/>
              <p:nvPr/>
            </p:nvSpPr>
            <p:spPr>
              <a:xfrm>
                <a:off x="8342028" y="3054853"/>
                <a:ext cx="81970" cy="33052"/>
              </a:xfrm>
              <a:custGeom>
                <a:avLst/>
                <a:gdLst/>
                <a:ahLst/>
                <a:cxnLst/>
                <a:rect l="l" t="t" r="r" b="b"/>
                <a:pathLst>
                  <a:path w="682" h="275" extrusionOk="0">
                    <a:moveTo>
                      <a:pt x="520" y="1"/>
                    </a:moveTo>
                    <a:cubicBezTo>
                      <a:pt x="513" y="1"/>
                      <a:pt x="507" y="1"/>
                      <a:pt x="500" y="3"/>
                    </a:cubicBezTo>
                    <a:cubicBezTo>
                      <a:pt x="384" y="21"/>
                      <a:pt x="402" y="101"/>
                      <a:pt x="402" y="101"/>
                    </a:cubicBezTo>
                    <a:cubicBezTo>
                      <a:pt x="313" y="119"/>
                      <a:pt x="0" y="163"/>
                      <a:pt x="0" y="163"/>
                    </a:cubicBezTo>
                    <a:lnTo>
                      <a:pt x="9" y="271"/>
                    </a:lnTo>
                    <a:cubicBezTo>
                      <a:pt x="9" y="271"/>
                      <a:pt x="357" y="208"/>
                      <a:pt x="402" y="199"/>
                    </a:cubicBezTo>
                    <a:cubicBezTo>
                      <a:pt x="416" y="199"/>
                      <a:pt x="440" y="275"/>
                      <a:pt x="509" y="275"/>
                    </a:cubicBezTo>
                    <a:cubicBezTo>
                      <a:pt x="529" y="275"/>
                      <a:pt x="553" y="269"/>
                      <a:pt x="580" y="253"/>
                    </a:cubicBezTo>
                    <a:cubicBezTo>
                      <a:pt x="681" y="194"/>
                      <a:pt x="624" y="1"/>
                      <a:pt x="52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5" name="Google Shape;2173;p42"/>
              <p:cNvSpPr/>
              <p:nvPr/>
            </p:nvSpPr>
            <p:spPr>
              <a:xfrm>
                <a:off x="8318471" y="2983580"/>
                <a:ext cx="70311" cy="62018"/>
              </a:xfrm>
              <a:custGeom>
                <a:avLst/>
                <a:gdLst/>
                <a:ahLst/>
                <a:cxnLst/>
                <a:rect l="l" t="t" r="r" b="b"/>
                <a:pathLst>
                  <a:path w="585" h="516" extrusionOk="0">
                    <a:moveTo>
                      <a:pt x="396" y="1"/>
                    </a:moveTo>
                    <a:cubicBezTo>
                      <a:pt x="372" y="1"/>
                      <a:pt x="349" y="8"/>
                      <a:pt x="330" y="25"/>
                    </a:cubicBezTo>
                    <a:cubicBezTo>
                      <a:pt x="250" y="105"/>
                      <a:pt x="303" y="159"/>
                      <a:pt x="303" y="168"/>
                    </a:cubicBezTo>
                    <a:cubicBezTo>
                      <a:pt x="241" y="221"/>
                      <a:pt x="0" y="435"/>
                      <a:pt x="0" y="435"/>
                    </a:cubicBezTo>
                    <a:lnTo>
                      <a:pt x="63" y="516"/>
                    </a:lnTo>
                    <a:cubicBezTo>
                      <a:pt x="63" y="516"/>
                      <a:pt x="321" y="275"/>
                      <a:pt x="357" y="248"/>
                    </a:cubicBezTo>
                    <a:cubicBezTo>
                      <a:pt x="358" y="248"/>
                      <a:pt x="359" y="247"/>
                      <a:pt x="360" y="247"/>
                    </a:cubicBezTo>
                    <a:cubicBezTo>
                      <a:pt x="373" y="247"/>
                      <a:pt x="403" y="269"/>
                      <a:pt x="439" y="269"/>
                    </a:cubicBezTo>
                    <a:cubicBezTo>
                      <a:pt x="469" y="269"/>
                      <a:pt x="504" y="253"/>
                      <a:pt x="535" y="194"/>
                    </a:cubicBezTo>
                    <a:cubicBezTo>
                      <a:pt x="585" y="103"/>
                      <a:pt x="484" y="1"/>
                      <a:pt x="39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6" name="Google Shape;2174;p42"/>
              <p:cNvSpPr/>
              <p:nvPr/>
            </p:nvSpPr>
            <p:spPr>
              <a:xfrm>
                <a:off x="8277727" y="2948004"/>
                <a:ext cx="38701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322" h="634" extrusionOk="0">
                    <a:moveTo>
                      <a:pt x="163" y="1"/>
                    </a:moveTo>
                    <a:cubicBezTo>
                      <a:pt x="105" y="1"/>
                      <a:pt x="49" y="30"/>
                      <a:pt x="36" y="89"/>
                    </a:cubicBezTo>
                    <a:cubicBezTo>
                      <a:pt x="18" y="196"/>
                      <a:pt x="98" y="214"/>
                      <a:pt x="98" y="214"/>
                    </a:cubicBezTo>
                    <a:cubicBezTo>
                      <a:pt x="80" y="294"/>
                      <a:pt x="0" y="606"/>
                      <a:pt x="0" y="606"/>
                    </a:cubicBezTo>
                    <a:lnTo>
                      <a:pt x="107" y="633"/>
                    </a:lnTo>
                    <a:cubicBezTo>
                      <a:pt x="107" y="633"/>
                      <a:pt x="179" y="294"/>
                      <a:pt x="187" y="250"/>
                    </a:cubicBezTo>
                    <a:cubicBezTo>
                      <a:pt x="187" y="232"/>
                      <a:pt x="321" y="250"/>
                      <a:pt x="303" y="107"/>
                    </a:cubicBezTo>
                    <a:cubicBezTo>
                      <a:pt x="294" y="36"/>
                      <a:pt x="228" y="1"/>
                      <a:pt x="163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7" name="Google Shape;2175;p42"/>
              <p:cNvSpPr/>
              <p:nvPr/>
            </p:nvSpPr>
            <p:spPr>
              <a:xfrm>
                <a:off x="8304529" y="3149442"/>
                <a:ext cx="42427" cy="76200"/>
              </a:xfrm>
              <a:custGeom>
                <a:avLst/>
                <a:gdLst/>
                <a:ahLst/>
                <a:cxnLst/>
                <a:rect l="l" t="t" r="r" b="b"/>
                <a:pathLst>
                  <a:path w="353" h="634" extrusionOk="0">
                    <a:moveTo>
                      <a:pt x="98" y="1"/>
                    </a:moveTo>
                    <a:lnTo>
                      <a:pt x="0" y="28"/>
                    </a:lnTo>
                    <a:cubicBezTo>
                      <a:pt x="0" y="28"/>
                      <a:pt x="98" y="367"/>
                      <a:pt x="116" y="411"/>
                    </a:cubicBezTo>
                    <a:cubicBezTo>
                      <a:pt x="116" y="429"/>
                      <a:pt x="0" y="474"/>
                      <a:pt x="89" y="590"/>
                    </a:cubicBezTo>
                    <a:cubicBezTo>
                      <a:pt x="110" y="621"/>
                      <a:pt x="142" y="634"/>
                      <a:pt x="176" y="634"/>
                    </a:cubicBezTo>
                    <a:cubicBezTo>
                      <a:pt x="259" y="634"/>
                      <a:pt x="353" y="556"/>
                      <a:pt x="321" y="474"/>
                    </a:cubicBezTo>
                    <a:cubicBezTo>
                      <a:pt x="298" y="402"/>
                      <a:pt x="258" y="390"/>
                      <a:pt x="234" y="390"/>
                    </a:cubicBezTo>
                    <a:cubicBezTo>
                      <a:pt x="222" y="390"/>
                      <a:pt x="214" y="393"/>
                      <a:pt x="214" y="393"/>
                    </a:cubicBezTo>
                    <a:cubicBezTo>
                      <a:pt x="188" y="313"/>
                      <a:pt x="98" y="1"/>
                      <a:pt x="9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8" name="Google Shape;2176;p42"/>
              <p:cNvSpPr/>
              <p:nvPr/>
            </p:nvSpPr>
            <p:spPr>
              <a:xfrm>
                <a:off x="8214627" y="2944158"/>
                <a:ext cx="42788" cy="75720"/>
              </a:xfrm>
              <a:custGeom>
                <a:avLst/>
                <a:gdLst/>
                <a:ahLst/>
                <a:cxnLst/>
                <a:rect l="l" t="t" r="r" b="b"/>
                <a:pathLst>
                  <a:path w="356" h="630" extrusionOk="0">
                    <a:moveTo>
                      <a:pt x="177" y="0"/>
                    </a:moveTo>
                    <a:cubicBezTo>
                      <a:pt x="92" y="0"/>
                      <a:pt x="0" y="74"/>
                      <a:pt x="26" y="157"/>
                    </a:cubicBezTo>
                    <a:cubicBezTo>
                      <a:pt x="61" y="264"/>
                      <a:pt x="142" y="237"/>
                      <a:pt x="142" y="246"/>
                    </a:cubicBezTo>
                    <a:cubicBezTo>
                      <a:pt x="168" y="317"/>
                      <a:pt x="249" y="629"/>
                      <a:pt x="249" y="629"/>
                    </a:cubicBezTo>
                    <a:lnTo>
                      <a:pt x="356" y="603"/>
                    </a:lnTo>
                    <a:cubicBezTo>
                      <a:pt x="356" y="603"/>
                      <a:pt x="249" y="273"/>
                      <a:pt x="240" y="228"/>
                    </a:cubicBezTo>
                    <a:cubicBezTo>
                      <a:pt x="231" y="210"/>
                      <a:pt x="356" y="166"/>
                      <a:pt x="266" y="41"/>
                    </a:cubicBezTo>
                    <a:cubicBezTo>
                      <a:pt x="243" y="12"/>
                      <a:pt x="211" y="0"/>
                      <a:pt x="17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39" name="Google Shape;2177;p42"/>
              <p:cNvSpPr/>
              <p:nvPr/>
            </p:nvSpPr>
            <p:spPr>
              <a:xfrm>
                <a:off x="8195156" y="2999085"/>
                <a:ext cx="170550" cy="161175"/>
              </a:xfrm>
              <a:custGeom>
                <a:avLst/>
                <a:gdLst/>
                <a:ahLst/>
                <a:cxnLst/>
                <a:rect l="l" t="t" r="r" b="b"/>
                <a:pathLst>
                  <a:path w="1419" h="1341" extrusionOk="0">
                    <a:moveTo>
                      <a:pt x="716" y="1"/>
                    </a:moveTo>
                    <a:cubicBezTo>
                      <a:pt x="662" y="1"/>
                      <a:pt x="608" y="7"/>
                      <a:pt x="553" y="21"/>
                    </a:cubicBezTo>
                    <a:cubicBezTo>
                      <a:pt x="420" y="48"/>
                      <a:pt x="304" y="119"/>
                      <a:pt x="214" y="217"/>
                    </a:cubicBezTo>
                    <a:cubicBezTo>
                      <a:pt x="72" y="378"/>
                      <a:pt x="0" y="601"/>
                      <a:pt x="63" y="833"/>
                    </a:cubicBezTo>
                    <a:cubicBezTo>
                      <a:pt x="139" y="1139"/>
                      <a:pt x="413" y="1340"/>
                      <a:pt x="715" y="1340"/>
                    </a:cubicBezTo>
                    <a:cubicBezTo>
                      <a:pt x="765" y="1340"/>
                      <a:pt x="815" y="1335"/>
                      <a:pt x="866" y="1323"/>
                    </a:cubicBezTo>
                    <a:cubicBezTo>
                      <a:pt x="999" y="1288"/>
                      <a:pt x="1106" y="1225"/>
                      <a:pt x="1196" y="1136"/>
                    </a:cubicBezTo>
                    <a:cubicBezTo>
                      <a:pt x="1347" y="975"/>
                      <a:pt x="1419" y="743"/>
                      <a:pt x="1356" y="511"/>
                    </a:cubicBezTo>
                    <a:cubicBezTo>
                      <a:pt x="1281" y="202"/>
                      <a:pt x="1013" y="1"/>
                      <a:pt x="716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40" name="Google Shape;2178;p42"/>
              <p:cNvSpPr/>
              <p:nvPr/>
            </p:nvSpPr>
            <p:spPr>
              <a:xfrm>
                <a:off x="8195156" y="3025166"/>
                <a:ext cx="143747" cy="135094"/>
              </a:xfrm>
              <a:custGeom>
                <a:avLst/>
                <a:gdLst/>
                <a:ahLst/>
                <a:cxnLst/>
                <a:rect l="l" t="t" r="r" b="b"/>
                <a:pathLst>
                  <a:path w="1196" h="1124" extrusionOk="0">
                    <a:moveTo>
                      <a:pt x="214" y="0"/>
                    </a:moveTo>
                    <a:lnTo>
                      <a:pt x="214" y="0"/>
                    </a:lnTo>
                    <a:cubicBezTo>
                      <a:pt x="72" y="161"/>
                      <a:pt x="0" y="384"/>
                      <a:pt x="63" y="616"/>
                    </a:cubicBezTo>
                    <a:cubicBezTo>
                      <a:pt x="139" y="922"/>
                      <a:pt x="413" y="1123"/>
                      <a:pt x="715" y="1123"/>
                    </a:cubicBezTo>
                    <a:cubicBezTo>
                      <a:pt x="765" y="1123"/>
                      <a:pt x="815" y="1118"/>
                      <a:pt x="866" y="1106"/>
                    </a:cubicBezTo>
                    <a:cubicBezTo>
                      <a:pt x="999" y="1071"/>
                      <a:pt x="1106" y="1008"/>
                      <a:pt x="1196" y="919"/>
                    </a:cubicBezTo>
                    <a:lnTo>
                      <a:pt x="1196" y="919"/>
                    </a:lnTo>
                    <a:cubicBezTo>
                      <a:pt x="1110" y="942"/>
                      <a:pt x="1020" y="958"/>
                      <a:pt x="930" y="958"/>
                    </a:cubicBezTo>
                    <a:cubicBezTo>
                      <a:pt x="775" y="958"/>
                      <a:pt x="620" y="911"/>
                      <a:pt x="491" y="776"/>
                    </a:cubicBezTo>
                    <a:cubicBezTo>
                      <a:pt x="223" y="518"/>
                      <a:pt x="197" y="214"/>
                      <a:pt x="214" y="0"/>
                    </a:cubicBezTo>
                    <a:close/>
                  </a:path>
                </a:pathLst>
              </a:custGeom>
              <a:solidFill>
                <a:srgbClr val="4D2392">
                  <a:alpha val="5204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sp>
          <p:nvSpPr>
            <p:cNvPr id="28" name="Google Shape;2179;p42"/>
            <p:cNvSpPr/>
            <p:nvPr/>
          </p:nvSpPr>
          <p:spPr>
            <a:xfrm>
              <a:off x="7156446" y="3283747"/>
              <a:ext cx="728298" cy="518112"/>
            </a:xfrm>
            <a:custGeom>
              <a:avLst/>
              <a:gdLst/>
              <a:ahLst/>
              <a:cxnLst/>
              <a:rect l="l" t="t" r="r" b="b"/>
              <a:pathLst>
                <a:path w="6746" h="4799" extrusionOk="0">
                  <a:moveTo>
                    <a:pt x="3011" y="1"/>
                  </a:moveTo>
                  <a:cubicBezTo>
                    <a:pt x="2114" y="1"/>
                    <a:pt x="1399" y="122"/>
                    <a:pt x="1260" y="122"/>
                  </a:cubicBezTo>
                  <a:cubicBezTo>
                    <a:pt x="1256" y="122"/>
                    <a:pt x="1253" y="122"/>
                    <a:pt x="1250" y="122"/>
                  </a:cubicBezTo>
                  <a:cubicBezTo>
                    <a:pt x="1249" y="122"/>
                    <a:pt x="1248" y="122"/>
                    <a:pt x="1247" y="122"/>
                  </a:cubicBezTo>
                  <a:cubicBezTo>
                    <a:pt x="1174" y="122"/>
                    <a:pt x="1024" y="414"/>
                    <a:pt x="848" y="818"/>
                  </a:cubicBezTo>
                  <a:cubicBezTo>
                    <a:pt x="822" y="880"/>
                    <a:pt x="795" y="943"/>
                    <a:pt x="768" y="1005"/>
                  </a:cubicBezTo>
                  <a:cubicBezTo>
                    <a:pt x="706" y="1148"/>
                    <a:pt x="652" y="1300"/>
                    <a:pt x="590" y="1451"/>
                  </a:cubicBezTo>
                  <a:cubicBezTo>
                    <a:pt x="572" y="1505"/>
                    <a:pt x="554" y="1549"/>
                    <a:pt x="536" y="1603"/>
                  </a:cubicBezTo>
                  <a:cubicBezTo>
                    <a:pt x="322" y="2165"/>
                    <a:pt x="126" y="2754"/>
                    <a:pt x="46" y="3075"/>
                  </a:cubicBezTo>
                  <a:cubicBezTo>
                    <a:pt x="37" y="3093"/>
                    <a:pt x="37" y="3119"/>
                    <a:pt x="28" y="3137"/>
                  </a:cubicBezTo>
                  <a:cubicBezTo>
                    <a:pt x="19" y="3173"/>
                    <a:pt x="10" y="3209"/>
                    <a:pt x="10" y="3235"/>
                  </a:cubicBezTo>
                  <a:cubicBezTo>
                    <a:pt x="1" y="3280"/>
                    <a:pt x="1" y="3307"/>
                    <a:pt x="1" y="3316"/>
                  </a:cubicBezTo>
                  <a:cubicBezTo>
                    <a:pt x="10" y="3334"/>
                    <a:pt x="28" y="3342"/>
                    <a:pt x="37" y="3360"/>
                  </a:cubicBezTo>
                  <a:cubicBezTo>
                    <a:pt x="964" y="4470"/>
                    <a:pt x="2750" y="4798"/>
                    <a:pt x="4240" y="4798"/>
                  </a:cubicBezTo>
                  <a:cubicBezTo>
                    <a:pt x="5517" y="4798"/>
                    <a:pt x="6576" y="4557"/>
                    <a:pt x="6692" y="4359"/>
                  </a:cubicBezTo>
                  <a:cubicBezTo>
                    <a:pt x="6736" y="4279"/>
                    <a:pt x="6745" y="4119"/>
                    <a:pt x="6736" y="3905"/>
                  </a:cubicBezTo>
                  <a:cubicBezTo>
                    <a:pt x="6736" y="3869"/>
                    <a:pt x="6727" y="3824"/>
                    <a:pt x="6727" y="3780"/>
                  </a:cubicBezTo>
                  <a:cubicBezTo>
                    <a:pt x="6727" y="3771"/>
                    <a:pt x="6727" y="3762"/>
                    <a:pt x="6727" y="3753"/>
                  </a:cubicBezTo>
                  <a:cubicBezTo>
                    <a:pt x="6719" y="3690"/>
                    <a:pt x="6710" y="3637"/>
                    <a:pt x="6710" y="3574"/>
                  </a:cubicBezTo>
                  <a:cubicBezTo>
                    <a:pt x="6701" y="3521"/>
                    <a:pt x="6692" y="3467"/>
                    <a:pt x="6683" y="3414"/>
                  </a:cubicBezTo>
                  <a:cubicBezTo>
                    <a:pt x="6357" y="3483"/>
                    <a:pt x="6065" y="3514"/>
                    <a:pt x="5803" y="3514"/>
                  </a:cubicBezTo>
                  <a:cubicBezTo>
                    <a:pt x="4267" y="3514"/>
                    <a:pt x="3781" y="2427"/>
                    <a:pt x="3659" y="1398"/>
                  </a:cubicBezTo>
                  <a:cubicBezTo>
                    <a:pt x="3650" y="1326"/>
                    <a:pt x="3641" y="1264"/>
                    <a:pt x="3641" y="1193"/>
                  </a:cubicBezTo>
                  <a:cubicBezTo>
                    <a:pt x="3605" y="746"/>
                    <a:pt x="3632" y="327"/>
                    <a:pt x="3668" y="24"/>
                  </a:cubicBezTo>
                  <a:cubicBezTo>
                    <a:pt x="3442" y="7"/>
                    <a:pt x="3221" y="1"/>
                    <a:pt x="3011" y="1"/>
                  </a:cubicBezTo>
                  <a:close/>
                </a:path>
              </a:pathLst>
            </a:custGeom>
            <a:solidFill>
              <a:srgbClr val="78433F">
                <a:alpha val="120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05" name="Rectangle 104"/>
          <p:cNvSpPr/>
          <p:nvPr/>
        </p:nvSpPr>
        <p:spPr>
          <a:xfrm>
            <a:off x="5626219" y="5163919"/>
            <a:ext cx="545962" cy="548640"/>
          </a:xfrm>
          <a:prstGeom prst="rect">
            <a:avLst/>
          </a:prstGeom>
          <a:solidFill>
            <a:srgbClr val="FFC0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Arial Rounded MT Bold" pitchFamily="34" charset="0"/>
              </a:rPr>
              <a:t>2</a:t>
            </a:r>
          </a:p>
        </p:txBody>
      </p:sp>
      <p:sp>
        <p:nvSpPr>
          <p:cNvPr id="108" name="Google Shape;747;p69">
            <a:extLst>
              <a:ext uri="{FF2B5EF4-FFF2-40B4-BE49-F238E27FC236}">
                <a16:creationId xmlns:a16="http://schemas.microsoft.com/office/drawing/2014/main" id="{865A2A4D-25A7-41F8-8E0E-4B63B1FC08DE}"/>
              </a:ext>
            </a:extLst>
          </p:cNvPr>
          <p:cNvSpPr/>
          <p:nvPr/>
        </p:nvSpPr>
        <p:spPr>
          <a:xfrm>
            <a:off x="962606" y="358355"/>
            <a:ext cx="653551" cy="653551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bg1"/>
                </a:solidFill>
                <a:latin typeface="Arial Rounded MT Bold" pitchFamily="34" charset="0"/>
              </a:rPr>
              <a:t>1</a:t>
            </a:r>
            <a:endParaRPr sz="4800">
              <a:solidFill>
                <a:schemeClr val="bg1"/>
              </a:solidFill>
              <a:latin typeface="Arial Rounded MT Bold" pitchFamily="34" charset="0"/>
            </a:endParaRPr>
          </a:p>
        </p:txBody>
      </p: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FA1F03B7-101F-4CEB-8272-25EC82666538}"/>
              </a:ext>
            </a:extLst>
          </p:cNvPr>
          <p:cNvGrpSpPr/>
          <p:nvPr/>
        </p:nvGrpSpPr>
        <p:grpSpPr>
          <a:xfrm>
            <a:off x="6166758" y="5163755"/>
            <a:ext cx="545962" cy="548640"/>
            <a:chOff x="7287883" y="5857394"/>
            <a:chExt cx="545962" cy="548640"/>
          </a:xfrm>
        </p:grpSpPr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C4E59FAE-DA94-4EB7-983E-F50FE63FC9C5}"/>
                </a:ext>
              </a:extLst>
            </p:cNvPr>
            <p:cNvSpPr/>
            <p:nvPr/>
          </p:nvSpPr>
          <p:spPr>
            <a:xfrm>
              <a:off x="7287883" y="5857394"/>
              <a:ext cx="545962" cy="548640"/>
            </a:xfrm>
            <a:prstGeom prst="rect">
              <a:avLst/>
            </a:prstGeom>
            <a:solidFill>
              <a:srgbClr val="FFC0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Arial Rounded MT Bold" pitchFamily="34" charset="0"/>
              </a:endParaRPr>
            </a:p>
          </p:txBody>
        </p: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05AAB869-3F21-4B3D-8761-D58E1119295C}"/>
                </a:ext>
              </a:extLst>
            </p:cNvPr>
            <p:cNvCxnSpPr>
              <a:cxnSpLocks/>
            </p:cNvCxnSpPr>
            <p:nvPr/>
          </p:nvCxnSpPr>
          <p:spPr>
            <a:xfrm>
              <a:off x="7489819" y="5869998"/>
              <a:ext cx="0" cy="531403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9" name="Rectangle 108">
            <a:extLst>
              <a:ext uri="{FF2B5EF4-FFF2-40B4-BE49-F238E27FC236}">
                <a16:creationId xmlns:a16="http://schemas.microsoft.com/office/drawing/2014/main" id="{36054538-8841-4899-BBA4-D059AFA1BEDA}"/>
              </a:ext>
            </a:extLst>
          </p:cNvPr>
          <p:cNvSpPr/>
          <p:nvPr/>
        </p:nvSpPr>
        <p:spPr>
          <a:xfrm>
            <a:off x="6745715" y="4055700"/>
            <a:ext cx="548640" cy="548640"/>
          </a:xfrm>
          <a:prstGeom prst="rect">
            <a:avLst/>
          </a:prstGeom>
          <a:solidFill>
            <a:schemeClr val="bg1">
              <a:lumMod val="7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latin typeface="Arial Rounded MT Bold" pitchFamily="34" charset="0"/>
              </a:rPr>
              <a:t>1</a:t>
            </a:r>
          </a:p>
        </p:txBody>
      </p: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C33FA5ED-D6C6-4376-8BE7-043923E048D4}"/>
              </a:ext>
            </a:extLst>
          </p:cNvPr>
          <p:cNvGrpSpPr/>
          <p:nvPr/>
        </p:nvGrpSpPr>
        <p:grpSpPr>
          <a:xfrm rot="16200000">
            <a:off x="6750207" y="4592452"/>
            <a:ext cx="548640" cy="557623"/>
            <a:chOff x="7328484" y="5520493"/>
            <a:chExt cx="548640" cy="557623"/>
          </a:xfrm>
          <a:solidFill>
            <a:schemeClr val="bg1">
              <a:lumMod val="75000"/>
            </a:schemeClr>
          </a:solidFill>
        </p:grpSpPr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DBA1BFE9-957B-40D2-9E05-A29D4392370C}"/>
                </a:ext>
              </a:extLst>
            </p:cNvPr>
            <p:cNvSpPr/>
            <p:nvPr/>
          </p:nvSpPr>
          <p:spPr>
            <a:xfrm>
              <a:off x="7328484" y="5520493"/>
              <a:ext cx="548640" cy="557623"/>
            </a:xfrm>
            <a:prstGeom prst="rect">
              <a:avLst/>
            </a:prstGeom>
            <a:grp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3600">
                <a:latin typeface="Arial Rounded MT Bold" pitchFamily="34" charset="0"/>
              </a:endParaRPr>
            </a:p>
          </p:txBody>
        </p: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E0DF162D-F00A-42C7-A3F4-8F0FEEA7C9D3}"/>
                </a:ext>
              </a:extLst>
            </p:cNvPr>
            <p:cNvCxnSpPr/>
            <p:nvPr/>
          </p:nvCxnSpPr>
          <p:spPr>
            <a:xfrm>
              <a:off x="7596130" y="5521742"/>
              <a:ext cx="0" cy="548640"/>
            </a:xfrm>
            <a:prstGeom prst="lin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61701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3" grpId="0" animBg="1"/>
      <p:bldP spid="105" grpId="0" animBg="1"/>
      <p:bldP spid="10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Picture 130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750" r="99700">
                        <a14:foregroundMark x1="42579" y1="55968" x2="48126" y2="76935"/>
                        <a14:foregroundMark x1="61469" y1="55968" x2="59370" y2="74032"/>
                        <a14:foregroundMark x1="78861" y1="55323" x2="78861" y2="62742"/>
                        <a14:foregroundMark x1="16792" y1="55968" x2="25187" y2="63548"/>
                        <a14:foregroundMark x1="20990" y1="53710" x2="29985" y2="641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806" y="4859519"/>
            <a:ext cx="2127132" cy="1977245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2082007" y="402119"/>
            <a:ext cx="9699625" cy="1143000"/>
          </a:xfrm>
        </p:spPr>
        <p:txBody>
          <a:bodyPr>
            <a:normAutofit/>
          </a:bodyPr>
          <a:lstStyle/>
          <a:p>
            <a:pPr algn="just"/>
            <a:r>
              <a:rPr lang="en-US" sz="3600" b="1">
                <a:latin typeface="+mj-lt"/>
                <a:ea typeface="Arial-Rounded" pitchFamily="34" charset="0"/>
                <a:cs typeface="Arial-Rounded" pitchFamily="34" charset="0"/>
              </a:rPr>
              <a:t>Viết chữ hoa </a:t>
            </a:r>
            <a:r>
              <a:rPr lang="en-US" sz="3600" b="1"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Y </a:t>
            </a:r>
            <a:r>
              <a:rPr lang="en-US" sz="3600">
                <a:latin typeface="+mj-lt"/>
                <a:ea typeface="Arial-Rounded" pitchFamily="34" charset="0"/>
                <a:cs typeface="Arial-Rounded" pitchFamily="34" charset="0"/>
              </a:rPr>
              <a:t>(cỡ chữ vừa)</a:t>
            </a:r>
          </a:p>
        </p:txBody>
      </p:sp>
      <p:sp>
        <p:nvSpPr>
          <p:cNvPr id="6" name="Google Shape;747;p69">
            <a:extLst>
              <a:ext uri="{FF2B5EF4-FFF2-40B4-BE49-F238E27FC236}">
                <a16:creationId xmlns:a16="http://schemas.microsoft.com/office/drawing/2014/main" id="{F7A1C6AF-4116-4B96-98FA-7EFADEDE8C9D}"/>
              </a:ext>
            </a:extLst>
          </p:cNvPr>
          <p:cNvSpPr/>
          <p:nvPr/>
        </p:nvSpPr>
        <p:spPr>
          <a:xfrm>
            <a:off x="1428456" y="320068"/>
            <a:ext cx="653551" cy="653551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bg1"/>
                </a:solidFill>
                <a:latin typeface="Arial Rounded MT Bold" pitchFamily="34" charset="0"/>
              </a:rPr>
              <a:t>2</a:t>
            </a:r>
            <a:endParaRPr sz="4800">
              <a:solidFill>
                <a:schemeClr val="bg1"/>
              </a:solidFill>
              <a:latin typeface="Arial Rounded MT Bold" pitchFamily="34" charset="0"/>
            </a:endParaRPr>
          </a:p>
        </p:txBody>
      </p:sp>
      <p:pic>
        <p:nvPicPr>
          <p:cNvPr id="4" name="Hướng dẫn viết chữ Y hoa (Tập viết Lớp 2 - Tuần 28)">
            <a:hlinkClick r:id="" action="ppaction://media"/>
            <a:extLst>
              <a:ext uri="{FF2B5EF4-FFF2-40B4-BE49-F238E27FC236}">
                <a16:creationId xmlns:a16="http://schemas.microsoft.com/office/drawing/2014/main" id="{68401CFB-ED5E-465C-B53F-FA3CF39A3782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237550" y="1267898"/>
            <a:ext cx="7686737" cy="4955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602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5756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Picture 130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750" r="99700">
                        <a14:foregroundMark x1="42579" y1="55968" x2="48126" y2="76935"/>
                        <a14:foregroundMark x1="61469" y1="55968" x2="59370" y2="74032"/>
                        <a14:foregroundMark x1="78861" y1="55323" x2="78861" y2="62742"/>
                        <a14:foregroundMark x1="16792" y1="55968" x2="25187" y2="63548"/>
                        <a14:foregroundMark x1="20990" y1="53710" x2="29985" y2="641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9806" y="4859519"/>
            <a:ext cx="2127132" cy="1977245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477323" y="471080"/>
            <a:ext cx="10246588" cy="636800"/>
          </a:xfrm>
        </p:spPr>
        <p:txBody>
          <a:bodyPr>
            <a:normAutofit fontScale="90000"/>
          </a:bodyPr>
          <a:lstStyle/>
          <a:p>
            <a:pPr algn="just"/>
            <a:r>
              <a:rPr lang="en-US" sz="3600" b="1">
                <a:latin typeface="+mj-lt"/>
                <a:ea typeface="Arial-Rounded" pitchFamily="34" charset="0"/>
                <a:cs typeface="Arial-Rounded" pitchFamily="34" charset="0"/>
              </a:rPr>
              <a:t>Viết chữ hoa </a:t>
            </a:r>
            <a:r>
              <a:rPr lang="en-US" sz="3600" b="1">
                <a:latin typeface="HP001 4 hàng" panose="020B0603050302020204" pitchFamily="34" charset="0"/>
                <a:ea typeface="Arial-Rounded" pitchFamily="34" charset="0"/>
                <a:cs typeface="Arial-Rounded" pitchFamily="34" charset="0"/>
              </a:rPr>
              <a:t>Y</a:t>
            </a:r>
            <a:r>
              <a:rPr lang="en-US" sz="3600" b="1">
                <a:latin typeface="+mj-lt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600">
                <a:latin typeface="+mj-lt"/>
                <a:ea typeface="Arial-Rounded" pitchFamily="34" charset="0"/>
                <a:cs typeface="Arial-Rounded" pitchFamily="34" charset="0"/>
              </a:rPr>
              <a:t>(cỡ chữ nhỏ)</a:t>
            </a:r>
          </a:p>
        </p:txBody>
      </p:sp>
      <p:sp>
        <p:nvSpPr>
          <p:cNvPr id="6" name="Google Shape;747;p69">
            <a:extLst>
              <a:ext uri="{FF2B5EF4-FFF2-40B4-BE49-F238E27FC236}">
                <a16:creationId xmlns:a16="http://schemas.microsoft.com/office/drawing/2014/main" id="{F7A1C6AF-4116-4B96-98FA-7EFADEDE8C9D}"/>
              </a:ext>
            </a:extLst>
          </p:cNvPr>
          <p:cNvSpPr/>
          <p:nvPr/>
        </p:nvSpPr>
        <p:spPr>
          <a:xfrm>
            <a:off x="823772" y="320068"/>
            <a:ext cx="653551" cy="653551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bg1"/>
                </a:solidFill>
                <a:latin typeface="Arial Rounded MT Bold" pitchFamily="34" charset="0"/>
              </a:rPr>
              <a:t>2</a:t>
            </a:r>
            <a:endParaRPr sz="4800">
              <a:solidFill>
                <a:schemeClr val="bg1"/>
              </a:solidFill>
              <a:latin typeface="Arial Rounded MT Bold" pitchFamily="34" charset="0"/>
            </a:endParaRPr>
          </a:p>
        </p:txBody>
      </p:sp>
      <p:pic>
        <p:nvPicPr>
          <p:cNvPr id="2" name="Y">
            <a:hlinkClick r:id="" action="ppaction://media"/>
            <a:extLst>
              <a:ext uri="{FF2B5EF4-FFF2-40B4-BE49-F238E27FC236}">
                <a16:creationId xmlns:a16="http://schemas.microsoft.com/office/drawing/2014/main" id="{E9A8CC25-8351-49B9-B871-A2A6EB25FEC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178175" y="1258892"/>
            <a:ext cx="4548505" cy="5374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8731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84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7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Tập Viết 2 Tập 2 - Kết Nối Tri Thức Với Cuộc Số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551" r="13680"/>
          <a:stretch/>
        </p:blipFill>
        <p:spPr bwMode="auto">
          <a:xfrm>
            <a:off x="899319" y="670080"/>
            <a:ext cx="3852472" cy="5152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355852" y="5141291"/>
            <a:ext cx="2707934" cy="584775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Trang 16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1D33611-6B9E-462D-9ED2-FA9D5BCBB6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4916" y="608243"/>
            <a:ext cx="7127841" cy="3476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30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62" t="59734" r="9868" b="5277"/>
          <a:stretch/>
        </p:blipFill>
        <p:spPr bwMode="auto">
          <a:xfrm>
            <a:off x="800239" y="2045206"/>
            <a:ext cx="10622724" cy="260815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4"/>
          <p:cNvSpPr txBox="1">
            <a:spLocks/>
          </p:cNvSpPr>
          <p:nvPr/>
        </p:nvSpPr>
        <p:spPr>
          <a:xfrm>
            <a:off x="2038550" y="602509"/>
            <a:ext cx="9525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b="1">
                <a:ea typeface="Arial-Rounded" pitchFamily="34" charset="0"/>
                <a:cs typeface="Arial-Rounded" pitchFamily="34" charset="0"/>
              </a:rPr>
              <a:t>Viết câu ứng dụng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795349" y="1823580"/>
            <a:ext cx="0" cy="299508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532613" y="3188364"/>
            <a:ext cx="647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00">
                <a:solidFill>
                  <a:srgbClr val="FF0000"/>
                </a:solidFill>
                <a:latin typeface="HP001 4 hàng" pitchFamily="34" charset="0"/>
              </a:rPr>
              <a:t>o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807235" y="3196028"/>
            <a:ext cx="647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00">
                <a:solidFill>
                  <a:srgbClr val="FF0000"/>
                </a:solidFill>
                <a:latin typeface="HP001 4 hàng" pitchFamily="34" charset="0"/>
              </a:rPr>
              <a:t>o</a:t>
            </a:r>
          </a:p>
        </p:txBody>
      </p:sp>
      <p:sp>
        <p:nvSpPr>
          <p:cNvPr id="20" name="Title 4"/>
          <p:cNvSpPr txBox="1">
            <a:spLocks/>
          </p:cNvSpPr>
          <p:nvPr/>
        </p:nvSpPr>
        <p:spPr>
          <a:xfrm>
            <a:off x="779575" y="2959311"/>
            <a:ext cx="11414919" cy="13426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vi-VN" b="1"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YĹu Ǉổ Ǖ</a:t>
            </a:r>
            <a:r>
              <a:rPr lang="el-GR" b="1"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ί</a:t>
            </a:r>
            <a:r>
              <a:rPr lang="vi-VN" b="1"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Ǭ, </a:t>
            </a:r>
            <a:r>
              <a:rPr lang="el-GR" b="1"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ΐ</a:t>
            </a:r>
            <a:r>
              <a:rPr lang="vi-VN" b="1"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êu đŬg bào</a:t>
            </a:r>
            <a:r>
              <a:rPr lang="en-US" b="1">
                <a:latin typeface="HP001 5 hàng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b="1">
              <a:latin typeface="HP001 4 hàng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794513" y="3196028"/>
            <a:ext cx="647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00">
                <a:solidFill>
                  <a:srgbClr val="FF0000"/>
                </a:solidFill>
                <a:latin typeface="HP001 4 hàng" pitchFamily="34" charset="0"/>
              </a:rPr>
              <a:t>o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355402" y="3196028"/>
            <a:ext cx="647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00">
                <a:solidFill>
                  <a:srgbClr val="FF0000"/>
                </a:solidFill>
                <a:latin typeface="HP001 4 hàng" pitchFamily="34" charset="0"/>
              </a:rPr>
              <a:t>o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898678" y="4119358"/>
            <a:ext cx="487045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H="1">
            <a:off x="6867227" y="3170969"/>
            <a:ext cx="228600" cy="47906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3586187" y="3196028"/>
            <a:ext cx="6477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300">
                <a:solidFill>
                  <a:srgbClr val="FF0000"/>
                </a:solidFill>
                <a:latin typeface="HP001 4 hàng" pitchFamily="34" charset="0"/>
              </a:rPr>
              <a:t>o</a:t>
            </a:r>
          </a:p>
        </p:txBody>
      </p:sp>
      <p:sp>
        <p:nvSpPr>
          <p:cNvPr id="21" name="Google Shape;747;p69">
            <a:extLst>
              <a:ext uri="{FF2B5EF4-FFF2-40B4-BE49-F238E27FC236}">
                <a16:creationId xmlns:a16="http://schemas.microsoft.com/office/drawing/2014/main" id="{EA03432D-A642-4F54-83CA-9C465052F5EC}"/>
              </a:ext>
            </a:extLst>
          </p:cNvPr>
          <p:cNvSpPr/>
          <p:nvPr/>
        </p:nvSpPr>
        <p:spPr>
          <a:xfrm>
            <a:off x="1319340" y="799473"/>
            <a:ext cx="653551" cy="653551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>
                <a:solidFill>
                  <a:schemeClr val="bg1"/>
                </a:solidFill>
                <a:latin typeface="Arial Rounded MT Bold" pitchFamily="34" charset="0"/>
              </a:rPr>
              <a:t>3</a:t>
            </a:r>
            <a:endParaRPr sz="4800">
              <a:solidFill>
                <a:schemeClr val="bg1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244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4" grpId="0"/>
      <p:bldP spid="14" grpId="1"/>
      <p:bldP spid="17" grpId="0"/>
      <p:bldP spid="17" grpId="1"/>
      <p:bldP spid="19" grpId="0"/>
      <p:bldP spid="19" grpId="1"/>
      <p:bldP spid="22" grpId="0"/>
      <p:bldP spid="22" grpId="1"/>
    </p:bldLst>
  </p:timing>
</p:sld>
</file>

<file path=ppt/theme/theme1.xml><?xml version="1.0" encoding="utf-8"?>
<a:theme xmlns:a="http://schemas.openxmlformats.org/drawingml/2006/main" name="Cool Melly Daily Activities by Slidesgo">
  <a:themeElements>
    <a:clrScheme name="Simple Light">
      <a:dk1>
        <a:srgbClr val="3B2774"/>
      </a:dk1>
      <a:lt1>
        <a:srgbClr val="FFFFFF"/>
      </a:lt1>
      <a:dk2>
        <a:srgbClr val="562B74"/>
      </a:dk2>
      <a:lt2>
        <a:srgbClr val="FCF2D2"/>
      </a:lt2>
      <a:accent1>
        <a:srgbClr val="26C2CA"/>
      </a:accent1>
      <a:accent2>
        <a:srgbClr val="800180"/>
      </a:accent2>
      <a:accent3>
        <a:srgbClr val="F8D45A"/>
      </a:accent3>
      <a:accent4>
        <a:srgbClr val="FF73D3"/>
      </a:accent4>
      <a:accent5>
        <a:srgbClr val="004DAB"/>
      </a:accent5>
      <a:accent6>
        <a:srgbClr val="FCA009"/>
      </a:accent6>
      <a:hlink>
        <a:srgbClr val="562B7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</TotalTime>
  <Words>490</Words>
  <Application>Microsoft Office PowerPoint</Application>
  <PresentationFormat>Custom</PresentationFormat>
  <Paragraphs>106</Paragraphs>
  <Slides>15</Slides>
  <Notes>11</Notes>
  <HiddenSlides>0</HiddenSlides>
  <MMClips>2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7" baseType="lpstr">
      <vt:lpstr>Luckiest Guy</vt:lpstr>
      <vt:lpstr>Arial-Rounded</vt:lpstr>
      <vt:lpstr>HP001 4H</vt:lpstr>
      <vt:lpstr>Raleway</vt:lpstr>
      <vt:lpstr>Englebert</vt:lpstr>
      <vt:lpstr>Akronism</vt:lpstr>
      <vt:lpstr>Arial</vt:lpstr>
      <vt:lpstr>Arial Rounded MT Bold</vt:lpstr>
      <vt:lpstr>Roboto Condensed</vt:lpstr>
      <vt:lpstr>HP001 5 hàng</vt:lpstr>
      <vt:lpstr>HP001 4 hàng</vt:lpstr>
      <vt:lpstr>Cool Melly Daily Activities by Slidesgo</vt:lpstr>
      <vt:lpstr>PowerPoint Presentation</vt:lpstr>
      <vt:lpstr>PowerPoint Presentation</vt:lpstr>
      <vt:lpstr>PowerPoint Presentation</vt:lpstr>
      <vt:lpstr>Quan sát chữ hoa Y (cỡ chữ vừa)</vt:lpstr>
      <vt:lpstr>Quan sát chữ hoa Y (cỡ chữ nhỏ)</vt:lpstr>
      <vt:lpstr>Viết chữ hoa Y (cỡ chữ vừa)</vt:lpstr>
      <vt:lpstr>Viết chữ hoa Y (cỡ chữ nhỏ)</vt:lpstr>
      <vt:lpstr>PowerPoint Presentation</vt:lpstr>
      <vt:lpstr>PowerPoint Presentation</vt:lpstr>
      <vt:lpstr>PowerPoint Presentation</vt:lpstr>
      <vt:lpstr>PowerPoint Presentation</vt:lpstr>
      <vt:lpstr>Vận dụng: Tìm tên riêng có tiếng bắt đầu bằng chữ hoa Y.</vt:lpstr>
      <vt:lpstr>Có tất cả bao nhiêu chữ hoa Y/Y?</vt:lpstr>
      <vt:lpstr>Dặn dò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Cool Melly Daily Activities</dc:title>
  <dc:creator>PC</dc:creator>
  <cp:lastModifiedBy>Phan Thi Linh (FE FSC DN)</cp:lastModifiedBy>
  <cp:revision>38</cp:revision>
  <dcterms:modified xsi:type="dcterms:W3CDTF">2022-01-27T05:14:07Z</dcterms:modified>
</cp:coreProperties>
</file>