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257" r:id="rId2"/>
    <p:sldId id="339" r:id="rId3"/>
    <p:sldId id="341" r:id="rId4"/>
    <p:sldId id="342" r:id="rId5"/>
    <p:sldId id="343" r:id="rId6"/>
    <p:sldId id="256" r:id="rId7"/>
    <p:sldId id="344" r:id="rId8"/>
    <p:sldId id="258" r:id="rId9"/>
    <p:sldId id="259" r:id="rId10"/>
    <p:sldId id="336" r:id="rId11"/>
    <p:sldId id="337" r:id="rId12"/>
    <p:sldId id="312" r:id="rId13"/>
    <p:sldId id="260" r:id="rId14"/>
    <p:sldId id="313" r:id="rId15"/>
    <p:sldId id="314" r:id="rId16"/>
    <p:sldId id="338" r:id="rId17"/>
    <p:sldId id="345" r:id="rId18"/>
    <p:sldId id="262" r:id="rId19"/>
    <p:sldId id="335" r:id="rId20"/>
    <p:sldId id="263" r:id="rId21"/>
  </p:sldIdLst>
  <p:sldSz cx="12161838" cy="6858000"/>
  <p:notesSz cx="6858000" cy="9144000"/>
  <p:embeddedFontLs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Lato" panose="020F0502020204030203" pitchFamily="34" charset="0"/>
      <p:regular r:id="rId33"/>
      <p:bold r:id="rId34"/>
      <p:italic r:id="rId35"/>
      <p:boldItalic r:id="rId36"/>
    </p:embeddedFont>
    <p:embeddedFont>
      <p:font typeface="等线" panose="020B0604020202020204" charset="-122"/>
      <p:regular r:id="rId37"/>
      <p:bold r:id="rId38"/>
    </p:embeddedFont>
    <p:embeddedFont>
      <p:font typeface="Anaheim" panose="020B0604020202020204" charset="0"/>
      <p:regular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Exo" panose="020B0604020202020204" charset="0"/>
      <p:regular r:id="rId42"/>
      <p:bold r:id="rId43"/>
      <p:italic r:id="rId44"/>
      <p:boldItalic r:id="rId45"/>
    </p:embeddedFont>
    <p:embeddedFont>
      <p:font typeface=".VnVogue" panose="020B7200000000000000" pitchFamily="34" charset="0"/>
      <p:regular r:id="rId46"/>
    </p:embeddedFont>
    <p:embeddedFont>
      <p:font typeface="Annie Use Your Telescope" panose="020B0604020202020204" charset="0"/>
      <p:regular r:id="rId47"/>
    </p:embeddedFont>
    <p:embeddedFont>
      <p:font typeface="Barlow Condensed" panose="020B0604020202020204" charset="0"/>
      <p:regular r:id="rId48"/>
      <p:bold r:id="rId49"/>
      <p:italic r:id="rId50"/>
      <p:boldItalic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C2"/>
    <a:srgbClr val="C3E3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E831022-6AAF-4C02-9ED9-483D0646D08C}">
  <a:tblStyle styleId="{9E831022-6AAF-4C02-9ED9-483D0646D0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45" autoAdjust="0"/>
  </p:normalViewPr>
  <p:slideViewPr>
    <p:cSldViewPr snapToGrid="0">
      <p:cViewPr varScale="1">
        <p:scale>
          <a:sx n="64" d="100"/>
          <a:sy n="64" d="100"/>
        </p:scale>
        <p:origin x="9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font" Target="fonts/font28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7.xml"/><Relationship Id="rId51" Type="http://schemas.openxmlformats.org/officeDocument/2006/relationships/font" Target="fonts/font29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6" name="Google Shape;1646;gf9ee62678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7" name="Google Shape;1647;gf9ee62678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69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số để ra đáp án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đề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183536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gf9ee6267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4" name="Google Shape;1734;gf9ee6267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1421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 b, Gv nói HS tạo 1 trong 2 số là đc</a:t>
            </a:r>
          </a:p>
        </p:txBody>
      </p:sp>
    </p:spTree>
    <p:extLst>
      <p:ext uri="{BB962C8B-B14F-4D97-AF65-F5344CB8AC3E}">
        <p14:creationId xmlns:p14="http://schemas.microsoft.com/office/powerpoint/2010/main" val="3261076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f9ee62678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9" name="Google Shape;1789;gf9ee62678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1" name="Google Shape;1831;gf72f9837cb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2" name="Google Shape;1832;gf72f9837cb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977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3128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3503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510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9" name="Google Shape;160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0" name="Google Shape;161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3" name="Google Shape;1693;gfb0d0a1eae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4" name="Google Shape;1694;gfb0d0a1eae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6129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.xml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18.xml"/><Relationship Id="rId4" Type="http://schemas.openxmlformats.org/officeDocument/2006/relationships/slide" Target="../slides/slide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4" name="Google Shape;34;p2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8" name="Google Shape;48;p2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9" name="Google Shape;49;p2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50" name="Google Shape;50;p2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2" name="Google Shape;52;p2"/>
          <p:cNvSpPr txBox="1">
            <a:spLocks noGrp="1"/>
          </p:cNvSpPr>
          <p:nvPr>
            <p:ph type="ctrTitle"/>
          </p:nvPr>
        </p:nvSpPr>
        <p:spPr>
          <a:xfrm>
            <a:off x="2419799" y="1470417"/>
            <a:ext cx="7322240" cy="3040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246" b="1">
                <a:solidFill>
                  <a:srgbClr val="46246A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8197" y="4893379"/>
            <a:ext cx="5385444" cy="396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54" name="Google Shape;54;p2"/>
          <p:cNvSpPr/>
          <p:nvPr/>
        </p:nvSpPr>
        <p:spPr>
          <a:xfrm>
            <a:off x="11059906" y="5133934"/>
            <a:ext cx="2491" cy="2397"/>
          </a:xfrm>
          <a:custGeom>
            <a:avLst/>
            <a:gdLst/>
            <a:ahLst/>
            <a:cxnLst/>
            <a:rect l="l" t="t" r="r" b="b"/>
            <a:pathLst>
              <a:path w="25" h="24" extrusionOk="0">
                <a:moveTo>
                  <a:pt x="25" y="0"/>
                </a:moveTo>
                <a:cubicBezTo>
                  <a:pt x="1" y="0"/>
                  <a:pt x="1" y="12"/>
                  <a:pt x="1" y="24"/>
                </a:cubicBezTo>
                <a:cubicBezTo>
                  <a:pt x="1" y="24"/>
                  <a:pt x="1" y="12"/>
                  <a:pt x="25" y="0"/>
                </a:cubicBez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2"/>
          <p:cNvSpPr/>
          <p:nvPr/>
        </p:nvSpPr>
        <p:spPr>
          <a:xfrm>
            <a:off x="9503741" y="5883038"/>
            <a:ext cx="3686" cy="100"/>
          </a:xfrm>
          <a:custGeom>
            <a:avLst/>
            <a:gdLst/>
            <a:ahLst/>
            <a:cxnLst/>
            <a:rect l="l" t="t" r="r" b="b"/>
            <a:pathLst>
              <a:path w="37" h="1" extrusionOk="0">
                <a:moveTo>
                  <a:pt x="1" y="0"/>
                </a:moveTo>
                <a:lnTo>
                  <a:pt x="37" y="0"/>
                </a:lnTo>
                <a:lnTo>
                  <a:pt x="37" y="0"/>
                </a:lnTo>
                <a:close/>
              </a:path>
            </a:pathLst>
          </a:custGeom>
          <a:solidFill>
            <a:srgbClr val="44484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"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oogle Shape;429;p1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430" name="Google Shape;430;p1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431" name="Google Shape;431;p1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1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1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1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1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1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1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8" name="Google Shape;438;p1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9" name="Google Shape;439;p1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0" name="Google Shape;440;p1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1" name="Google Shape;441;p1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2" name="Google Shape;442;p1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3" name="Google Shape;443;p1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4" name="Google Shape;444;p1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5" name="Google Shape;445;p1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6" name="Google Shape;446;p1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7" name="Google Shape;447;p1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8" name="Google Shape;448;p1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9" name="Google Shape;449;p1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0" name="Google Shape;450;p1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1" name="Google Shape;451;p1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2" name="Google Shape;452;p1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3" name="Google Shape;453;p1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454" name="Google Shape;454;p1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1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6" name="Google Shape;456;p1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7" name="Google Shape;457;p1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8" name="Google Shape;458;p1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9" name="Google Shape;459;p1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0" name="Google Shape;460;p1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1" name="Google Shape;461;p1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2" name="Google Shape;462;p1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3" name="Google Shape;463;p1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4" name="Google Shape;464;p1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5" name="Google Shape;465;p1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6" name="Google Shape;466;p1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7" name="Google Shape;467;p1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68" name="Google Shape;468;p1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9" name="Google Shape;469;p1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470" name="Google Shape;470;p1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2" name="Google Shape;472;p13"/>
          <p:cNvSpPr txBox="1">
            <a:spLocks noGrp="1"/>
          </p:cNvSpPr>
          <p:nvPr>
            <p:ph type="title"/>
          </p:nvPr>
        </p:nvSpPr>
        <p:spPr>
          <a:xfrm>
            <a:off x="948614" y="966000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3" name="Google Shape;473;p13"/>
          <p:cNvSpPr txBox="1">
            <a:spLocks noGrp="1"/>
          </p:cNvSpPr>
          <p:nvPr>
            <p:ph type="subTitle" idx="1"/>
          </p:nvPr>
        </p:nvSpPr>
        <p:spPr>
          <a:xfrm>
            <a:off x="977982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4" name="Google Shape;474;p13"/>
          <p:cNvSpPr txBox="1">
            <a:spLocks noGrp="1"/>
          </p:cNvSpPr>
          <p:nvPr>
            <p:ph type="subTitle" idx="2"/>
          </p:nvPr>
        </p:nvSpPr>
        <p:spPr>
          <a:xfrm>
            <a:off x="1188261" y="3479400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5" name="Google Shape;475;p13"/>
          <p:cNvSpPr txBox="1">
            <a:spLocks noGrp="1"/>
          </p:cNvSpPr>
          <p:nvPr>
            <p:ph type="title" idx="3" hasCustomPrompt="1"/>
          </p:nvPr>
        </p:nvSpPr>
        <p:spPr>
          <a:xfrm>
            <a:off x="1681431" y="2528300"/>
            <a:ext cx="837922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6" name="Google Shape;476;p13"/>
          <p:cNvSpPr txBox="1">
            <a:spLocks noGrp="1"/>
          </p:cNvSpPr>
          <p:nvPr>
            <p:ph type="subTitle" idx="4"/>
          </p:nvPr>
        </p:nvSpPr>
        <p:spPr>
          <a:xfrm>
            <a:off x="3634408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77" name="Google Shape;477;p13"/>
          <p:cNvSpPr txBox="1">
            <a:spLocks noGrp="1"/>
          </p:cNvSpPr>
          <p:nvPr>
            <p:ph type="subTitle" idx="5"/>
          </p:nvPr>
        </p:nvSpPr>
        <p:spPr>
          <a:xfrm>
            <a:off x="384468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78" name="Google Shape;478;p13"/>
          <p:cNvSpPr txBox="1">
            <a:spLocks noGrp="1"/>
          </p:cNvSpPr>
          <p:nvPr>
            <p:ph type="title" idx="6" hasCustomPrompt="1"/>
          </p:nvPr>
        </p:nvSpPr>
        <p:spPr>
          <a:xfrm>
            <a:off x="4337986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79" name="Google Shape;479;p13"/>
          <p:cNvSpPr txBox="1">
            <a:spLocks noGrp="1"/>
          </p:cNvSpPr>
          <p:nvPr>
            <p:ph type="subTitle" idx="7"/>
          </p:nvPr>
        </p:nvSpPr>
        <p:spPr>
          <a:xfrm>
            <a:off x="6290834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0" name="Google Shape;480;p13"/>
          <p:cNvSpPr txBox="1">
            <a:spLocks noGrp="1"/>
          </p:cNvSpPr>
          <p:nvPr>
            <p:ph type="subTitle" idx="8"/>
          </p:nvPr>
        </p:nvSpPr>
        <p:spPr>
          <a:xfrm>
            <a:off x="6500536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1" name="Google Shape;481;p13"/>
          <p:cNvSpPr txBox="1">
            <a:spLocks noGrp="1"/>
          </p:cNvSpPr>
          <p:nvPr>
            <p:ph type="title" idx="9" hasCustomPrompt="1"/>
          </p:nvPr>
        </p:nvSpPr>
        <p:spPr>
          <a:xfrm>
            <a:off x="6994350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  <p:sp>
        <p:nvSpPr>
          <p:cNvPr id="482" name="Google Shape;482;p13"/>
          <p:cNvSpPr txBox="1">
            <a:spLocks noGrp="1"/>
          </p:cNvSpPr>
          <p:nvPr>
            <p:ph type="subTitle" idx="13"/>
          </p:nvPr>
        </p:nvSpPr>
        <p:spPr>
          <a:xfrm>
            <a:off x="8947260" y="4120896"/>
            <a:ext cx="2244833" cy="102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483" name="Google Shape;483;p13"/>
          <p:cNvSpPr txBox="1">
            <a:spLocks noGrp="1"/>
          </p:cNvSpPr>
          <p:nvPr>
            <p:ph type="subTitle" idx="14"/>
          </p:nvPr>
        </p:nvSpPr>
        <p:spPr>
          <a:xfrm>
            <a:off x="9157538" y="3479415"/>
            <a:ext cx="1824276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484" name="Google Shape;484;p13"/>
          <p:cNvSpPr txBox="1">
            <a:spLocks noGrp="1"/>
          </p:cNvSpPr>
          <p:nvPr>
            <p:ph type="title" idx="15" hasCustomPrompt="1"/>
          </p:nvPr>
        </p:nvSpPr>
        <p:spPr>
          <a:xfrm>
            <a:off x="9652278" y="2528300"/>
            <a:ext cx="839119" cy="63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99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">
    <p:spTree>
      <p:nvGrpSpPr>
        <p:cNvPr id="1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5" name="Google Shape;675;p18"/>
          <p:cNvGrpSpPr/>
          <p:nvPr/>
        </p:nvGrpSpPr>
        <p:grpSpPr>
          <a:xfrm flipH="1"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676" name="Google Shape;676;p1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677" name="Google Shape;677;p1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8" name="Google Shape;678;p1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9" name="Google Shape;679;p1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0" name="Google Shape;680;p1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1" name="Google Shape;681;p1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2" name="Google Shape;682;p1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3" name="Google Shape;683;p1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4" name="Google Shape;684;p1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5" name="Google Shape;685;p1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6" name="Google Shape;686;p1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7" name="Google Shape;687;p1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8" name="Google Shape;688;p1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9" name="Google Shape;689;p1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0" name="Google Shape;690;p1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1" name="Google Shape;691;p1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2" name="Google Shape;692;p1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3" name="Google Shape;693;p1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4" name="Google Shape;694;p1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5" name="Google Shape;695;p1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6" name="Google Shape;696;p1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7" name="Google Shape;697;p1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8" name="Google Shape;698;p1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9" name="Google Shape;699;p1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700" name="Google Shape;700;p1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14" name="Google Shape;714;p18"/>
          <p:cNvSpPr/>
          <p:nvPr/>
        </p:nvSpPr>
        <p:spPr>
          <a:xfrm>
            <a:off x="433241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15" name="Google Shape;715;p18"/>
          <p:cNvGrpSpPr/>
          <p:nvPr/>
        </p:nvGrpSpPr>
        <p:grpSpPr>
          <a:xfrm>
            <a:off x="414350" y="289309"/>
            <a:ext cx="11190814" cy="6022417"/>
            <a:chOff x="418241" y="216981"/>
            <a:chExt cx="8413926" cy="4516813"/>
          </a:xfrm>
        </p:grpSpPr>
        <p:sp>
          <p:nvSpPr>
            <p:cNvPr id="716" name="Google Shape;716;p1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1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18" name="Google Shape;718;p18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19" name="Google Shape;719;p18"/>
          <p:cNvSpPr txBox="1">
            <a:spLocks noGrp="1"/>
          </p:cNvSpPr>
          <p:nvPr>
            <p:ph type="subTitle" idx="1"/>
          </p:nvPr>
        </p:nvSpPr>
        <p:spPr>
          <a:xfrm>
            <a:off x="1246473" y="4259000"/>
            <a:ext cx="2846939" cy="110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0" name="Google Shape;720;p18"/>
          <p:cNvSpPr txBox="1">
            <a:spLocks noGrp="1"/>
          </p:cNvSpPr>
          <p:nvPr>
            <p:ph type="subTitle" idx="2"/>
          </p:nvPr>
        </p:nvSpPr>
        <p:spPr>
          <a:xfrm>
            <a:off x="1690970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1" name="Google Shape;721;p18"/>
          <p:cNvSpPr txBox="1">
            <a:spLocks noGrp="1"/>
          </p:cNvSpPr>
          <p:nvPr>
            <p:ph type="subTitle" idx="3"/>
          </p:nvPr>
        </p:nvSpPr>
        <p:spPr>
          <a:xfrm>
            <a:off x="4656218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2" name="Google Shape;722;p18"/>
          <p:cNvSpPr txBox="1">
            <a:spLocks noGrp="1"/>
          </p:cNvSpPr>
          <p:nvPr>
            <p:ph type="subTitle" idx="4"/>
          </p:nvPr>
        </p:nvSpPr>
        <p:spPr>
          <a:xfrm>
            <a:off x="5100316" y="3528800"/>
            <a:ext cx="1958742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723" name="Google Shape;723;p18"/>
          <p:cNvSpPr txBox="1">
            <a:spLocks noGrp="1"/>
          </p:cNvSpPr>
          <p:nvPr>
            <p:ph type="subTitle" idx="5"/>
          </p:nvPr>
        </p:nvSpPr>
        <p:spPr>
          <a:xfrm>
            <a:off x="8065263" y="4259000"/>
            <a:ext cx="2846939" cy="1107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724" name="Google Shape;724;p18"/>
          <p:cNvSpPr txBox="1">
            <a:spLocks noGrp="1"/>
          </p:cNvSpPr>
          <p:nvPr>
            <p:ph type="subTitle" idx="6"/>
          </p:nvPr>
        </p:nvSpPr>
        <p:spPr>
          <a:xfrm>
            <a:off x="8509761" y="3528800"/>
            <a:ext cx="1957944" cy="474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72" name="Google Shape;1472;p3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473" name="Google Shape;1473;p3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474" name="Google Shape;1474;p3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5" name="Google Shape;1475;p3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6" name="Google Shape;1476;p3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7" name="Google Shape;1477;p3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8" name="Google Shape;1478;p3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79" name="Google Shape;1479;p3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0" name="Google Shape;1480;p3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1" name="Google Shape;1481;p3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2" name="Google Shape;1482;p3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3" name="Google Shape;1483;p3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4" name="Google Shape;1484;p3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5" name="Google Shape;1485;p3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6" name="Google Shape;1486;p3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7" name="Google Shape;1487;p3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8" name="Google Shape;1488;p3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89" name="Google Shape;1489;p3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0" name="Google Shape;1490;p3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1" name="Google Shape;1491;p3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2" name="Google Shape;1492;p3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3" name="Google Shape;1493;p3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4" name="Google Shape;1494;p3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5" name="Google Shape;1495;p3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96" name="Google Shape;1496;p3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497" name="Google Shape;1497;p3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3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3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0" name="Google Shape;1500;p3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1" name="Google Shape;1501;p3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2" name="Google Shape;1502;p3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3" name="Google Shape;1503;p3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4" name="Google Shape;1504;p3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5" name="Google Shape;1505;p3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6" name="Google Shape;1506;p3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7" name="Google Shape;1507;p3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8" name="Google Shape;1508;p3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9" name="Google Shape;1509;p3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11" name="Google Shape;1511;p34"/>
          <p:cNvSpPr/>
          <p:nvPr/>
        </p:nvSpPr>
        <p:spPr>
          <a:xfrm flipH="1">
            <a:off x="764680" y="3182437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2" name="Google Shape;1512;p34"/>
          <p:cNvGrpSpPr/>
          <p:nvPr/>
        </p:nvGrpSpPr>
        <p:grpSpPr>
          <a:xfrm flipH="1">
            <a:off x="676936" y="289314"/>
            <a:ext cx="6280285" cy="3379781"/>
            <a:chOff x="418241" y="216981"/>
            <a:chExt cx="8413926" cy="4516813"/>
          </a:xfrm>
        </p:grpSpPr>
        <p:sp>
          <p:nvSpPr>
            <p:cNvPr id="1513" name="Google Shape;1513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4" name="Google Shape;1514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15" name="Google Shape;1515;p34"/>
          <p:cNvSpPr/>
          <p:nvPr/>
        </p:nvSpPr>
        <p:spPr>
          <a:xfrm flipH="1">
            <a:off x="5020691" y="5624970"/>
            <a:ext cx="6025935" cy="555321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16" name="Google Shape;1516;p34"/>
          <p:cNvGrpSpPr/>
          <p:nvPr/>
        </p:nvGrpSpPr>
        <p:grpSpPr>
          <a:xfrm flipH="1">
            <a:off x="4932948" y="2731847"/>
            <a:ext cx="6280285" cy="3379781"/>
            <a:chOff x="418241" y="216981"/>
            <a:chExt cx="8413926" cy="4516813"/>
          </a:xfrm>
        </p:grpSpPr>
        <p:sp>
          <p:nvSpPr>
            <p:cNvPr id="1517" name="Google Shape;1517;p3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8" name="Google Shape;1518;p3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 1">
  <p:cSld name="CUSTOM_13_1">
    <p:spTree>
      <p:nvGrpSpPr>
        <p:cNvPr id="1" name="Shape 1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0" name="Google Shape;152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21" name="Google Shape;152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2" name="Google Shape;152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3" name="Google Shape;152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4" name="Google Shape;152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5" name="Google Shape;152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6" name="Google Shape;152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7" name="Google Shape;152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8" name="Google Shape;152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29" name="Google Shape;152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0" name="Google Shape;153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1" name="Google Shape;153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2" name="Google Shape;153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3" name="Google Shape;153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4" name="Google Shape;153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5" name="Google Shape;153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6" name="Google Shape;153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7" name="Google Shape;153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8" name="Google Shape;153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9" name="Google Shape;153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0" name="Google Shape;154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1" name="Google Shape;154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2" name="Google Shape;154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3" name="Google Shape;154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4" name="Google Shape;154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45" name="Google Shape;154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3" name="Google Shape;155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4" name="Google Shape;155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5" name="Google Shape;155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6" name="Google Shape;155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7" name="Google Shape;155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8" name="Google Shape;155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9" name="Google Shape;1559;p35"/>
          <p:cNvSpPr/>
          <p:nvPr/>
        </p:nvSpPr>
        <p:spPr>
          <a:xfrm flipH="1">
            <a:off x="1117687" y="5520398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0" name="Google Shape;1560;p3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61" name="Google Shape;1561;p3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62" name="Google Shape;1562;p3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3" name="Google Shape;1563;p3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4" name="Google Shape;1564;p3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5" name="Google Shape;1565;p3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6" name="Google Shape;1566;p3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7" name="Google Shape;1567;p3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8" name="Google Shape;1568;p3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9" name="Google Shape;1569;p3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0" name="Google Shape;1570;p3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1" name="Google Shape;1571;p3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2" name="Google Shape;1572;p3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3" name="Google Shape;1573;p3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4" name="Google Shape;1574;p3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5" name="Google Shape;1575;p3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6" name="Google Shape;1576;p3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7" name="Google Shape;1577;p3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8" name="Google Shape;1578;p3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9" name="Google Shape;1579;p3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0" name="Google Shape;1580;p3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1" name="Google Shape;1581;p3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2" name="Google Shape;1582;p3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3" name="Google Shape;1583;p3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4" name="Google Shape;1584;p3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585" name="Google Shape;1585;p3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99" name="Google Shape;1599;p35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600" name="Google Shape;1600;p3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Your main point">
  <p:cSld name="Your main point">
    <p:bg>
      <p:bgPr>
        <a:solidFill>
          <a:schemeClr val="accent6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7"/>
          <p:cNvSpPr/>
          <p:nvPr/>
        </p:nvSpPr>
        <p:spPr>
          <a:xfrm flipH="1">
            <a:off x="496424" y="179663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7"/>
          <p:cNvSpPr/>
          <p:nvPr/>
        </p:nvSpPr>
        <p:spPr>
          <a:xfrm flipH="1">
            <a:off x="579989" y="232599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7"/>
          <p:cNvSpPr/>
          <p:nvPr/>
        </p:nvSpPr>
        <p:spPr>
          <a:xfrm flipH="1">
            <a:off x="236678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7"/>
          <p:cNvSpPr/>
          <p:nvPr/>
        </p:nvSpPr>
        <p:spPr>
          <a:xfrm flipH="1">
            <a:off x="2431467" y="245432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7"/>
          <p:cNvSpPr/>
          <p:nvPr/>
        </p:nvSpPr>
        <p:spPr>
          <a:xfrm flipH="1">
            <a:off x="4246740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7"/>
          <p:cNvSpPr/>
          <p:nvPr/>
        </p:nvSpPr>
        <p:spPr>
          <a:xfrm flipH="1">
            <a:off x="4330954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135;p7"/>
          <p:cNvSpPr/>
          <p:nvPr/>
        </p:nvSpPr>
        <p:spPr>
          <a:xfrm flipH="1">
            <a:off x="6126697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7"/>
          <p:cNvSpPr/>
          <p:nvPr/>
        </p:nvSpPr>
        <p:spPr>
          <a:xfrm flipH="1">
            <a:off x="6212838" y="243828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137;p7"/>
          <p:cNvSpPr/>
          <p:nvPr/>
        </p:nvSpPr>
        <p:spPr>
          <a:xfrm flipH="1">
            <a:off x="8006656" y="179659"/>
            <a:ext cx="1793550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7"/>
          <p:cNvSpPr/>
          <p:nvPr/>
        </p:nvSpPr>
        <p:spPr>
          <a:xfrm flipH="1">
            <a:off x="8085123" y="248640"/>
            <a:ext cx="1634747" cy="630457"/>
          </a:xfrm>
          <a:custGeom>
            <a:avLst/>
            <a:gdLst/>
            <a:ahLst/>
            <a:cxnLst/>
            <a:rect l="l" t="t" r="r" b="b"/>
            <a:pathLst>
              <a:path w="1872915" h="630457" extrusionOk="0">
                <a:moveTo>
                  <a:pt x="1417244" y="0"/>
                </a:moveTo>
                <a:lnTo>
                  <a:pt x="947286" y="0"/>
                </a:lnTo>
                <a:lnTo>
                  <a:pt x="925629" y="0"/>
                </a:lnTo>
                <a:lnTo>
                  <a:pt x="455671" y="0"/>
                </a:lnTo>
                <a:cubicBezTo>
                  <a:pt x="282905" y="0"/>
                  <a:pt x="142850" y="140055"/>
                  <a:pt x="142850" y="312821"/>
                </a:cubicBezTo>
                <a:lnTo>
                  <a:pt x="151598" y="478859"/>
                </a:lnTo>
                <a:cubicBezTo>
                  <a:pt x="151598" y="562584"/>
                  <a:pt x="83725" y="630457"/>
                  <a:pt x="0" y="630457"/>
                </a:cubicBezTo>
                <a:lnTo>
                  <a:pt x="936458" y="627898"/>
                </a:lnTo>
                <a:lnTo>
                  <a:pt x="1872915" y="630457"/>
                </a:lnTo>
                <a:cubicBezTo>
                  <a:pt x="1789190" y="630457"/>
                  <a:pt x="1721317" y="562584"/>
                  <a:pt x="1721317" y="478859"/>
                </a:cubicBezTo>
                <a:lnTo>
                  <a:pt x="1730065" y="312821"/>
                </a:lnTo>
                <a:cubicBezTo>
                  <a:pt x="1730065" y="140055"/>
                  <a:pt x="1590010" y="0"/>
                  <a:pt x="1417244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139;p7"/>
          <p:cNvSpPr/>
          <p:nvPr/>
        </p:nvSpPr>
        <p:spPr>
          <a:xfrm flipH="1">
            <a:off x="168025" y="171638"/>
            <a:ext cx="11790583" cy="6481022"/>
          </a:xfrm>
          <a:custGeom>
            <a:avLst/>
            <a:gdLst/>
            <a:ahLst/>
            <a:cxnLst/>
            <a:rect l="l" t="t" r="r" b="b"/>
            <a:pathLst>
              <a:path w="11819824" h="6481022" extrusionOk="0">
                <a:moveTo>
                  <a:pt x="1633926" y="0"/>
                </a:moveTo>
                <a:lnTo>
                  <a:pt x="1183081" y="0"/>
                </a:lnTo>
                <a:lnTo>
                  <a:pt x="1162304" y="0"/>
                </a:lnTo>
                <a:lnTo>
                  <a:pt x="711459" y="0"/>
                </a:lnTo>
                <a:cubicBezTo>
                  <a:pt x="545719" y="0"/>
                  <a:pt x="411360" y="140055"/>
                  <a:pt x="411360" y="312821"/>
                </a:cubicBezTo>
                <a:lnTo>
                  <a:pt x="419753" y="478859"/>
                </a:lnTo>
                <a:cubicBezTo>
                  <a:pt x="419753" y="541653"/>
                  <a:pt x="383127" y="595530"/>
                  <a:pt x="330929" y="618544"/>
                </a:cubicBezTo>
                <a:lnTo>
                  <a:pt x="281899" y="628862"/>
                </a:lnTo>
                <a:lnTo>
                  <a:pt x="227591" y="628862"/>
                </a:lnTo>
                <a:cubicBezTo>
                  <a:pt x="101896" y="628862"/>
                  <a:pt x="0" y="730758"/>
                  <a:pt x="0" y="856453"/>
                </a:cubicBezTo>
                <a:lnTo>
                  <a:pt x="0" y="6253431"/>
                </a:lnTo>
                <a:cubicBezTo>
                  <a:pt x="0" y="6379126"/>
                  <a:pt x="101896" y="6481022"/>
                  <a:pt x="227591" y="6481022"/>
                </a:cubicBezTo>
                <a:lnTo>
                  <a:pt x="11592233" y="6481022"/>
                </a:lnTo>
                <a:cubicBezTo>
                  <a:pt x="11717928" y="6481022"/>
                  <a:pt x="11819824" y="6379126"/>
                  <a:pt x="11819824" y="6253431"/>
                </a:cubicBezTo>
                <a:lnTo>
                  <a:pt x="11819824" y="856453"/>
                </a:lnTo>
                <a:cubicBezTo>
                  <a:pt x="11819824" y="730758"/>
                  <a:pt x="11717928" y="628862"/>
                  <a:pt x="11592233" y="628862"/>
                </a:cubicBezTo>
                <a:lnTo>
                  <a:pt x="2063486" y="628862"/>
                </a:lnTo>
                <a:lnTo>
                  <a:pt x="2014456" y="618544"/>
                </a:lnTo>
                <a:cubicBezTo>
                  <a:pt x="1962258" y="595530"/>
                  <a:pt x="1925632" y="541653"/>
                  <a:pt x="1925632" y="478859"/>
                </a:cubicBezTo>
                <a:lnTo>
                  <a:pt x="1934025" y="312821"/>
                </a:lnTo>
                <a:cubicBezTo>
                  <a:pt x="1934025" y="140055"/>
                  <a:pt x="1799666" y="0"/>
                  <a:pt x="16339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ffectLst>
            <a:outerShdw blurRad="50800" dist="38100" dir="16200000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7"/>
          <p:cNvSpPr/>
          <p:nvPr/>
        </p:nvSpPr>
        <p:spPr>
          <a:xfrm>
            <a:off x="294447" y="250245"/>
            <a:ext cx="11557154" cy="6302794"/>
          </a:xfrm>
          <a:custGeom>
            <a:avLst/>
            <a:gdLst/>
            <a:ahLst/>
            <a:cxnLst/>
            <a:rect l="l" t="t" r="r" b="b"/>
            <a:pathLst>
              <a:path w="12873129" h="6481022" extrusionOk="0">
                <a:moveTo>
                  <a:pt x="12110335" y="0"/>
                </a:moveTo>
                <a:lnTo>
                  <a:pt x="11659489" y="0"/>
                </a:lnTo>
                <a:lnTo>
                  <a:pt x="11638713" y="0"/>
                </a:lnTo>
                <a:lnTo>
                  <a:pt x="11187868" y="0"/>
                </a:lnTo>
                <a:cubicBezTo>
                  <a:pt x="11022128" y="0"/>
                  <a:pt x="10887769" y="140055"/>
                  <a:pt x="10887769" y="312821"/>
                </a:cubicBezTo>
                <a:lnTo>
                  <a:pt x="10896162" y="478859"/>
                </a:lnTo>
                <a:cubicBezTo>
                  <a:pt x="10896162" y="541653"/>
                  <a:pt x="10859536" y="595530"/>
                  <a:pt x="10807338" y="618544"/>
                </a:cubicBezTo>
                <a:lnTo>
                  <a:pt x="10758308" y="628862"/>
                </a:lnTo>
                <a:lnTo>
                  <a:pt x="227592" y="628862"/>
                </a:lnTo>
                <a:cubicBezTo>
                  <a:pt x="101897" y="628862"/>
                  <a:pt x="0" y="701097"/>
                  <a:pt x="0" y="826792"/>
                </a:cubicBezTo>
                <a:cubicBezTo>
                  <a:pt x="5347" y="2610954"/>
                  <a:pt x="10693" y="4395115"/>
                  <a:pt x="16040" y="6179277"/>
                </a:cubicBezTo>
                <a:cubicBezTo>
                  <a:pt x="16040" y="6304972"/>
                  <a:pt x="80509" y="6476078"/>
                  <a:pt x="206204" y="6476078"/>
                </a:cubicBezTo>
                <a:lnTo>
                  <a:pt x="12645538" y="6481022"/>
                </a:lnTo>
                <a:cubicBezTo>
                  <a:pt x="12771233" y="6481022"/>
                  <a:pt x="12873129" y="6379126"/>
                  <a:pt x="12873129" y="6253431"/>
                </a:cubicBezTo>
                <a:lnTo>
                  <a:pt x="12873129" y="856453"/>
                </a:lnTo>
                <a:cubicBezTo>
                  <a:pt x="12873129" y="730758"/>
                  <a:pt x="12771233" y="628862"/>
                  <a:pt x="12645538" y="628862"/>
                </a:cubicBezTo>
                <a:lnTo>
                  <a:pt x="12539895" y="628862"/>
                </a:lnTo>
                <a:lnTo>
                  <a:pt x="12490865" y="618544"/>
                </a:lnTo>
                <a:cubicBezTo>
                  <a:pt x="12438667" y="595530"/>
                  <a:pt x="12402041" y="541653"/>
                  <a:pt x="12402041" y="478859"/>
                </a:cubicBezTo>
                <a:lnTo>
                  <a:pt x="12410433" y="312821"/>
                </a:lnTo>
                <a:cubicBezTo>
                  <a:pt x="12410433" y="140055"/>
                  <a:pt x="12276074" y="0"/>
                  <a:pt x="12110335" y="0"/>
                </a:cubicBezTo>
                <a:close/>
              </a:path>
            </a:pathLst>
          </a:custGeom>
          <a:noFill/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905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199" tIns="45587" rIns="91199" bIns="45587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795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7"/>
          <p:cNvSpPr txBox="1">
            <a:spLocks noGrp="1"/>
          </p:cNvSpPr>
          <p:nvPr>
            <p:ph type="sldNum" idx="12"/>
          </p:nvPr>
        </p:nvSpPr>
        <p:spPr>
          <a:xfrm>
            <a:off x="11268663" y="6217622"/>
            <a:ext cx="72989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 rtl="0">
              <a:buNone/>
              <a:defRPr sz="1297">
                <a:solidFill>
                  <a:schemeClr val="dk2"/>
                </a:solidFill>
              </a:defRPr>
            </a:lvl1pPr>
            <a:lvl2pPr lvl="1" algn="r" rtl="0">
              <a:buNone/>
              <a:defRPr sz="1297">
                <a:solidFill>
                  <a:schemeClr val="dk2"/>
                </a:solidFill>
              </a:defRPr>
            </a:lvl2pPr>
            <a:lvl3pPr lvl="2" algn="r" rtl="0">
              <a:buNone/>
              <a:defRPr sz="1297">
                <a:solidFill>
                  <a:schemeClr val="dk2"/>
                </a:solidFill>
              </a:defRPr>
            </a:lvl3pPr>
            <a:lvl4pPr lvl="3" algn="r" rtl="0">
              <a:buNone/>
              <a:defRPr sz="1297">
                <a:solidFill>
                  <a:schemeClr val="dk2"/>
                </a:solidFill>
              </a:defRPr>
            </a:lvl4pPr>
            <a:lvl5pPr lvl="4" algn="r" rtl="0">
              <a:buNone/>
              <a:defRPr sz="1297">
                <a:solidFill>
                  <a:schemeClr val="dk2"/>
                </a:solidFill>
              </a:defRPr>
            </a:lvl5pPr>
            <a:lvl6pPr lvl="5" algn="r" rtl="0">
              <a:buNone/>
              <a:defRPr sz="1297">
                <a:solidFill>
                  <a:schemeClr val="dk2"/>
                </a:solidFill>
              </a:defRPr>
            </a:lvl6pPr>
            <a:lvl7pPr lvl="6" algn="r" rtl="0">
              <a:buNone/>
              <a:defRPr sz="1297">
                <a:solidFill>
                  <a:schemeClr val="dk2"/>
                </a:solidFill>
              </a:defRPr>
            </a:lvl7pPr>
            <a:lvl8pPr lvl="7" algn="r" rtl="0">
              <a:buNone/>
              <a:defRPr sz="1297">
                <a:solidFill>
                  <a:schemeClr val="dk2"/>
                </a:solidFill>
              </a:defRPr>
            </a:lvl8pPr>
            <a:lvl9pPr lvl="8" algn="r" rtl="0">
              <a:buNone/>
              <a:defRPr sz="1297">
                <a:solidFill>
                  <a:schemeClr val="dk2"/>
                </a:solidFill>
              </a:defRPr>
            </a:lvl9pPr>
          </a:lstStyle>
          <a:p>
            <a:pPr defTabSz="912114">
              <a:defRPr/>
            </a:pPr>
            <a:fld id="{00000000-1234-1234-1234-123412341234}" type="slidenum">
              <a:rPr lang="en" smtClean="0">
                <a:solidFill>
                  <a:srgbClr val="1E4E79"/>
                </a:solidFill>
                <a:ea typeface="+mn-ea"/>
              </a:rPr>
              <a:pPr defTabSz="912114">
                <a:defRPr/>
              </a:pPr>
              <a:t>‹#›</a:t>
            </a:fld>
            <a:endParaRPr lang="en">
              <a:solidFill>
                <a:srgbClr val="1E4E79"/>
              </a:solidFill>
              <a:ea typeface="+mn-ea"/>
            </a:endParaRPr>
          </a:p>
        </p:txBody>
      </p:sp>
      <p:sp>
        <p:nvSpPr>
          <p:cNvPr id="142" name="Google Shape;142;p7"/>
          <p:cNvSpPr txBox="1">
            <a:spLocks noGrp="1"/>
          </p:cNvSpPr>
          <p:nvPr>
            <p:ph type="title"/>
          </p:nvPr>
        </p:nvSpPr>
        <p:spPr>
          <a:xfrm>
            <a:off x="6093587" y="1198525"/>
            <a:ext cx="5506045" cy="665100"/>
          </a:xfrm>
          <a:prstGeom prst="rect">
            <a:avLst/>
          </a:prstGeom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Boogaloo"/>
              <a:buNone/>
              <a:defRPr sz="3691">
                <a:solidFill>
                  <a:schemeClr val="lt1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143" name="Google Shape;143;p7"/>
          <p:cNvSpPr txBox="1">
            <a:spLocks noGrp="1"/>
          </p:cNvSpPr>
          <p:nvPr>
            <p:ph type="body" idx="1"/>
          </p:nvPr>
        </p:nvSpPr>
        <p:spPr>
          <a:xfrm>
            <a:off x="6093587" y="2063905"/>
            <a:ext cx="5506045" cy="4261500"/>
          </a:xfrm>
          <a:prstGeom prst="rect">
            <a:avLst/>
          </a:prstGeom>
          <a:effectLst>
            <a:outerShdw blurRad="57150" dist="19050" dir="5400000" algn="bl" rotWithShape="0">
              <a:srgbClr val="000000">
                <a:alpha val="58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marL="456057" lvl="0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1pPr>
            <a:lvl2pPr marL="912114" lvl="1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2pPr>
            <a:lvl3pPr marL="1368171" lvl="2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3pPr>
            <a:lvl4pPr marL="1824228" lvl="3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4pPr>
            <a:lvl5pPr marL="2280285" lvl="4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5pPr>
            <a:lvl6pPr marL="2736342" lvl="5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6pPr>
            <a:lvl7pPr marL="3192399" lvl="6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●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7pPr>
            <a:lvl8pPr marL="3648456" lvl="7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○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8pPr>
            <a:lvl9pPr marL="4104513" lvl="8" indent="-38004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ekko"/>
              <a:buChar char="■"/>
              <a:defRPr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>
            <a:endParaRPr/>
          </a:p>
        </p:txBody>
      </p:sp>
      <p:sp>
        <p:nvSpPr>
          <p:cNvPr id="144" name="Google Shape;144;p7">
            <a:hlinkClick r:id="rId2" action="ppaction://hlinksldjump"/>
          </p:cNvPr>
          <p:cNvSpPr txBox="1"/>
          <p:nvPr/>
        </p:nvSpPr>
        <p:spPr>
          <a:xfrm>
            <a:off x="723306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Welcome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5" name="Google Shape;145;p7">
            <a:hlinkClick r:id="rId3" action="ppaction://hlinksldjump"/>
          </p:cNvPr>
          <p:cNvSpPr txBox="1"/>
          <p:nvPr/>
        </p:nvSpPr>
        <p:spPr>
          <a:xfrm>
            <a:off x="2614835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Monday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46" name="Google Shape;146;p7">
            <a:hlinkClick r:id="rId4" action="ppaction://hlinksldjump"/>
          </p:cNvPr>
          <p:cNvSpPr txBox="1"/>
          <p:nvPr/>
        </p:nvSpPr>
        <p:spPr>
          <a:xfrm>
            <a:off x="4506364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Tuesday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7" name="Google Shape;147;p7">
            <a:hlinkClick r:id="rId2" action="ppaction://hlinksldjump"/>
          </p:cNvPr>
          <p:cNvSpPr txBox="1"/>
          <p:nvPr/>
        </p:nvSpPr>
        <p:spPr>
          <a:xfrm>
            <a:off x="6212741" y="211888"/>
            <a:ext cx="1634845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Wednesday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8" name="Google Shape;148;p7">
            <a:hlinkClick r:id="rId5" action="ppaction://hlinksldjump"/>
          </p:cNvPr>
          <p:cNvSpPr txBox="1"/>
          <p:nvPr/>
        </p:nvSpPr>
        <p:spPr>
          <a:xfrm>
            <a:off x="8289422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Thursday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149" name="Google Shape;149;p7">
            <a:hlinkClick r:id="" action="ppaction://noaction"/>
          </p:cNvPr>
          <p:cNvSpPr txBox="1"/>
          <p:nvPr/>
        </p:nvSpPr>
        <p:spPr>
          <a:xfrm>
            <a:off x="10180951" y="211875"/>
            <a:ext cx="1268853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199" tIns="91199" rIns="91199" bIns="91199" anchor="ctr" anchorCtr="0">
            <a:noAutofit/>
          </a:bodyPr>
          <a:lstStyle/>
          <a:p>
            <a:pPr marL="0" marR="0" lvl="0" indent="0" algn="ctr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494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Boogaloo"/>
                <a:ea typeface="Boogaloo"/>
                <a:cs typeface="Boogaloo"/>
                <a:sym typeface="Boogaloo"/>
              </a:rPr>
              <a:t>Friday</a:t>
            </a:r>
            <a:endParaRPr kumimoji="0" sz="2494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50" name="Google Shape;150;p7"/>
          <p:cNvSpPr txBox="1"/>
          <p:nvPr/>
        </p:nvSpPr>
        <p:spPr>
          <a:xfrm rot="5400000" flipH="1">
            <a:off x="-753939" y="557551"/>
            <a:ext cx="1579800" cy="343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199" tIns="91199" rIns="91199" bIns="91199" anchor="b" anchorCtr="0">
            <a:noAutofit/>
          </a:bodyPr>
          <a:lstStyle/>
          <a:p>
            <a:pPr marL="0" marR="0" lvl="0" indent="0" algn="l" defTabSz="9121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97" b="0" i="0" u="none" strike="noStrike" kern="0" cap="none" spc="0" normalizeH="0" baseline="0" noProof="0">
                <a:ln>
                  <a:noFill/>
                </a:ln>
                <a:solidFill>
                  <a:srgbClr val="96A5E0"/>
                </a:solidFill>
                <a:effectLst/>
                <a:uLnTx/>
                <a:uFillTx/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 kumimoji="0" sz="1297" b="0" i="0" u="none" strike="noStrike" kern="0" cap="none" spc="0" normalizeH="0" baseline="0" noProof="0">
              <a:ln>
                <a:noFill/>
              </a:ln>
              <a:solidFill>
                <a:srgbClr val="96A5E0"/>
              </a:solidFill>
              <a:effectLst/>
              <a:uLnTx/>
              <a:uFillTx/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1026950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882127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3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58" name="Google Shape;58;p3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59" name="Google Shape;59;p3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4" name="Google Shape;64;p3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5" name="Google Shape;65;p3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6" name="Google Shape;66;p3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7" name="Google Shape;67;p3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8" name="Google Shape;68;p3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9" name="Google Shape;69;p3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0" name="Google Shape;70;p3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1" name="Google Shape;71;p3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2" name="Google Shape;72;p3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3" name="Google Shape;73;p3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4" name="Google Shape;74;p3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" name="Google Shape;75;p3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" name="Google Shape;76;p3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" name="Google Shape;77;p3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" name="Google Shape;78;p3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9" name="Google Shape;79;p3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0" name="Google Shape;80;p3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1" name="Google Shape;81;p3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82" name="Google Shape;82;p3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6" name="Google Shape;96;p3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7" name="Google Shape;97;p3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98" name="Google Shape;98;p3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00" name="Google Shape;100;p3"/>
          <p:cNvSpPr txBox="1">
            <a:spLocks noGrp="1"/>
          </p:cNvSpPr>
          <p:nvPr>
            <p:ph type="title"/>
          </p:nvPr>
        </p:nvSpPr>
        <p:spPr>
          <a:xfrm>
            <a:off x="4701207" y="2114500"/>
            <a:ext cx="4312106" cy="144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11305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subTitle" idx="1"/>
          </p:nvPr>
        </p:nvSpPr>
        <p:spPr>
          <a:xfrm>
            <a:off x="4701207" y="3657767"/>
            <a:ext cx="4970872" cy="4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  <p:sp>
        <p:nvSpPr>
          <p:cNvPr id="102" name="Google Shape;102;p3"/>
          <p:cNvSpPr txBox="1">
            <a:spLocks noGrp="1"/>
          </p:cNvSpPr>
          <p:nvPr>
            <p:ph type="title" idx="2" hasCustomPrompt="1"/>
          </p:nvPr>
        </p:nvSpPr>
        <p:spPr>
          <a:xfrm>
            <a:off x="2128438" y="2114500"/>
            <a:ext cx="2275956" cy="2080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130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p4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05" name="Google Shape;105;p4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06" name="Google Shape;106;p4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" name="Google Shape;107;p4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" name="Google Shape;108;p4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" name="Google Shape;109;p4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0" name="Google Shape;110;p4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1" name="Google Shape;111;p4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2" name="Google Shape;112;p4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3" name="Google Shape;113;p4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4" name="Google Shape;114;p4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5" name="Google Shape;115;p4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6" name="Google Shape;116;p4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7" name="Google Shape;117;p4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8" name="Google Shape;118;p4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9" name="Google Shape;119;p4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0" name="Google Shape;120;p4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1" name="Google Shape;121;p4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2" name="Google Shape;122;p4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3" name="Google Shape;123;p4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4" name="Google Shape;124;p4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5" name="Google Shape;125;p4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" name="Google Shape;126;p4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" name="Google Shape;127;p4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" name="Google Shape;128;p4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29" name="Google Shape;129;p4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" name="Google Shape;130;p4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" name="Google Shape;131;p4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" name="Google Shape;132;p4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" name="Google Shape;133;p4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" name="Google Shape;134;p4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" name="Google Shape;135;p4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" name="Google Shape;136;p4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" name="Google Shape;137;p4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" name="Google Shape;138;p4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" name="Google Shape;139;p4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" name="Google Shape;140;p4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" name="Google Shape;141;p4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" name="Google Shape;142;p4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3" name="Google Shape;143;p4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4" name="Google Shape;144;p4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45" name="Google Shape;145;p4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6" name="Google Shape;146;p4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47" name="Google Shape;147;p4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4"/>
          <p:cNvSpPr txBox="1">
            <a:spLocks noGrp="1"/>
          </p:cNvSpPr>
          <p:nvPr>
            <p:ph type="subTitle" idx="1"/>
          </p:nvPr>
        </p:nvSpPr>
        <p:spPr>
          <a:xfrm>
            <a:off x="1208603" y="1761600"/>
            <a:ext cx="9744633" cy="41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naheim"/>
              <a:buAutoNum type="arabicPeriod"/>
              <a:defRPr sz="1596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3724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 sz="3724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 sz="372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5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151" name="Google Shape;151;p5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152" name="Google Shape;152;p5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3" name="Google Shape;153;p5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4" name="Google Shape;154;p5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5" name="Google Shape;155;p5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6" name="Google Shape;156;p5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7" name="Google Shape;157;p5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8" name="Google Shape;158;p5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9" name="Google Shape;159;p5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0" name="Google Shape;160;p5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1" name="Google Shape;161;p5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2" name="Google Shape;162;p5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3" name="Google Shape;163;p5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4" name="Google Shape;164;p5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5" name="Google Shape;165;p5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6" name="Google Shape;166;p5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" name="Google Shape;167;p5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" name="Google Shape;168;p5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9" name="Google Shape;169;p5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0" name="Google Shape;170;p5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" name="Google Shape;171;p5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2" name="Google Shape;172;p5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3" name="Google Shape;173;p5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4" name="Google Shape;174;p5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5" name="Google Shape;175;p5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9" name="Google Shape;189;p5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" name="Google Shape;190;p5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191" name="Google Shape;191;p5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5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3" name="Google Shape;193;p5"/>
          <p:cNvSpPr txBox="1">
            <a:spLocks noGrp="1"/>
          </p:cNvSpPr>
          <p:nvPr>
            <p:ph type="subTitle" idx="1"/>
          </p:nvPr>
        </p:nvSpPr>
        <p:spPr>
          <a:xfrm>
            <a:off x="1786170" y="3995829"/>
            <a:ext cx="3851648" cy="1366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R="121615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4" name="Google Shape;194;p5"/>
          <p:cNvSpPr txBox="1">
            <a:spLocks noGrp="1"/>
          </p:cNvSpPr>
          <p:nvPr>
            <p:ph type="subTitle" idx="2"/>
          </p:nvPr>
        </p:nvSpPr>
        <p:spPr>
          <a:xfrm>
            <a:off x="2827987" y="3259433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5" name="Google Shape;195;p5"/>
          <p:cNvSpPr txBox="1">
            <a:spLocks noGrp="1"/>
          </p:cNvSpPr>
          <p:nvPr>
            <p:ph type="subTitle" idx="3"/>
          </p:nvPr>
        </p:nvSpPr>
        <p:spPr>
          <a:xfrm>
            <a:off x="6525741" y="3991664"/>
            <a:ext cx="3855239" cy="1365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6" name="Google Shape;196;p5"/>
          <p:cNvSpPr txBox="1">
            <a:spLocks noGrp="1"/>
          </p:cNvSpPr>
          <p:nvPr>
            <p:ph type="subTitle" idx="4"/>
          </p:nvPr>
        </p:nvSpPr>
        <p:spPr>
          <a:xfrm>
            <a:off x="7569353" y="3255267"/>
            <a:ext cx="1768015" cy="474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Exo"/>
              <a:buNone/>
              <a:defRPr b="1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Exo"/>
              <a:buNone/>
              <a:defRPr b="1">
                <a:solidFill>
                  <a:schemeClr val="accent3"/>
                </a:solidFill>
                <a:latin typeface="Exo"/>
                <a:ea typeface="Exo"/>
                <a:cs typeface="Exo"/>
                <a:sym typeface="Exo"/>
              </a:defRPr>
            </a:lvl9pPr>
          </a:lstStyle>
          <a:p>
            <a:endParaRPr/>
          </a:p>
        </p:txBody>
      </p:sp>
      <p:sp>
        <p:nvSpPr>
          <p:cNvPr id="197" name="Google Shape;197;p5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84" name="Google Shape;284;p7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285" name="Google Shape;285;p7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87" name="Google Shape;287;p7"/>
          <p:cNvSpPr txBox="1">
            <a:spLocks noGrp="1"/>
          </p:cNvSpPr>
          <p:nvPr>
            <p:ph type="title"/>
          </p:nvPr>
        </p:nvSpPr>
        <p:spPr>
          <a:xfrm>
            <a:off x="948614" y="963168"/>
            <a:ext cx="10264543" cy="7636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5320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8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290" name="Google Shape;290;p8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91" name="Google Shape;291;p8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8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3" name="Google Shape;293;p8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4" name="Google Shape;294;p8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5" name="Google Shape;295;p8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8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8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8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9" name="Google Shape;299;p8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0" name="Google Shape;300;p8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1" name="Google Shape;301;p8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2" name="Google Shape;302;p8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3" name="Google Shape;303;p8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4" name="Google Shape;304;p8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5" name="Google Shape;305;p8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6" name="Google Shape;306;p8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7" name="Google Shape;307;p8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8" name="Google Shape;308;p8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9" name="Google Shape;309;p8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0" name="Google Shape;310;p8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1" name="Google Shape;311;p8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2" name="Google Shape;312;p8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3" name="Google Shape;313;p8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14" name="Google Shape;314;p8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5" name="Google Shape;315;p8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6" name="Google Shape;316;p8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7" name="Google Shape;317;p8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8" name="Google Shape;318;p8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9" name="Google Shape;319;p8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0" name="Google Shape;320;p8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1" name="Google Shape;321;p8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2" name="Google Shape;322;p8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3" name="Google Shape;323;p8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28" name="Google Shape;328;p8"/>
          <p:cNvSpPr/>
          <p:nvPr/>
        </p:nvSpPr>
        <p:spPr>
          <a:xfrm>
            <a:off x="575165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29" name="Google Shape;329;p8"/>
          <p:cNvGrpSpPr/>
          <p:nvPr/>
        </p:nvGrpSpPr>
        <p:grpSpPr>
          <a:xfrm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30" name="Google Shape;330;p8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1" name="Google Shape;331;p8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2" name="Google Shape;332;p8"/>
          <p:cNvSpPr txBox="1">
            <a:spLocks noGrp="1"/>
          </p:cNvSpPr>
          <p:nvPr>
            <p:ph type="title"/>
          </p:nvPr>
        </p:nvSpPr>
        <p:spPr>
          <a:xfrm>
            <a:off x="2102985" y="2351000"/>
            <a:ext cx="7955869" cy="1804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10640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accent2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" name="Google Shape;334;p9"/>
          <p:cNvGrpSpPr/>
          <p:nvPr/>
        </p:nvGrpSpPr>
        <p:grpSpPr>
          <a:xfrm>
            <a:off x="-200" y="18400"/>
            <a:ext cx="12161838" cy="6821200"/>
            <a:chOff x="-150" y="13800"/>
            <a:chExt cx="9144000" cy="5115900"/>
          </a:xfrm>
        </p:grpSpPr>
        <p:grpSp>
          <p:nvGrpSpPr>
            <p:cNvPr id="335" name="Google Shape;335;p9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336" name="Google Shape;336;p9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7" name="Google Shape;337;p9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8" name="Google Shape;338;p9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9" name="Google Shape;339;p9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0" name="Google Shape;340;p9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1" name="Google Shape;341;p9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2" name="Google Shape;342;p9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3" name="Google Shape;343;p9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4" name="Google Shape;344;p9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5" name="Google Shape;345;p9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6" name="Google Shape;346;p9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7" name="Google Shape;347;p9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8" name="Google Shape;348;p9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9" name="Google Shape;349;p9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0" name="Google Shape;350;p9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1" name="Google Shape;351;p9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2" name="Google Shape;352;p9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3" name="Google Shape;353;p9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4" name="Google Shape;354;p9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5" name="Google Shape;355;p9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6" name="Google Shape;356;p9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7" name="Google Shape;357;p9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8" name="Google Shape;358;p9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59" name="Google Shape;359;p9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9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9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9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9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9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9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9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7" name="Google Shape;367;p9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8" name="Google Shape;368;p9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9" name="Google Shape;369;p9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0" name="Google Shape;370;p9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1" name="Google Shape;371;p9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2" name="Google Shape;372;p9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73" name="Google Shape;373;p9"/>
          <p:cNvSpPr/>
          <p:nvPr/>
        </p:nvSpPr>
        <p:spPr>
          <a:xfrm flipH="1">
            <a:off x="989739" y="5457031"/>
            <a:ext cx="10738459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74" name="Google Shape;374;p9"/>
          <p:cNvGrpSpPr/>
          <p:nvPr/>
        </p:nvGrpSpPr>
        <p:grpSpPr>
          <a:xfrm flipH="1">
            <a:off x="556275" y="289309"/>
            <a:ext cx="11190814" cy="6022417"/>
            <a:chOff x="418241" y="216981"/>
            <a:chExt cx="8413926" cy="4516813"/>
          </a:xfrm>
        </p:grpSpPr>
        <p:sp>
          <p:nvSpPr>
            <p:cNvPr id="375" name="Google Shape;375;p9"/>
            <p:cNvSpPr/>
            <p:nvPr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77" name="Google Shape;377;p9"/>
          <p:cNvSpPr txBox="1">
            <a:spLocks noGrp="1"/>
          </p:cNvSpPr>
          <p:nvPr>
            <p:ph type="subTitle" idx="1"/>
          </p:nvPr>
        </p:nvSpPr>
        <p:spPr>
          <a:xfrm>
            <a:off x="2905395" y="3731233"/>
            <a:ext cx="6351049" cy="59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Open Sans"/>
              <a:buNone/>
              <a:defRPr sz="2128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Open Sans"/>
              <a:buNone/>
              <a:defRPr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78" name="Google Shape;378;p9"/>
          <p:cNvSpPr txBox="1">
            <a:spLocks noGrp="1"/>
          </p:cNvSpPr>
          <p:nvPr>
            <p:ph type="title"/>
          </p:nvPr>
        </p:nvSpPr>
        <p:spPr>
          <a:xfrm>
            <a:off x="3295627" y="2184667"/>
            <a:ext cx="5570585" cy="1264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ocknRoll One"/>
              <a:buNone/>
              <a:defRPr sz="12103" b="1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3724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0"/>
          <p:cNvSpPr txBox="1">
            <a:spLocks noGrp="1"/>
          </p:cNvSpPr>
          <p:nvPr>
            <p:ph type="body" idx="1"/>
          </p:nvPr>
        </p:nvSpPr>
        <p:spPr>
          <a:xfrm>
            <a:off x="2206228" y="954400"/>
            <a:ext cx="6216184" cy="150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608076" lvl="0" indent="-30403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532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593367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nie Use Your Telescope"/>
              <a:buNone/>
              <a:defRPr sz="2800" b="1">
                <a:solidFill>
                  <a:schemeClr val="dk2"/>
                </a:solidFill>
                <a:latin typeface="Annie Use Your Telescope"/>
                <a:ea typeface="Annie Use Your Telescope"/>
                <a:cs typeface="Annie Use Your Telescope"/>
                <a:sym typeface="Annie Use Your Telesco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ato"/>
              <a:buChar char="●"/>
              <a:defRPr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●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○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■"/>
              <a:def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8" r:id="rId9"/>
    <p:sldLayoutId id="2147483659" r:id="rId10"/>
    <p:sldLayoutId id="2147483664" r:id="rId11"/>
    <p:sldLayoutId id="2147483680" r:id="rId12"/>
    <p:sldLayoutId id="2147483681" r:id="rId13"/>
    <p:sldLayoutId id="2147483685" r:id="rId14"/>
    <p:sldLayoutId id="214748368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microsoft.com/office/2007/relationships/hdphoto" Target="../media/hdphoto8.wd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microsoft.com/office/2007/relationships/hdphoto" Target="../media/hdphoto7.wdp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microsoft.com/office/2007/relationships/hdphoto" Target="../media/hdphoto3.wdp"/><Relationship Id="rId3" Type="http://schemas.microsoft.com/office/2007/relationships/media" Target="../media/media2.mp3"/><Relationship Id="rId21" Type="http://schemas.openxmlformats.org/officeDocument/2006/relationships/image" Target="../media/image12.png"/><Relationship Id="rId7" Type="http://schemas.microsoft.com/office/2007/relationships/media" Target="../media/media4.mp3"/><Relationship Id="rId12" Type="http://schemas.openxmlformats.org/officeDocument/2006/relationships/image" Target="../media/image4.png"/><Relationship Id="rId17" Type="http://schemas.openxmlformats.org/officeDocument/2006/relationships/image" Target="../media/image9.png"/><Relationship Id="rId2" Type="http://schemas.microsoft.com/office/2007/relationships/media" Target="../media/media1.mp3"/><Relationship Id="rId16" Type="http://schemas.openxmlformats.org/officeDocument/2006/relationships/image" Target="../media/image8.gif"/><Relationship Id="rId20" Type="http://schemas.openxmlformats.org/officeDocument/2006/relationships/image" Target="../media/image1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1.wav"/><Relationship Id="rId5" Type="http://schemas.microsoft.com/office/2007/relationships/media" Target="../media/media3.mp3"/><Relationship Id="rId15" Type="http://schemas.openxmlformats.org/officeDocument/2006/relationships/image" Target="../media/image7.gif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6.png"/><Relationship Id="rId22" Type="http://schemas.openxmlformats.org/officeDocument/2006/relationships/audio" Target="NUL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13" Type="http://schemas.openxmlformats.org/officeDocument/2006/relationships/image" Target="../media/image13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Relationship Id="rId22" Type="http://schemas.openxmlformats.org/officeDocument/2006/relationships/audio" Target="NUL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17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16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23" Type="http://schemas.openxmlformats.org/officeDocument/2006/relationships/audio" Target="NULL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13" Type="http://schemas.openxmlformats.org/officeDocument/2006/relationships/image" Target="../media/image20.png"/><Relationship Id="rId18" Type="http://schemas.openxmlformats.org/officeDocument/2006/relationships/image" Target="../media/image10.png"/><Relationship Id="rId3" Type="http://schemas.microsoft.com/office/2007/relationships/media" Target="../media/media2.mp3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5.png"/><Relationship Id="rId17" Type="http://schemas.microsoft.com/office/2007/relationships/hdphoto" Target="../media/hdphoto3.wdp"/><Relationship Id="rId2" Type="http://schemas.microsoft.com/office/2007/relationships/media" Target="../media/media1.mp3"/><Relationship Id="rId16" Type="http://schemas.openxmlformats.org/officeDocument/2006/relationships/image" Target="../media/image21.png"/><Relationship Id="rId20" Type="http://schemas.openxmlformats.org/officeDocument/2006/relationships/image" Target="../media/image2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2.wav"/><Relationship Id="rId19" Type="http://schemas.openxmlformats.org/officeDocument/2006/relationships/image" Target="../media/image11.gif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7.gif"/><Relationship Id="rId22" Type="http://schemas.openxmlformats.org/officeDocument/2006/relationships/audio" Target="NUL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787280E3-5F4B-4E66-B931-45E5724039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34" r="1868"/>
          <a:stretch/>
        </p:blipFill>
        <p:spPr bwMode="auto">
          <a:xfrm>
            <a:off x="923168" y="1247826"/>
            <a:ext cx="10315501" cy="2831805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ED7C2BA5-C3E9-44F6-93C0-B61F07D59E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10701802" y="0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6D1538C-C9A7-4AA4-AEFB-F84C3D91483C}"/>
              </a:ext>
            </a:extLst>
          </p:cNvPr>
          <p:cNvGrpSpPr/>
          <p:nvPr/>
        </p:nvGrpSpPr>
        <p:grpSpPr>
          <a:xfrm>
            <a:off x="2835529" y="1696195"/>
            <a:ext cx="7866273" cy="2215991"/>
            <a:chOff x="2544762" y="859312"/>
            <a:chExt cx="7924800" cy="2215991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C06A1B-63E6-47E0-A321-1B2383F6019C}"/>
                </a:ext>
              </a:extLst>
            </p:cNvPr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solidFill>
                    <a:srgbClr val="FF0000"/>
                  </a:soli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10FB492-560B-4BE1-8156-E2465E297602}"/>
                </a:ext>
              </a:extLst>
            </p:cNvPr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738E1BAF-9972-467C-8464-EDF6F1A798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617245" y="4226850"/>
            <a:ext cx="4664076" cy="243420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161" name="TextBox 160">
            <a:extLst>
              <a:ext uri="{FF2B5EF4-FFF2-40B4-BE49-F238E27FC236}">
                <a16:creationId xmlns:a16="http://schemas.microsoft.com/office/drawing/2014/main" id="{326190B7-1DBA-4325-B3CC-F2DA6D429DAC}"/>
              </a:ext>
            </a:extLst>
          </p:cNvPr>
          <p:cNvSpPr txBox="1"/>
          <p:nvPr/>
        </p:nvSpPr>
        <p:spPr>
          <a:xfrm>
            <a:off x="3667839" y="4079362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328</a:t>
            </a: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7D315398-9DA8-43ED-8BC7-FD4E3244F058}"/>
              </a:ext>
            </a:extLst>
          </p:cNvPr>
          <p:cNvSpPr/>
          <p:nvPr/>
        </p:nvSpPr>
        <p:spPr>
          <a:xfrm>
            <a:off x="5679841" y="4074691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338</a:t>
            </a:r>
            <a:endParaRPr lang="en-VN" dirty="0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71F1D0B-D4A3-49FC-B676-21D0C90EC3C4}"/>
              </a:ext>
            </a:extLst>
          </p:cNvPr>
          <p:cNvSpPr/>
          <p:nvPr/>
        </p:nvSpPr>
        <p:spPr>
          <a:xfrm>
            <a:off x="4945190" y="3964963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&lt;</a:t>
            </a:r>
            <a:endParaRPr lang="en-VN" sz="3200" dirty="0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923F7555-2F45-4AD7-A4DB-277D3FDF92DC}"/>
              </a:ext>
            </a:extLst>
          </p:cNvPr>
          <p:cNvSpPr txBox="1"/>
          <p:nvPr/>
        </p:nvSpPr>
        <p:spPr>
          <a:xfrm>
            <a:off x="9218030" y="2341319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328 &lt; 338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338 &gt; 328</a:t>
            </a:r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BC51ADB7-FC1C-44D6-93C8-BF60E3361DAF}"/>
              </a:ext>
            </a:extLst>
          </p:cNvPr>
          <p:cNvGrpSpPr/>
          <p:nvPr/>
        </p:nvGrpSpPr>
        <p:grpSpPr>
          <a:xfrm>
            <a:off x="1569312" y="2240611"/>
            <a:ext cx="7080813" cy="1826846"/>
            <a:chOff x="1314480" y="4091735"/>
            <a:chExt cx="7080813" cy="182684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87917806-586D-4494-A3B0-9B6326098228}"/>
                </a:ext>
              </a:extLst>
            </p:cNvPr>
            <p:cNvSpPr/>
            <p:nvPr/>
          </p:nvSpPr>
          <p:spPr>
            <a:xfrm>
              <a:off x="1314480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750D85A-6375-4544-A611-B1D3A3055E76}"/>
                </a:ext>
              </a:extLst>
            </p:cNvPr>
            <p:cNvSpPr/>
            <p:nvPr/>
          </p:nvSpPr>
          <p:spPr>
            <a:xfrm>
              <a:off x="5311969" y="4091735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A7B7702F-058C-40D1-85F2-42FC0A653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1198" y="4351715"/>
              <a:ext cx="1002667" cy="1002667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12189FE9-C72B-4A60-ABCF-0BCCC06BC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6706" y="4487223"/>
              <a:ext cx="1002667" cy="1002667"/>
            </a:xfrm>
            <a:prstGeom prst="rect">
              <a:avLst/>
            </a:prstGeom>
          </p:spPr>
        </p:pic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5912FB8D-69B8-4E12-8428-6860D2FE5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2430" y="4361633"/>
              <a:ext cx="1002667" cy="1002667"/>
            </a:xfrm>
            <a:prstGeom prst="rect">
              <a:avLst/>
            </a:prstGeom>
          </p:spPr>
        </p:pic>
        <p:pic>
          <p:nvPicPr>
            <p:cNvPr id="172" name="Picture 171">
              <a:extLst>
                <a:ext uri="{FF2B5EF4-FFF2-40B4-BE49-F238E27FC236}">
                  <a16:creationId xmlns:a16="http://schemas.microsoft.com/office/drawing/2014/main" id="{16AE1521-2568-49B4-98B8-E725FACE4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7938" y="4497141"/>
              <a:ext cx="1002667" cy="1002667"/>
            </a:xfrm>
            <a:prstGeom prst="rect">
              <a:avLst/>
            </a:prstGeom>
          </p:spPr>
        </p:pic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8F9C24D7-346C-4E8C-98E1-CFFFD286E2AF}"/>
                </a:ext>
              </a:extLst>
            </p:cNvPr>
            <p:cNvGrpSpPr/>
            <p:nvPr/>
          </p:nvGrpSpPr>
          <p:grpSpPr>
            <a:xfrm>
              <a:off x="3564220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07" name="Rectangle 306">
                <a:extLst>
                  <a:ext uri="{FF2B5EF4-FFF2-40B4-BE49-F238E27FC236}">
                    <a16:creationId xmlns:a16="http://schemas.microsoft.com/office/drawing/2014/main" id="{1B7A798B-8960-49B9-BD0C-4D54A735ED8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8" name="Rectangle 307">
                <a:extLst>
                  <a:ext uri="{FF2B5EF4-FFF2-40B4-BE49-F238E27FC236}">
                    <a16:creationId xmlns:a16="http://schemas.microsoft.com/office/drawing/2014/main" id="{94F0F112-028D-4936-835F-9A0BCE8E7F6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9" name="Rectangle 308">
                <a:extLst>
                  <a:ext uri="{FF2B5EF4-FFF2-40B4-BE49-F238E27FC236}">
                    <a16:creationId xmlns:a16="http://schemas.microsoft.com/office/drawing/2014/main" id="{D3482678-96D8-45B9-997C-B1EAFE53605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0" name="Rectangle 309">
                <a:extLst>
                  <a:ext uri="{FF2B5EF4-FFF2-40B4-BE49-F238E27FC236}">
                    <a16:creationId xmlns:a16="http://schemas.microsoft.com/office/drawing/2014/main" id="{2C6C812B-0D67-42D1-914F-E70B9E61BA6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1" name="Rectangle 310">
                <a:extLst>
                  <a:ext uri="{FF2B5EF4-FFF2-40B4-BE49-F238E27FC236}">
                    <a16:creationId xmlns:a16="http://schemas.microsoft.com/office/drawing/2014/main" id="{27188B46-B524-4C98-9815-E06B2E229341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2" name="Rectangle 311">
                <a:extLst>
                  <a:ext uri="{FF2B5EF4-FFF2-40B4-BE49-F238E27FC236}">
                    <a16:creationId xmlns:a16="http://schemas.microsoft.com/office/drawing/2014/main" id="{F71D6952-5891-4910-AF75-71CD5E7D4C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3" name="Rectangle 312">
                <a:extLst>
                  <a:ext uri="{FF2B5EF4-FFF2-40B4-BE49-F238E27FC236}">
                    <a16:creationId xmlns:a16="http://schemas.microsoft.com/office/drawing/2014/main" id="{B8163714-F6A5-4FAF-999F-1196576E379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4" name="Rectangle 313">
                <a:extLst>
                  <a:ext uri="{FF2B5EF4-FFF2-40B4-BE49-F238E27FC236}">
                    <a16:creationId xmlns:a16="http://schemas.microsoft.com/office/drawing/2014/main" id="{271CE047-8F8B-4D40-88B4-FA2CC321F9C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5" name="Rectangle 314">
                <a:extLst>
                  <a:ext uri="{FF2B5EF4-FFF2-40B4-BE49-F238E27FC236}">
                    <a16:creationId xmlns:a16="http://schemas.microsoft.com/office/drawing/2014/main" id="{D2237821-CA8C-4772-A7C0-6716A01F32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6" name="Rectangle 315">
                <a:extLst>
                  <a:ext uri="{FF2B5EF4-FFF2-40B4-BE49-F238E27FC236}">
                    <a16:creationId xmlns:a16="http://schemas.microsoft.com/office/drawing/2014/main" id="{13F05F01-B9A3-4AD0-8DF7-36A3111C4E1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43732ACD-B897-4CC3-90E9-DACB3EAB73CE}"/>
                </a:ext>
              </a:extLst>
            </p:cNvPr>
            <p:cNvGrpSpPr/>
            <p:nvPr/>
          </p:nvGrpSpPr>
          <p:grpSpPr>
            <a:xfrm>
              <a:off x="3868135" y="4869827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299" name="Rectangle 298">
                <a:extLst>
                  <a:ext uri="{FF2B5EF4-FFF2-40B4-BE49-F238E27FC236}">
                    <a16:creationId xmlns:a16="http://schemas.microsoft.com/office/drawing/2014/main" id="{4C35DD98-49CF-4D30-B00F-F31419D1DE3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Rectangle 299">
                <a:extLst>
                  <a:ext uri="{FF2B5EF4-FFF2-40B4-BE49-F238E27FC236}">
                    <a16:creationId xmlns:a16="http://schemas.microsoft.com/office/drawing/2014/main" id="{ED137CF3-B0A5-4890-AF8F-27FFA914E153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1" name="Rectangle 300">
                <a:extLst>
                  <a:ext uri="{FF2B5EF4-FFF2-40B4-BE49-F238E27FC236}">
                    <a16:creationId xmlns:a16="http://schemas.microsoft.com/office/drawing/2014/main" id="{9B811FB9-6A53-44AD-B39D-629263CECC8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2" name="Rectangle 301">
                <a:extLst>
                  <a:ext uri="{FF2B5EF4-FFF2-40B4-BE49-F238E27FC236}">
                    <a16:creationId xmlns:a16="http://schemas.microsoft.com/office/drawing/2014/main" id="{F7B93170-0D40-44AA-96AC-F2E5DDF6E7F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Rectangle 302">
                <a:extLst>
                  <a:ext uri="{FF2B5EF4-FFF2-40B4-BE49-F238E27FC236}">
                    <a16:creationId xmlns:a16="http://schemas.microsoft.com/office/drawing/2014/main" id="{D1F9DEA4-695C-48B1-93CE-5B3412637C0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3CC34782-F209-4C6C-9C13-787BFD1B0F9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5" name="Rectangle 304">
                <a:extLst>
                  <a:ext uri="{FF2B5EF4-FFF2-40B4-BE49-F238E27FC236}">
                    <a16:creationId xmlns:a16="http://schemas.microsoft.com/office/drawing/2014/main" id="{FC01F848-5F5C-4E58-8597-DE1A762BE9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6" name="Rectangle 305">
                <a:extLst>
                  <a:ext uri="{FF2B5EF4-FFF2-40B4-BE49-F238E27FC236}">
                    <a16:creationId xmlns:a16="http://schemas.microsoft.com/office/drawing/2014/main" id="{55CDF2F1-552B-489C-8F8A-D1816D5B796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DA9FA90B-8A12-4BC0-A5A7-F5236AA0B439}"/>
                </a:ext>
              </a:extLst>
            </p:cNvPr>
            <p:cNvGrpSpPr/>
            <p:nvPr/>
          </p:nvGrpSpPr>
          <p:grpSpPr>
            <a:xfrm>
              <a:off x="3233782" y="4676709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5F6859EC-D57A-4E78-A32D-20E203B2620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B393D43D-633D-4821-9EB3-741A7E6BED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8160F8DC-5781-4906-8549-D1A5BA3E376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Rectangle 291">
                <a:extLst>
                  <a:ext uri="{FF2B5EF4-FFF2-40B4-BE49-F238E27FC236}">
                    <a16:creationId xmlns:a16="http://schemas.microsoft.com/office/drawing/2014/main" id="{3FCF2327-6816-44A2-92AC-FC38A17D869A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BD169275-8C78-4CBB-B525-749F4A66C7E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4D3BA14A-4C6F-4D0C-8547-AF36B811F3F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5" name="Rectangle 294">
                <a:extLst>
                  <a:ext uri="{FF2B5EF4-FFF2-40B4-BE49-F238E27FC236}">
                    <a16:creationId xmlns:a16="http://schemas.microsoft.com/office/drawing/2014/main" id="{C00B68B2-529B-41B3-AABB-C4B8C696B18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Rectangle 295">
                <a:extLst>
                  <a:ext uri="{FF2B5EF4-FFF2-40B4-BE49-F238E27FC236}">
                    <a16:creationId xmlns:a16="http://schemas.microsoft.com/office/drawing/2014/main" id="{811087DB-06DB-4BA2-B414-74FC137C869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Rectangle 296">
                <a:extLst>
                  <a:ext uri="{FF2B5EF4-FFF2-40B4-BE49-F238E27FC236}">
                    <a16:creationId xmlns:a16="http://schemas.microsoft.com/office/drawing/2014/main" id="{899BC15E-643E-4682-B3DC-7EBF1BE2E274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8" name="Rectangle 297">
                <a:extLst>
                  <a:ext uri="{FF2B5EF4-FFF2-40B4-BE49-F238E27FC236}">
                    <a16:creationId xmlns:a16="http://schemas.microsoft.com/office/drawing/2014/main" id="{73238016-6558-4257-9946-0FA456F092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76" name="Picture 175">
              <a:extLst>
                <a:ext uri="{FF2B5EF4-FFF2-40B4-BE49-F238E27FC236}">
                  <a16:creationId xmlns:a16="http://schemas.microsoft.com/office/drawing/2014/main" id="{604D0625-EC3A-4CD6-A39D-FB947924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106" y="4639623"/>
              <a:ext cx="1002667" cy="1002667"/>
            </a:xfrm>
            <a:prstGeom prst="rect">
              <a:avLst/>
            </a:prstGeom>
          </p:spPr>
        </p:pic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207E7DE3-DDC9-42F3-8B13-3CB07321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338" y="4649541"/>
              <a:ext cx="1002667" cy="1002667"/>
            </a:xfrm>
            <a:prstGeom prst="rect">
              <a:avLst/>
            </a:prstGeom>
          </p:spPr>
        </p:pic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7F05999E-CEC7-49FB-9B13-1FC7B29B75FE}"/>
                </a:ext>
              </a:extLst>
            </p:cNvPr>
            <p:cNvGrpSpPr/>
            <p:nvPr/>
          </p:nvGrpSpPr>
          <p:grpSpPr>
            <a:xfrm>
              <a:off x="7683638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9" name="Rectangle 278">
                <a:extLst>
                  <a:ext uri="{FF2B5EF4-FFF2-40B4-BE49-F238E27FC236}">
                    <a16:creationId xmlns:a16="http://schemas.microsoft.com/office/drawing/2014/main" id="{18AB78B3-4144-4DB5-ADFF-296AE2DDEFF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Rectangle 279">
                <a:extLst>
                  <a:ext uri="{FF2B5EF4-FFF2-40B4-BE49-F238E27FC236}">
                    <a16:creationId xmlns:a16="http://schemas.microsoft.com/office/drawing/2014/main" id="{91C8E247-D496-4A57-ABC6-E686F83479BA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Rectangle 280">
                <a:extLst>
                  <a:ext uri="{FF2B5EF4-FFF2-40B4-BE49-F238E27FC236}">
                    <a16:creationId xmlns:a16="http://schemas.microsoft.com/office/drawing/2014/main" id="{03857F60-D306-4A9A-A1C6-D1A2F5B13F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Rectangle 281">
                <a:extLst>
                  <a:ext uri="{FF2B5EF4-FFF2-40B4-BE49-F238E27FC236}">
                    <a16:creationId xmlns:a16="http://schemas.microsoft.com/office/drawing/2014/main" id="{A35CC589-FCEF-4BC8-AD3A-3D5F2AFA0D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Rectangle 282">
                <a:extLst>
                  <a:ext uri="{FF2B5EF4-FFF2-40B4-BE49-F238E27FC236}">
                    <a16:creationId xmlns:a16="http://schemas.microsoft.com/office/drawing/2014/main" id="{FB8A5AE7-8510-43AB-AA2C-43FFAD970A3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Rectangle 283">
                <a:extLst>
                  <a:ext uri="{FF2B5EF4-FFF2-40B4-BE49-F238E27FC236}">
                    <a16:creationId xmlns:a16="http://schemas.microsoft.com/office/drawing/2014/main" id="{54066718-1FC7-4785-8F83-3D4AB0A2B35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Rectangle 284">
                <a:extLst>
                  <a:ext uri="{FF2B5EF4-FFF2-40B4-BE49-F238E27FC236}">
                    <a16:creationId xmlns:a16="http://schemas.microsoft.com/office/drawing/2014/main" id="{89D2ECFA-CEE6-4789-804E-B2C32AD8BE9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Rectangle 285">
                <a:extLst>
                  <a:ext uri="{FF2B5EF4-FFF2-40B4-BE49-F238E27FC236}">
                    <a16:creationId xmlns:a16="http://schemas.microsoft.com/office/drawing/2014/main" id="{9149A293-15D7-4094-BDCF-53FFD08091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Rectangle 286">
                <a:extLst>
                  <a:ext uri="{FF2B5EF4-FFF2-40B4-BE49-F238E27FC236}">
                    <a16:creationId xmlns:a16="http://schemas.microsoft.com/office/drawing/2014/main" id="{9A0475B7-4604-4EB5-8A8F-31F944EE15A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Rectangle 287">
                <a:extLst>
                  <a:ext uri="{FF2B5EF4-FFF2-40B4-BE49-F238E27FC236}">
                    <a16:creationId xmlns:a16="http://schemas.microsoft.com/office/drawing/2014/main" id="{E36E055B-D142-494A-A203-72B0D34113AE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9" name="Group 178">
              <a:extLst>
                <a:ext uri="{FF2B5EF4-FFF2-40B4-BE49-F238E27FC236}">
                  <a16:creationId xmlns:a16="http://schemas.microsoft.com/office/drawing/2014/main" id="{72CDA3B7-B4A9-431C-B216-8C38ACB4AF74}"/>
                </a:ext>
              </a:extLst>
            </p:cNvPr>
            <p:cNvGrpSpPr/>
            <p:nvPr/>
          </p:nvGrpSpPr>
          <p:grpSpPr>
            <a:xfrm>
              <a:off x="7987553" y="4879063"/>
              <a:ext cx="66448" cy="772465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97E40884-1D57-42C3-B020-C482911EB3D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 271">
                <a:extLst>
                  <a:ext uri="{FF2B5EF4-FFF2-40B4-BE49-F238E27FC236}">
                    <a16:creationId xmlns:a16="http://schemas.microsoft.com/office/drawing/2014/main" id="{B79C39C8-9664-4664-B101-EEB26DC15E9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3" name="Rectangle 272">
                <a:extLst>
                  <a:ext uri="{FF2B5EF4-FFF2-40B4-BE49-F238E27FC236}">
                    <a16:creationId xmlns:a16="http://schemas.microsoft.com/office/drawing/2014/main" id="{8B9F536A-636E-4549-81AE-CA8FE32AFD0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4" name="Rectangle 273">
                <a:extLst>
                  <a:ext uri="{FF2B5EF4-FFF2-40B4-BE49-F238E27FC236}">
                    <a16:creationId xmlns:a16="http://schemas.microsoft.com/office/drawing/2014/main" id="{F5544ED4-207A-4852-96EA-0C6D6D887C3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Rectangle 274">
                <a:extLst>
                  <a:ext uri="{FF2B5EF4-FFF2-40B4-BE49-F238E27FC236}">
                    <a16:creationId xmlns:a16="http://schemas.microsoft.com/office/drawing/2014/main" id="{9CA8C33E-8955-4200-94FA-BF68DB9AAA1B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 275">
                <a:extLst>
                  <a:ext uri="{FF2B5EF4-FFF2-40B4-BE49-F238E27FC236}">
                    <a16:creationId xmlns:a16="http://schemas.microsoft.com/office/drawing/2014/main" id="{D247CFF0-A6A2-4DAF-BAE5-BA2DBC871E8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7" name="Rectangle 276">
                <a:extLst>
                  <a:ext uri="{FF2B5EF4-FFF2-40B4-BE49-F238E27FC236}">
                    <a16:creationId xmlns:a16="http://schemas.microsoft.com/office/drawing/2014/main" id="{81D3EF5E-E9C7-48DE-A756-F30CC90CB3A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Rectangle 277">
                <a:extLst>
                  <a:ext uri="{FF2B5EF4-FFF2-40B4-BE49-F238E27FC236}">
                    <a16:creationId xmlns:a16="http://schemas.microsoft.com/office/drawing/2014/main" id="{5C1F1FB7-815A-49FF-978E-DA36C805AB7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8D7E163B-0989-42D1-9576-F6EFDFBF3746}"/>
                </a:ext>
              </a:extLst>
            </p:cNvPr>
            <p:cNvGrpSpPr/>
            <p:nvPr/>
          </p:nvGrpSpPr>
          <p:grpSpPr>
            <a:xfrm>
              <a:off x="73532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61" name="Rectangle 260">
                <a:extLst>
                  <a:ext uri="{FF2B5EF4-FFF2-40B4-BE49-F238E27FC236}">
                    <a16:creationId xmlns:a16="http://schemas.microsoft.com/office/drawing/2014/main" id="{81E9C933-C246-4329-BB20-7D0BDF8412D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0973C4D0-8FD8-467E-B742-6401F4771AF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42AD2A13-3959-4B6B-9683-22A4CEBEF0E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ectangle 263">
                <a:extLst>
                  <a:ext uri="{FF2B5EF4-FFF2-40B4-BE49-F238E27FC236}">
                    <a16:creationId xmlns:a16="http://schemas.microsoft.com/office/drawing/2014/main" id="{66A54119-AA70-4E90-A8D8-1979D130DD0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AC4AE47A-9ECC-47D5-8742-587A66E5C24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492E1B1E-6965-485B-92DD-B5138A21544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547C34BD-C1C8-499D-9AE3-5E9952F7EF6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DBE1D8C0-21FB-46D3-826A-6084C162133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4B93E7BC-1955-4E5A-950E-97E0F996D13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E7D22169-B061-4F62-BCFF-B5274371D37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9" name="Group 188">
              <a:extLst>
                <a:ext uri="{FF2B5EF4-FFF2-40B4-BE49-F238E27FC236}">
                  <a16:creationId xmlns:a16="http://schemas.microsoft.com/office/drawing/2014/main" id="{D5A9C6C2-B966-4C19-95B0-54BE27ACA276}"/>
                </a:ext>
              </a:extLst>
            </p:cNvPr>
            <p:cNvGrpSpPr/>
            <p:nvPr/>
          </p:nvGrpSpPr>
          <p:grpSpPr>
            <a:xfrm>
              <a:off x="7048400" y="468594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460FD4EF-D92D-4880-B32A-89A08B1E116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952D7FC4-D99F-4843-AA6D-0910B9230E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7D7163B-BF7A-4734-8E93-EF4CEFE9B07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63B2FC30-D6B9-45DE-BE23-54DA839F08A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0466625A-AD39-4A05-891E-612BB997E60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B7C3B271-A1A5-4986-A1E5-D16B2831AC0F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8B8E70FC-8A9F-4C92-9908-8B04FF4D998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19F1ACD-36B0-4C7C-9719-F66DB35106C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BCDD2415-8F01-487A-AD75-46E93AF5B0D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327DF6FC-4527-4249-9DF7-5B5EF39B6A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81" name="Oval 180">
            <a:extLst>
              <a:ext uri="{FF2B5EF4-FFF2-40B4-BE49-F238E27FC236}">
                <a16:creationId xmlns:a16="http://schemas.microsoft.com/office/drawing/2014/main" id="{7B616FCD-81BB-4C63-8CC3-8AE05C53C9A5}"/>
              </a:ext>
            </a:extLst>
          </p:cNvPr>
          <p:cNvSpPr/>
          <p:nvPr/>
        </p:nvSpPr>
        <p:spPr>
          <a:xfrm>
            <a:off x="3367469" y="2553501"/>
            <a:ext cx="660046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274ABCA8-648A-4F31-9773-04977886DCEC}"/>
              </a:ext>
            </a:extLst>
          </p:cNvPr>
          <p:cNvSpPr/>
          <p:nvPr/>
        </p:nvSpPr>
        <p:spPr>
          <a:xfrm>
            <a:off x="7080945" y="2647259"/>
            <a:ext cx="1161440" cy="13222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/>
      <p:bldP spid="162" grpId="0"/>
      <p:bldP spid="163" grpId="0"/>
      <p:bldP spid="164" grpId="0" build="p"/>
      <p:bldP spid="181" grpId="0" animBg="1"/>
      <p:bldP spid="18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FD128F-C4F8-4948-A558-9145F30014C6}"/>
              </a:ext>
            </a:extLst>
          </p:cNvPr>
          <p:cNvSpPr txBox="1"/>
          <p:nvPr/>
        </p:nvSpPr>
        <p:spPr>
          <a:xfrm>
            <a:off x="3568650" y="2935924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213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960386-1171-4ACF-A9F8-BDA2597B5F13}"/>
              </a:ext>
            </a:extLst>
          </p:cNvPr>
          <p:cNvSpPr/>
          <p:nvPr/>
        </p:nvSpPr>
        <p:spPr>
          <a:xfrm>
            <a:off x="5580652" y="2931253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134</a:t>
            </a:r>
            <a:endParaRPr lang="en-V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CED375-5436-48D8-83DA-E1D437E6B02E}"/>
              </a:ext>
            </a:extLst>
          </p:cNvPr>
          <p:cNvSpPr/>
          <p:nvPr/>
        </p:nvSpPr>
        <p:spPr>
          <a:xfrm>
            <a:off x="4846001" y="2821525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55738-188A-417A-B26D-8105FD6E907F}"/>
              </a:ext>
            </a:extLst>
          </p:cNvPr>
          <p:cNvSpPr txBox="1"/>
          <p:nvPr/>
        </p:nvSpPr>
        <p:spPr>
          <a:xfrm>
            <a:off x="8962573" y="1366922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213 &gt; 134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134 &lt; 213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BE3F998-8C19-4950-ABAA-7376C0E2E5F8}"/>
              </a:ext>
            </a:extLst>
          </p:cNvPr>
          <p:cNvGrpSpPr/>
          <p:nvPr/>
        </p:nvGrpSpPr>
        <p:grpSpPr>
          <a:xfrm>
            <a:off x="1491703" y="1396928"/>
            <a:ext cx="7080813" cy="1509790"/>
            <a:chOff x="1470123" y="1658037"/>
            <a:chExt cx="7080813" cy="15097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8EA0AB-C3D0-49B0-9053-2118BAD1079F}"/>
                </a:ext>
              </a:extLst>
            </p:cNvPr>
            <p:cNvSpPr/>
            <p:nvPr/>
          </p:nvSpPr>
          <p:spPr>
            <a:xfrm>
              <a:off x="1470123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170FD6B-6276-4D8B-8D6C-D696B30D54B3}"/>
                </a:ext>
              </a:extLst>
            </p:cNvPr>
            <p:cNvSpPr/>
            <p:nvPr/>
          </p:nvSpPr>
          <p:spPr>
            <a:xfrm>
              <a:off x="5467612" y="1658037"/>
              <a:ext cx="3083324" cy="15097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BFB11CA-3CAB-4B40-85DB-66501C7F7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0060" y="1841547"/>
              <a:ext cx="1002667" cy="100266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5C689D3-23E8-4932-A50F-7090A0CE1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568" y="1977055"/>
              <a:ext cx="1002667" cy="1002667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9EC0CA-06D7-4318-9F89-3C5E32FB5E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2737" y="1988533"/>
              <a:ext cx="1002667" cy="1002667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087A4C0-F5AF-4828-89D3-0B41AAB2DAC4}"/>
                </a:ext>
              </a:extLst>
            </p:cNvPr>
            <p:cNvGrpSpPr/>
            <p:nvPr/>
          </p:nvGrpSpPr>
          <p:grpSpPr>
            <a:xfrm>
              <a:off x="3719863" y="2011331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AF8551CB-4D52-421E-8DC8-A22D5C3E2BB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2607C1D-100D-4CC2-8094-75132C25688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C3048A72-51A9-4904-A079-3E5344A2A8E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8D90C52-559E-44CA-A32A-5D4383B1CCF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F0F4509-4769-4A60-8F0A-B081AE5C3FA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91B68DEA-C8B3-4641-B82C-9A03029090F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BF5C89FE-2B52-4B36-B8DA-CE272E98E13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0F4E89FF-B66A-4DAA-8075-09F9F1533E0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7512A36B-52BC-456C-A095-034A089EE47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E11D0A13-E84A-4DC8-A700-2F16B09D0A6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5BD0DF08-395D-4D77-A234-954257332B68}"/>
                </a:ext>
              </a:extLst>
            </p:cNvPr>
            <p:cNvGrpSpPr/>
            <p:nvPr/>
          </p:nvGrpSpPr>
          <p:grpSpPr>
            <a:xfrm>
              <a:off x="4023778" y="2687239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37419021-3517-4BFD-9098-ECBF7C77EE2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63CAE36-1AB4-427A-B445-8D97D94AEF2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8D02880-9904-4562-8B80-DB94AEF2E780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C4E3EF4-5B6C-4ED4-ABAC-F49C8AF49523}"/>
                </a:ext>
              </a:extLst>
            </p:cNvPr>
            <p:cNvGrpSpPr/>
            <p:nvPr/>
          </p:nvGrpSpPr>
          <p:grpSpPr>
            <a:xfrm>
              <a:off x="7839281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565A61CA-8667-4577-8322-9E62DE36795E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1D847286-04AB-416C-A964-E8FA04F480D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7952ED4A-0326-4730-BB5D-6D3F08B83637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5CDD9644-0FA0-4A8D-AB06-2604B92760F0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DA6E85C6-027A-44A1-B79C-F7A7A31C92FE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10F6E12F-5677-430D-8DDD-F4EDC05FD84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7C233A8A-3695-4FA4-904D-E6E6417850C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6B381810-A5FC-49EA-8427-D5EF232BADE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9244799D-2DF7-4E11-89A7-67ABFA1FC8B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A2864DD1-6B23-454B-82C4-59A7DDA9EBE8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29C5A33-B9DF-4725-90F8-8C679AC87A77}"/>
                </a:ext>
              </a:extLst>
            </p:cNvPr>
            <p:cNvGrpSpPr/>
            <p:nvPr/>
          </p:nvGrpSpPr>
          <p:grpSpPr>
            <a:xfrm>
              <a:off x="8143196" y="2599920"/>
              <a:ext cx="66448" cy="386233"/>
              <a:chOff x="7152671" y="2136615"/>
              <a:chExt cx="90155" cy="360619"/>
            </a:xfrm>
            <a:solidFill>
              <a:schemeClr val="bg1"/>
            </a:solidFill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C048CD5C-3A9C-4030-A467-F23100E4C28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8AC86149-AD0A-4CF8-815F-53EF31673A5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042F3A06-AF6B-4F5A-AA63-D47181D5877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ADFEB69E-A632-403E-B2AC-A824C57C7D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D5ED40A-819E-4B36-B08D-FF79F78BAEAA}"/>
                </a:ext>
              </a:extLst>
            </p:cNvPr>
            <p:cNvGrpSpPr/>
            <p:nvPr/>
          </p:nvGrpSpPr>
          <p:grpSpPr>
            <a:xfrm>
              <a:off x="75088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4735DA93-0FE4-4286-A9AC-23C29D3976E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B10F57A7-D1D5-4751-90B3-3AC935B95C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4E24A1C-2E28-407E-B96E-5E4730769E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5B00D2AA-C255-4D1B-863B-261A71A080E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4BA93C78-7A89-48E4-9407-BBA6FABDA26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A8DF1B2F-3DD4-46FF-B419-979692F8E5A2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1F1013C4-D1AE-4DCA-818E-7A2EDD1666C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6E7B7866-11A3-4F7F-B237-4F4BB7B3A13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C2D35A1E-28AD-470E-BB85-86167D6DDC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CB7B9099-EB2E-465D-85F0-96148127848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020176D8-B3DF-4CBC-B4FE-673DB2D6446A}"/>
                </a:ext>
              </a:extLst>
            </p:cNvPr>
            <p:cNvGrpSpPr/>
            <p:nvPr/>
          </p:nvGrpSpPr>
          <p:grpSpPr>
            <a:xfrm>
              <a:off x="7204043" y="2020567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AE8668C9-1187-48C2-9399-0D77E85B308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1CB3EE2-61E2-49DE-B723-EB2FBF28E6E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D1251B1-DC53-4644-A897-0AE8A8F7039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6E34C501-B204-4B92-AAEE-C2BDE689FEB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5732E82-15C2-4C7E-A42E-DDE37AB606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E42350BB-9F5C-42B6-BDEE-805AAFD5E6F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CD9114A2-688F-4D87-B9EC-21B189C73BD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E1BC3F69-1FA1-4A52-A28B-5BF61C39827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F84590E8-A7D9-4B28-9781-FDD35D79D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4D35220-3BC2-4F80-B047-DFC314B864AA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6" name="Rounded Rectangle 185">
            <a:extLst>
              <a:ext uri="{FF2B5EF4-FFF2-40B4-BE49-F238E27FC236}">
                <a16:creationId xmlns:a16="http://schemas.microsoft.com/office/drawing/2014/main" id="{6E3C91A4-62C9-48EB-A240-205EEA83096B}"/>
              </a:ext>
            </a:extLst>
          </p:cNvPr>
          <p:cNvSpPr/>
          <p:nvPr/>
        </p:nvSpPr>
        <p:spPr>
          <a:xfrm>
            <a:off x="749808" y="3769390"/>
            <a:ext cx="10387534" cy="2722850"/>
          </a:xfrm>
          <a:prstGeom prst="roundRect">
            <a:avLst/>
          </a:prstGeom>
          <a:noFill/>
          <a:ln w="28575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5417107B-5993-42A7-8E27-6FB32FB97D97}"/>
              </a:ext>
            </a:extLst>
          </p:cNvPr>
          <p:cNvSpPr txBox="1"/>
          <p:nvPr/>
        </p:nvSpPr>
        <p:spPr>
          <a:xfrm>
            <a:off x="896094" y="3915047"/>
            <a:ext cx="10241248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400" dirty="0"/>
              <a:t>Quy tắc so sánh: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Đầu tiên so sánh số trăm: Số nào có số trăm lớn hơn thì số đó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so sánh số chục: Số nào có số chục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VN" sz="2400" dirty="0"/>
              <a:t>Cùng số trăm, cùng số chục: Số nào có số đơn vị lớn hơn thì lớn hơn.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VN" sz="24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3041156A-321D-4483-9EBF-B68FAA30D1A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69" name="Oval 68">
            <a:extLst>
              <a:ext uri="{FF2B5EF4-FFF2-40B4-BE49-F238E27FC236}">
                <a16:creationId xmlns:a16="http://schemas.microsoft.com/office/drawing/2014/main" id="{8448C507-0E88-428C-936A-D5FD7C161B0B}"/>
              </a:ext>
            </a:extLst>
          </p:cNvPr>
          <p:cNvSpPr/>
          <p:nvPr/>
        </p:nvSpPr>
        <p:spPr>
          <a:xfrm>
            <a:off x="5484202" y="1507524"/>
            <a:ext cx="1589717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6886072F-7FDC-447F-8A94-C394464715FC}"/>
              </a:ext>
            </a:extLst>
          </p:cNvPr>
          <p:cNvSpPr/>
          <p:nvPr/>
        </p:nvSpPr>
        <p:spPr>
          <a:xfrm>
            <a:off x="1616313" y="1479002"/>
            <a:ext cx="1840735" cy="14114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27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 build="p"/>
      <p:bldP spid="66" grpId="0" animBg="1"/>
      <p:bldP spid="67" grpId="0" build="p"/>
      <p:bldP spid="69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5002B8-9795-4DBC-B22C-AE410E29BC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8453" y="738023"/>
            <a:ext cx="9084932" cy="454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3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/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00266" y="410250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/>
              <a:t>1</a:t>
            </a:r>
            <a:endParaRPr sz="60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23F04E-FE01-443D-85B2-5CC785DC7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134" y="10398"/>
            <a:ext cx="894889" cy="118269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D4A59A87-72D3-477B-B0E1-1E2D548B2878}"/>
              </a:ext>
            </a:extLst>
          </p:cNvPr>
          <p:cNvSpPr txBox="1"/>
          <p:nvPr/>
        </p:nvSpPr>
        <p:spPr>
          <a:xfrm>
            <a:off x="1256023" y="294366"/>
            <a:ext cx="1667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Đ, S ?</a:t>
            </a:r>
            <a:endParaRPr lang="en-US" sz="32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C43D2AA-FBA4-4143-97F5-36A4740F7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600" y="1380236"/>
            <a:ext cx="10718800" cy="4902200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5DA448-1CD9-4416-AD4E-75064E1DD34F}"/>
              </a:ext>
            </a:extLst>
          </p:cNvPr>
          <p:cNvCxnSpPr>
            <a:cxnSpLocks/>
          </p:cNvCxnSpPr>
          <p:nvPr/>
        </p:nvCxnSpPr>
        <p:spPr>
          <a:xfrm>
            <a:off x="7278624" y="2523744"/>
            <a:ext cx="694944" cy="90525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24A632E-B193-47A9-B31E-A00F7E6AA64A}"/>
              </a:ext>
            </a:extLst>
          </p:cNvPr>
          <p:cNvCxnSpPr>
            <a:cxnSpLocks/>
          </p:cNvCxnSpPr>
          <p:nvPr/>
        </p:nvCxnSpPr>
        <p:spPr>
          <a:xfrm flipH="1">
            <a:off x="5996767" y="2523744"/>
            <a:ext cx="4153073" cy="1034185"/>
          </a:xfrm>
          <a:prstGeom prst="line">
            <a:avLst/>
          </a:prstGeom>
          <a:ln w="57150">
            <a:solidFill>
              <a:srgbClr val="F185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D8AA542-1027-4411-A269-DADE4EA5FECD}"/>
              </a:ext>
            </a:extLst>
          </p:cNvPr>
          <p:cNvCxnSpPr/>
          <p:nvPr/>
        </p:nvCxnSpPr>
        <p:spPr>
          <a:xfrm flipV="1">
            <a:off x="3153260" y="4407408"/>
            <a:ext cx="4472836" cy="694944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0D82CA2-F49F-49DF-9E9C-047033C92DBF}"/>
              </a:ext>
            </a:extLst>
          </p:cNvPr>
          <p:cNvCxnSpPr>
            <a:cxnSpLocks/>
          </p:cNvCxnSpPr>
          <p:nvPr/>
        </p:nvCxnSpPr>
        <p:spPr>
          <a:xfrm flipH="1" flipV="1">
            <a:off x="5321808" y="4261104"/>
            <a:ext cx="1773936" cy="969264"/>
          </a:xfrm>
          <a:prstGeom prst="line">
            <a:avLst/>
          </a:prstGeom>
          <a:ln w="57150">
            <a:solidFill>
              <a:srgbClr val="F7BA4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092860D-6F72-4AB1-B901-7D5A277389E7}"/>
              </a:ext>
            </a:extLst>
          </p:cNvPr>
          <p:cNvCxnSpPr>
            <a:cxnSpLocks/>
          </p:cNvCxnSpPr>
          <p:nvPr/>
        </p:nvCxnSpPr>
        <p:spPr>
          <a:xfrm flipH="1" flipV="1">
            <a:off x="8869680" y="4261104"/>
            <a:ext cx="394612" cy="79350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1739;p43">
            <a:extLst>
              <a:ext uri="{FF2B5EF4-FFF2-40B4-BE49-F238E27FC236}">
                <a16:creationId xmlns:a16="http://schemas.microsoft.com/office/drawing/2014/main" id="{B8C68D49-E8B7-4E0F-A28A-D5F3A3A73541}"/>
              </a:ext>
            </a:extLst>
          </p:cNvPr>
          <p:cNvSpPr/>
          <p:nvPr/>
        </p:nvSpPr>
        <p:spPr>
          <a:xfrm>
            <a:off x="4685660" y="1424238"/>
            <a:ext cx="386825" cy="29062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1</a:t>
            </a:r>
            <a:endParaRPr sz="2000" b="1"/>
          </a:p>
        </p:txBody>
      </p:sp>
      <p:sp>
        <p:nvSpPr>
          <p:cNvPr id="38" name="Google Shape;1739;p43">
            <a:extLst>
              <a:ext uri="{FF2B5EF4-FFF2-40B4-BE49-F238E27FC236}">
                <a16:creationId xmlns:a16="http://schemas.microsoft.com/office/drawing/2014/main" id="{B7B302A2-D894-4090-89C5-C79B3437964C}"/>
              </a:ext>
            </a:extLst>
          </p:cNvPr>
          <p:cNvSpPr/>
          <p:nvPr/>
        </p:nvSpPr>
        <p:spPr>
          <a:xfrm>
            <a:off x="9715354" y="1382114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2</a:t>
            </a:r>
            <a:endParaRPr sz="2000" b="1"/>
          </a:p>
        </p:txBody>
      </p:sp>
      <p:sp>
        <p:nvSpPr>
          <p:cNvPr id="39" name="Google Shape;1739;p43">
            <a:extLst>
              <a:ext uri="{FF2B5EF4-FFF2-40B4-BE49-F238E27FC236}">
                <a16:creationId xmlns:a16="http://schemas.microsoft.com/office/drawing/2014/main" id="{D44E528E-456E-4C55-A2FA-5577F23F78E9}"/>
              </a:ext>
            </a:extLst>
          </p:cNvPr>
          <p:cNvSpPr/>
          <p:nvPr/>
        </p:nvSpPr>
        <p:spPr>
          <a:xfrm>
            <a:off x="1028017" y="4766097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3</a:t>
            </a:r>
            <a:endParaRPr sz="2000" b="1"/>
          </a:p>
        </p:txBody>
      </p:sp>
      <p:sp>
        <p:nvSpPr>
          <p:cNvPr id="40" name="Google Shape;1739;p43">
            <a:extLst>
              <a:ext uri="{FF2B5EF4-FFF2-40B4-BE49-F238E27FC236}">
                <a16:creationId xmlns:a16="http://schemas.microsoft.com/office/drawing/2014/main" id="{AB86F0E4-6F49-4326-869E-C76D1E76435E}"/>
              </a:ext>
            </a:extLst>
          </p:cNvPr>
          <p:cNvSpPr/>
          <p:nvPr/>
        </p:nvSpPr>
        <p:spPr>
          <a:xfrm>
            <a:off x="6306949" y="5459193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4</a:t>
            </a:r>
            <a:endParaRPr sz="2000" b="1"/>
          </a:p>
        </p:txBody>
      </p:sp>
      <p:sp>
        <p:nvSpPr>
          <p:cNvPr id="41" name="Google Shape;1739;p43">
            <a:extLst>
              <a:ext uri="{FF2B5EF4-FFF2-40B4-BE49-F238E27FC236}">
                <a16:creationId xmlns:a16="http://schemas.microsoft.com/office/drawing/2014/main" id="{C9ADBA8E-8655-472B-8E9F-8CE97AB7929D}"/>
              </a:ext>
            </a:extLst>
          </p:cNvPr>
          <p:cNvSpPr/>
          <p:nvPr/>
        </p:nvSpPr>
        <p:spPr>
          <a:xfrm>
            <a:off x="7862740" y="4885187"/>
            <a:ext cx="386825" cy="288507"/>
          </a:xfrm>
          <a:prstGeom prst="ellipse">
            <a:avLst/>
          </a:prstGeom>
          <a:solidFill>
            <a:schemeClr val="bg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en-US" sz="2000" b="1"/>
              <a:t>5</a:t>
            </a:r>
            <a:endParaRPr sz="20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9" name="Google Shape;1739;p43"/>
          <p:cNvSpPr/>
          <p:nvPr/>
        </p:nvSpPr>
        <p:spPr>
          <a:xfrm>
            <a:off x="-1605375" y="4062369"/>
            <a:ext cx="912116" cy="912116"/>
          </a:xfrm>
          <a:prstGeom prst="ellipse">
            <a:avLst/>
          </a:prstGeom>
          <a:solidFill>
            <a:schemeClr val="accent3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1200">
              <a:solidFill>
                <a:schemeClr val="bg1"/>
              </a:solidFill>
            </a:endParaRPr>
          </a:p>
        </p:txBody>
      </p:sp>
      <p:sp>
        <p:nvSpPr>
          <p:cNvPr id="1740" name="Google Shape;1740;p43"/>
          <p:cNvSpPr txBox="1">
            <a:spLocks noGrp="1"/>
          </p:cNvSpPr>
          <p:nvPr>
            <p:ph type="title" idx="4294967295"/>
          </p:nvPr>
        </p:nvSpPr>
        <p:spPr>
          <a:xfrm>
            <a:off x="-1328646" y="4163012"/>
            <a:ext cx="911225" cy="83185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6000">
                <a:solidFill>
                  <a:schemeClr val="bg1"/>
                </a:solidFill>
              </a:rPr>
              <a:t>4</a:t>
            </a:r>
            <a:endParaRPr sz="6000">
              <a:solidFill>
                <a:schemeClr val="bg1"/>
              </a:solidFill>
            </a:endParaRPr>
          </a:p>
        </p:txBody>
      </p:sp>
      <p:grpSp>
        <p:nvGrpSpPr>
          <p:cNvPr id="1758" name="Google Shape;1758;p43"/>
          <p:cNvGrpSpPr/>
          <p:nvPr/>
        </p:nvGrpSpPr>
        <p:grpSpPr>
          <a:xfrm>
            <a:off x="-357488" y="0"/>
            <a:ext cx="867165" cy="1016559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A5D6744-4C2A-4F69-8CC6-25FE534ED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986" y="363242"/>
            <a:ext cx="815565" cy="10165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720551" y="562381"/>
            <a:ext cx="1065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&gt;, &lt;, = ?</a:t>
            </a:r>
            <a:endParaRPr lang="en-US" sz="320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F97B267-54BD-4B76-9841-FF5503786316}"/>
              </a:ext>
            </a:extLst>
          </p:cNvPr>
          <p:cNvSpPr/>
          <p:nvPr/>
        </p:nvSpPr>
        <p:spPr>
          <a:xfrm>
            <a:off x="982132" y="1422400"/>
            <a:ext cx="10097347" cy="4368800"/>
          </a:xfrm>
          <a:prstGeom prst="ellipse">
            <a:avLst/>
          </a:prstGeom>
          <a:solidFill>
            <a:srgbClr val="FBE1EB">
              <a:alpha val="71172"/>
            </a:srgb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9DF973F-66B8-454E-8812-E4CA2580EF40}"/>
              </a:ext>
            </a:extLst>
          </p:cNvPr>
          <p:cNvGrpSpPr/>
          <p:nvPr/>
        </p:nvGrpSpPr>
        <p:grpSpPr>
          <a:xfrm>
            <a:off x="1313334" y="4613824"/>
            <a:ext cx="2802370" cy="713719"/>
            <a:chOff x="858694" y="4621088"/>
            <a:chExt cx="2802370" cy="71371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18E2A49-0EA7-4549-AB4A-E413867DD255}"/>
                </a:ext>
              </a:extLst>
            </p:cNvPr>
            <p:cNvSpPr txBox="1"/>
            <p:nvPr/>
          </p:nvSpPr>
          <p:spPr>
            <a:xfrm>
              <a:off x="858694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/>
                <a:t>76</a:t>
              </a:r>
              <a:r>
                <a:rPr lang="en-US" sz="3200"/>
                <a:t>7</a:t>
              </a:r>
              <a:r>
                <a:rPr lang="en-VN" sz="3200"/>
                <a:t>           </a:t>
              </a:r>
              <a:r>
                <a:rPr lang="en-VN" sz="3200" dirty="0"/>
                <a:t>777</a:t>
              </a:r>
            </a:p>
          </p:txBody>
        </p:sp>
        <p:sp>
          <p:nvSpPr>
            <p:cNvPr id="23" name="Rounded Rectangle 210">
              <a:extLst>
                <a:ext uri="{FF2B5EF4-FFF2-40B4-BE49-F238E27FC236}">
                  <a16:creationId xmlns:a16="http://schemas.microsoft.com/office/drawing/2014/main" id="{136BF930-1E24-437F-BA12-321E656ACDE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EE8AFF7-E292-439D-A567-6572381954B6}"/>
              </a:ext>
            </a:extLst>
          </p:cNvPr>
          <p:cNvGrpSpPr/>
          <p:nvPr/>
        </p:nvGrpSpPr>
        <p:grpSpPr>
          <a:xfrm>
            <a:off x="861867" y="3058160"/>
            <a:ext cx="2802370" cy="713719"/>
            <a:chOff x="1151302" y="4621088"/>
            <a:chExt cx="2802370" cy="713719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1DDD40-6635-4FF8-8AF0-E8826AA06F43}"/>
                </a:ext>
              </a:extLst>
            </p:cNvPr>
            <p:cNvSpPr txBox="1"/>
            <p:nvPr/>
          </p:nvSpPr>
          <p:spPr>
            <a:xfrm>
              <a:off x="1151302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392           239</a:t>
              </a:r>
            </a:p>
          </p:txBody>
        </p:sp>
        <p:sp>
          <p:nvSpPr>
            <p:cNvPr id="26" name="Rounded Rectangle 246">
              <a:extLst>
                <a:ext uri="{FF2B5EF4-FFF2-40B4-BE49-F238E27FC236}">
                  <a16:creationId xmlns:a16="http://schemas.microsoft.com/office/drawing/2014/main" id="{47197F3B-6A2B-40A9-AACA-1DDFCF22AC4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8B1DDB4-9450-4CAD-A097-8D97B9B7A8C6}"/>
              </a:ext>
            </a:extLst>
          </p:cNvPr>
          <p:cNvGrpSpPr/>
          <p:nvPr/>
        </p:nvGrpSpPr>
        <p:grpSpPr>
          <a:xfrm>
            <a:off x="1840449" y="1593451"/>
            <a:ext cx="2802370" cy="713719"/>
            <a:chOff x="1169590" y="4621088"/>
            <a:chExt cx="2802370" cy="713719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E1CC873-C31D-484D-966A-4CFBB126DBF3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215           218</a:t>
              </a:r>
            </a:p>
          </p:txBody>
        </p:sp>
        <p:sp>
          <p:nvSpPr>
            <p:cNvPr id="29" name="Rounded Rectangle 249">
              <a:extLst>
                <a:ext uri="{FF2B5EF4-FFF2-40B4-BE49-F238E27FC236}">
                  <a16:creationId xmlns:a16="http://schemas.microsoft.com/office/drawing/2014/main" id="{3B53A8E1-8E1C-47B2-BAFB-FE29F552403D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1380C01-D78F-4603-9A3D-8281BBAAA3E9}"/>
              </a:ext>
            </a:extLst>
          </p:cNvPr>
          <p:cNvGrpSpPr/>
          <p:nvPr/>
        </p:nvGrpSpPr>
        <p:grpSpPr>
          <a:xfrm>
            <a:off x="7775787" y="4721881"/>
            <a:ext cx="2888933" cy="713719"/>
            <a:chOff x="878408" y="4621088"/>
            <a:chExt cx="2888933" cy="713719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6428E14-9CE9-4174-94C0-177E763F6D4C}"/>
                </a:ext>
              </a:extLst>
            </p:cNvPr>
            <p:cNvSpPr txBox="1"/>
            <p:nvPr/>
          </p:nvSpPr>
          <p:spPr>
            <a:xfrm>
              <a:off x="878408" y="4716338"/>
              <a:ext cx="28889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858            585</a:t>
              </a:r>
            </a:p>
          </p:txBody>
        </p:sp>
        <p:sp>
          <p:nvSpPr>
            <p:cNvPr id="32" name="Rounded Rectangle 252">
              <a:extLst>
                <a:ext uri="{FF2B5EF4-FFF2-40B4-BE49-F238E27FC236}">
                  <a16:creationId xmlns:a16="http://schemas.microsoft.com/office/drawing/2014/main" id="{28320753-E7BB-4CCC-B5CF-305E621C852E}"/>
                </a:ext>
              </a:extLst>
            </p:cNvPr>
            <p:cNvSpPr/>
            <p:nvPr/>
          </p:nvSpPr>
          <p:spPr>
            <a:xfrm>
              <a:off x="1957757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6146C3C8-ABEC-4AFA-BC0F-B0D39DF6364B}"/>
              </a:ext>
            </a:extLst>
          </p:cNvPr>
          <p:cNvGrpSpPr/>
          <p:nvPr/>
        </p:nvGrpSpPr>
        <p:grpSpPr>
          <a:xfrm>
            <a:off x="8504115" y="3269907"/>
            <a:ext cx="3071092" cy="713719"/>
            <a:chOff x="1116170" y="4621088"/>
            <a:chExt cx="3071092" cy="713719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59ADC2C-AAE0-4E3B-B4C0-03E5275252B4}"/>
                </a:ext>
              </a:extLst>
            </p:cNvPr>
            <p:cNvSpPr txBox="1"/>
            <p:nvPr/>
          </p:nvSpPr>
          <p:spPr>
            <a:xfrm>
              <a:off x="1116170" y="4716338"/>
              <a:ext cx="307109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3200" dirty="0"/>
                <a:t>258           258</a:t>
              </a:r>
            </a:p>
          </p:txBody>
        </p:sp>
        <p:sp>
          <p:nvSpPr>
            <p:cNvPr id="35" name="Rounded Rectangle 255">
              <a:extLst>
                <a:ext uri="{FF2B5EF4-FFF2-40B4-BE49-F238E27FC236}">
                  <a16:creationId xmlns:a16="http://schemas.microsoft.com/office/drawing/2014/main" id="{E49B1216-39FB-4446-92FF-B134263C56A0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01E1667-41A3-4E86-BFF9-0CB22EA72733}"/>
              </a:ext>
            </a:extLst>
          </p:cNvPr>
          <p:cNvGrpSpPr/>
          <p:nvPr/>
        </p:nvGrpSpPr>
        <p:grpSpPr>
          <a:xfrm>
            <a:off x="7386083" y="1701624"/>
            <a:ext cx="2802370" cy="713719"/>
            <a:chOff x="1169590" y="4621088"/>
            <a:chExt cx="2802370" cy="713719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CEB0D0C-308B-4EB9-A79E-4AEF5C0CF558}"/>
                </a:ext>
              </a:extLst>
            </p:cNvPr>
            <p:cNvSpPr txBox="1"/>
            <p:nvPr/>
          </p:nvSpPr>
          <p:spPr>
            <a:xfrm>
              <a:off x="1169590" y="4716338"/>
              <a:ext cx="28023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/>
                <a:t>587           507</a:t>
              </a:r>
            </a:p>
          </p:txBody>
        </p:sp>
        <p:sp>
          <p:nvSpPr>
            <p:cNvPr id="38" name="Rounded Rectangle 258">
              <a:extLst>
                <a:ext uri="{FF2B5EF4-FFF2-40B4-BE49-F238E27FC236}">
                  <a16:creationId xmlns:a16="http://schemas.microsoft.com/office/drawing/2014/main" id="{B51D9A80-F1F2-46F9-B470-91D26BE8CE9E}"/>
                </a:ext>
              </a:extLst>
            </p:cNvPr>
            <p:cNvSpPr/>
            <p:nvPr/>
          </p:nvSpPr>
          <p:spPr>
            <a:xfrm>
              <a:off x="2177894" y="4621088"/>
              <a:ext cx="713719" cy="71371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3200" dirty="0">
                  <a:solidFill>
                    <a:srgbClr val="000000"/>
                  </a:solidFill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4F99D30-6799-4318-8A78-8F206EFDEEE4}"/>
              </a:ext>
            </a:extLst>
          </p:cNvPr>
          <p:cNvSpPr txBox="1"/>
          <p:nvPr/>
        </p:nvSpPr>
        <p:spPr>
          <a:xfrm>
            <a:off x="2991921" y="16171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D65283-7D0B-42D8-9464-4F79F93B5BBD}"/>
              </a:ext>
            </a:extLst>
          </p:cNvPr>
          <p:cNvSpPr txBox="1"/>
          <p:nvPr/>
        </p:nvSpPr>
        <p:spPr>
          <a:xfrm>
            <a:off x="8556324" y="1740927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21E2DB5-B70B-4494-A733-64CD2194F9E6}"/>
              </a:ext>
            </a:extLst>
          </p:cNvPr>
          <p:cNvSpPr txBox="1"/>
          <p:nvPr/>
        </p:nvSpPr>
        <p:spPr>
          <a:xfrm>
            <a:off x="9695713" y="330360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3B0D70-3EF0-4BAC-98C4-E7670776BFBF}"/>
              </a:ext>
            </a:extLst>
          </p:cNvPr>
          <p:cNvSpPr txBox="1"/>
          <p:nvPr/>
        </p:nvSpPr>
        <p:spPr>
          <a:xfrm>
            <a:off x="9019759" y="4755574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D9F8257-8F6E-419B-A1F7-AAF4B51D0122}"/>
              </a:ext>
            </a:extLst>
          </p:cNvPr>
          <p:cNvSpPr txBox="1"/>
          <p:nvPr/>
        </p:nvSpPr>
        <p:spPr>
          <a:xfrm>
            <a:off x="2544689" y="4654550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1CA8B07-8D4B-48CC-A2FF-3F330B0E985E}"/>
              </a:ext>
            </a:extLst>
          </p:cNvPr>
          <p:cNvSpPr txBox="1"/>
          <p:nvPr/>
        </p:nvSpPr>
        <p:spPr>
          <a:xfrm>
            <a:off x="2015221" y="3116679"/>
            <a:ext cx="45397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VN" sz="3600" dirty="0">
                <a:solidFill>
                  <a:srgbClr val="FF0000"/>
                </a:solidFill>
              </a:rPr>
              <a:t>&gt;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9DA1B55C-C817-433A-9304-B7F4527C2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96" b="96327" l="9864" r="94558">
                        <a14:foregroundMark x1="44898" y1="43673" x2="58503" y2="44490"/>
                        <a14:foregroundMark x1="65986" y1="19592" x2="65986" y2="19592"/>
                        <a14:foregroundMark x1="65986" y1="19592" x2="67347" y2="22857"/>
                        <a14:foregroundMark x1="61565" y1="34286" x2="61565" y2="34286"/>
                        <a14:foregroundMark x1="90816" y1="37551" x2="90816" y2="37551"/>
                        <a14:foregroundMark x1="92857" y1="54286" x2="92857" y2="54286"/>
                        <a14:foregroundMark x1="47279" y1="96327" x2="47279" y2="96327"/>
                        <a14:foregroundMark x1="41156" y1="48980" x2="58163" y2="49796"/>
                        <a14:foregroundMark x1="61224" y1="87347" x2="61224" y2="87347"/>
                        <a14:foregroundMark x1="67007" y1="20408" x2="67007" y2="20408"/>
                        <a14:foregroundMark x1="65986" y1="13878" x2="65986" y2="13878"/>
                        <a14:foregroundMark x1="61565" y1="13878" x2="62925" y2="13878"/>
                        <a14:foregroundMark x1="60544" y1="28980" x2="62245" y2="33878"/>
                        <a14:foregroundMark x1="94558" y1="51429" x2="94558" y2="51429"/>
                        <a14:foregroundMark x1="10204" y1="44490" x2="10204" y2="44490"/>
                      </a14:backgroundRemoval>
                    </a14:imgEffect>
                    <a14:imgEffect>
                      <a14:sharpenSoften amount="4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932" y="1873250"/>
            <a:ext cx="3733800" cy="311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8" name="Google Shape;1758;p43"/>
          <p:cNvGrpSpPr/>
          <p:nvPr/>
        </p:nvGrpSpPr>
        <p:grpSpPr>
          <a:xfrm>
            <a:off x="-401163" y="-31209"/>
            <a:ext cx="802325" cy="725577"/>
            <a:chOff x="1678549" y="2659042"/>
            <a:chExt cx="822181" cy="963825"/>
          </a:xfrm>
        </p:grpSpPr>
        <p:sp>
          <p:nvSpPr>
            <p:cNvPr id="1759" name="Google Shape;1759;p43"/>
            <p:cNvSpPr/>
            <p:nvPr/>
          </p:nvSpPr>
          <p:spPr>
            <a:xfrm flipH="1">
              <a:off x="1678549" y="2699189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0" name="Google Shape;1760;p43"/>
            <p:cNvSpPr/>
            <p:nvPr/>
          </p:nvSpPr>
          <p:spPr>
            <a:xfrm flipH="1">
              <a:off x="1693679" y="2659042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1" name="Google Shape;1761;p43"/>
            <p:cNvSpPr/>
            <p:nvPr/>
          </p:nvSpPr>
          <p:spPr>
            <a:xfrm flipH="1">
              <a:off x="1746757" y="2783662"/>
              <a:ext cx="685784" cy="763456"/>
            </a:xfrm>
            <a:custGeom>
              <a:avLst/>
              <a:gdLst/>
              <a:ahLst/>
              <a:cxnLst/>
              <a:rect l="l" t="t" r="r" b="b"/>
              <a:pathLst>
                <a:path w="9156" h="10193" extrusionOk="0">
                  <a:moveTo>
                    <a:pt x="5072" y="0"/>
                  </a:moveTo>
                  <a:lnTo>
                    <a:pt x="4227" y="1072"/>
                  </a:lnTo>
                  <a:lnTo>
                    <a:pt x="2381" y="4013"/>
                  </a:lnTo>
                  <a:lnTo>
                    <a:pt x="1107" y="5954"/>
                  </a:lnTo>
                  <a:lnTo>
                    <a:pt x="0" y="7394"/>
                  </a:lnTo>
                  <a:lnTo>
                    <a:pt x="357" y="7978"/>
                  </a:lnTo>
                  <a:lnTo>
                    <a:pt x="1167" y="8740"/>
                  </a:lnTo>
                  <a:lnTo>
                    <a:pt x="2000" y="9466"/>
                  </a:lnTo>
                  <a:lnTo>
                    <a:pt x="2619" y="10192"/>
                  </a:lnTo>
                  <a:lnTo>
                    <a:pt x="4108" y="8502"/>
                  </a:lnTo>
                  <a:lnTo>
                    <a:pt x="5453" y="6918"/>
                  </a:lnTo>
                  <a:lnTo>
                    <a:pt x="7120" y="5025"/>
                  </a:lnTo>
                  <a:lnTo>
                    <a:pt x="9156" y="2846"/>
                  </a:lnTo>
                  <a:cubicBezTo>
                    <a:pt x="9156" y="2846"/>
                    <a:pt x="6263" y="1572"/>
                    <a:pt x="5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2" name="Google Shape;1762;p43"/>
            <p:cNvSpPr/>
            <p:nvPr/>
          </p:nvSpPr>
          <p:spPr>
            <a:xfrm flipH="1">
              <a:off x="2361162" y="3467651"/>
              <a:ext cx="121338" cy="138265"/>
            </a:xfrm>
            <a:custGeom>
              <a:avLst/>
              <a:gdLst/>
              <a:ahLst/>
              <a:cxnLst/>
              <a:rect l="l" t="t" r="r" b="b"/>
              <a:pathLst>
                <a:path w="1620" h="1846" extrusionOk="0">
                  <a:moveTo>
                    <a:pt x="405" y="1"/>
                  </a:moveTo>
                  <a:lnTo>
                    <a:pt x="0" y="1846"/>
                  </a:lnTo>
                  <a:lnTo>
                    <a:pt x="1620" y="1489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3" name="Google Shape;1763;p43"/>
            <p:cNvSpPr/>
            <p:nvPr/>
          </p:nvSpPr>
          <p:spPr>
            <a:xfrm flipH="1">
              <a:off x="2238101" y="3344590"/>
              <a:ext cx="216761" cy="239081"/>
            </a:xfrm>
            <a:custGeom>
              <a:avLst/>
              <a:gdLst/>
              <a:ahLst/>
              <a:cxnLst/>
              <a:rect l="l" t="t" r="r" b="b"/>
              <a:pathLst>
                <a:path w="2894" h="3192" extrusionOk="0">
                  <a:moveTo>
                    <a:pt x="346" y="0"/>
                  </a:moveTo>
                  <a:lnTo>
                    <a:pt x="0" y="1727"/>
                  </a:lnTo>
                  <a:lnTo>
                    <a:pt x="1227" y="3191"/>
                  </a:lnTo>
                  <a:lnTo>
                    <a:pt x="2894" y="2798"/>
                  </a:lnTo>
                  <a:lnTo>
                    <a:pt x="2060" y="1667"/>
                  </a:lnTo>
                  <a:lnTo>
                    <a:pt x="1298" y="1143"/>
                  </a:lnTo>
                  <a:lnTo>
                    <a:pt x="3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764" name="Google Shape;1764;p43"/>
            <p:cNvSpPr/>
            <p:nvPr/>
          </p:nvSpPr>
          <p:spPr>
            <a:xfrm flipH="1">
              <a:off x="1678553" y="2659054"/>
              <a:ext cx="822177" cy="963813"/>
            </a:xfrm>
            <a:custGeom>
              <a:avLst/>
              <a:gdLst/>
              <a:ahLst/>
              <a:cxnLst/>
              <a:rect l="l" t="t" r="r" b="b"/>
              <a:pathLst>
                <a:path w="10977" h="12868" extrusionOk="0">
                  <a:moveTo>
                    <a:pt x="6464" y="813"/>
                  </a:moveTo>
                  <a:lnTo>
                    <a:pt x="6678" y="1028"/>
                  </a:lnTo>
                  <a:cubicBezTo>
                    <a:pt x="6488" y="1266"/>
                    <a:pt x="6273" y="1504"/>
                    <a:pt x="6071" y="1742"/>
                  </a:cubicBezTo>
                  <a:lnTo>
                    <a:pt x="5976" y="1647"/>
                  </a:lnTo>
                  <a:cubicBezTo>
                    <a:pt x="6142" y="1385"/>
                    <a:pt x="6309" y="1099"/>
                    <a:pt x="6464" y="813"/>
                  </a:cubicBezTo>
                  <a:close/>
                  <a:moveTo>
                    <a:pt x="6904" y="1230"/>
                  </a:moveTo>
                  <a:cubicBezTo>
                    <a:pt x="7000" y="1337"/>
                    <a:pt x="7107" y="1432"/>
                    <a:pt x="7214" y="1516"/>
                  </a:cubicBezTo>
                  <a:cubicBezTo>
                    <a:pt x="7000" y="1766"/>
                    <a:pt x="6750" y="1980"/>
                    <a:pt x="6547" y="2230"/>
                  </a:cubicBezTo>
                  <a:cubicBezTo>
                    <a:pt x="6452" y="2135"/>
                    <a:pt x="6369" y="2052"/>
                    <a:pt x="6273" y="1944"/>
                  </a:cubicBezTo>
                  <a:cubicBezTo>
                    <a:pt x="6488" y="1730"/>
                    <a:pt x="6690" y="1492"/>
                    <a:pt x="6904" y="1230"/>
                  </a:cubicBezTo>
                  <a:close/>
                  <a:moveTo>
                    <a:pt x="7452" y="1706"/>
                  </a:moveTo>
                  <a:lnTo>
                    <a:pt x="7893" y="2028"/>
                  </a:lnTo>
                  <a:cubicBezTo>
                    <a:pt x="7655" y="2302"/>
                    <a:pt x="7452" y="2575"/>
                    <a:pt x="7226" y="2837"/>
                  </a:cubicBezTo>
                  <a:cubicBezTo>
                    <a:pt x="7059" y="2706"/>
                    <a:pt x="6916" y="2575"/>
                    <a:pt x="6762" y="2433"/>
                  </a:cubicBezTo>
                  <a:cubicBezTo>
                    <a:pt x="6976" y="2183"/>
                    <a:pt x="7238" y="1956"/>
                    <a:pt x="7452" y="1706"/>
                  </a:cubicBezTo>
                  <a:close/>
                  <a:moveTo>
                    <a:pt x="7262" y="337"/>
                  </a:moveTo>
                  <a:cubicBezTo>
                    <a:pt x="7833" y="682"/>
                    <a:pt x="8405" y="1028"/>
                    <a:pt x="8917" y="1456"/>
                  </a:cubicBezTo>
                  <a:cubicBezTo>
                    <a:pt x="9179" y="1671"/>
                    <a:pt x="9417" y="1909"/>
                    <a:pt x="9679" y="2099"/>
                  </a:cubicBezTo>
                  <a:cubicBezTo>
                    <a:pt x="9917" y="2266"/>
                    <a:pt x="10179" y="2385"/>
                    <a:pt x="10405" y="2540"/>
                  </a:cubicBezTo>
                  <a:cubicBezTo>
                    <a:pt x="10310" y="2683"/>
                    <a:pt x="10191" y="2825"/>
                    <a:pt x="10095" y="2980"/>
                  </a:cubicBezTo>
                  <a:cubicBezTo>
                    <a:pt x="9214" y="2564"/>
                    <a:pt x="8369" y="2052"/>
                    <a:pt x="7595" y="1456"/>
                  </a:cubicBezTo>
                  <a:cubicBezTo>
                    <a:pt x="7345" y="1266"/>
                    <a:pt x="7107" y="1028"/>
                    <a:pt x="6869" y="801"/>
                  </a:cubicBezTo>
                  <a:cubicBezTo>
                    <a:pt x="6988" y="623"/>
                    <a:pt x="7107" y="492"/>
                    <a:pt x="7262" y="337"/>
                  </a:cubicBezTo>
                  <a:close/>
                  <a:moveTo>
                    <a:pt x="8155" y="2183"/>
                  </a:moveTo>
                  <a:cubicBezTo>
                    <a:pt x="8297" y="2290"/>
                    <a:pt x="8452" y="2385"/>
                    <a:pt x="8595" y="2468"/>
                  </a:cubicBezTo>
                  <a:cubicBezTo>
                    <a:pt x="8357" y="2766"/>
                    <a:pt x="8119" y="3052"/>
                    <a:pt x="7881" y="3337"/>
                  </a:cubicBezTo>
                  <a:cubicBezTo>
                    <a:pt x="7726" y="3230"/>
                    <a:pt x="7595" y="3123"/>
                    <a:pt x="7464" y="3016"/>
                  </a:cubicBezTo>
                  <a:cubicBezTo>
                    <a:pt x="7690" y="2742"/>
                    <a:pt x="7928" y="2468"/>
                    <a:pt x="8155" y="2183"/>
                  </a:cubicBezTo>
                  <a:close/>
                  <a:moveTo>
                    <a:pt x="8833" y="2647"/>
                  </a:moveTo>
                  <a:cubicBezTo>
                    <a:pt x="8964" y="2742"/>
                    <a:pt x="9119" y="2814"/>
                    <a:pt x="9262" y="2885"/>
                  </a:cubicBezTo>
                  <a:cubicBezTo>
                    <a:pt x="9024" y="3183"/>
                    <a:pt x="8821" y="3492"/>
                    <a:pt x="8607" y="3826"/>
                  </a:cubicBezTo>
                  <a:lnTo>
                    <a:pt x="8119" y="3516"/>
                  </a:lnTo>
                  <a:cubicBezTo>
                    <a:pt x="8369" y="3230"/>
                    <a:pt x="8607" y="2933"/>
                    <a:pt x="8833" y="2647"/>
                  </a:cubicBezTo>
                  <a:close/>
                  <a:moveTo>
                    <a:pt x="9536" y="3016"/>
                  </a:moveTo>
                  <a:cubicBezTo>
                    <a:pt x="9667" y="3075"/>
                    <a:pt x="9786" y="3159"/>
                    <a:pt x="9917" y="3218"/>
                  </a:cubicBezTo>
                  <a:cubicBezTo>
                    <a:pt x="9833" y="3349"/>
                    <a:pt x="9738" y="3492"/>
                    <a:pt x="9655" y="3623"/>
                  </a:cubicBezTo>
                  <a:cubicBezTo>
                    <a:pt x="9560" y="3766"/>
                    <a:pt x="9464" y="4028"/>
                    <a:pt x="9345" y="4171"/>
                  </a:cubicBezTo>
                  <a:cubicBezTo>
                    <a:pt x="9321" y="4171"/>
                    <a:pt x="9321" y="4183"/>
                    <a:pt x="9310" y="4183"/>
                  </a:cubicBezTo>
                  <a:cubicBezTo>
                    <a:pt x="9167" y="4111"/>
                    <a:pt x="9024" y="4028"/>
                    <a:pt x="8881" y="3957"/>
                  </a:cubicBezTo>
                  <a:cubicBezTo>
                    <a:pt x="9083" y="3647"/>
                    <a:pt x="9310" y="3337"/>
                    <a:pt x="9536" y="3016"/>
                  </a:cubicBezTo>
                  <a:close/>
                  <a:moveTo>
                    <a:pt x="10202" y="3349"/>
                  </a:moveTo>
                  <a:cubicBezTo>
                    <a:pt x="10322" y="3409"/>
                    <a:pt x="10441" y="3456"/>
                    <a:pt x="10548" y="3492"/>
                  </a:cubicBezTo>
                  <a:cubicBezTo>
                    <a:pt x="10333" y="3814"/>
                    <a:pt x="10072" y="4088"/>
                    <a:pt x="9810" y="4373"/>
                  </a:cubicBezTo>
                  <a:cubicBezTo>
                    <a:pt x="9798" y="4385"/>
                    <a:pt x="9798" y="4409"/>
                    <a:pt x="9786" y="4421"/>
                  </a:cubicBezTo>
                  <a:cubicBezTo>
                    <a:pt x="9726" y="4385"/>
                    <a:pt x="9655" y="4361"/>
                    <a:pt x="9595" y="4326"/>
                  </a:cubicBezTo>
                  <a:cubicBezTo>
                    <a:pt x="9679" y="4195"/>
                    <a:pt x="9762" y="4028"/>
                    <a:pt x="9833" y="3909"/>
                  </a:cubicBezTo>
                  <a:cubicBezTo>
                    <a:pt x="9941" y="3730"/>
                    <a:pt x="10060" y="3552"/>
                    <a:pt x="10155" y="3373"/>
                  </a:cubicBezTo>
                  <a:cubicBezTo>
                    <a:pt x="10179" y="3373"/>
                    <a:pt x="10191" y="3361"/>
                    <a:pt x="10202" y="3349"/>
                  </a:cubicBezTo>
                  <a:close/>
                  <a:moveTo>
                    <a:pt x="5809" y="1921"/>
                  </a:moveTo>
                  <a:cubicBezTo>
                    <a:pt x="5845" y="1944"/>
                    <a:pt x="5869" y="1992"/>
                    <a:pt x="5904" y="2028"/>
                  </a:cubicBezTo>
                  <a:cubicBezTo>
                    <a:pt x="5916" y="2063"/>
                    <a:pt x="5952" y="2099"/>
                    <a:pt x="5988" y="2111"/>
                  </a:cubicBezTo>
                  <a:lnTo>
                    <a:pt x="6262" y="2385"/>
                  </a:lnTo>
                  <a:cubicBezTo>
                    <a:pt x="4761" y="4469"/>
                    <a:pt x="3273" y="6564"/>
                    <a:pt x="1785" y="8660"/>
                  </a:cubicBezTo>
                  <a:cubicBezTo>
                    <a:pt x="1582" y="8945"/>
                    <a:pt x="1380" y="9231"/>
                    <a:pt x="1189" y="9505"/>
                  </a:cubicBezTo>
                  <a:cubicBezTo>
                    <a:pt x="1094" y="9386"/>
                    <a:pt x="1011" y="9255"/>
                    <a:pt x="928" y="9124"/>
                  </a:cubicBezTo>
                  <a:cubicBezTo>
                    <a:pt x="1844" y="8112"/>
                    <a:pt x="2535" y="6874"/>
                    <a:pt x="3273" y="5754"/>
                  </a:cubicBezTo>
                  <a:cubicBezTo>
                    <a:pt x="4023" y="4564"/>
                    <a:pt x="4749" y="3337"/>
                    <a:pt x="5607" y="2218"/>
                  </a:cubicBezTo>
                  <a:cubicBezTo>
                    <a:pt x="5678" y="2123"/>
                    <a:pt x="5738" y="2028"/>
                    <a:pt x="5809" y="1921"/>
                  </a:cubicBezTo>
                  <a:close/>
                  <a:moveTo>
                    <a:pt x="6488" y="2587"/>
                  </a:moveTo>
                  <a:cubicBezTo>
                    <a:pt x="6738" y="2814"/>
                    <a:pt x="6988" y="3040"/>
                    <a:pt x="7262" y="3242"/>
                  </a:cubicBezTo>
                  <a:cubicBezTo>
                    <a:pt x="6440" y="4421"/>
                    <a:pt x="5607" y="5564"/>
                    <a:pt x="4749" y="6707"/>
                  </a:cubicBezTo>
                  <a:cubicBezTo>
                    <a:pt x="3856" y="7921"/>
                    <a:pt x="2821" y="9017"/>
                    <a:pt x="1904" y="10207"/>
                  </a:cubicBezTo>
                  <a:cubicBezTo>
                    <a:pt x="1725" y="10064"/>
                    <a:pt x="1547" y="9898"/>
                    <a:pt x="1380" y="9719"/>
                  </a:cubicBezTo>
                  <a:cubicBezTo>
                    <a:pt x="2821" y="7695"/>
                    <a:pt x="4249" y="5683"/>
                    <a:pt x="5690" y="3659"/>
                  </a:cubicBezTo>
                  <a:cubicBezTo>
                    <a:pt x="5940" y="3314"/>
                    <a:pt x="6214" y="2945"/>
                    <a:pt x="6488" y="2587"/>
                  </a:cubicBezTo>
                  <a:close/>
                  <a:moveTo>
                    <a:pt x="7476" y="3433"/>
                  </a:moveTo>
                  <a:cubicBezTo>
                    <a:pt x="7774" y="3659"/>
                    <a:pt x="8071" y="3849"/>
                    <a:pt x="8405" y="4052"/>
                  </a:cubicBezTo>
                  <a:cubicBezTo>
                    <a:pt x="7643" y="4826"/>
                    <a:pt x="6964" y="5695"/>
                    <a:pt x="6262" y="6528"/>
                  </a:cubicBezTo>
                  <a:cubicBezTo>
                    <a:pt x="5333" y="7636"/>
                    <a:pt x="4428" y="8755"/>
                    <a:pt x="3487" y="9838"/>
                  </a:cubicBezTo>
                  <a:cubicBezTo>
                    <a:pt x="3214" y="10160"/>
                    <a:pt x="2916" y="10517"/>
                    <a:pt x="2582" y="10803"/>
                  </a:cubicBezTo>
                  <a:cubicBezTo>
                    <a:pt x="2440" y="10672"/>
                    <a:pt x="2285" y="10541"/>
                    <a:pt x="2118" y="10422"/>
                  </a:cubicBezTo>
                  <a:cubicBezTo>
                    <a:pt x="3047" y="9231"/>
                    <a:pt x="4083" y="8124"/>
                    <a:pt x="4976" y="6909"/>
                  </a:cubicBezTo>
                  <a:cubicBezTo>
                    <a:pt x="5821" y="5754"/>
                    <a:pt x="6678" y="4599"/>
                    <a:pt x="7476" y="3433"/>
                  </a:cubicBezTo>
                  <a:close/>
                  <a:moveTo>
                    <a:pt x="8667" y="4195"/>
                  </a:moveTo>
                  <a:cubicBezTo>
                    <a:pt x="8964" y="4361"/>
                    <a:pt x="9262" y="4504"/>
                    <a:pt x="9571" y="4659"/>
                  </a:cubicBezTo>
                  <a:cubicBezTo>
                    <a:pt x="9095" y="5195"/>
                    <a:pt x="8643" y="5719"/>
                    <a:pt x="8167" y="6231"/>
                  </a:cubicBezTo>
                  <a:cubicBezTo>
                    <a:pt x="6916" y="7624"/>
                    <a:pt x="5642" y="9005"/>
                    <a:pt x="4416" y="10434"/>
                  </a:cubicBezTo>
                  <a:cubicBezTo>
                    <a:pt x="4059" y="10838"/>
                    <a:pt x="3702" y="11231"/>
                    <a:pt x="3368" y="11660"/>
                  </a:cubicBezTo>
                  <a:cubicBezTo>
                    <a:pt x="3214" y="11410"/>
                    <a:pt x="3011" y="11207"/>
                    <a:pt x="2809" y="11017"/>
                  </a:cubicBezTo>
                  <a:cubicBezTo>
                    <a:pt x="3535" y="10386"/>
                    <a:pt x="4130" y="9552"/>
                    <a:pt x="4738" y="8826"/>
                  </a:cubicBezTo>
                  <a:cubicBezTo>
                    <a:pt x="5690" y="7695"/>
                    <a:pt x="6619" y="6552"/>
                    <a:pt x="7571" y="5433"/>
                  </a:cubicBezTo>
                  <a:cubicBezTo>
                    <a:pt x="7928" y="5016"/>
                    <a:pt x="8286" y="4576"/>
                    <a:pt x="8667" y="4195"/>
                  </a:cubicBezTo>
                  <a:close/>
                  <a:moveTo>
                    <a:pt x="808" y="9505"/>
                  </a:moveTo>
                  <a:cubicBezTo>
                    <a:pt x="1451" y="10434"/>
                    <a:pt x="2594" y="10910"/>
                    <a:pt x="3166" y="11910"/>
                  </a:cubicBezTo>
                  <a:cubicBezTo>
                    <a:pt x="2737" y="12041"/>
                    <a:pt x="2273" y="12124"/>
                    <a:pt x="1809" y="12219"/>
                  </a:cubicBezTo>
                  <a:cubicBezTo>
                    <a:pt x="1368" y="11791"/>
                    <a:pt x="1011" y="11267"/>
                    <a:pt x="570" y="10815"/>
                  </a:cubicBezTo>
                  <a:cubicBezTo>
                    <a:pt x="654" y="10386"/>
                    <a:pt x="737" y="9945"/>
                    <a:pt x="808" y="9505"/>
                  </a:cubicBezTo>
                  <a:close/>
                  <a:moveTo>
                    <a:pt x="511" y="11196"/>
                  </a:moveTo>
                  <a:cubicBezTo>
                    <a:pt x="844" y="11553"/>
                    <a:pt x="1130" y="11934"/>
                    <a:pt x="1463" y="12291"/>
                  </a:cubicBezTo>
                  <a:cubicBezTo>
                    <a:pt x="1082" y="12362"/>
                    <a:pt x="689" y="12446"/>
                    <a:pt x="320" y="12541"/>
                  </a:cubicBezTo>
                  <a:cubicBezTo>
                    <a:pt x="368" y="12089"/>
                    <a:pt x="439" y="11636"/>
                    <a:pt x="511" y="11196"/>
                  </a:cubicBezTo>
                  <a:close/>
                  <a:moveTo>
                    <a:pt x="7220" y="0"/>
                  </a:moveTo>
                  <a:cubicBezTo>
                    <a:pt x="7193" y="0"/>
                    <a:pt x="7170" y="7"/>
                    <a:pt x="7154" y="28"/>
                  </a:cubicBezTo>
                  <a:cubicBezTo>
                    <a:pt x="6952" y="206"/>
                    <a:pt x="6809" y="373"/>
                    <a:pt x="6678" y="575"/>
                  </a:cubicBezTo>
                  <a:lnTo>
                    <a:pt x="6535" y="444"/>
                  </a:lnTo>
                  <a:cubicBezTo>
                    <a:pt x="6513" y="421"/>
                    <a:pt x="6485" y="412"/>
                    <a:pt x="6457" y="412"/>
                  </a:cubicBezTo>
                  <a:cubicBezTo>
                    <a:pt x="6398" y="412"/>
                    <a:pt x="6337" y="455"/>
                    <a:pt x="6321" y="504"/>
                  </a:cubicBezTo>
                  <a:cubicBezTo>
                    <a:pt x="5773" y="1468"/>
                    <a:pt x="5130" y="2361"/>
                    <a:pt x="4523" y="3290"/>
                  </a:cubicBezTo>
                  <a:cubicBezTo>
                    <a:pt x="3630" y="4659"/>
                    <a:pt x="2761" y="6040"/>
                    <a:pt x="1856" y="7386"/>
                  </a:cubicBezTo>
                  <a:cubicBezTo>
                    <a:pt x="1475" y="7933"/>
                    <a:pt x="1106" y="8493"/>
                    <a:pt x="654" y="8969"/>
                  </a:cubicBezTo>
                  <a:cubicBezTo>
                    <a:pt x="630" y="8993"/>
                    <a:pt x="618" y="9017"/>
                    <a:pt x="618" y="9052"/>
                  </a:cubicBezTo>
                  <a:cubicBezTo>
                    <a:pt x="511" y="9648"/>
                    <a:pt x="416" y="10219"/>
                    <a:pt x="296" y="10815"/>
                  </a:cubicBezTo>
                  <a:lnTo>
                    <a:pt x="296" y="10862"/>
                  </a:lnTo>
                  <a:cubicBezTo>
                    <a:pt x="189" y="11469"/>
                    <a:pt x="82" y="12100"/>
                    <a:pt x="11" y="12708"/>
                  </a:cubicBezTo>
                  <a:cubicBezTo>
                    <a:pt x="1" y="12809"/>
                    <a:pt x="86" y="12868"/>
                    <a:pt x="170" y="12868"/>
                  </a:cubicBezTo>
                  <a:cubicBezTo>
                    <a:pt x="185" y="12868"/>
                    <a:pt x="199" y="12866"/>
                    <a:pt x="213" y="12862"/>
                  </a:cubicBezTo>
                  <a:cubicBezTo>
                    <a:pt x="725" y="12708"/>
                    <a:pt x="1225" y="12600"/>
                    <a:pt x="1749" y="12517"/>
                  </a:cubicBezTo>
                  <a:cubicBezTo>
                    <a:pt x="1759" y="12521"/>
                    <a:pt x="1770" y="12522"/>
                    <a:pt x="1780" y="12522"/>
                  </a:cubicBezTo>
                  <a:cubicBezTo>
                    <a:pt x="1806" y="12522"/>
                    <a:pt x="1831" y="12514"/>
                    <a:pt x="1856" y="12505"/>
                  </a:cubicBezTo>
                  <a:cubicBezTo>
                    <a:pt x="2392" y="12398"/>
                    <a:pt x="2916" y="12291"/>
                    <a:pt x="3428" y="12148"/>
                  </a:cubicBezTo>
                  <a:cubicBezTo>
                    <a:pt x="3511" y="12124"/>
                    <a:pt x="3523" y="12065"/>
                    <a:pt x="3523" y="12029"/>
                  </a:cubicBezTo>
                  <a:cubicBezTo>
                    <a:pt x="3809" y="11588"/>
                    <a:pt x="4166" y="11207"/>
                    <a:pt x="4499" y="10815"/>
                  </a:cubicBezTo>
                  <a:cubicBezTo>
                    <a:pt x="5071" y="10160"/>
                    <a:pt x="5642" y="9505"/>
                    <a:pt x="6226" y="8874"/>
                  </a:cubicBezTo>
                  <a:cubicBezTo>
                    <a:pt x="7464" y="7505"/>
                    <a:pt x="8702" y="6135"/>
                    <a:pt x="9917" y="4742"/>
                  </a:cubicBezTo>
                  <a:cubicBezTo>
                    <a:pt x="10262" y="4361"/>
                    <a:pt x="10655" y="3957"/>
                    <a:pt x="10953" y="3528"/>
                  </a:cubicBezTo>
                  <a:cubicBezTo>
                    <a:pt x="10976" y="3456"/>
                    <a:pt x="10953" y="3349"/>
                    <a:pt x="10857" y="3302"/>
                  </a:cubicBezTo>
                  <a:cubicBezTo>
                    <a:pt x="10691" y="3242"/>
                    <a:pt x="10548" y="3171"/>
                    <a:pt x="10393" y="3099"/>
                  </a:cubicBezTo>
                  <a:cubicBezTo>
                    <a:pt x="10512" y="2921"/>
                    <a:pt x="10631" y="2766"/>
                    <a:pt x="10762" y="2599"/>
                  </a:cubicBezTo>
                  <a:cubicBezTo>
                    <a:pt x="10810" y="2540"/>
                    <a:pt x="10798" y="2444"/>
                    <a:pt x="10738" y="2397"/>
                  </a:cubicBezTo>
                  <a:cubicBezTo>
                    <a:pt x="10464" y="2183"/>
                    <a:pt x="10155" y="2052"/>
                    <a:pt x="9869" y="1861"/>
                  </a:cubicBezTo>
                  <a:cubicBezTo>
                    <a:pt x="9607" y="1671"/>
                    <a:pt x="9369" y="1432"/>
                    <a:pt x="9119" y="1218"/>
                  </a:cubicBezTo>
                  <a:cubicBezTo>
                    <a:pt x="8559" y="754"/>
                    <a:pt x="7940" y="397"/>
                    <a:pt x="7333" y="28"/>
                  </a:cubicBezTo>
                  <a:cubicBezTo>
                    <a:pt x="7299" y="14"/>
                    <a:pt x="7256" y="0"/>
                    <a:pt x="72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BE17282-A5B4-498D-972A-B5C3C1D88C9A}"/>
              </a:ext>
            </a:extLst>
          </p:cNvPr>
          <p:cNvSpPr txBox="1"/>
          <p:nvPr/>
        </p:nvSpPr>
        <p:spPr>
          <a:xfrm>
            <a:off x="1488518" y="128234"/>
            <a:ext cx="10792820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3600">
                <a:solidFill>
                  <a:prstClr val="black"/>
                </a:solidFill>
              </a:rPr>
              <a:t>Cho biết số đo chiều cao của 4 con vật như sau: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FF3C8B-2673-4AFE-A48B-CF40FF53E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94" y="118389"/>
            <a:ext cx="802324" cy="1048581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FC9DCD4B-9BB6-4216-BA7F-7CF965ED0261}"/>
              </a:ext>
            </a:extLst>
          </p:cNvPr>
          <p:cNvGrpSpPr/>
          <p:nvPr/>
        </p:nvGrpSpPr>
        <p:grpSpPr>
          <a:xfrm>
            <a:off x="1570182" y="1169280"/>
            <a:ext cx="9051636" cy="2289364"/>
            <a:chOff x="1117600" y="1587500"/>
            <a:chExt cx="9956800" cy="2518300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A8BED584-B656-4389-8249-13F34E65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600" y="1587500"/>
              <a:ext cx="9956800" cy="184150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0EBE434-C6B3-4EB1-9131-9246E42E33ED}"/>
                </a:ext>
              </a:extLst>
            </p:cNvPr>
            <p:cNvGrpSpPr/>
            <p:nvPr/>
          </p:nvGrpSpPr>
          <p:grpSpPr>
            <a:xfrm>
              <a:off x="1554773" y="3446561"/>
              <a:ext cx="1748736" cy="635848"/>
              <a:chOff x="7987080" y="4098709"/>
              <a:chExt cx="1748736" cy="635848"/>
            </a:xfrm>
          </p:grpSpPr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7F83A971-1A60-4E57-A08D-A55D3A1ED779}"/>
                  </a:ext>
                </a:extLst>
              </p:cNvPr>
              <p:cNvSpPr txBox="1"/>
              <p:nvPr/>
            </p:nvSpPr>
            <p:spPr>
              <a:xfrm>
                <a:off x="7987080" y="409870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213 cm</a:t>
                </a:r>
              </a:p>
            </p:txBody>
          </p:sp>
          <p:sp>
            <p:nvSpPr>
              <p:cNvPr id="59" name="Rounded Rectangle 85">
                <a:extLst>
                  <a:ext uri="{FF2B5EF4-FFF2-40B4-BE49-F238E27FC236}">
                    <a16:creationId xmlns:a16="http://schemas.microsoft.com/office/drawing/2014/main" id="{89A25BF3-3312-4F4F-92E2-BE83EFAFFE65}"/>
                  </a:ext>
                </a:extLst>
              </p:cNvPr>
              <p:cNvSpPr/>
              <p:nvPr/>
            </p:nvSpPr>
            <p:spPr>
              <a:xfrm>
                <a:off x="8148209" y="4179105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ED3E7AC-C75F-485D-B517-3ED0F9D57D1B}"/>
                </a:ext>
              </a:extLst>
            </p:cNvPr>
            <p:cNvGrpSpPr/>
            <p:nvPr/>
          </p:nvGrpSpPr>
          <p:grpSpPr>
            <a:xfrm>
              <a:off x="3927859" y="3469951"/>
              <a:ext cx="1748736" cy="635849"/>
              <a:chOff x="7987080" y="4122099"/>
              <a:chExt cx="1748736" cy="635849"/>
            </a:xfrm>
          </p:grpSpPr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97450EF-18C0-4698-BE71-E1FBAACD0FC4}"/>
                  </a:ext>
                </a:extLst>
              </p:cNvPr>
              <p:cNvSpPr txBox="1"/>
              <p:nvPr/>
            </p:nvSpPr>
            <p:spPr>
              <a:xfrm>
                <a:off x="7987080" y="4122099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579 cm</a:t>
                </a:r>
              </a:p>
            </p:txBody>
          </p:sp>
          <p:sp>
            <p:nvSpPr>
              <p:cNvPr id="57" name="Rounded Rectangle 88">
                <a:extLst>
                  <a:ext uri="{FF2B5EF4-FFF2-40B4-BE49-F238E27FC236}">
                    <a16:creationId xmlns:a16="http://schemas.microsoft.com/office/drawing/2014/main" id="{1173E6C3-EE72-4F74-8502-0B08C6E0167A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685DF89-DE52-46EB-95BF-E5E83CA16495}"/>
                </a:ext>
              </a:extLst>
            </p:cNvPr>
            <p:cNvGrpSpPr/>
            <p:nvPr/>
          </p:nvGrpSpPr>
          <p:grpSpPr>
            <a:xfrm>
              <a:off x="6608716" y="3469953"/>
              <a:ext cx="1748736" cy="635847"/>
              <a:chOff x="7987080" y="4122101"/>
              <a:chExt cx="1748736" cy="635847"/>
            </a:xfrm>
          </p:grpSpPr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D0A8303E-AC96-411B-BD5C-47DF2FB2DC92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396 cm</a:t>
                </a:r>
              </a:p>
            </p:txBody>
          </p:sp>
          <p:sp>
            <p:nvSpPr>
              <p:cNvPr id="55" name="Rounded Rectangle 114">
                <a:extLst>
                  <a:ext uri="{FF2B5EF4-FFF2-40B4-BE49-F238E27FC236}">
                    <a16:creationId xmlns:a16="http://schemas.microsoft.com/office/drawing/2014/main" id="{30F58E64-898B-43AC-B0F3-2060D1B7F793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F21E909-E62B-4983-91D8-FA02F97B721E}"/>
                </a:ext>
              </a:extLst>
            </p:cNvPr>
            <p:cNvGrpSpPr/>
            <p:nvPr/>
          </p:nvGrpSpPr>
          <p:grpSpPr>
            <a:xfrm>
              <a:off x="8981802" y="3469953"/>
              <a:ext cx="1748736" cy="635847"/>
              <a:chOff x="7987080" y="4122101"/>
              <a:chExt cx="1748736" cy="635847"/>
            </a:xfrm>
          </p:grpSpPr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3E50805-7A5F-488F-BEF2-5330A79D61A3}"/>
                  </a:ext>
                </a:extLst>
              </p:cNvPr>
              <p:cNvSpPr txBox="1"/>
              <p:nvPr/>
            </p:nvSpPr>
            <p:spPr>
              <a:xfrm>
                <a:off x="7987080" y="4122101"/>
                <a:ext cx="1748736" cy="5778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accent5">
                        <a:lumMod val="75000"/>
                      </a:schemeClr>
                    </a:solidFill>
                  </a:rPr>
                  <a:t>274 cm</a:t>
                </a:r>
              </a:p>
            </p:txBody>
          </p:sp>
          <p:sp>
            <p:nvSpPr>
              <p:cNvPr id="53" name="Rounded Rectangle 117">
                <a:extLst>
                  <a:ext uri="{FF2B5EF4-FFF2-40B4-BE49-F238E27FC236}">
                    <a16:creationId xmlns:a16="http://schemas.microsoft.com/office/drawing/2014/main" id="{5C961ED6-E07E-4A50-964D-F1F873F655E9}"/>
                  </a:ext>
                </a:extLst>
              </p:cNvPr>
              <p:cNvSpPr/>
              <p:nvPr/>
            </p:nvSpPr>
            <p:spPr>
              <a:xfrm>
                <a:off x="8148209" y="4202496"/>
                <a:ext cx="1367252" cy="555452"/>
              </a:xfrm>
              <a:prstGeom prst="roundRect">
                <a:avLst/>
              </a:prstGeom>
              <a:noFill/>
              <a:ln w="76200" cmpd="dbl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BA2D16C-F156-484D-A67D-7E9345CD5FA2}"/>
              </a:ext>
            </a:extLst>
          </p:cNvPr>
          <p:cNvSpPr txBox="1"/>
          <p:nvPr/>
        </p:nvSpPr>
        <p:spPr>
          <a:xfrm>
            <a:off x="1137742" y="3679016"/>
            <a:ext cx="4120039" cy="130510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a)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    -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24C9A18-EB36-40DC-AE73-96C22BEF115E}"/>
              </a:ext>
            </a:extLst>
          </p:cNvPr>
          <p:cNvSpPr txBox="1"/>
          <p:nvPr/>
        </p:nvSpPr>
        <p:spPr>
          <a:xfrm>
            <a:off x="1137742" y="5128253"/>
            <a:ext cx="9712852" cy="65877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Tên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con </a:t>
            </a:r>
            <a:r>
              <a:rPr lang="en-US" sz="2800" dirty="0" err="1">
                <a:solidFill>
                  <a:prstClr val="black"/>
                </a:solidFill>
              </a:rPr>
              <a:t>vật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theo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tự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từ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thấp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đến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cao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F18F7E0-6B7E-479E-998B-73252EED3CE3}"/>
              </a:ext>
            </a:extLst>
          </p:cNvPr>
          <p:cNvGrpSpPr/>
          <p:nvPr/>
        </p:nvGrpSpPr>
        <p:grpSpPr>
          <a:xfrm>
            <a:off x="5257781" y="3525684"/>
            <a:ext cx="3522007" cy="780975"/>
            <a:chOff x="5257781" y="3525684"/>
            <a:chExt cx="3522007" cy="780975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7A014418-3B08-4A5A-BBE3-C0992D5118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r="49591"/>
            <a:stretch/>
          </p:blipFill>
          <p:spPr>
            <a:xfrm>
              <a:off x="5257781" y="3525684"/>
              <a:ext cx="1136945" cy="780975"/>
            </a:xfrm>
            <a:prstGeom prst="rect">
              <a:avLst/>
            </a:prstGeom>
          </p:spPr>
        </p:pic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5133B23-D81D-4FFE-808B-163382E9B2FE}"/>
                </a:ext>
              </a:extLst>
            </p:cNvPr>
            <p:cNvSpPr/>
            <p:nvPr/>
          </p:nvSpPr>
          <p:spPr>
            <a:xfrm>
              <a:off x="6499997" y="3642480"/>
              <a:ext cx="2279791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Hươu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cao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cổ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3218AE9-2A86-4B43-8155-BBDC7AADA9ED}"/>
              </a:ext>
            </a:extLst>
          </p:cNvPr>
          <p:cNvGrpSpPr/>
          <p:nvPr/>
        </p:nvGrpSpPr>
        <p:grpSpPr>
          <a:xfrm>
            <a:off x="5158218" y="4444778"/>
            <a:ext cx="2767169" cy="780975"/>
            <a:chOff x="5158218" y="4444778"/>
            <a:chExt cx="2767169" cy="780975"/>
          </a:xfrm>
        </p:grpSpPr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C3790C17-E220-4ED9-B412-12DE913300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7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90" t="332" r="74165" b="-332"/>
            <a:stretch/>
          </p:blipFill>
          <p:spPr>
            <a:xfrm>
              <a:off x="5158218" y="4444778"/>
              <a:ext cx="1136945" cy="780975"/>
            </a:xfrm>
            <a:prstGeom prst="rect">
              <a:avLst/>
            </a:prstGeom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61FE878C-1B2E-4254-9A9E-045A24F6B77B}"/>
                </a:ext>
              </a:extLst>
            </p:cNvPr>
            <p:cNvSpPr/>
            <p:nvPr/>
          </p:nvSpPr>
          <p:spPr>
            <a:xfrm>
              <a:off x="6499997" y="4505880"/>
              <a:ext cx="1425390" cy="65877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800" dirty="0" err="1">
                  <a:solidFill>
                    <a:srgbClr val="FF0000"/>
                  </a:solidFill>
                </a:rPr>
                <a:t>Đà</a:t>
              </a:r>
              <a:r>
                <a:rPr lang="en-US" sz="2800" dirty="0">
                  <a:solidFill>
                    <a:srgbClr val="FF0000"/>
                  </a:solidFill>
                </a:rPr>
                <a:t> </a:t>
              </a:r>
              <a:r>
                <a:rPr lang="en-US" sz="2800" dirty="0" err="1">
                  <a:solidFill>
                    <a:srgbClr val="FF0000"/>
                  </a:solidFill>
                </a:rPr>
                <a:t>điểu</a:t>
              </a:r>
              <a:endParaRPr lang="en-US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DFD2D837-0F98-4021-9C56-16BBF399FC1C}"/>
              </a:ext>
            </a:extLst>
          </p:cNvPr>
          <p:cNvSpPr/>
          <p:nvPr/>
        </p:nvSpPr>
        <p:spPr>
          <a:xfrm>
            <a:off x="1570182" y="5722262"/>
            <a:ext cx="5918608" cy="658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</a:rPr>
              <a:t>Đà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gấu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nâu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voi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hươu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cổ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163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uiExpand="1" build="p"/>
      <p:bldP spid="61" grpId="0"/>
      <p:bldP spid="6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72196F-46AC-4F2B-9598-3187FA3F9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153"/>
            <a:ext cx="1036552" cy="12162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B86EF3-1FDA-47E3-ACD0-2F9058AE266F}"/>
              </a:ext>
            </a:extLst>
          </p:cNvPr>
          <p:cNvSpPr txBox="1"/>
          <p:nvPr/>
        </p:nvSpPr>
        <p:spPr>
          <a:xfrm>
            <a:off x="866591" y="173998"/>
            <a:ext cx="1058593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>
                <a:solidFill>
                  <a:prstClr val="black"/>
                </a:solidFill>
              </a:rPr>
              <a:t>Từ ba tấm thẻ ghi các số 2, 3 và 5, mỗi bạn đã tạo ra một số có ba chữ số rồi viết ra giấy:</a:t>
            </a: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219C32-A370-4C36-BD13-B92B87F2CE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101"/>
          <a:stretch/>
        </p:blipFill>
        <p:spPr>
          <a:xfrm>
            <a:off x="1602300" y="1581431"/>
            <a:ext cx="8560351" cy="28440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F5DC19-29FF-4E64-ABA8-E17B6A9F7AE6}"/>
              </a:ext>
            </a:extLst>
          </p:cNvPr>
          <p:cNvSpPr txBox="1"/>
          <p:nvPr/>
        </p:nvSpPr>
        <p:spPr>
          <a:xfrm>
            <a:off x="1266205" y="4321677"/>
            <a:ext cx="4454109" cy="19514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14350" lvl="0" indent="-514350">
              <a:lnSpc>
                <a:spcPct val="150000"/>
              </a:lnSpc>
              <a:buAutoNum type="alphaLcParenR"/>
            </a:pPr>
            <a:r>
              <a:rPr lang="en-US" sz="2800" dirty="0" err="1">
                <a:solidFill>
                  <a:prstClr val="black"/>
                </a:solidFill>
              </a:rPr>
              <a:t>Trong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</a:t>
            </a:r>
          </a:p>
          <a:p>
            <a:pPr marL="457200" lvl="0" indent="-457200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là</a:t>
            </a:r>
            <a:r>
              <a:rPr lang="en-US" sz="2800" dirty="0">
                <a:solidFill>
                  <a:prstClr val="black"/>
                </a:solidFill>
              </a:rPr>
              <a:t>: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E134BF-C618-4421-BC42-B48CE83BBBFD}"/>
              </a:ext>
            </a:extLst>
          </p:cNvPr>
          <p:cNvSpPr txBox="1"/>
          <p:nvPr/>
        </p:nvSpPr>
        <p:spPr>
          <a:xfrm>
            <a:off x="4253021" y="508882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352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2A17A5-FEB8-4A27-9DE8-ABBE8D4261B5}"/>
              </a:ext>
            </a:extLst>
          </p:cNvPr>
          <p:cNvSpPr txBox="1"/>
          <p:nvPr/>
        </p:nvSpPr>
        <p:spPr>
          <a:xfrm>
            <a:off x="4253021" y="5739776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235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DA517FE-3CAE-4F1C-8A2D-C8A68E988D80}"/>
              </a:ext>
            </a:extLst>
          </p:cNvPr>
          <p:cNvCxnSpPr>
            <a:stCxn id="5" idx="2"/>
          </p:cNvCxnSpPr>
          <p:nvPr/>
        </p:nvCxnSpPr>
        <p:spPr>
          <a:xfrm flipH="1">
            <a:off x="5882475" y="4425523"/>
            <a:ext cx="1" cy="1996542"/>
          </a:xfrm>
          <a:prstGeom prst="line">
            <a:avLst/>
          </a:prstGeom>
          <a:ln w="28575">
            <a:solidFill>
              <a:srgbClr val="00B0F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88DD4CB-19FB-4C31-A619-56C4569F5F56}"/>
              </a:ext>
            </a:extLst>
          </p:cNvPr>
          <p:cNvSpPr txBox="1"/>
          <p:nvPr/>
        </p:nvSpPr>
        <p:spPr>
          <a:xfrm>
            <a:off x="6260234" y="4321677"/>
            <a:ext cx="4454109" cy="13051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800" dirty="0">
                <a:solidFill>
                  <a:prstClr val="black"/>
                </a:solidFill>
              </a:rPr>
              <a:t>b) </a:t>
            </a:r>
            <a:r>
              <a:rPr lang="en-US" sz="2800" dirty="0" err="1">
                <a:solidFill>
                  <a:prstClr val="black"/>
                </a:solidFill>
              </a:rPr>
              <a:t>Hãy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tạo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một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lớn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hơn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bốn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số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trên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909946-2642-4A69-A7FF-F92182BB7477}"/>
              </a:ext>
            </a:extLst>
          </p:cNvPr>
          <p:cNvSpPr txBox="1"/>
          <p:nvPr/>
        </p:nvSpPr>
        <p:spPr>
          <a:xfrm>
            <a:off x="7818241" y="5672303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>
                <a:solidFill>
                  <a:srgbClr val="FF0000"/>
                </a:solidFill>
              </a:rPr>
              <a:t>523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87710A-3D69-4B60-A0F6-28BFF519DF8F}"/>
              </a:ext>
            </a:extLst>
          </p:cNvPr>
          <p:cNvSpPr txBox="1"/>
          <p:nvPr/>
        </p:nvSpPr>
        <p:spPr>
          <a:xfrm>
            <a:off x="7839585" y="6234318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532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3421F4-ACF1-4B07-B6C8-932BB91E4514}"/>
              </a:ext>
            </a:extLst>
          </p:cNvPr>
          <p:cNvSpPr/>
          <p:nvPr/>
        </p:nvSpPr>
        <p:spPr>
          <a:xfrm rot="21017943">
            <a:off x="7266608" y="854893"/>
            <a:ext cx="513290" cy="751807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2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98FEA09-789E-4935-B048-F4D2DFC39C69}"/>
              </a:ext>
            </a:extLst>
          </p:cNvPr>
          <p:cNvSpPr/>
          <p:nvPr/>
        </p:nvSpPr>
        <p:spPr>
          <a:xfrm>
            <a:off x="8172496" y="764436"/>
            <a:ext cx="513290" cy="80946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3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D2067C0-1323-4AB9-91F7-D04DCA1EDB31}"/>
              </a:ext>
            </a:extLst>
          </p:cNvPr>
          <p:cNvSpPr/>
          <p:nvPr/>
        </p:nvSpPr>
        <p:spPr>
          <a:xfrm rot="735749">
            <a:off x="9098818" y="870255"/>
            <a:ext cx="513290" cy="809469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7624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7598" y="302871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685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ba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15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8283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39" b="1" dirty="0">
                <a:latin typeface="HP001 4 hàng" pitchFamily="34" charset="0"/>
              </a:rPr>
              <a:t>T</a:t>
            </a:r>
            <a:r>
              <a:rPr lang="en-US" sz="3039" b="1" dirty="0" err="1">
                <a:latin typeface="HP001 4 hàng" pitchFamily="34" charset="0"/>
              </a:rPr>
              <a:t>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7267" y="2212816"/>
            <a:ext cx="7376181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53: So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sánh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ba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chữ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endParaRPr lang="en-US" sz="3039" dirty="0"/>
          </a:p>
        </p:txBody>
      </p:sp>
      <p:sp>
        <p:nvSpPr>
          <p:cNvPr id="6" name="TextBox 5"/>
          <p:cNvSpPr txBox="1"/>
          <p:nvPr/>
        </p:nvSpPr>
        <p:spPr>
          <a:xfrm>
            <a:off x="2184685" y="2855581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Bài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4: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34934" y="3438846"/>
            <a:ext cx="9652659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a)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Trong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bốn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đó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……..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lớn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nhất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,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………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bé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nhất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.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34934" y="4028851"/>
            <a:ext cx="9652659" cy="560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>
                <a:solidFill>
                  <a:srgbClr val="7030A0"/>
                </a:solidFill>
                <a:latin typeface="HP001 4 hàng" pitchFamily="34" charset="0"/>
              </a:rPr>
              <a:t>b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)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Số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lớn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hơn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 </a:t>
            </a:r>
            <a:r>
              <a:rPr lang="en-US" sz="3039" b="1" dirty="0" err="1" smtClean="0">
                <a:solidFill>
                  <a:srgbClr val="7030A0"/>
                </a:solidFill>
                <a:latin typeface="HP001 4 hàng" pitchFamily="34" charset="0"/>
              </a:rPr>
              <a:t>là</a:t>
            </a:r>
            <a:r>
              <a:rPr lang="en-US" sz="3039" b="1" dirty="0" smtClean="0">
                <a:solidFill>
                  <a:srgbClr val="7030A0"/>
                </a:solidFill>
                <a:latin typeface="HP001 4 hàng" pitchFamily="34" charset="0"/>
              </a:rPr>
              <a:t>: ……………………..</a:t>
            </a:r>
            <a:endParaRPr lang="en-US" sz="3039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68638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5EBD6E2-25DC-4772-B0EA-F2A12E879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984" y="2263914"/>
            <a:ext cx="7955869" cy="1804000"/>
          </a:xfrm>
        </p:spPr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42F37-D7B3-4EA8-9424-2F2D0A1ED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18" y="2351000"/>
            <a:ext cx="9626602" cy="1804000"/>
          </a:xfrm>
        </p:spPr>
        <p:txBody>
          <a:bodyPr/>
          <a:lstStyle/>
          <a:p>
            <a:r>
              <a:rPr lang="en-US" sz="5400" i="1">
                <a:solidFill>
                  <a:srgbClr val="FF0000"/>
                </a:solidFill>
                <a:latin typeface="+mj-lt"/>
              </a:rPr>
              <a:t>Trường em có 5 trăm và 4 chục học sinh. </a:t>
            </a:r>
            <a:r>
              <a:rPr lang="en-US" sz="5400">
                <a:latin typeface="+mj-lt"/>
              </a:rPr>
              <a:t/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Em hãy viết ra bảng con </a:t>
            </a:r>
            <a:br>
              <a:rPr lang="en-US" sz="5400">
                <a:latin typeface="+mj-lt"/>
              </a:rPr>
            </a:br>
            <a:r>
              <a:rPr lang="en-US" sz="5400">
                <a:latin typeface="+mj-lt"/>
              </a:rPr>
              <a:t>số học sinh của trường em.</a:t>
            </a:r>
          </a:p>
        </p:txBody>
      </p:sp>
    </p:spTree>
    <p:extLst>
      <p:ext uri="{BB962C8B-B14F-4D97-AF65-F5344CB8AC3E}">
        <p14:creationId xmlns:p14="http://schemas.microsoft.com/office/powerpoint/2010/main" val="201537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063" y="2089440"/>
            <a:ext cx="1082497" cy="2444741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1490" y="2103551"/>
            <a:ext cx="1097109" cy="250767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100000">
                        <a14:foregroundMark x1="18043" y1="60870" x2="25652" y2="65000"/>
                        <a14:foregroundMark x1="72609" y1="60000" x2="80000" y2="64674"/>
                        <a14:backgroundMark x1="98152" y1="31304" x2="98696" y2="6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863" y="-979665"/>
            <a:ext cx="9201129" cy="920112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5402859"/>
            <a:ext cx="608092" cy="608092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383217" y="3029892"/>
            <a:ext cx="608092" cy="60809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30242" y="5550428"/>
            <a:ext cx="1590978" cy="921046"/>
          </a:xfrm>
          <a:prstGeom prst="rect">
            <a:avLst/>
          </a:prstGeom>
          <a:noFill/>
        </p:spPr>
        <p:txBody>
          <a:bodyPr wrap="none" lIns="91214" tIns="45607" rIns="91214" bIns="45607">
            <a:spAutoFit/>
          </a:bodyPr>
          <a:lstStyle/>
          <a:p>
            <a:pPr algn="ctr" defTabSz="912114">
              <a:buClrTx/>
              <a:defRPr/>
            </a:pPr>
            <a:r>
              <a:rPr lang="en-US" sz="5387" b="1" kern="1200" spc="50">
                <a:ln w="9525" cmpd="sng">
                  <a:solidFill>
                    <a:srgbClr val="4472C4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Calibri"/>
                <a:ea typeface="+mn-ea"/>
                <a:cs typeface="+mn-cs"/>
              </a:rPr>
              <a:t>PLAY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3" r="13414"/>
          <a:stretch/>
        </p:blipFill>
        <p:spPr bwMode="auto">
          <a:xfrm>
            <a:off x="759672" y="196735"/>
            <a:ext cx="2033750" cy="207509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8152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11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CC45E259-9176-4231-B050-39523E7BC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03541" y="2103551"/>
            <a:ext cx="1097109" cy="250767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09621" y="2103551"/>
            <a:ext cx="1090840" cy="250767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587" y1="60978" x2="24565" y2="66630"/>
                        <a14:foregroundMark x1="72500" y1="62065" x2="81196" y2="64565"/>
                        <a14:backgroundMark x1="98261" y1="30109" x2="98261" y2="628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60" y="-301697"/>
            <a:ext cx="8941699" cy="8941699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6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 = 100 + 80 </a:t>
            </a:r>
            <a:endParaRPr lang="en-US" sz="3200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533814" y="4595205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srgbClr val="44546A">
                    <a:lumMod val="50000"/>
                  </a:srgbClr>
                </a:solidFill>
                <a:latin typeface=".VnVogue" pitchFamily="34" charset="0"/>
              </a:rPr>
              <a:t>Sai</a:t>
            </a:r>
            <a:endParaRPr lang="en-US" sz="2394" b="1" kern="1200" dirty="0">
              <a:solidFill>
                <a:srgbClr val="44546A">
                  <a:lumMod val="50000"/>
                </a:srgbClr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649808" y="4595206"/>
            <a:ext cx="1800720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srgbClr val="44546A">
                    <a:lumMod val="50000"/>
                  </a:srgbClr>
                </a:solidFill>
                <a:latin typeface=".VnVogue" pitchFamily="34" charset="0"/>
              </a:rPr>
              <a:t>Đúng</a:t>
            </a:r>
            <a:endParaRPr lang="en-US" sz="2394" b="1" kern="1200" dirty="0">
              <a:solidFill>
                <a:srgbClr val="44546A">
                  <a:lumMod val="50000"/>
                </a:srgbClr>
              </a:solidFill>
              <a:latin typeface=".VnVogue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402859"/>
            <a:ext cx="608092" cy="60809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44891" y="8483"/>
            <a:ext cx="2014851" cy="215476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617403" y="57698"/>
            <a:ext cx="963531" cy="420268"/>
          </a:xfrm>
          <a:prstGeom prst="rect">
            <a:avLst/>
          </a:prstGeom>
          <a:solidFill>
            <a:srgbClr val="EC5776"/>
          </a:solidFill>
          <a:ln>
            <a:solidFill>
              <a:srgbClr val="EC57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0293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0" y="2095523"/>
            <a:ext cx="1066720" cy="2484975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691" y="2095523"/>
            <a:ext cx="1060658" cy="248497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913" y1="61522" x2="25326" y2="65000"/>
                        <a14:foregroundMark x1="82174" y1="60326" x2="76413" y2="66087"/>
                        <a14:backgroundMark x1="98478" y1="30217" x2="98696" y2="63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024" y="-1050632"/>
            <a:ext cx="9831476" cy="983147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3200" b="1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802 = 800 + 20</a:t>
            </a:r>
            <a:endParaRPr lang="en-US" sz="32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7333606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prstClr val="black"/>
                </a:solidFill>
                <a:latin typeface=".VnVogue" pitchFamily="34" charset="0"/>
              </a:rPr>
              <a:t>Đúng</a:t>
            </a:r>
            <a:endParaRPr lang="en-US" sz="2394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5342350" y="4353420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394" b="1" kern="1200">
                <a:solidFill>
                  <a:prstClr val="black"/>
                </a:solidFill>
                <a:latin typeface=".VnVogue" pitchFamily="34" charset="0"/>
              </a:rPr>
              <a:t>Sai</a:t>
            </a:r>
            <a:endParaRPr lang="en-US" sz="2394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004" y="57698"/>
            <a:ext cx="2101112" cy="226886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432285" y="156035"/>
            <a:ext cx="1389456" cy="422811"/>
          </a:xfrm>
          <a:prstGeom prst="rect">
            <a:avLst/>
          </a:prstGeom>
          <a:solidFill>
            <a:srgbClr val="008BCE"/>
          </a:solidFill>
          <a:ln>
            <a:solidFill>
              <a:srgbClr val="008B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950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29" y="2161227"/>
            <a:ext cx="1053271" cy="2378734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8330" y="2147728"/>
            <a:ext cx="1050684" cy="239223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0407" y="1918272"/>
            <a:ext cx="1186065" cy="165700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5" y="1918272"/>
            <a:ext cx="638928" cy="612093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100000">
                        <a14:foregroundMark x1="18587" y1="61522" x2="24565" y2="65000"/>
                        <a14:foregroundMark x1="83587" y1="59457" x2="75109" y2="67174"/>
                        <a14:backgroundMark x1="98587" y1="62935" x2="97826" y2="260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02" y="-889147"/>
            <a:ext cx="9665806" cy="9665806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3865106"/>
            <a:ext cx="608092" cy="608092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4699644"/>
            <a:ext cx="608092" cy="608092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701" y="57698"/>
            <a:ext cx="1516090" cy="151609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43822" y="747629"/>
            <a:ext cx="5501879" cy="1170643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4000" b="1" kern="120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263 = 200 + 60 + 3</a:t>
            </a:r>
            <a:endParaRPr lang="en-US" sz="4000" b="1" kern="1200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6691879" y="4539961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b="1" kern="1200">
                <a:solidFill>
                  <a:prstClr val="black"/>
                </a:solidFill>
                <a:latin typeface=".VnVogue" pitchFamily="34" charset="0"/>
              </a:rPr>
              <a:t>Sai</a:t>
            </a:r>
            <a:endParaRPr lang="en-US" sz="2793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4837847" y="4539961"/>
            <a:ext cx="1729647" cy="586309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r>
              <a:rPr lang="en-US" sz="2793" b="1" kern="1200">
                <a:solidFill>
                  <a:prstClr val="black"/>
                </a:solidFill>
                <a:latin typeface=".VnVogue" pitchFamily="34" charset="0"/>
              </a:rPr>
              <a:t>Đúng</a:t>
            </a:r>
            <a:endParaRPr lang="en-US" sz="2793" b="1" kern="1200" dirty="0">
              <a:solidFill>
                <a:prstClr val="black"/>
              </a:solidFill>
              <a:latin typeface=".VnVogue" pitchFamily="34" charset="0"/>
            </a:endParaRP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383217" y="5534181"/>
            <a:ext cx="608092" cy="6080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022" y="57698"/>
            <a:ext cx="2006381" cy="230289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366288" y="151886"/>
            <a:ext cx="1301138" cy="357705"/>
          </a:xfrm>
          <a:prstGeom prst="rect">
            <a:avLst/>
          </a:prstGeom>
          <a:solidFill>
            <a:srgbClr val="1CBAE4"/>
          </a:solidFill>
          <a:ln>
            <a:solidFill>
              <a:srgbClr val="1CBA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114">
              <a:buClrTx/>
              <a:defRPr/>
            </a:pPr>
            <a:endParaRPr lang="en-US" sz="1795" kern="120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7202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9" name="CLICK.WAV"/>
          </p:stSnd>
        </p:sndAc>
      </p:transition>
    </mc:Choice>
    <mc:Fallback xmlns="">
      <p:transition spd="slow">
        <p:random/>
        <p:sndAc>
          <p:stSnd>
            <p:snd r:embed="rId22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35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2"/>
                            </p:stCondLst>
                            <p:childTnLst>
                              <p:par>
                                <p:cTn id="6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152"/>
                            </p:stCondLst>
                            <p:childTnLst>
                              <p:par>
                                <p:cTn id="6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39"/>
          <p:cNvSpPr txBox="1">
            <a:spLocks noGrp="1"/>
          </p:cNvSpPr>
          <p:nvPr>
            <p:ph type="ctrTitle"/>
          </p:nvPr>
        </p:nvSpPr>
        <p:spPr>
          <a:xfrm>
            <a:off x="1777606" y="1474204"/>
            <a:ext cx="8859910" cy="303327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  <a:t>Bài 53</a:t>
            </a:r>
            <a:br>
              <a:rPr lang="en" sz="6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SO SÁNH CÁC SỐ</a:t>
            </a:r>
            <a:b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" sz="5400">
                <a:latin typeface="Arial" panose="020B0604020202020204" pitchFamily="34" charset="0"/>
                <a:cs typeface="Arial" panose="020B0604020202020204" pitchFamily="34" charset="0"/>
              </a:rPr>
              <a:t>CÓ BA CHỮ SỐ</a:t>
            </a:r>
            <a:endParaRPr sz="11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5" name="Google Shape;1615;p39"/>
          <p:cNvSpPr/>
          <p:nvPr/>
        </p:nvSpPr>
        <p:spPr>
          <a:xfrm>
            <a:off x="7423110" y="5107561"/>
            <a:ext cx="2194775" cy="635225"/>
          </a:xfrm>
          <a:prstGeom prst="roundRect">
            <a:avLst>
              <a:gd name="adj" fmla="val 50000"/>
            </a:avLst>
          </a:prstGeom>
          <a:solidFill>
            <a:srgbClr val="4D3B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1616" name="Google Shape;1616;p39"/>
          <p:cNvSpPr txBox="1">
            <a:spLocks noGrp="1"/>
          </p:cNvSpPr>
          <p:nvPr>
            <p:ph type="subTitle" idx="1"/>
          </p:nvPr>
        </p:nvSpPr>
        <p:spPr>
          <a:xfrm>
            <a:off x="7740511" y="5249821"/>
            <a:ext cx="1559972" cy="39541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" sz="2800"/>
              <a:t>S/58</a:t>
            </a:r>
            <a:endParaRPr sz="2800"/>
          </a:p>
        </p:txBody>
      </p:sp>
      <p:grpSp>
        <p:nvGrpSpPr>
          <p:cNvPr id="1617" name="Google Shape;1617;p39"/>
          <p:cNvGrpSpPr/>
          <p:nvPr/>
        </p:nvGrpSpPr>
        <p:grpSpPr>
          <a:xfrm flipH="1">
            <a:off x="948614" y="4424837"/>
            <a:ext cx="1093529" cy="1281921"/>
            <a:chOff x="1362549" y="3263217"/>
            <a:chExt cx="822181" cy="963825"/>
          </a:xfrm>
        </p:grpSpPr>
        <p:sp>
          <p:nvSpPr>
            <p:cNvPr id="1618" name="Google Shape;1618;p39"/>
            <p:cNvSpPr/>
            <p:nvPr/>
          </p:nvSpPr>
          <p:spPr>
            <a:xfrm>
              <a:off x="1810979" y="3303364"/>
              <a:ext cx="373751" cy="291661"/>
            </a:xfrm>
            <a:custGeom>
              <a:avLst/>
              <a:gdLst/>
              <a:ahLst/>
              <a:cxnLst/>
              <a:rect l="l" t="t" r="r" b="b"/>
              <a:pathLst>
                <a:path w="4990" h="3894" extrusionOk="0">
                  <a:moveTo>
                    <a:pt x="644" y="1"/>
                  </a:moveTo>
                  <a:lnTo>
                    <a:pt x="227" y="620"/>
                  </a:lnTo>
                  <a:lnTo>
                    <a:pt x="1" y="1155"/>
                  </a:lnTo>
                  <a:cubicBezTo>
                    <a:pt x="2227" y="3346"/>
                    <a:pt x="3918" y="3894"/>
                    <a:pt x="3918" y="3894"/>
                  </a:cubicBezTo>
                  <a:lnTo>
                    <a:pt x="4990" y="2858"/>
                  </a:lnTo>
                  <a:lnTo>
                    <a:pt x="2573" y="1584"/>
                  </a:lnTo>
                  <a:lnTo>
                    <a:pt x="64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19" name="Google Shape;1619;p39"/>
            <p:cNvSpPr/>
            <p:nvPr/>
          </p:nvSpPr>
          <p:spPr>
            <a:xfrm>
              <a:off x="1869851" y="3263217"/>
              <a:ext cx="299750" cy="225749"/>
            </a:xfrm>
            <a:custGeom>
              <a:avLst/>
              <a:gdLst/>
              <a:ahLst/>
              <a:cxnLst/>
              <a:rect l="l" t="t" r="r" b="b"/>
              <a:pathLst>
                <a:path w="4002" h="3014" extrusionOk="0">
                  <a:moveTo>
                    <a:pt x="667" y="1"/>
                  </a:moveTo>
                  <a:lnTo>
                    <a:pt x="1" y="679"/>
                  </a:lnTo>
                  <a:cubicBezTo>
                    <a:pt x="1" y="679"/>
                    <a:pt x="1465" y="2168"/>
                    <a:pt x="3513" y="3013"/>
                  </a:cubicBezTo>
                  <a:lnTo>
                    <a:pt x="4001" y="2346"/>
                  </a:lnTo>
                  <a:lnTo>
                    <a:pt x="2191" y="1072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1620" name="Google Shape;1620;p39"/>
            <p:cNvGrpSpPr/>
            <p:nvPr/>
          </p:nvGrpSpPr>
          <p:grpSpPr>
            <a:xfrm>
              <a:off x="1362549" y="3263229"/>
              <a:ext cx="822177" cy="963813"/>
              <a:chOff x="1362549" y="3263229"/>
              <a:chExt cx="822177" cy="963813"/>
            </a:xfrm>
          </p:grpSpPr>
          <p:sp>
            <p:nvSpPr>
              <p:cNvPr id="1621" name="Google Shape;1621;p39"/>
              <p:cNvSpPr/>
              <p:nvPr/>
            </p:nvSpPr>
            <p:spPr>
              <a:xfrm>
                <a:off x="1430738" y="3387837"/>
                <a:ext cx="685784" cy="763456"/>
              </a:xfrm>
              <a:custGeom>
                <a:avLst/>
                <a:gdLst/>
                <a:ahLst/>
                <a:cxnLst/>
                <a:rect l="l" t="t" r="r" b="b"/>
                <a:pathLst>
                  <a:path w="9156" h="10193" extrusionOk="0">
                    <a:moveTo>
                      <a:pt x="5072" y="0"/>
                    </a:moveTo>
                    <a:lnTo>
                      <a:pt x="4227" y="1072"/>
                    </a:lnTo>
                    <a:lnTo>
                      <a:pt x="2381" y="4013"/>
                    </a:lnTo>
                    <a:lnTo>
                      <a:pt x="1107" y="5954"/>
                    </a:lnTo>
                    <a:lnTo>
                      <a:pt x="0" y="7394"/>
                    </a:lnTo>
                    <a:lnTo>
                      <a:pt x="357" y="7978"/>
                    </a:lnTo>
                    <a:lnTo>
                      <a:pt x="1167" y="8740"/>
                    </a:lnTo>
                    <a:lnTo>
                      <a:pt x="2000" y="9466"/>
                    </a:lnTo>
                    <a:lnTo>
                      <a:pt x="2619" y="10192"/>
                    </a:lnTo>
                    <a:lnTo>
                      <a:pt x="4108" y="8502"/>
                    </a:lnTo>
                    <a:lnTo>
                      <a:pt x="5453" y="6918"/>
                    </a:lnTo>
                    <a:lnTo>
                      <a:pt x="7120" y="5025"/>
                    </a:lnTo>
                    <a:lnTo>
                      <a:pt x="9156" y="2846"/>
                    </a:lnTo>
                    <a:cubicBezTo>
                      <a:pt x="9156" y="2846"/>
                      <a:pt x="6263" y="1572"/>
                      <a:pt x="50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2" name="Google Shape;1622;p39"/>
              <p:cNvSpPr/>
              <p:nvPr/>
            </p:nvSpPr>
            <p:spPr>
              <a:xfrm>
                <a:off x="1380780" y="4071826"/>
                <a:ext cx="121338" cy="138265"/>
              </a:xfrm>
              <a:custGeom>
                <a:avLst/>
                <a:gdLst/>
                <a:ahLst/>
                <a:cxnLst/>
                <a:rect l="l" t="t" r="r" b="b"/>
                <a:pathLst>
                  <a:path w="1620" h="1846" extrusionOk="0">
                    <a:moveTo>
                      <a:pt x="405" y="1"/>
                    </a:moveTo>
                    <a:lnTo>
                      <a:pt x="0" y="1846"/>
                    </a:lnTo>
                    <a:lnTo>
                      <a:pt x="1620" y="1489"/>
                    </a:lnTo>
                    <a:lnTo>
                      <a:pt x="40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3" name="Google Shape;1623;p39"/>
              <p:cNvSpPr/>
              <p:nvPr/>
            </p:nvSpPr>
            <p:spPr>
              <a:xfrm>
                <a:off x="1408418" y="3948765"/>
                <a:ext cx="216761" cy="239081"/>
              </a:xfrm>
              <a:custGeom>
                <a:avLst/>
                <a:gdLst/>
                <a:ahLst/>
                <a:cxnLst/>
                <a:rect l="l" t="t" r="r" b="b"/>
                <a:pathLst>
                  <a:path w="2894" h="3192" extrusionOk="0">
                    <a:moveTo>
                      <a:pt x="346" y="0"/>
                    </a:moveTo>
                    <a:lnTo>
                      <a:pt x="0" y="1727"/>
                    </a:lnTo>
                    <a:lnTo>
                      <a:pt x="1227" y="3191"/>
                    </a:lnTo>
                    <a:lnTo>
                      <a:pt x="2894" y="2798"/>
                    </a:lnTo>
                    <a:lnTo>
                      <a:pt x="2060" y="1667"/>
                    </a:lnTo>
                    <a:lnTo>
                      <a:pt x="1298" y="1143"/>
                    </a:lnTo>
                    <a:lnTo>
                      <a:pt x="346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1624" name="Google Shape;1624;p39"/>
              <p:cNvSpPr/>
              <p:nvPr/>
            </p:nvSpPr>
            <p:spPr>
              <a:xfrm>
                <a:off x="1362549" y="3263229"/>
                <a:ext cx="822177" cy="963813"/>
              </a:xfrm>
              <a:custGeom>
                <a:avLst/>
                <a:gdLst/>
                <a:ahLst/>
                <a:cxnLst/>
                <a:rect l="l" t="t" r="r" b="b"/>
                <a:pathLst>
                  <a:path w="10977" h="12868" extrusionOk="0">
                    <a:moveTo>
                      <a:pt x="6464" y="813"/>
                    </a:moveTo>
                    <a:lnTo>
                      <a:pt x="6678" y="1028"/>
                    </a:lnTo>
                    <a:cubicBezTo>
                      <a:pt x="6488" y="1266"/>
                      <a:pt x="6273" y="1504"/>
                      <a:pt x="6071" y="1742"/>
                    </a:cubicBezTo>
                    <a:lnTo>
                      <a:pt x="5976" y="1647"/>
                    </a:lnTo>
                    <a:cubicBezTo>
                      <a:pt x="6142" y="1385"/>
                      <a:pt x="6309" y="1099"/>
                      <a:pt x="6464" y="813"/>
                    </a:cubicBezTo>
                    <a:close/>
                    <a:moveTo>
                      <a:pt x="6904" y="1230"/>
                    </a:moveTo>
                    <a:cubicBezTo>
                      <a:pt x="7000" y="1337"/>
                      <a:pt x="7107" y="1432"/>
                      <a:pt x="7214" y="1516"/>
                    </a:cubicBezTo>
                    <a:cubicBezTo>
                      <a:pt x="7000" y="1766"/>
                      <a:pt x="6750" y="1980"/>
                      <a:pt x="6547" y="2230"/>
                    </a:cubicBezTo>
                    <a:cubicBezTo>
                      <a:pt x="6452" y="2135"/>
                      <a:pt x="6369" y="2052"/>
                      <a:pt x="6273" y="1944"/>
                    </a:cubicBezTo>
                    <a:cubicBezTo>
                      <a:pt x="6488" y="1730"/>
                      <a:pt x="6690" y="1492"/>
                      <a:pt x="6904" y="1230"/>
                    </a:cubicBezTo>
                    <a:close/>
                    <a:moveTo>
                      <a:pt x="7452" y="1706"/>
                    </a:moveTo>
                    <a:lnTo>
                      <a:pt x="7893" y="2028"/>
                    </a:lnTo>
                    <a:cubicBezTo>
                      <a:pt x="7655" y="2302"/>
                      <a:pt x="7452" y="2575"/>
                      <a:pt x="7226" y="2837"/>
                    </a:cubicBezTo>
                    <a:cubicBezTo>
                      <a:pt x="7059" y="2706"/>
                      <a:pt x="6916" y="2575"/>
                      <a:pt x="6762" y="2433"/>
                    </a:cubicBezTo>
                    <a:cubicBezTo>
                      <a:pt x="6976" y="2183"/>
                      <a:pt x="7238" y="1956"/>
                      <a:pt x="7452" y="1706"/>
                    </a:cubicBezTo>
                    <a:close/>
                    <a:moveTo>
                      <a:pt x="7262" y="337"/>
                    </a:moveTo>
                    <a:cubicBezTo>
                      <a:pt x="7833" y="682"/>
                      <a:pt x="8405" y="1028"/>
                      <a:pt x="8917" y="1456"/>
                    </a:cubicBezTo>
                    <a:cubicBezTo>
                      <a:pt x="9179" y="1671"/>
                      <a:pt x="9417" y="1909"/>
                      <a:pt x="9679" y="2099"/>
                    </a:cubicBezTo>
                    <a:cubicBezTo>
                      <a:pt x="9917" y="2266"/>
                      <a:pt x="10179" y="2385"/>
                      <a:pt x="10405" y="2540"/>
                    </a:cubicBezTo>
                    <a:cubicBezTo>
                      <a:pt x="10310" y="2683"/>
                      <a:pt x="10191" y="2825"/>
                      <a:pt x="10095" y="2980"/>
                    </a:cubicBezTo>
                    <a:cubicBezTo>
                      <a:pt x="9214" y="2564"/>
                      <a:pt x="8369" y="2052"/>
                      <a:pt x="7595" y="1456"/>
                    </a:cubicBezTo>
                    <a:cubicBezTo>
                      <a:pt x="7345" y="1266"/>
                      <a:pt x="7107" y="1028"/>
                      <a:pt x="6869" y="801"/>
                    </a:cubicBezTo>
                    <a:cubicBezTo>
                      <a:pt x="6988" y="623"/>
                      <a:pt x="7107" y="492"/>
                      <a:pt x="7262" y="337"/>
                    </a:cubicBezTo>
                    <a:close/>
                    <a:moveTo>
                      <a:pt x="8155" y="2183"/>
                    </a:moveTo>
                    <a:cubicBezTo>
                      <a:pt x="8297" y="2290"/>
                      <a:pt x="8452" y="2385"/>
                      <a:pt x="8595" y="2468"/>
                    </a:cubicBezTo>
                    <a:cubicBezTo>
                      <a:pt x="8357" y="2766"/>
                      <a:pt x="8119" y="3052"/>
                      <a:pt x="7881" y="3337"/>
                    </a:cubicBezTo>
                    <a:cubicBezTo>
                      <a:pt x="7726" y="3230"/>
                      <a:pt x="7595" y="3123"/>
                      <a:pt x="7464" y="3016"/>
                    </a:cubicBezTo>
                    <a:cubicBezTo>
                      <a:pt x="7690" y="2742"/>
                      <a:pt x="7928" y="2468"/>
                      <a:pt x="8155" y="2183"/>
                    </a:cubicBezTo>
                    <a:close/>
                    <a:moveTo>
                      <a:pt x="8833" y="2647"/>
                    </a:moveTo>
                    <a:cubicBezTo>
                      <a:pt x="8964" y="2742"/>
                      <a:pt x="9119" y="2814"/>
                      <a:pt x="9262" y="2885"/>
                    </a:cubicBezTo>
                    <a:cubicBezTo>
                      <a:pt x="9024" y="3183"/>
                      <a:pt x="8821" y="3492"/>
                      <a:pt x="8607" y="3826"/>
                    </a:cubicBezTo>
                    <a:lnTo>
                      <a:pt x="8119" y="3516"/>
                    </a:lnTo>
                    <a:cubicBezTo>
                      <a:pt x="8369" y="3230"/>
                      <a:pt x="8607" y="2933"/>
                      <a:pt x="8833" y="2647"/>
                    </a:cubicBezTo>
                    <a:close/>
                    <a:moveTo>
                      <a:pt x="9536" y="3016"/>
                    </a:moveTo>
                    <a:cubicBezTo>
                      <a:pt x="9667" y="3075"/>
                      <a:pt x="9786" y="3159"/>
                      <a:pt x="9917" y="3218"/>
                    </a:cubicBezTo>
                    <a:cubicBezTo>
                      <a:pt x="9833" y="3349"/>
                      <a:pt x="9738" y="3492"/>
                      <a:pt x="9655" y="3623"/>
                    </a:cubicBezTo>
                    <a:cubicBezTo>
                      <a:pt x="9560" y="3766"/>
                      <a:pt x="9464" y="4028"/>
                      <a:pt x="9345" y="4171"/>
                    </a:cubicBezTo>
                    <a:cubicBezTo>
                      <a:pt x="9321" y="4171"/>
                      <a:pt x="9321" y="4183"/>
                      <a:pt x="9310" y="4183"/>
                    </a:cubicBezTo>
                    <a:cubicBezTo>
                      <a:pt x="9167" y="4111"/>
                      <a:pt x="9024" y="4028"/>
                      <a:pt x="8881" y="3957"/>
                    </a:cubicBezTo>
                    <a:cubicBezTo>
                      <a:pt x="9083" y="3647"/>
                      <a:pt x="9310" y="3337"/>
                      <a:pt x="9536" y="3016"/>
                    </a:cubicBezTo>
                    <a:close/>
                    <a:moveTo>
                      <a:pt x="10202" y="3349"/>
                    </a:moveTo>
                    <a:cubicBezTo>
                      <a:pt x="10322" y="3409"/>
                      <a:pt x="10441" y="3456"/>
                      <a:pt x="10548" y="3492"/>
                    </a:cubicBezTo>
                    <a:cubicBezTo>
                      <a:pt x="10333" y="3814"/>
                      <a:pt x="10072" y="4088"/>
                      <a:pt x="9810" y="4373"/>
                    </a:cubicBezTo>
                    <a:cubicBezTo>
                      <a:pt x="9798" y="4385"/>
                      <a:pt x="9798" y="4409"/>
                      <a:pt x="9786" y="4421"/>
                    </a:cubicBezTo>
                    <a:cubicBezTo>
                      <a:pt x="9726" y="4385"/>
                      <a:pt x="9655" y="4361"/>
                      <a:pt x="9595" y="4326"/>
                    </a:cubicBezTo>
                    <a:cubicBezTo>
                      <a:pt x="9679" y="4195"/>
                      <a:pt x="9762" y="4028"/>
                      <a:pt x="9833" y="3909"/>
                    </a:cubicBezTo>
                    <a:cubicBezTo>
                      <a:pt x="9941" y="3730"/>
                      <a:pt x="10060" y="3552"/>
                      <a:pt x="10155" y="3373"/>
                    </a:cubicBezTo>
                    <a:cubicBezTo>
                      <a:pt x="10179" y="3373"/>
                      <a:pt x="10191" y="3361"/>
                      <a:pt x="10202" y="3349"/>
                    </a:cubicBezTo>
                    <a:close/>
                    <a:moveTo>
                      <a:pt x="5809" y="1921"/>
                    </a:moveTo>
                    <a:cubicBezTo>
                      <a:pt x="5845" y="1944"/>
                      <a:pt x="5869" y="1992"/>
                      <a:pt x="5904" y="2028"/>
                    </a:cubicBezTo>
                    <a:cubicBezTo>
                      <a:pt x="5916" y="2063"/>
                      <a:pt x="5952" y="2099"/>
                      <a:pt x="5988" y="2111"/>
                    </a:cubicBezTo>
                    <a:lnTo>
                      <a:pt x="6262" y="2385"/>
                    </a:lnTo>
                    <a:cubicBezTo>
                      <a:pt x="4761" y="4469"/>
                      <a:pt x="3273" y="6564"/>
                      <a:pt x="1785" y="8660"/>
                    </a:cubicBezTo>
                    <a:cubicBezTo>
                      <a:pt x="1582" y="8945"/>
                      <a:pt x="1380" y="9231"/>
                      <a:pt x="1189" y="9505"/>
                    </a:cubicBezTo>
                    <a:cubicBezTo>
                      <a:pt x="1094" y="9386"/>
                      <a:pt x="1011" y="9255"/>
                      <a:pt x="928" y="9124"/>
                    </a:cubicBezTo>
                    <a:cubicBezTo>
                      <a:pt x="1844" y="8112"/>
                      <a:pt x="2535" y="6874"/>
                      <a:pt x="3273" y="5754"/>
                    </a:cubicBezTo>
                    <a:cubicBezTo>
                      <a:pt x="4023" y="4564"/>
                      <a:pt x="4749" y="3337"/>
                      <a:pt x="5607" y="2218"/>
                    </a:cubicBezTo>
                    <a:cubicBezTo>
                      <a:pt x="5678" y="2123"/>
                      <a:pt x="5738" y="2028"/>
                      <a:pt x="5809" y="1921"/>
                    </a:cubicBezTo>
                    <a:close/>
                    <a:moveTo>
                      <a:pt x="6488" y="2587"/>
                    </a:moveTo>
                    <a:cubicBezTo>
                      <a:pt x="6738" y="2814"/>
                      <a:pt x="6988" y="3040"/>
                      <a:pt x="7262" y="3242"/>
                    </a:cubicBezTo>
                    <a:cubicBezTo>
                      <a:pt x="6440" y="4421"/>
                      <a:pt x="5607" y="5564"/>
                      <a:pt x="4749" y="6707"/>
                    </a:cubicBezTo>
                    <a:cubicBezTo>
                      <a:pt x="3856" y="7921"/>
                      <a:pt x="2821" y="9017"/>
                      <a:pt x="1904" y="10207"/>
                    </a:cubicBezTo>
                    <a:cubicBezTo>
                      <a:pt x="1725" y="10064"/>
                      <a:pt x="1547" y="9898"/>
                      <a:pt x="1380" y="9719"/>
                    </a:cubicBezTo>
                    <a:cubicBezTo>
                      <a:pt x="2821" y="7695"/>
                      <a:pt x="4249" y="5683"/>
                      <a:pt x="5690" y="3659"/>
                    </a:cubicBezTo>
                    <a:cubicBezTo>
                      <a:pt x="5940" y="3314"/>
                      <a:pt x="6214" y="2945"/>
                      <a:pt x="6488" y="2587"/>
                    </a:cubicBezTo>
                    <a:close/>
                    <a:moveTo>
                      <a:pt x="7476" y="3433"/>
                    </a:moveTo>
                    <a:cubicBezTo>
                      <a:pt x="7774" y="3659"/>
                      <a:pt x="8071" y="3849"/>
                      <a:pt x="8405" y="4052"/>
                    </a:cubicBezTo>
                    <a:cubicBezTo>
                      <a:pt x="7643" y="4826"/>
                      <a:pt x="6964" y="5695"/>
                      <a:pt x="6262" y="6528"/>
                    </a:cubicBezTo>
                    <a:cubicBezTo>
                      <a:pt x="5333" y="7636"/>
                      <a:pt x="4428" y="8755"/>
                      <a:pt x="3487" y="9838"/>
                    </a:cubicBezTo>
                    <a:cubicBezTo>
                      <a:pt x="3214" y="10160"/>
                      <a:pt x="2916" y="10517"/>
                      <a:pt x="2582" y="10803"/>
                    </a:cubicBezTo>
                    <a:cubicBezTo>
                      <a:pt x="2440" y="10672"/>
                      <a:pt x="2285" y="10541"/>
                      <a:pt x="2118" y="10422"/>
                    </a:cubicBezTo>
                    <a:cubicBezTo>
                      <a:pt x="3047" y="9231"/>
                      <a:pt x="4083" y="8124"/>
                      <a:pt x="4976" y="6909"/>
                    </a:cubicBezTo>
                    <a:cubicBezTo>
                      <a:pt x="5821" y="5754"/>
                      <a:pt x="6678" y="4599"/>
                      <a:pt x="7476" y="3433"/>
                    </a:cubicBezTo>
                    <a:close/>
                    <a:moveTo>
                      <a:pt x="8667" y="4195"/>
                    </a:moveTo>
                    <a:cubicBezTo>
                      <a:pt x="8964" y="4361"/>
                      <a:pt x="9262" y="4504"/>
                      <a:pt x="9571" y="4659"/>
                    </a:cubicBezTo>
                    <a:cubicBezTo>
                      <a:pt x="9095" y="5195"/>
                      <a:pt x="8643" y="5719"/>
                      <a:pt x="8167" y="6231"/>
                    </a:cubicBezTo>
                    <a:cubicBezTo>
                      <a:pt x="6916" y="7624"/>
                      <a:pt x="5642" y="9005"/>
                      <a:pt x="4416" y="10434"/>
                    </a:cubicBezTo>
                    <a:cubicBezTo>
                      <a:pt x="4059" y="10838"/>
                      <a:pt x="3702" y="11231"/>
                      <a:pt x="3368" y="11660"/>
                    </a:cubicBezTo>
                    <a:cubicBezTo>
                      <a:pt x="3214" y="11410"/>
                      <a:pt x="3011" y="11207"/>
                      <a:pt x="2809" y="11017"/>
                    </a:cubicBezTo>
                    <a:cubicBezTo>
                      <a:pt x="3535" y="10386"/>
                      <a:pt x="4130" y="9552"/>
                      <a:pt x="4738" y="8826"/>
                    </a:cubicBezTo>
                    <a:cubicBezTo>
                      <a:pt x="5690" y="7695"/>
                      <a:pt x="6619" y="6552"/>
                      <a:pt x="7571" y="5433"/>
                    </a:cubicBezTo>
                    <a:cubicBezTo>
                      <a:pt x="7928" y="5016"/>
                      <a:pt x="8286" y="4576"/>
                      <a:pt x="8667" y="4195"/>
                    </a:cubicBezTo>
                    <a:close/>
                    <a:moveTo>
                      <a:pt x="808" y="9505"/>
                    </a:moveTo>
                    <a:cubicBezTo>
                      <a:pt x="1451" y="10434"/>
                      <a:pt x="2594" y="10910"/>
                      <a:pt x="3166" y="11910"/>
                    </a:cubicBezTo>
                    <a:cubicBezTo>
                      <a:pt x="2737" y="12041"/>
                      <a:pt x="2273" y="12124"/>
                      <a:pt x="1809" y="12219"/>
                    </a:cubicBezTo>
                    <a:cubicBezTo>
                      <a:pt x="1368" y="11791"/>
                      <a:pt x="1011" y="11267"/>
                      <a:pt x="570" y="10815"/>
                    </a:cubicBezTo>
                    <a:cubicBezTo>
                      <a:pt x="654" y="10386"/>
                      <a:pt x="737" y="9945"/>
                      <a:pt x="808" y="9505"/>
                    </a:cubicBezTo>
                    <a:close/>
                    <a:moveTo>
                      <a:pt x="511" y="11196"/>
                    </a:moveTo>
                    <a:cubicBezTo>
                      <a:pt x="844" y="11553"/>
                      <a:pt x="1130" y="11934"/>
                      <a:pt x="1463" y="12291"/>
                    </a:cubicBezTo>
                    <a:cubicBezTo>
                      <a:pt x="1082" y="12362"/>
                      <a:pt x="689" y="12446"/>
                      <a:pt x="320" y="12541"/>
                    </a:cubicBezTo>
                    <a:cubicBezTo>
                      <a:pt x="368" y="12089"/>
                      <a:pt x="439" y="11636"/>
                      <a:pt x="511" y="11196"/>
                    </a:cubicBezTo>
                    <a:close/>
                    <a:moveTo>
                      <a:pt x="7220" y="0"/>
                    </a:moveTo>
                    <a:cubicBezTo>
                      <a:pt x="7193" y="0"/>
                      <a:pt x="7170" y="7"/>
                      <a:pt x="7154" y="28"/>
                    </a:cubicBezTo>
                    <a:cubicBezTo>
                      <a:pt x="6952" y="206"/>
                      <a:pt x="6809" y="373"/>
                      <a:pt x="6678" y="575"/>
                    </a:cubicBezTo>
                    <a:lnTo>
                      <a:pt x="6535" y="444"/>
                    </a:lnTo>
                    <a:cubicBezTo>
                      <a:pt x="6513" y="421"/>
                      <a:pt x="6485" y="412"/>
                      <a:pt x="6457" y="412"/>
                    </a:cubicBezTo>
                    <a:cubicBezTo>
                      <a:pt x="6398" y="412"/>
                      <a:pt x="6337" y="455"/>
                      <a:pt x="6321" y="504"/>
                    </a:cubicBezTo>
                    <a:cubicBezTo>
                      <a:pt x="5773" y="1468"/>
                      <a:pt x="5130" y="2361"/>
                      <a:pt x="4523" y="3290"/>
                    </a:cubicBezTo>
                    <a:cubicBezTo>
                      <a:pt x="3630" y="4659"/>
                      <a:pt x="2761" y="6040"/>
                      <a:pt x="1856" y="7386"/>
                    </a:cubicBezTo>
                    <a:cubicBezTo>
                      <a:pt x="1475" y="7933"/>
                      <a:pt x="1106" y="8493"/>
                      <a:pt x="654" y="8969"/>
                    </a:cubicBezTo>
                    <a:cubicBezTo>
                      <a:pt x="630" y="8993"/>
                      <a:pt x="618" y="9017"/>
                      <a:pt x="618" y="9052"/>
                    </a:cubicBezTo>
                    <a:cubicBezTo>
                      <a:pt x="511" y="9648"/>
                      <a:pt x="416" y="10219"/>
                      <a:pt x="296" y="10815"/>
                    </a:cubicBezTo>
                    <a:lnTo>
                      <a:pt x="296" y="10862"/>
                    </a:lnTo>
                    <a:cubicBezTo>
                      <a:pt x="189" y="11469"/>
                      <a:pt x="82" y="12100"/>
                      <a:pt x="11" y="12708"/>
                    </a:cubicBezTo>
                    <a:cubicBezTo>
                      <a:pt x="1" y="12809"/>
                      <a:pt x="86" y="12868"/>
                      <a:pt x="170" y="12868"/>
                    </a:cubicBezTo>
                    <a:cubicBezTo>
                      <a:pt x="185" y="12868"/>
                      <a:pt x="199" y="12866"/>
                      <a:pt x="213" y="12862"/>
                    </a:cubicBezTo>
                    <a:cubicBezTo>
                      <a:pt x="725" y="12708"/>
                      <a:pt x="1225" y="12600"/>
                      <a:pt x="1749" y="12517"/>
                    </a:cubicBezTo>
                    <a:cubicBezTo>
                      <a:pt x="1759" y="12521"/>
                      <a:pt x="1770" y="12522"/>
                      <a:pt x="1780" y="12522"/>
                    </a:cubicBezTo>
                    <a:cubicBezTo>
                      <a:pt x="1806" y="12522"/>
                      <a:pt x="1831" y="12514"/>
                      <a:pt x="1856" y="12505"/>
                    </a:cubicBezTo>
                    <a:cubicBezTo>
                      <a:pt x="2392" y="12398"/>
                      <a:pt x="2916" y="12291"/>
                      <a:pt x="3428" y="12148"/>
                    </a:cubicBezTo>
                    <a:cubicBezTo>
                      <a:pt x="3511" y="12124"/>
                      <a:pt x="3523" y="12065"/>
                      <a:pt x="3523" y="12029"/>
                    </a:cubicBezTo>
                    <a:cubicBezTo>
                      <a:pt x="3809" y="11588"/>
                      <a:pt x="4166" y="11207"/>
                      <a:pt x="4499" y="10815"/>
                    </a:cubicBezTo>
                    <a:cubicBezTo>
                      <a:pt x="5071" y="10160"/>
                      <a:pt x="5642" y="9505"/>
                      <a:pt x="6226" y="8874"/>
                    </a:cubicBezTo>
                    <a:cubicBezTo>
                      <a:pt x="7464" y="7505"/>
                      <a:pt x="8702" y="6135"/>
                      <a:pt x="9917" y="4742"/>
                    </a:cubicBezTo>
                    <a:cubicBezTo>
                      <a:pt x="10262" y="4361"/>
                      <a:pt x="10655" y="3957"/>
                      <a:pt x="10953" y="3528"/>
                    </a:cubicBezTo>
                    <a:cubicBezTo>
                      <a:pt x="10976" y="3456"/>
                      <a:pt x="10953" y="3349"/>
                      <a:pt x="10857" y="3302"/>
                    </a:cubicBezTo>
                    <a:cubicBezTo>
                      <a:pt x="10691" y="3242"/>
                      <a:pt x="10548" y="3171"/>
                      <a:pt x="10393" y="3099"/>
                    </a:cubicBezTo>
                    <a:cubicBezTo>
                      <a:pt x="10512" y="2921"/>
                      <a:pt x="10631" y="2766"/>
                      <a:pt x="10762" y="2599"/>
                    </a:cubicBezTo>
                    <a:cubicBezTo>
                      <a:pt x="10810" y="2540"/>
                      <a:pt x="10798" y="2444"/>
                      <a:pt x="10738" y="2397"/>
                    </a:cubicBezTo>
                    <a:cubicBezTo>
                      <a:pt x="10464" y="2183"/>
                      <a:pt x="10155" y="2052"/>
                      <a:pt x="9869" y="1861"/>
                    </a:cubicBezTo>
                    <a:cubicBezTo>
                      <a:pt x="9607" y="1671"/>
                      <a:pt x="9369" y="1432"/>
                      <a:pt x="9119" y="1218"/>
                    </a:cubicBezTo>
                    <a:cubicBezTo>
                      <a:pt x="8559" y="754"/>
                      <a:pt x="7940" y="397"/>
                      <a:pt x="7333" y="28"/>
                    </a:cubicBezTo>
                    <a:cubicBezTo>
                      <a:pt x="7299" y="14"/>
                      <a:pt x="7256" y="0"/>
                      <a:pt x="722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1637" name="Google Shape;1637;p39"/>
          <p:cNvGrpSpPr/>
          <p:nvPr/>
        </p:nvGrpSpPr>
        <p:grpSpPr>
          <a:xfrm rot="1059618">
            <a:off x="893767" y="2264400"/>
            <a:ext cx="577537" cy="439243"/>
            <a:chOff x="5841679" y="4053505"/>
            <a:chExt cx="278328" cy="211668"/>
          </a:xfrm>
        </p:grpSpPr>
        <p:sp>
          <p:nvSpPr>
            <p:cNvPr id="1638" name="Google Shape;1638;p39"/>
            <p:cNvSpPr/>
            <p:nvPr/>
          </p:nvSpPr>
          <p:spPr>
            <a:xfrm>
              <a:off x="5851505" y="4063317"/>
              <a:ext cx="258705" cy="69882"/>
            </a:xfrm>
            <a:custGeom>
              <a:avLst/>
              <a:gdLst/>
              <a:ahLst/>
              <a:cxnLst/>
              <a:rect l="l" t="t" r="r" b="b"/>
              <a:pathLst>
                <a:path w="3454" h="933" extrusionOk="0">
                  <a:moveTo>
                    <a:pt x="2601" y="0"/>
                  </a:moveTo>
                  <a:cubicBezTo>
                    <a:pt x="2183" y="0"/>
                    <a:pt x="1756" y="52"/>
                    <a:pt x="1334" y="99"/>
                  </a:cubicBezTo>
                  <a:cubicBezTo>
                    <a:pt x="989" y="147"/>
                    <a:pt x="501" y="99"/>
                    <a:pt x="191" y="230"/>
                  </a:cubicBezTo>
                  <a:cubicBezTo>
                    <a:pt x="60" y="289"/>
                    <a:pt x="60" y="301"/>
                    <a:pt x="25" y="444"/>
                  </a:cubicBezTo>
                  <a:cubicBezTo>
                    <a:pt x="37" y="492"/>
                    <a:pt x="13" y="932"/>
                    <a:pt x="1" y="932"/>
                  </a:cubicBezTo>
                  <a:lnTo>
                    <a:pt x="1" y="932"/>
                  </a:lnTo>
                  <a:cubicBezTo>
                    <a:pt x="1156" y="885"/>
                    <a:pt x="2299" y="825"/>
                    <a:pt x="3454" y="754"/>
                  </a:cubicBezTo>
                  <a:cubicBezTo>
                    <a:pt x="3454" y="563"/>
                    <a:pt x="3430" y="373"/>
                    <a:pt x="3394" y="170"/>
                  </a:cubicBezTo>
                  <a:cubicBezTo>
                    <a:pt x="3394" y="147"/>
                    <a:pt x="3370" y="99"/>
                    <a:pt x="3347" y="87"/>
                  </a:cubicBezTo>
                  <a:cubicBezTo>
                    <a:pt x="3311" y="75"/>
                    <a:pt x="3287" y="51"/>
                    <a:pt x="3251" y="51"/>
                  </a:cubicBezTo>
                  <a:cubicBezTo>
                    <a:pt x="3038" y="14"/>
                    <a:pt x="2821" y="0"/>
                    <a:pt x="2601" y="0"/>
                  </a:cubicBezTo>
                  <a:close/>
                  <a:moveTo>
                    <a:pt x="1" y="932"/>
                  </a:moveTo>
                  <a:cubicBezTo>
                    <a:pt x="1" y="932"/>
                    <a:pt x="1" y="932"/>
                    <a:pt x="1" y="932"/>
                  </a:cubicBezTo>
                  <a:cubicBezTo>
                    <a:pt x="1" y="932"/>
                    <a:pt x="1" y="932"/>
                    <a:pt x="1" y="93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39" name="Google Shape;1639;p39"/>
            <p:cNvSpPr/>
            <p:nvPr/>
          </p:nvSpPr>
          <p:spPr>
            <a:xfrm>
              <a:off x="5841679" y="4053505"/>
              <a:ext cx="278328" cy="89506"/>
            </a:xfrm>
            <a:custGeom>
              <a:avLst/>
              <a:gdLst/>
              <a:ahLst/>
              <a:cxnLst/>
              <a:rect l="l" t="t" r="r" b="b"/>
              <a:pathLst>
                <a:path w="3716" h="1195" extrusionOk="0">
                  <a:moveTo>
                    <a:pt x="2704" y="266"/>
                  </a:moveTo>
                  <a:cubicBezTo>
                    <a:pt x="2930" y="266"/>
                    <a:pt x="3156" y="278"/>
                    <a:pt x="3370" y="337"/>
                  </a:cubicBezTo>
                  <a:lnTo>
                    <a:pt x="3394" y="337"/>
                  </a:lnTo>
                  <a:lnTo>
                    <a:pt x="3394" y="349"/>
                  </a:lnTo>
                  <a:cubicBezTo>
                    <a:pt x="3418" y="480"/>
                    <a:pt x="3454" y="623"/>
                    <a:pt x="3454" y="766"/>
                  </a:cubicBezTo>
                  <a:cubicBezTo>
                    <a:pt x="2394" y="837"/>
                    <a:pt x="1334" y="897"/>
                    <a:pt x="275" y="932"/>
                  </a:cubicBezTo>
                  <a:cubicBezTo>
                    <a:pt x="275" y="873"/>
                    <a:pt x="299" y="813"/>
                    <a:pt x="299" y="754"/>
                  </a:cubicBezTo>
                  <a:cubicBezTo>
                    <a:pt x="310" y="682"/>
                    <a:pt x="310" y="623"/>
                    <a:pt x="310" y="599"/>
                  </a:cubicBezTo>
                  <a:lnTo>
                    <a:pt x="310" y="575"/>
                  </a:lnTo>
                  <a:cubicBezTo>
                    <a:pt x="322" y="540"/>
                    <a:pt x="322" y="516"/>
                    <a:pt x="322" y="516"/>
                  </a:cubicBezTo>
                  <a:cubicBezTo>
                    <a:pt x="322" y="516"/>
                    <a:pt x="334" y="504"/>
                    <a:pt x="382" y="480"/>
                  </a:cubicBezTo>
                  <a:cubicBezTo>
                    <a:pt x="572" y="409"/>
                    <a:pt x="870" y="397"/>
                    <a:pt x="1132" y="385"/>
                  </a:cubicBezTo>
                  <a:cubicBezTo>
                    <a:pt x="1263" y="361"/>
                    <a:pt x="1382" y="361"/>
                    <a:pt x="1501" y="349"/>
                  </a:cubicBezTo>
                  <a:cubicBezTo>
                    <a:pt x="1906" y="301"/>
                    <a:pt x="2299" y="266"/>
                    <a:pt x="2704" y="266"/>
                  </a:cubicBezTo>
                  <a:close/>
                  <a:moveTo>
                    <a:pt x="2742" y="0"/>
                  </a:moveTo>
                  <a:cubicBezTo>
                    <a:pt x="2314" y="0"/>
                    <a:pt x="1887" y="52"/>
                    <a:pt x="1465" y="99"/>
                  </a:cubicBezTo>
                  <a:cubicBezTo>
                    <a:pt x="1370" y="111"/>
                    <a:pt x="1251" y="123"/>
                    <a:pt x="1108" y="123"/>
                  </a:cubicBezTo>
                  <a:cubicBezTo>
                    <a:pt x="834" y="123"/>
                    <a:pt x="513" y="147"/>
                    <a:pt x="275" y="242"/>
                  </a:cubicBezTo>
                  <a:cubicBezTo>
                    <a:pt x="120" y="301"/>
                    <a:pt x="84" y="349"/>
                    <a:pt x="37" y="516"/>
                  </a:cubicBezTo>
                  <a:lnTo>
                    <a:pt x="37" y="540"/>
                  </a:lnTo>
                  <a:cubicBezTo>
                    <a:pt x="37" y="575"/>
                    <a:pt x="37" y="599"/>
                    <a:pt x="25" y="742"/>
                  </a:cubicBezTo>
                  <a:cubicBezTo>
                    <a:pt x="13" y="825"/>
                    <a:pt x="13" y="992"/>
                    <a:pt x="1" y="1016"/>
                  </a:cubicBezTo>
                  <a:cubicBezTo>
                    <a:pt x="13" y="992"/>
                    <a:pt x="60" y="932"/>
                    <a:pt x="120" y="932"/>
                  </a:cubicBezTo>
                  <a:lnTo>
                    <a:pt x="120" y="1194"/>
                  </a:lnTo>
                  <a:lnTo>
                    <a:pt x="144" y="1194"/>
                  </a:lnTo>
                  <a:cubicBezTo>
                    <a:pt x="1287" y="1171"/>
                    <a:pt x="2454" y="1111"/>
                    <a:pt x="3597" y="1016"/>
                  </a:cubicBezTo>
                  <a:lnTo>
                    <a:pt x="3716" y="1004"/>
                  </a:lnTo>
                  <a:lnTo>
                    <a:pt x="3716" y="885"/>
                  </a:lnTo>
                  <a:cubicBezTo>
                    <a:pt x="3716" y="682"/>
                    <a:pt x="3704" y="468"/>
                    <a:pt x="3656" y="278"/>
                  </a:cubicBezTo>
                  <a:cubicBezTo>
                    <a:pt x="3644" y="230"/>
                    <a:pt x="3632" y="170"/>
                    <a:pt x="3573" y="111"/>
                  </a:cubicBezTo>
                  <a:cubicBezTo>
                    <a:pt x="3525" y="63"/>
                    <a:pt x="3454" y="51"/>
                    <a:pt x="3418" y="51"/>
                  </a:cubicBezTo>
                  <a:cubicBezTo>
                    <a:pt x="3193" y="15"/>
                    <a:pt x="2967" y="0"/>
                    <a:pt x="27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0" name="Google Shape;1640;p39"/>
            <p:cNvSpPr/>
            <p:nvPr/>
          </p:nvSpPr>
          <p:spPr>
            <a:xfrm>
              <a:off x="5851505" y="4184955"/>
              <a:ext cx="258705" cy="69507"/>
            </a:xfrm>
            <a:custGeom>
              <a:avLst/>
              <a:gdLst/>
              <a:ahLst/>
              <a:cxnLst/>
              <a:rect l="l" t="t" r="r" b="b"/>
              <a:pathLst>
                <a:path w="3454" h="928" extrusionOk="0">
                  <a:moveTo>
                    <a:pt x="2599" y="1"/>
                  </a:moveTo>
                  <a:cubicBezTo>
                    <a:pt x="2181" y="1"/>
                    <a:pt x="1755" y="47"/>
                    <a:pt x="1334" y="94"/>
                  </a:cubicBezTo>
                  <a:cubicBezTo>
                    <a:pt x="989" y="142"/>
                    <a:pt x="501" y="94"/>
                    <a:pt x="191" y="225"/>
                  </a:cubicBezTo>
                  <a:cubicBezTo>
                    <a:pt x="60" y="285"/>
                    <a:pt x="60" y="309"/>
                    <a:pt x="25" y="440"/>
                  </a:cubicBezTo>
                  <a:cubicBezTo>
                    <a:pt x="37" y="487"/>
                    <a:pt x="13" y="928"/>
                    <a:pt x="1" y="928"/>
                  </a:cubicBezTo>
                  <a:cubicBezTo>
                    <a:pt x="1156" y="892"/>
                    <a:pt x="2299" y="832"/>
                    <a:pt x="3454" y="749"/>
                  </a:cubicBezTo>
                  <a:cubicBezTo>
                    <a:pt x="3454" y="559"/>
                    <a:pt x="3430" y="368"/>
                    <a:pt x="3394" y="178"/>
                  </a:cubicBezTo>
                  <a:cubicBezTo>
                    <a:pt x="3394" y="142"/>
                    <a:pt x="3370" y="94"/>
                    <a:pt x="3347" y="82"/>
                  </a:cubicBezTo>
                  <a:cubicBezTo>
                    <a:pt x="3311" y="70"/>
                    <a:pt x="3287" y="47"/>
                    <a:pt x="3251" y="47"/>
                  </a:cubicBezTo>
                  <a:cubicBezTo>
                    <a:pt x="3038" y="14"/>
                    <a:pt x="2819" y="1"/>
                    <a:pt x="25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1" name="Google Shape;1641;p39"/>
            <p:cNvSpPr/>
            <p:nvPr/>
          </p:nvSpPr>
          <p:spPr>
            <a:xfrm>
              <a:off x="5841679" y="4175143"/>
              <a:ext cx="278328" cy="90030"/>
            </a:xfrm>
            <a:custGeom>
              <a:avLst/>
              <a:gdLst/>
              <a:ahLst/>
              <a:cxnLst/>
              <a:rect l="l" t="t" r="r" b="b"/>
              <a:pathLst>
                <a:path w="3716" h="1202" extrusionOk="0">
                  <a:moveTo>
                    <a:pt x="2704" y="261"/>
                  </a:moveTo>
                  <a:cubicBezTo>
                    <a:pt x="2930" y="261"/>
                    <a:pt x="3156" y="273"/>
                    <a:pt x="3370" y="332"/>
                  </a:cubicBezTo>
                  <a:lnTo>
                    <a:pt x="3394" y="332"/>
                  </a:lnTo>
                  <a:lnTo>
                    <a:pt x="3394" y="344"/>
                  </a:lnTo>
                  <a:cubicBezTo>
                    <a:pt x="3418" y="487"/>
                    <a:pt x="3454" y="618"/>
                    <a:pt x="3454" y="761"/>
                  </a:cubicBezTo>
                  <a:cubicBezTo>
                    <a:pt x="2394" y="844"/>
                    <a:pt x="1334" y="904"/>
                    <a:pt x="275" y="928"/>
                  </a:cubicBezTo>
                  <a:cubicBezTo>
                    <a:pt x="275" y="868"/>
                    <a:pt x="299" y="809"/>
                    <a:pt x="299" y="749"/>
                  </a:cubicBezTo>
                  <a:cubicBezTo>
                    <a:pt x="310" y="678"/>
                    <a:pt x="310" y="618"/>
                    <a:pt x="310" y="606"/>
                  </a:cubicBezTo>
                  <a:lnTo>
                    <a:pt x="310" y="571"/>
                  </a:lnTo>
                  <a:cubicBezTo>
                    <a:pt x="322" y="547"/>
                    <a:pt x="322" y="511"/>
                    <a:pt x="322" y="511"/>
                  </a:cubicBezTo>
                  <a:cubicBezTo>
                    <a:pt x="322" y="511"/>
                    <a:pt x="334" y="499"/>
                    <a:pt x="382" y="487"/>
                  </a:cubicBezTo>
                  <a:cubicBezTo>
                    <a:pt x="572" y="404"/>
                    <a:pt x="870" y="392"/>
                    <a:pt x="1132" y="380"/>
                  </a:cubicBezTo>
                  <a:cubicBezTo>
                    <a:pt x="1263" y="368"/>
                    <a:pt x="1382" y="368"/>
                    <a:pt x="1501" y="344"/>
                  </a:cubicBezTo>
                  <a:cubicBezTo>
                    <a:pt x="1906" y="309"/>
                    <a:pt x="2299" y="261"/>
                    <a:pt x="2704" y="261"/>
                  </a:cubicBezTo>
                  <a:close/>
                  <a:moveTo>
                    <a:pt x="2740" y="1"/>
                  </a:moveTo>
                  <a:cubicBezTo>
                    <a:pt x="2312" y="1"/>
                    <a:pt x="1886" y="48"/>
                    <a:pt x="1465" y="94"/>
                  </a:cubicBezTo>
                  <a:cubicBezTo>
                    <a:pt x="1370" y="106"/>
                    <a:pt x="1251" y="130"/>
                    <a:pt x="1108" y="130"/>
                  </a:cubicBezTo>
                  <a:cubicBezTo>
                    <a:pt x="834" y="130"/>
                    <a:pt x="513" y="142"/>
                    <a:pt x="275" y="249"/>
                  </a:cubicBezTo>
                  <a:cubicBezTo>
                    <a:pt x="120" y="309"/>
                    <a:pt x="84" y="344"/>
                    <a:pt x="37" y="511"/>
                  </a:cubicBezTo>
                  <a:lnTo>
                    <a:pt x="37" y="547"/>
                  </a:lnTo>
                  <a:cubicBezTo>
                    <a:pt x="37" y="571"/>
                    <a:pt x="37" y="606"/>
                    <a:pt x="25" y="737"/>
                  </a:cubicBezTo>
                  <a:cubicBezTo>
                    <a:pt x="13" y="821"/>
                    <a:pt x="13" y="987"/>
                    <a:pt x="1" y="1023"/>
                  </a:cubicBezTo>
                  <a:cubicBezTo>
                    <a:pt x="13" y="987"/>
                    <a:pt x="60" y="928"/>
                    <a:pt x="120" y="928"/>
                  </a:cubicBezTo>
                  <a:lnTo>
                    <a:pt x="120" y="1202"/>
                  </a:lnTo>
                  <a:lnTo>
                    <a:pt x="144" y="1202"/>
                  </a:lnTo>
                  <a:cubicBezTo>
                    <a:pt x="1287" y="1166"/>
                    <a:pt x="2454" y="1106"/>
                    <a:pt x="3597" y="1023"/>
                  </a:cubicBezTo>
                  <a:lnTo>
                    <a:pt x="3716" y="999"/>
                  </a:lnTo>
                  <a:lnTo>
                    <a:pt x="3716" y="880"/>
                  </a:lnTo>
                  <a:cubicBezTo>
                    <a:pt x="3716" y="678"/>
                    <a:pt x="3704" y="463"/>
                    <a:pt x="3656" y="273"/>
                  </a:cubicBezTo>
                  <a:cubicBezTo>
                    <a:pt x="3644" y="225"/>
                    <a:pt x="3632" y="166"/>
                    <a:pt x="3573" y="106"/>
                  </a:cubicBezTo>
                  <a:cubicBezTo>
                    <a:pt x="3525" y="70"/>
                    <a:pt x="3454" y="47"/>
                    <a:pt x="3418" y="47"/>
                  </a:cubicBezTo>
                  <a:cubicBezTo>
                    <a:pt x="3192" y="14"/>
                    <a:pt x="2966" y="1"/>
                    <a:pt x="2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1642" name="Google Shape;1642;p39"/>
          <p:cNvGrpSpPr/>
          <p:nvPr/>
        </p:nvGrpSpPr>
        <p:grpSpPr>
          <a:xfrm rot="3273994">
            <a:off x="10906085" y="2597040"/>
            <a:ext cx="666870" cy="626660"/>
            <a:chOff x="6276222" y="5478184"/>
            <a:chExt cx="335402" cy="315179"/>
          </a:xfrm>
        </p:grpSpPr>
        <p:sp>
          <p:nvSpPr>
            <p:cNvPr id="1643" name="Google Shape;1643;p39"/>
            <p:cNvSpPr/>
            <p:nvPr/>
          </p:nvSpPr>
          <p:spPr>
            <a:xfrm>
              <a:off x="6286484" y="5487174"/>
              <a:ext cx="314880" cy="297203"/>
            </a:xfrm>
            <a:custGeom>
              <a:avLst/>
              <a:gdLst/>
              <a:ahLst/>
              <a:cxnLst/>
              <a:rect l="l" t="t" r="r" b="b"/>
              <a:pathLst>
                <a:path w="4204" h="3968" extrusionOk="0">
                  <a:moveTo>
                    <a:pt x="762" y="1"/>
                  </a:moveTo>
                  <a:cubicBezTo>
                    <a:pt x="758" y="1"/>
                    <a:pt x="754" y="1"/>
                    <a:pt x="751" y="3"/>
                  </a:cubicBezTo>
                  <a:cubicBezTo>
                    <a:pt x="549" y="158"/>
                    <a:pt x="1" y="634"/>
                    <a:pt x="1" y="634"/>
                  </a:cubicBezTo>
                  <a:cubicBezTo>
                    <a:pt x="1" y="634"/>
                    <a:pt x="358" y="1039"/>
                    <a:pt x="1132" y="1837"/>
                  </a:cubicBezTo>
                  <a:cubicBezTo>
                    <a:pt x="822" y="2122"/>
                    <a:pt x="394" y="2492"/>
                    <a:pt x="72" y="2789"/>
                  </a:cubicBezTo>
                  <a:cubicBezTo>
                    <a:pt x="358" y="3135"/>
                    <a:pt x="727" y="3420"/>
                    <a:pt x="1013" y="3777"/>
                  </a:cubicBezTo>
                  <a:cubicBezTo>
                    <a:pt x="1430" y="3504"/>
                    <a:pt x="1608" y="3135"/>
                    <a:pt x="1954" y="2825"/>
                  </a:cubicBezTo>
                  <a:cubicBezTo>
                    <a:pt x="2311" y="3135"/>
                    <a:pt x="2870" y="3563"/>
                    <a:pt x="3156" y="3968"/>
                  </a:cubicBezTo>
                  <a:cubicBezTo>
                    <a:pt x="3585" y="3718"/>
                    <a:pt x="3728" y="3420"/>
                    <a:pt x="4204" y="3289"/>
                  </a:cubicBezTo>
                  <a:cubicBezTo>
                    <a:pt x="3811" y="2813"/>
                    <a:pt x="3227" y="2313"/>
                    <a:pt x="2751" y="1920"/>
                  </a:cubicBezTo>
                  <a:cubicBezTo>
                    <a:pt x="3251" y="1515"/>
                    <a:pt x="3323" y="1349"/>
                    <a:pt x="3847" y="979"/>
                  </a:cubicBezTo>
                  <a:cubicBezTo>
                    <a:pt x="3513" y="670"/>
                    <a:pt x="3382" y="503"/>
                    <a:pt x="3049" y="194"/>
                  </a:cubicBezTo>
                  <a:cubicBezTo>
                    <a:pt x="2668" y="682"/>
                    <a:pt x="2477" y="944"/>
                    <a:pt x="2001" y="1301"/>
                  </a:cubicBezTo>
                  <a:cubicBezTo>
                    <a:pt x="1999" y="1302"/>
                    <a:pt x="1997" y="1303"/>
                    <a:pt x="1995" y="1303"/>
                  </a:cubicBezTo>
                  <a:cubicBezTo>
                    <a:pt x="1879" y="1303"/>
                    <a:pt x="928" y="1"/>
                    <a:pt x="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644" name="Google Shape;1644;p39"/>
            <p:cNvSpPr/>
            <p:nvPr/>
          </p:nvSpPr>
          <p:spPr>
            <a:xfrm>
              <a:off x="6276222" y="5478184"/>
              <a:ext cx="335402" cy="315179"/>
            </a:xfrm>
            <a:custGeom>
              <a:avLst/>
              <a:gdLst/>
              <a:ahLst/>
              <a:cxnLst/>
              <a:rect l="l" t="t" r="r" b="b"/>
              <a:pathLst>
                <a:path w="4478" h="4208" extrusionOk="0">
                  <a:moveTo>
                    <a:pt x="906" y="259"/>
                  </a:moveTo>
                  <a:cubicBezTo>
                    <a:pt x="906" y="259"/>
                    <a:pt x="918" y="271"/>
                    <a:pt x="942" y="271"/>
                  </a:cubicBezTo>
                  <a:cubicBezTo>
                    <a:pt x="977" y="295"/>
                    <a:pt x="1025" y="366"/>
                    <a:pt x="1061" y="378"/>
                  </a:cubicBezTo>
                  <a:cubicBezTo>
                    <a:pt x="1144" y="473"/>
                    <a:pt x="1215" y="557"/>
                    <a:pt x="1311" y="664"/>
                  </a:cubicBezTo>
                  <a:cubicBezTo>
                    <a:pt x="1489" y="866"/>
                    <a:pt x="1668" y="1092"/>
                    <a:pt x="1858" y="1307"/>
                  </a:cubicBezTo>
                  <a:cubicBezTo>
                    <a:pt x="1918" y="1378"/>
                    <a:pt x="2013" y="1485"/>
                    <a:pt x="2096" y="1509"/>
                  </a:cubicBezTo>
                  <a:cubicBezTo>
                    <a:pt x="2114" y="1527"/>
                    <a:pt x="2132" y="1536"/>
                    <a:pt x="2151" y="1536"/>
                  </a:cubicBezTo>
                  <a:cubicBezTo>
                    <a:pt x="2171" y="1536"/>
                    <a:pt x="2192" y="1527"/>
                    <a:pt x="2215" y="1509"/>
                  </a:cubicBezTo>
                  <a:cubicBezTo>
                    <a:pt x="2227" y="1509"/>
                    <a:pt x="2227" y="1497"/>
                    <a:pt x="2251" y="1497"/>
                  </a:cubicBezTo>
                  <a:cubicBezTo>
                    <a:pt x="2620" y="1200"/>
                    <a:pt x="2930" y="854"/>
                    <a:pt x="3228" y="485"/>
                  </a:cubicBezTo>
                  <a:cubicBezTo>
                    <a:pt x="3418" y="676"/>
                    <a:pt x="3620" y="890"/>
                    <a:pt x="3823" y="1080"/>
                  </a:cubicBezTo>
                  <a:cubicBezTo>
                    <a:pt x="3478" y="1342"/>
                    <a:pt x="3180" y="1664"/>
                    <a:pt x="2847" y="1938"/>
                  </a:cubicBezTo>
                  <a:cubicBezTo>
                    <a:pt x="2799" y="1985"/>
                    <a:pt x="2799" y="2081"/>
                    <a:pt x="2847" y="2116"/>
                  </a:cubicBezTo>
                  <a:cubicBezTo>
                    <a:pt x="3299" y="2509"/>
                    <a:pt x="3763" y="2914"/>
                    <a:pt x="4168" y="3355"/>
                  </a:cubicBezTo>
                  <a:cubicBezTo>
                    <a:pt x="3870" y="3509"/>
                    <a:pt x="3632" y="3724"/>
                    <a:pt x="3358" y="3914"/>
                  </a:cubicBezTo>
                  <a:cubicBezTo>
                    <a:pt x="2989" y="3509"/>
                    <a:pt x="2573" y="3188"/>
                    <a:pt x="2168" y="2855"/>
                  </a:cubicBezTo>
                  <a:cubicBezTo>
                    <a:pt x="2150" y="2831"/>
                    <a:pt x="2120" y="2819"/>
                    <a:pt x="2087" y="2819"/>
                  </a:cubicBezTo>
                  <a:cubicBezTo>
                    <a:pt x="2055" y="2819"/>
                    <a:pt x="2019" y="2831"/>
                    <a:pt x="1989" y="2855"/>
                  </a:cubicBezTo>
                  <a:cubicBezTo>
                    <a:pt x="1692" y="3128"/>
                    <a:pt x="1477" y="3474"/>
                    <a:pt x="1156" y="3724"/>
                  </a:cubicBezTo>
                  <a:cubicBezTo>
                    <a:pt x="906" y="3450"/>
                    <a:pt x="644" y="3188"/>
                    <a:pt x="382" y="2926"/>
                  </a:cubicBezTo>
                  <a:cubicBezTo>
                    <a:pt x="715" y="2628"/>
                    <a:pt x="1037" y="2343"/>
                    <a:pt x="1370" y="2045"/>
                  </a:cubicBezTo>
                  <a:cubicBezTo>
                    <a:pt x="1418" y="1997"/>
                    <a:pt x="1418" y="1914"/>
                    <a:pt x="1370" y="1866"/>
                  </a:cubicBezTo>
                  <a:cubicBezTo>
                    <a:pt x="1013" y="1497"/>
                    <a:pt x="668" y="1140"/>
                    <a:pt x="322" y="747"/>
                  </a:cubicBezTo>
                  <a:cubicBezTo>
                    <a:pt x="501" y="604"/>
                    <a:pt x="668" y="438"/>
                    <a:pt x="858" y="307"/>
                  </a:cubicBezTo>
                  <a:lnTo>
                    <a:pt x="906" y="259"/>
                  </a:lnTo>
                  <a:close/>
                  <a:moveTo>
                    <a:pt x="910" y="0"/>
                  </a:moveTo>
                  <a:cubicBezTo>
                    <a:pt x="860" y="0"/>
                    <a:pt x="805" y="21"/>
                    <a:pt x="739" y="68"/>
                  </a:cubicBezTo>
                  <a:cubicBezTo>
                    <a:pt x="501" y="247"/>
                    <a:pt x="275" y="449"/>
                    <a:pt x="60" y="652"/>
                  </a:cubicBezTo>
                  <a:cubicBezTo>
                    <a:pt x="1" y="688"/>
                    <a:pt x="13" y="771"/>
                    <a:pt x="60" y="830"/>
                  </a:cubicBezTo>
                  <a:cubicBezTo>
                    <a:pt x="382" y="1211"/>
                    <a:pt x="739" y="1581"/>
                    <a:pt x="1096" y="1938"/>
                  </a:cubicBezTo>
                  <a:cubicBezTo>
                    <a:pt x="775" y="2235"/>
                    <a:pt x="441" y="2521"/>
                    <a:pt x="132" y="2819"/>
                  </a:cubicBezTo>
                  <a:cubicBezTo>
                    <a:pt x="84" y="2866"/>
                    <a:pt x="84" y="2938"/>
                    <a:pt x="132" y="2997"/>
                  </a:cubicBezTo>
                  <a:cubicBezTo>
                    <a:pt x="430" y="3343"/>
                    <a:pt x="775" y="3640"/>
                    <a:pt x="1072" y="3986"/>
                  </a:cubicBezTo>
                  <a:cubicBezTo>
                    <a:pt x="1086" y="4005"/>
                    <a:pt x="1113" y="4014"/>
                    <a:pt x="1143" y="4014"/>
                  </a:cubicBezTo>
                  <a:cubicBezTo>
                    <a:pt x="1168" y="4014"/>
                    <a:pt x="1194" y="4008"/>
                    <a:pt x="1215" y="3998"/>
                  </a:cubicBezTo>
                  <a:cubicBezTo>
                    <a:pt x="1561" y="3747"/>
                    <a:pt x="1799" y="3402"/>
                    <a:pt x="2096" y="3105"/>
                  </a:cubicBezTo>
                  <a:cubicBezTo>
                    <a:pt x="2477" y="3426"/>
                    <a:pt x="2894" y="3747"/>
                    <a:pt x="3192" y="4140"/>
                  </a:cubicBezTo>
                  <a:cubicBezTo>
                    <a:pt x="3225" y="4174"/>
                    <a:pt x="3265" y="4208"/>
                    <a:pt x="3306" y="4208"/>
                  </a:cubicBezTo>
                  <a:cubicBezTo>
                    <a:pt x="3324" y="4208"/>
                    <a:pt x="3341" y="4202"/>
                    <a:pt x="3358" y="4188"/>
                  </a:cubicBezTo>
                  <a:cubicBezTo>
                    <a:pt x="3704" y="3962"/>
                    <a:pt x="3966" y="3652"/>
                    <a:pt x="4371" y="3521"/>
                  </a:cubicBezTo>
                  <a:cubicBezTo>
                    <a:pt x="4466" y="3474"/>
                    <a:pt x="4478" y="3366"/>
                    <a:pt x="4418" y="3307"/>
                  </a:cubicBezTo>
                  <a:cubicBezTo>
                    <a:pt x="4013" y="2831"/>
                    <a:pt x="3561" y="2414"/>
                    <a:pt x="3085" y="2021"/>
                  </a:cubicBezTo>
                  <a:cubicBezTo>
                    <a:pt x="3394" y="1735"/>
                    <a:pt x="3692" y="1438"/>
                    <a:pt x="4037" y="1188"/>
                  </a:cubicBezTo>
                  <a:cubicBezTo>
                    <a:pt x="4085" y="1140"/>
                    <a:pt x="4120" y="1045"/>
                    <a:pt x="4061" y="985"/>
                  </a:cubicBezTo>
                  <a:cubicBezTo>
                    <a:pt x="3787" y="735"/>
                    <a:pt x="3537" y="473"/>
                    <a:pt x="3275" y="199"/>
                  </a:cubicBezTo>
                  <a:cubicBezTo>
                    <a:pt x="3250" y="174"/>
                    <a:pt x="3215" y="159"/>
                    <a:pt x="3180" y="159"/>
                  </a:cubicBezTo>
                  <a:cubicBezTo>
                    <a:pt x="3150" y="159"/>
                    <a:pt x="3119" y="171"/>
                    <a:pt x="3097" y="199"/>
                  </a:cubicBezTo>
                  <a:cubicBezTo>
                    <a:pt x="2799" y="592"/>
                    <a:pt x="2501" y="950"/>
                    <a:pt x="2108" y="1259"/>
                  </a:cubicBezTo>
                  <a:lnTo>
                    <a:pt x="2108" y="1247"/>
                  </a:lnTo>
                  <a:cubicBezTo>
                    <a:pt x="2096" y="1200"/>
                    <a:pt x="2037" y="1164"/>
                    <a:pt x="2001" y="1128"/>
                  </a:cubicBezTo>
                  <a:cubicBezTo>
                    <a:pt x="1918" y="1021"/>
                    <a:pt x="1811" y="902"/>
                    <a:pt x="1727" y="795"/>
                  </a:cubicBezTo>
                  <a:cubicBezTo>
                    <a:pt x="1525" y="569"/>
                    <a:pt x="1358" y="318"/>
                    <a:pt x="1132" y="128"/>
                  </a:cubicBezTo>
                  <a:cubicBezTo>
                    <a:pt x="1053" y="49"/>
                    <a:pt x="987" y="0"/>
                    <a:pt x="9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7" name="Google Shape;1698;p42">
            <a:extLst>
              <a:ext uri="{FF2B5EF4-FFF2-40B4-BE49-F238E27FC236}">
                <a16:creationId xmlns:a16="http://schemas.microsoft.com/office/drawing/2014/main" id="{72BCDD27-BDA0-43EA-B42F-2DE1989F9BDC}"/>
              </a:ext>
            </a:extLst>
          </p:cNvPr>
          <p:cNvGrpSpPr/>
          <p:nvPr/>
        </p:nvGrpSpPr>
        <p:grpSpPr>
          <a:xfrm flipH="1">
            <a:off x="4185666" y="585653"/>
            <a:ext cx="726062" cy="682749"/>
            <a:chOff x="3187875" y="1320975"/>
            <a:chExt cx="545897" cy="513332"/>
          </a:xfrm>
        </p:grpSpPr>
        <p:sp>
          <p:nvSpPr>
            <p:cNvPr id="38" name="Google Shape;1699;p42">
              <a:extLst>
                <a:ext uri="{FF2B5EF4-FFF2-40B4-BE49-F238E27FC236}">
                  <a16:creationId xmlns:a16="http://schemas.microsoft.com/office/drawing/2014/main" id="{9B5C9A61-FD31-4AF3-9AB0-3EA1A35D7847}"/>
                </a:ext>
              </a:extLst>
            </p:cNvPr>
            <p:cNvSpPr/>
            <p:nvPr/>
          </p:nvSpPr>
          <p:spPr>
            <a:xfrm>
              <a:off x="3202421" y="1354900"/>
              <a:ext cx="485554" cy="448532"/>
            </a:xfrm>
            <a:custGeom>
              <a:avLst/>
              <a:gdLst/>
              <a:ahLst/>
              <a:cxnLst/>
              <a:rect l="l" t="t" r="r" b="b"/>
              <a:pathLst>
                <a:path w="10348" h="9559" extrusionOk="0">
                  <a:moveTo>
                    <a:pt x="5227" y="0"/>
                  </a:moveTo>
                  <a:cubicBezTo>
                    <a:pt x="4871" y="0"/>
                    <a:pt x="4515" y="44"/>
                    <a:pt x="4156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36"/>
                    <a:pt x="3703" y="415"/>
                    <a:pt x="3680" y="712"/>
                  </a:cubicBezTo>
                  <a:cubicBezTo>
                    <a:pt x="3608" y="1367"/>
                    <a:pt x="3632" y="2046"/>
                    <a:pt x="3620" y="2701"/>
                  </a:cubicBezTo>
                  <a:cubicBezTo>
                    <a:pt x="3608" y="2915"/>
                    <a:pt x="3644" y="3153"/>
                    <a:pt x="3572" y="3391"/>
                  </a:cubicBezTo>
                  <a:cubicBezTo>
                    <a:pt x="3203" y="3439"/>
                    <a:pt x="2846" y="3474"/>
                    <a:pt x="2501" y="3510"/>
                  </a:cubicBezTo>
                  <a:cubicBezTo>
                    <a:pt x="1894" y="3593"/>
                    <a:pt x="1298" y="3677"/>
                    <a:pt x="715" y="3867"/>
                  </a:cubicBezTo>
                  <a:cubicBezTo>
                    <a:pt x="274" y="4022"/>
                    <a:pt x="60" y="4308"/>
                    <a:pt x="36" y="4784"/>
                  </a:cubicBezTo>
                  <a:cubicBezTo>
                    <a:pt x="1" y="5201"/>
                    <a:pt x="72" y="5594"/>
                    <a:pt x="167" y="5987"/>
                  </a:cubicBezTo>
                  <a:cubicBezTo>
                    <a:pt x="251" y="6296"/>
                    <a:pt x="370" y="6403"/>
                    <a:pt x="703" y="6415"/>
                  </a:cubicBezTo>
                  <a:cubicBezTo>
                    <a:pt x="814" y="6425"/>
                    <a:pt x="927" y="6429"/>
                    <a:pt x="1039" y="6429"/>
                  </a:cubicBezTo>
                  <a:cubicBezTo>
                    <a:pt x="1335" y="6429"/>
                    <a:pt x="1633" y="6399"/>
                    <a:pt x="1917" y="6356"/>
                  </a:cubicBezTo>
                  <a:cubicBezTo>
                    <a:pt x="2310" y="6308"/>
                    <a:pt x="2715" y="6237"/>
                    <a:pt x="3096" y="6177"/>
                  </a:cubicBezTo>
                  <a:cubicBezTo>
                    <a:pt x="3158" y="6166"/>
                    <a:pt x="3207" y="6161"/>
                    <a:pt x="3248" y="6161"/>
                  </a:cubicBezTo>
                  <a:cubicBezTo>
                    <a:pt x="3389" y="6161"/>
                    <a:pt x="3427" y="6231"/>
                    <a:pt x="3501" y="6415"/>
                  </a:cubicBezTo>
                  <a:cubicBezTo>
                    <a:pt x="3513" y="6463"/>
                    <a:pt x="3525" y="6510"/>
                    <a:pt x="3525" y="6546"/>
                  </a:cubicBezTo>
                  <a:cubicBezTo>
                    <a:pt x="3572" y="6891"/>
                    <a:pt x="3608" y="7237"/>
                    <a:pt x="3608" y="7582"/>
                  </a:cubicBezTo>
                  <a:cubicBezTo>
                    <a:pt x="3584" y="8094"/>
                    <a:pt x="3608" y="8606"/>
                    <a:pt x="3680" y="9106"/>
                  </a:cubicBezTo>
                  <a:cubicBezTo>
                    <a:pt x="3680" y="9142"/>
                    <a:pt x="3691" y="9166"/>
                    <a:pt x="3691" y="9201"/>
                  </a:cubicBezTo>
                  <a:cubicBezTo>
                    <a:pt x="3739" y="9404"/>
                    <a:pt x="3811" y="9463"/>
                    <a:pt x="4049" y="9499"/>
                  </a:cubicBezTo>
                  <a:cubicBezTo>
                    <a:pt x="4377" y="9538"/>
                    <a:pt x="4703" y="9559"/>
                    <a:pt x="5030" y="9559"/>
                  </a:cubicBezTo>
                  <a:cubicBezTo>
                    <a:pt x="5307" y="9559"/>
                    <a:pt x="5586" y="9544"/>
                    <a:pt x="5870" y="9511"/>
                  </a:cubicBezTo>
                  <a:cubicBezTo>
                    <a:pt x="6323" y="9451"/>
                    <a:pt x="6478" y="9285"/>
                    <a:pt x="6549" y="8832"/>
                  </a:cubicBezTo>
                  <a:cubicBezTo>
                    <a:pt x="6585" y="8618"/>
                    <a:pt x="6561" y="8392"/>
                    <a:pt x="6561" y="8189"/>
                  </a:cubicBezTo>
                  <a:cubicBezTo>
                    <a:pt x="6549" y="7737"/>
                    <a:pt x="6537" y="7284"/>
                    <a:pt x="6537" y="6820"/>
                  </a:cubicBezTo>
                  <a:cubicBezTo>
                    <a:pt x="6537" y="6475"/>
                    <a:pt x="6597" y="6403"/>
                    <a:pt x="6942" y="6356"/>
                  </a:cubicBezTo>
                  <a:cubicBezTo>
                    <a:pt x="7751" y="6249"/>
                    <a:pt x="8573" y="6165"/>
                    <a:pt x="9395" y="6058"/>
                  </a:cubicBezTo>
                  <a:cubicBezTo>
                    <a:pt x="10073" y="5987"/>
                    <a:pt x="10109" y="5999"/>
                    <a:pt x="10276" y="5225"/>
                  </a:cubicBezTo>
                  <a:lnTo>
                    <a:pt x="10276" y="5165"/>
                  </a:lnTo>
                  <a:cubicBezTo>
                    <a:pt x="10347" y="4677"/>
                    <a:pt x="10288" y="4189"/>
                    <a:pt x="10228" y="3689"/>
                  </a:cubicBezTo>
                  <a:cubicBezTo>
                    <a:pt x="10192" y="3427"/>
                    <a:pt x="10133" y="3379"/>
                    <a:pt x="9918" y="3343"/>
                  </a:cubicBezTo>
                  <a:cubicBezTo>
                    <a:pt x="9526" y="3289"/>
                    <a:pt x="9136" y="3266"/>
                    <a:pt x="8747" y="3266"/>
                  </a:cubicBezTo>
                  <a:cubicBezTo>
                    <a:pt x="8191" y="3266"/>
                    <a:pt x="7638" y="3314"/>
                    <a:pt x="7085" y="3391"/>
                  </a:cubicBezTo>
                  <a:cubicBezTo>
                    <a:pt x="7003" y="3399"/>
                    <a:pt x="6915" y="3413"/>
                    <a:pt x="6817" y="3413"/>
                  </a:cubicBezTo>
                  <a:cubicBezTo>
                    <a:pt x="6774" y="3413"/>
                    <a:pt x="6728" y="3410"/>
                    <a:pt x="6680" y="3403"/>
                  </a:cubicBezTo>
                  <a:cubicBezTo>
                    <a:pt x="6597" y="3093"/>
                    <a:pt x="6585" y="2772"/>
                    <a:pt x="6585" y="2439"/>
                  </a:cubicBezTo>
                  <a:cubicBezTo>
                    <a:pt x="6597" y="1879"/>
                    <a:pt x="6597" y="1307"/>
                    <a:pt x="6585" y="748"/>
                  </a:cubicBezTo>
                  <a:cubicBezTo>
                    <a:pt x="6561" y="355"/>
                    <a:pt x="6442" y="153"/>
                    <a:pt x="6144" y="93"/>
                  </a:cubicBezTo>
                  <a:cubicBezTo>
                    <a:pt x="5837" y="33"/>
                    <a:pt x="5532" y="0"/>
                    <a:pt x="5227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9" name="Google Shape;1700;p42">
              <a:extLst>
                <a:ext uri="{FF2B5EF4-FFF2-40B4-BE49-F238E27FC236}">
                  <a16:creationId xmlns:a16="http://schemas.microsoft.com/office/drawing/2014/main" id="{296F153F-F103-4436-A35C-67F25D8349FA}"/>
                </a:ext>
              </a:extLst>
            </p:cNvPr>
            <p:cNvSpPr/>
            <p:nvPr/>
          </p:nvSpPr>
          <p:spPr>
            <a:xfrm>
              <a:off x="3187875" y="1341902"/>
              <a:ext cx="531913" cy="492405"/>
            </a:xfrm>
            <a:custGeom>
              <a:avLst/>
              <a:gdLst/>
              <a:ahLst/>
              <a:cxnLst/>
              <a:rect l="l" t="t" r="r" b="b"/>
              <a:pathLst>
                <a:path w="11336" h="10494" extrusionOk="0">
                  <a:moveTo>
                    <a:pt x="5537" y="277"/>
                  </a:moveTo>
                  <a:cubicBezTo>
                    <a:pt x="5842" y="277"/>
                    <a:pt x="6147" y="310"/>
                    <a:pt x="6454" y="370"/>
                  </a:cubicBezTo>
                  <a:cubicBezTo>
                    <a:pt x="6752" y="430"/>
                    <a:pt x="6871" y="632"/>
                    <a:pt x="6895" y="1025"/>
                  </a:cubicBezTo>
                  <a:cubicBezTo>
                    <a:pt x="6907" y="1584"/>
                    <a:pt x="6907" y="2156"/>
                    <a:pt x="6895" y="2716"/>
                  </a:cubicBezTo>
                  <a:cubicBezTo>
                    <a:pt x="6895" y="3049"/>
                    <a:pt x="6907" y="3370"/>
                    <a:pt x="6990" y="3680"/>
                  </a:cubicBezTo>
                  <a:cubicBezTo>
                    <a:pt x="7038" y="3687"/>
                    <a:pt x="7084" y="3690"/>
                    <a:pt x="7127" y="3690"/>
                  </a:cubicBezTo>
                  <a:cubicBezTo>
                    <a:pt x="7225" y="3690"/>
                    <a:pt x="7313" y="3676"/>
                    <a:pt x="7395" y="3668"/>
                  </a:cubicBezTo>
                  <a:cubicBezTo>
                    <a:pt x="7948" y="3591"/>
                    <a:pt x="8501" y="3543"/>
                    <a:pt x="9054" y="3543"/>
                  </a:cubicBezTo>
                  <a:cubicBezTo>
                    <a:pt x="9442" y="3543"/>
                    <a:pt x="9829" y="3566"/>
                    <a:pt x="10217" y="3620"/>
                  </a:cubicBezTo>
                  <a:cubicBezTo>
                    <a:pt x="10490" y="3656"/>
                    <a:pt x="10538" y="3704"/>
                    <a:pt x="10562" y="3966"/>
                  </a:cubicBezTo>
                  <a:cubicBezTo>
                    <a:pt x="10598" y="4466"/>
                    <a:pt x="10645" y="4954"/>
                    <a:pt x="10586" y="5442"/>
                  </a:cubicBezTo>
                  <a:lnTo>
                    <a:pt x="10586" y="5502"/>
                  </a:lnTo>
                  <a:cubicBezTo>
                    <a:pt x="10419" y="6276"/>
                    <a:pt x="10383" y="6264"/>
                    <a:pt x="9705" y="6335"/>
                  </a:cubicBezTo>
                  <a:cubicBezTo>
                    <a:pt x="8883" y="6442"/>
                    <a:pt x="8061" y="6526"/>
                    <a:pt x="7252" y="6633"/>
                  </a:cubicBezTo>
                  <a:cubicBezTo>
                    <a:pt x="6907" y="6680"/>
                    <a:pt x="6847" y="6752"/>
                    <a:pt x="6847" y="7097"/>
                  </a:cubicBezTo>
                  <a:cubicBezTo>
                    <a:pt x="6847" y="7561"/>
                    <a:pt x="6859" y="8014"/>
                    <a:pt x="6871" y="8466"/>
                  </a:cubicBezTo>
                  <a:cubicBezTo>
                    <a:pt x="6871" y="8669"/>
                    <a:pt x="6895" y="8895"/>
                    <a:pt x="6859" y="9109"/>
                  </a:cubicBezTo>
                  <a:cubicBezTo>
                    <a:pt x="6788" y="9562"/>
                    <a:pt x="6633" y="9728"/>
                    <a:pt x="6168" y="9788"/>
                  </a:cubicBezTo>
                  <a:cubicBezTo>
                    <a:pt x="5890" y="9821"/>
                    <a:pt x="5614" y="9836"/>
                    <a:pt x="5338" y="9836"/>
                  </a:cubicBezTo>
                  <a:cubicBezTo>
                    <a:pt x="5013" y="9836"/>
                    <a:pt x="4687" y="9815"/>
                    <a:pt x="4359" y="9776"/>
                  </a:cubicBezTo>
                  <a:cubicBezTo>
                    <a:pt x="4121" y="9740"/>
                    <a:pt x="4049" y="9681"/>
                    <a:pt x="4001" y="9478"/>
                  </a:cubicBezTo>
                  <a:cubicBezTo>
                    <a:pt x="4001" y="9443"/>
                    <a:pt x="3990" y="9419"/>
                    <a:pt x="3990" y="9383"/>
                  </a:cubicBezTo>
                  <a:cubicBezTo>
                    <a:pt x="3918" y="8883"/>
                    <a:pt x="3894" y="8371"/>
                    <a:pt x="3918" y="7859"/>
                  </a:cubicBezTo>
                  <a:cubicBezTo>
                    <a:pt x="3918" y="7514"/>
                    <a:pt x="3882" y="7168"/>
                    <a:pt x="3835" y="6823"/>
                  </a:cubicBezTo>
                  <a:cubicBezTo>
                    <a:pt x="3835" y="6787"/>
                    <a:pt x="3823" y="6740"/>
                    <a:pt x="3811" y="6692"/>
                  </a:cubicBezTo>
                  <a:cubicBezTo>
                    <a:pt x="3737" y="6508"/>
                    <a:pt x="3699" y="6438"/>
                    <a:pt x="3558" y="6438"/>
                  </a:cubicBezTo>
                  <a:cubicBezTo>
                    <a:pt x="3517" y="6438"/>
                    <a:pt x="3468" y="6443"/>
                    <a:pt x="3406" y="6454"/>
                  </a:cubicBezTo>
                  <a:cubicBezTo>
                    <a:pt x="3025" y="6514"/>
                    <a:pt x="2620" y="6585"/>
                    <a:pt x="2227" y="6633"/>
                  </a:cubicBezTo>
                  <a:cubicBezTo>
                    <a:pt x="1943" y="6676"/>
                    <a:pt x="1645" y="6706"/>
                    <a:pt x="1349" y="6706"/>
                  </a:cubicBezTo>
                  <a:cubicBezTo>
                    <a:pt x="1237" y="6706"/>
                    <a:pt x="1124" y="6702"/>
                    <a:pt x="1013" y="6692"/>
                  </a:cubicBezTo>
                  <a:cubicBezTo>
                    <a:pt x="680" y="6680"/>
                    <a:pt x="561" y="6573"/>
                    <a:pt x="477" y="6264"/>
                  </a:cubicBezTo>
                  <a:cubicBezTo>
                    <a:pt x="382" y="5871"/>
                    <a:pt x="311" y="5478"/>
                    <a:pt x="346" y="5061"/>
                  </a:cubicBezTo>
                  <a:cubicBezTo>
                    <a:pt x="370" y="4585"/>
                    <a:pt x="584" y="4299"/>
                    <a:pt x="1025" y="4144"/>
                  </a:cubicBezTo>
                  <a:cubicBezTo>
                    <a:pt x="1608" y="3954"/>
                    <a:pt x="2204" y="3870"/>
                    <a:pt x="2811" y="3787"/>
                  </a:cubicBezTo>
                  <a:cubicBezTo>
                    <a:pt x="3156" y="3751"/>
                    <a:pt x="3513" y="3716"/>
                    <a:pt x="3882" y="3668"/>
                  </a:cubicBezTo>
                  <a:cubicBezTo>
                    <a:pt x="3954" y="3430"/>
                    <a:pt x="3918" y="3192"/>
                    <a:pt x="3930" y="2978"/>
                  </a:cubicBezTo>
                  <a:cubicBezTo>
                    <a:pt x="3942" y="2323"/>
                    <a:pt x="3918" y="1644"/>
                    <a:pt x="3990" y="989"/>
                  </a:cubicBezTo>
                  <a:cubicBezTo>
                    <a:pt x="4013" y="692"/>
                    <a:pt x="4132" y="513"/>
                    <a:pt x="4406" y="430"/>
                  </a:cubicBezTo>
                  <a:cubicBezTo>
                    <a:pt x="4418" y="430"/>
                    <a:pt x="4430" y="418"/>
                    <a:pt x="4466" y="418"/>
                  </a:cubicBezTo>
                  <a:cubicBezTo>
                    <a:pt x="4825" y="321"/>
                    <a:pt x="5181" y="277"/>
                    <a:pt x="5537" y="277"/>
                  </a:cubicBezTo>
                  <a:close/>
                  <a:moveTo>
                    <a:pt x="5591" y="1"/>
                  </a:moveTo>
                  <a:cubicBezTo>
                    <a:pt x="5168" y="1"/>
                    <a:pt x="4746" y="74"/>
                    <a:pt x="4335" y="215"/>
                  </a:cubicBezTo>
                  <a:cubicBezTo>
                    <a:pt x="4311" y="215"/>
                    <a:pt x="4299" y="239"/>
                    <a:pt x="4287" y="239"/>
                  </a:cubicBezTo>
                  <a:cubicBezTo>
                    <a:pt x="3990" y="334"/>
                    <a:pt x="3811" y="572"/>
                    <a:pt x="3751" y="882"/>
                  </a:cubicBezTo>
                  <a:cubicBezTo>
                    <a:pt x="3632" y="1442"/>
                    <a:pt x="3644" y="1989"/>
                    <a:pt x="3656" y="2537"/>
                  </a:cubicBezTo>
                  <a:cubicBezTo>
                    <a:pt x="3656" y="2835"/>
                    <a:pt x="3692" y="3132"/>
                    <a:pt x="3704" y="3418"/>
                  </a:cubicBezTo>
                  <a:cubicBezTo>
                    <a:pt x="3668" y="3442"/>
                    <a:pt x="3632" y="3448"/>
                    <a:pt x="3598" y="3448"/>
                  </a:cubicBezTo>
                  <a:cubicBezTo>
                    <a:pt x="3564" y="3448"/>
                    <a:pt x="3531" y="3442"/>
                    <a:pt x="3501" y="3442"/>
                  </a:cubicBezTo>
                  <a:cubicBezTo>
                    <a:pt x="2549" y="3478"/>
                    <a:pt x="1620" y="3620"/>
                    <a:pt x="739" y="3966"/>
                  </a:cubicBezTo>
                  <a:cubicBezTo>
                    <a:pt x="382" y="4097"/>
                    <a:pt x="168" y="4382"/>
                    <a:pt x="84" y="4752"/>
                  </a:cubicBezTo>
                  <a:cubicBezTo>
                    <a:pt x="1" y="5204"/>
                    <a:pt x="1" y="5644"/>
                    <a:pt x="84" y="6085"/>
                  </a:cubicBezTo>
                  <a:cubicBezTo>
                    <a:pt x="227" y="6799"/>
                    <a:pt x="549" y="7133"/>
                    <a:pt x="1275" y="7252"/>
                  </a:cubicBezTo>
                  <a:cubicBezTo>
                    <a:pt x="1502" y="7288"/>
                    <a:pt x="1730" y="7304"/>
                    <a:pt x="1957" y="7304"/>
                  </a:cubicBezTo>
                  <a:cubicBezTo>
                    <a:pt x="2027" y="7304"/>
                    <a:pt x="2098" y="7302"/>
                    <a:pt x="2168" y="7299"/>
                  </a:cubicBezTo>
                  <a:cubicBezTo>
                    <a:pt x="2632" y="7276"/>
                    <a:pt x="3108" y="7216"/>
                    <a:pt x="3585" y="7121"/>
                  </a:cubicBezTo>
                  <a:cubicBezTo>
                    <a:pt x="3620" y="7490"/>
                    <a:pt x="3644" y="7847"/>
                    <a:pt x="3644" y="8192"/>
                  </a:cubicBezTo>
                  <a:cubicBezTo>
                    <a:pt x="3644" y="8645"/>
                    <a:pt x="3680" y="9073"/>
                    <a:pt x="3763" y="9502"/>
                  </a:cubicBezTo>
                  <a:cubicBezTo>
                    <a:pt x="3775" y="9609"/>
                    <a:pt x="3811" y="9716"/>
                    <a:pt x="3835" y="9812"/>
                  </a:cubicBezTo>
                  <a:cubicBezTo>
                    <a:pt x="3930" y="10169"/>
                    <a:pt x="4132" y="10383"/>
                    <a:pt x="4490" y="10443"/>
                  </a:cubicBezTo>
                  <a:cubicBezTo>
                    <a:pt x="4702" y="10478"/>
                    <a:pt x="4911" y="10494"/>
                    <a:pt x="5117" y="10494"/>
                  </a:cubicBezTo>
                  <a:cubicBezTo>
                    <a:pt x="5687" y="10494"/>
                    <a:pt x="6237" y="10370"/>
                    <a:pt x="6788" y="10169"/>
                  </a:cubicBezTo>
                  <a:cubicBezTo>
                    <a:pt x="6978" y="10097"/>
                    <a:pt x="7097" y="9955"/>
                    <a:pt x="7204" y="9776"/>
                  </a:cubicBezTo>
                  <a:cubicBezTo>
                    <a:pt x="7454" y="9276"/>
                    <a:pt x="7490" y="8764"/>
                    <a:pt x="7466" y="8228"/>
                  </a:cubicBezTo>
                  <a:cubicBezTo>
                    <a:pt x="7454" y="7907"/>
                    <a:pt x="7466" y="7585"/>
                    <a:pt x="7466" y="7252"/>
                  </a:cubicBezTo>
                  <a:cubicBezTo>
                    <a:pt x="7883" y="7252"/>
                    <a:pt x="8335" y="7228"/>
                    <a:pt x="8764" y="7192"/>
                  </a:cubicBezTo>
                  <a:cubicBezTo>
                    <a:pt x="9252" y="7168"/>
                    <a:pt x="9764" y="7157"/>
                    <a:pt x="10252" y="7049"/>
                  </a:cubicBezTo>
                  <a:cubicBezTo>
                    <a:pt x="10895" y="6895"/>
                    <a:pt x="11205" y="6597"/>
                    <a:pt x="11300" y="5990"/>
                  </a:cubicBezTo>
                  <a:cubicBezTo>
                    <a:pt x="11336" y="5383"/>
                    <a:pt x="11252" y="4740"/>
                    <a:pt x="11098" y="4121"/>
                  </a:cubicBezTo>
                  <a:cubicBezTo>
                    <a:pt x="10979" y="3632"/>
                    <a:pt x="10657" y="3347"/>
                    <a:pt x="10145" y="3251"/>
                  </a:cubicBezTo>
                  <a:cubicBezTo>
                    <a:pt x="9782" y="3204"/>
                    <a:pt x="9422" y="3183"/>
                    <a:pt x="9062" y="3183"/>
                  </a:cubicBezTo>
                  <a:cubicBezTo>
                    <a:pt x="8701" y="3183"/>
                    <a:pt x="8341" y="3204"/>
                    <a:pt x="7978" y="3239"/>
                  </a:cubicBezTo>
                  <a:cubicBezTo>
                    <a:pt x="7839" y="3249"/>
                    <a:pt x="7699" y="3293"/>
                    <a:pt x="7553" y="3293"/>
                  </a:cubicBezTo>
                  <a:cubicBezTo>
                    <a:pt x="7524" y="3293"/>
                    <a:pt x="7495" y="3291"/>
                    <a:pt x="7466" y="3287"/>
                  </a:cubicBezTo>
                  <a:cubicBezTo>
                    <a:pt x="7466" y="3168"/>
                    <a:pt x="7466" y="3049"/>
                    <a:pt x="7490" y="2942"/>
                  </a:cubicBezTo>
                  <a:cubicBezTo>
                    <a:pt x="7561" y="2370"/>
                    <a:pt x="7550" y="1811"/>
                    <a:pt x="7454" y="1263"/>
                  </a:cubicBezTo>
                  <a:cubicBezTo>
                    <a:pt x="7371" y="727"/>
                    <a:pt x="7109" y="275"/>
                    <a:pt x="6561" y="132"/>
                  </a:cubicBezTo>
                  <a:cubicBezTo>
                    <a:pt x="6241" y="44"/>
                    <a:pt x="5915" y="1"/>
                    <a:pt x="55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0" name="Google Shape;1701;p42">
              <a:extLst>
                <a:ext uri="{FF2B5EF4-FFF2-40B4-BE49-F238E27FC236}">
                  <a16:creationId xmlns:a16="http://schemas.microsoft.com/office/drawing/2014/main" id="{26000AF7-EFB2-43F1-9150-017E03C27671}"/>
                </a:ext>
              </a:extLst>
            </p:cNvPr>
            <p:cNvSpPr/>
            <p:nvPr/>
          </p:nvSpPr>
          <p:spPr>
            <a:xfrm>
              <a:off x="3384529" y="1382725"/>
              <a:ext cx="25197" cy="97223"/>
            </a:xfrm>
            <a:custGeom>
              <a:avLst/>
              <a:gdLst/>
              <a:ahLst/>
              <a:cxnLst/>
              <a:rect l="l" t="t" r="r" b="b"/>
              <a:pathLst>
                <a:path w="537" h="2072" extrusionOk="0">
                  <a:moveTo>
                    <a:pt x="239" y="0"/>
                  </a:moveTo>
                  <a:cubicBezTo>
                    <a:pt x="120" y="0"/>
                    <a:pt x="37" y="143"/>
                    <a:pt x="25" y="322"/>
                  </a:cubicBezTo>
                  <a:cubicBezTo>
                    <a:pt x="1" y="584"/>
                    <a:pt x="37" y="857"/>
                    <a:pt x="60" y="1119"/>
                  </a:cubicBezTo>
                  <a:cubicBezTo>
                    <a:pt x="108" y="1429"/>
                    <a:pt x="144" y="1762"/>
                    <a:pt x="263" y="2072"/>
                  </a:cubicBezTo>
                  <a:cubicBezTo>
                    <a:pt x="322" y="2060"/>
                    <a:pt x="346" y="2024"/>
                    <a:pt x="346" y="2000"/>
                  </a:cubicBezTo>
                  <a:cubicBezTo>
                    <a:pt x="477" y="1429"/>
                    <a:pt x="537" y="869"/>
                    <a:pt x="489" y="298"/>
                  </a:cubicBezTo>
                  <a:cubicBezTo>
                    <a:pt x="477" y="107"/>
                    <a:pt x="370" y="0"/>
                    <a:pt x="239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1" name="Google Shape;1702;p42">
              <a:extLst>
                <a:ext uri="{FF2B5EF4-FFF2-40B4-BE49-F238E27FC236}">
                  <a16:creationId xmlns:a16="http://schemas.microsoft.com/office/drawing/2014/main" id="{05B5B1E0-057E-4F03-AD92-36D8DA4079F8}"/>
                </a:ext>
              </a:extLst>
            </p:cNvPr>
            <p:cNvSpPr/>
            <p:nvPr/>
          </p:nvSpPr>
          <p:spPr>
            <a:xfrm>
              <a:off x="3574521" y="1525322"/>
              <a:ext cx="75451" cy="23790"/>
            </a:xfrm>
            <a:custGeom>
              <a:avLst/>
              <a:gdLst/>
              <a:ahLst/>
              <a:cxnLst/>
              <a:rect l="l" t="t" r="r" b="b"/>
              <a:pathLst>
                <a:path w="1608" h="507" extrusionOk="0">
                  <a:moveTo>
                    <a:pt x="736" y="0"/>
                  </a:moveTo>
                  <a:cubicBezTo>
                    <a:pt x="562" y="0"/>
                    <a:pt x="387" y="19"/>
                    <a:pt x="214" y="57"/>
                  </a:cubicBezTo>
                  <a:cubicBezTo>
                    <a:pt x="95" y="92"/>
                    <a:pt x="0" y="164"/>
                    <a:pt x="12" y="295"/>
                  </a:cubicBezTo>
                  <a:cubicBezTo>
                    <a:pt x="36" y="438"/>
                    <a:pt x="143" y="473"/>
                    <a:pt x="262" y="497"/>
                  </a:cubicBezTo>
                  <a:cubicBezTo>
                    <a:pt x="312" y="504"/>
                    <a:pt x="362" y="507"/>
                    <a:pt x="412" y="507"/>
                  </a:cubicBezTo>
                  <a:cubicBezTo>
                    <a:pt x="540" y="507"/>
                    <a:pt x="669" y="487"/>
                    <a:pt x="798" y="462"/>
                  </a:cubicBezTo>
                  <a:cubicBezTo>
                    <a:pt x="1072" y="414"/>
                    <a:pt x="1357" y="378"/>
                    <a:pt x="1607" y="223"/>
                  </a:cubicBezTo>
                  <a:cubicBezTo>
                    <a:pt x="1596" y="164"/>
                    <a:pt x="1572" y="152"/>
                    <a:pt x="1536" y="140"/>
                  </a:cubicBezTo>
                  <a:cubicBezTo>
                    <a:pt x="1275" y="46"/>
                    <a:pt x="1006" y="0"/>
                    <a:pt x="736" y="0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2" name="Google Shape;1703;p42">
              <a:extLst>
                <a:ext uri="{FF2B5EF4-FFF2-40B4-BE49-F238E27FC236}">
                  <a16:creationId xmlns:a16="http://schemas.microsoft.com/office/drawing/2014/main" id="{5F8D4A37-6A88-4620-8585-4E70125FA64F}"/>
                </a:ext>
              </a:extLst>
            </p:cNvPr>
            <p:cNvSpPr/>
            <p:nvPr/>
          </p:nvSpPr>
          <p:spPr>
            <a:xfrm>
              <a:off x="3226446" y="1548502"/>
              <a:ext cx="60389" cy="30218"/>
            </a:xfrm>
            <a:custGeom>
              <a:avLst/>
              <a:gdLst/>
              <a:ahLst/>
              <a:cxnLst/>
              <a:rect l="l" t="t" r="r" b="b"/>
              <a:pathLst>
                <a:path w="1287" h="644" extrusionOk="0">
                  <a:moveTo>
                    <a:pt x="751" y="1"/>
                  </a:moveTo>
                  <a:cubicBezTo>
                    <a:pt x="515" y="1"/>
                    <a:pt x="272" y="55"/>
                    <a:pt x="143" y="158"/>
                  </a:cubicBezTo>
                  <a:cubicBezTo>
                    <a:pt x="24" y="253"/>
                    <a:pt x="0" y="432"/>
                    <a:pt x="84" y="539"/>
                  </a:cubicBezTo>
                  <a:cubicBezTo>
                    <a:pt x="145" y="616"/>
                    <a:pt x="222" y="643"/>
                    <a:pt x="304" y="643"/>
                  </a:cubicBezTo>
                  <a:cubicBezTo>
                    <a:pt x="348" y="643"/>
                    <a:pt x="395" y="635"/>
                    <a:pt x="441" y="622"/>
                  </a:cubicBezTo>
                  <a:cubicBezTo>
                    <a:pt x="691" y="551"/>
                    <a:pt x="929" y="456"/>
                    <a:pt x="1155" y="313"/>
                  </a:cubicBezTo>
                  <a:cubicBezTo>
                    <a:pt x="1215" y="265"/>
                    <a:pt x="1274" y="241"/>
                    <a:pt x="1286" y="146"/>
                  </a:cubicBezTo>
                  <a:cubicBezTo>
                    <a:pt x="1286" y="137"/>
                    <a:pt x="1279" y="114"/>
                    <a:pt x="1271" y="114"/>
                  </a:cubicBezTo>
                  <a:cubicBezTo>
                    <a:pt x="1268" y="114"/>
                    <a:pt x="1265" y="117"/>
                    <a:pt x="1263" y="122"/>
                  </a:cubicBezTo>
                  <a:cubicBezTo>
                    <a:pt x="1148" y="40"/>
                    <a:pt x="952" y="1"/>
                    <a:pt x="751" y="1"/>
                  </a:cubicBezTo>
                  <a:close/>
                </a:path>
              </a:pathLst>
            </a:custGeom>
            <a:solidFill>
              <a:srgbClr val="1C0D3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3" name="Google Shape;1704;p42">
              <a:extLst>
                <a:ext uri="{FF2B5EF4-FFF2-40B4-BE49-F238E27FC236}">
                  <a16:creationId xmlns:a16="http://schemas.microsoft.com/office/drawing/2014/main" id="{D34AE4F7-ABDA-4D04-A95C-5FE7DD2CC8B3}"/>
                </a:ext>
              </a:extLst>
            </p:cNvPr>
            <p:cNvSpPr/>
            <p:nvPr/>
          </p:nvSpPr>
          <p:spPr>
            <a:xfrm>
              <a:off x="3216404" y="1333644"/>
              <a:ext cx="485507" cy="449095"/>
            </a:xfrm>
            <a:custGeom>
              <a:avLst/>
              <a:gdLst/>
              <a:ahLst/>
              <a:cxnLst/>
              <a:rect l="l" t="t" r="r" b="b"/>
              <a:pathLst>
                <a:path w="10347" h="9571" extrusionOk="0">
                  <a:moveTo>
                    <a:pt x="5226" y="1"/>
                  </a:moveTo>
                  <a:cubicBezTo>
                    <a:pt x="4870" y="1"/>
                    <a:pt x="4515" y="45"/>
                    <a:pt x="4155" y="141"/>
                  </a:cubicBezTo>
                  <a:cubicBezTo>
                    <a:pt x="4120" y="141"/>
                    <a:pt x="4108" y="153"/>
                    <a:pt x="4096" y="153"/>
                  </a:cubicBezTo>
                  <a:cubicBezTo>
                    <a:pt x="3822" y="248"/>
                    <a:pt x="3703" y="427"/>
                    <a:pt x="3679" y="725"/>
                  </a:cubicBezTo>
                  <a:cubicBezTo>
                    <a:pt x="3608" y="1379"/>
                    <a:pt x="3632" y="2046"/>
                    <a:pt x="3620" y="2701"/>
                  </a:cubicBezTo>
                  <a:cubicBezTo>
                    <a:pt x="3608" y="2927"/>
                    <a:pt x="3643" y="3165"/>
                    <a:pt x="3572" y="3404"/>
                  </a:cubicBezTo>
                  <a:cubicBezTo>
                    <a:pt x="3203" y="3451"/>
                    <a:pt x="2846" y="3475"/>
                    <a:pt x="2500" y="3523"/>
                  </a:cubicBezTo>
                  <a:cubicBezTo>
                    <a:pt x="1893" y="3594"/>
                    <a:pt x="1298" y="3689"/>
                    <a:pt x="715" y="3880"/>
                  </a:cubicBezTo>
                  <a:cubicBezTo>
                    <a:pt x="274" y="4023"/>
                    <a:pt x="60" y="4308"/>
                    <a:pt x="36" y="4785"/>
                  </a:cubicBezTo>
                  <a:cubicBezTo>
                    <a:pt x="0" y="5201"/>
                    <a:pt x="72" y="5606"/>
                    <a:pt x="167" y="5987"/>
                  </a:cubicBezTo>
                  <a:cubicBezTo>
                    <a:pt x="250" y="6309"/>
                    <a:pt x="369" y="6404"/>
                    <a:pt x="703" y="6428"/>
                  </a:cubicBezTo>
                  <a:cubicBezTo>
                    <a:pt x="807" y="6434"/>
                    <a:pt x="913" y="6437"/>
                    <a:pt x="1018" y="6437"/>
                  </a:cubicBezTo>
                  <a:cubicBezTo>
                    <a:pt x="1321" y="6437"/>
                    <a:pt x="1626" y="6412"/>
                    <a:pt x="1917" y="6368"/>
                  </a:cubicBezTo>
                  <a:cubicBezTo>
                    <a:pt x="2310" y="6321"/>
                    <a:pt x="2715" y="6249"/>
                    <a:pt x="3096" y="6190"/>
                  </a:cubicBezTo>
                  <a:cubicBezTo>
                    <a:pt x="3157" y="6179"/>
                    <a:pt x="3207" y="6173"/>
                    <a:pt x="3248" y="6173"/>
                  </a:cubicBezTo>
                  <a:cubicBezTo>
                    <a:pt x="3389" y="6173"/>
                    <a:pt x="3427" y="6243"/>
                    <a:pt x="3501" y="6428"/>
                  </a:cubicBezTo>
                  <a:cubicBezTo>
                    <a:pt x="3513" y="6463"/>
                    <a:pt x="3524" y="6511"/>
                    <a:pt x="3524" y="6559"/>
                  </a:cubicBezTo>
                  <a:cubicBezTo>
                    <a:pt x="3572" y="6904"/>
                    <a:pt x="3608" y="7237"/>
                    <a:pt x="3608" y="7583"/>
                  </a:cubicBezTo>
                  <a:cubicBezTo>
                    <a:pt x="3584" y="8106"/>
                    <a:pt x="3608" y="8607"/>
                    <a:pt x="3679" y="9119"/>
                  </a:cubicBezTo>
                  <a:cubicBezTo>
                    <a:pt x="3679" y="9142"/>
                    <a:pt x="3691" y="9178"/>
                    <a:pt x="3691" y="9202"/>
                  </a:cubicBezTo>
                  <a:cubicBezTo>
                    <a:pt x="3739" y="9416"/>
                    <a:pt x="3810" y="9476"/>
                    <a:pt x="4048" y="9500"/>
                  </a:cubicBezTo>
                  <a:cubicBezTo>
                    <a:pt x="4387" y="9546"/>
                    <a:pt x="4722" y="9570"/>
                    <a:pt x="5059" y="9570"/>
                  </a:cubicBezTo>
                  <a:cubicBezTo>
                    <a:pt x="5327" y="9570"/>
                    <a:pt x="5596" y="9555"/>
                    <a:pt x="5870" y="9523"/>
                  </a:cubicBezTo>
                  <a:cubicBezTo>
                    <a:pt x="6322" y="9464"/>
                    <a:pt x="6477" y="9297"/>
                    <a:pt x="6549" y="8833"/>
                  </a:cubicBezTo>
                  <a:cubicBezTo>
                    <a:pt x="6584" y="8630"/>
                    <a:pt x="6561" y="8404"/>
                    <a:pt x="6561" y="8190"/>
                  </a:cubicBezTo>
                  <a:cubicBezTo>
                    <a:pt x="6549" y="7749"/>
                    <a:pt x="6537" y="7285"/>
                    <a:pt x="6537" y="6821"/>
                  </a:cubicBezTo>
                  <a:cubicBezTo>
                    <a:pt x="6537" y="6487"/>
                    <a:pt x="6596" y="6404"/>
                    <a:pt x="6942" y="6368"/>
                  </a:cubicBezTo>
                  <a:cubicBezTo>
                    <a:pt x="7751" y="6261"/>
                    <a:pt x="8573" y="6166"/>
                    <a:pt x="9394" y="6071"/>
                  </a:cubicBezTo>
                  <a:cubicBezTo>
                    <a:pt x="10073" y="5987"/>
                    <a:pt x="10109" y="5999"/>
                    <a:pt x="10275" y="5225"/>
                  </a:cubicBezTo>
                  <a:lnTo>
                    <a:pt x="10275" y="5178"/>
                  </a:lnTo>
                  <a:cubicBezTo>
                    <a:pt x="10347" y="4678"/>
                    <a:pt x="10287" y="4189"/>
                    <a:pt x="10228" y="3701"/>
                  </a:cubicBezTo>
                  <a:cubicBezTo>
                    <a:pt x="10192" y="3427"/>
                    <a:pt x="10132" y="3392"/>
                    <a:pt x="9918" y="3356"/>
                  </a:cubicBezTo>
                  <a:cubicBezTo>
                    <a:pt x="9513" y="3300"/>
                    <a:pt x="9110" y="3275"/>
                    <a:pt x="8709" y="3275"/>
                  </a:cubicBezTo>
                  <a:cubicBezTo>
                    <a:pt x="8166" y="3275"/>
                    <a:pt x="7625" y="3321"/>
                    <a:pt x="7084" y="3404"/>
                  </a:cubicBezTo>
                  <a:cubicBezTo>
                    <a:pt x="7000" y="3412"/>
                    <a:pt x="6910" y="3420"/>
                    <a:pt x="6810" y="3420"/>
                  </a:cubicBezTo>
                  <a:cubicBezTo>
                    <a:pt x="6768" y="3420"/>
                    <a:pt x="6725" y="3419"/>
                    <a:pt x="6680" y="3415"/>
                  </a:cubicBezTo>
                  <a:cubicBezTo>
                    <a:pt x="6596" y="3106"/>
                    <a:pt x="6584" y="2773"/>
                    <a:pt x="6584" y="2451"/>
                  </a:cubicBezTo>
                  <a:cubicBezTo>
                    <a:pt x="6596" y="1880"/>
                    <a:pt x="6596" y="1320"/>
                    <a:pt x="6584" y="748"/>
                  </a:cubicBezTo>
                  <a:cubicBezTo>
                    <a:pt x="6561" y="367"/>
                    <a:pt x="6441" y="153"/>
                    <a:pt x="6144" y="94"/>
                  </a:cubicBezTo>
                  <a:cubicBezTo>
                    <a:pt x="5836" y="33"/>
                    <a:pt x="5531" y="1"/>
                    <a:pt x="52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" name="Google Shape;1705;p42">
              <a:extLst>
                <a:ext uri="{FF2B5EF4-FFF2-40B4-BE49-F238E27FC236}">
                  <a16:creationId xmlns:a16="http://schemas.microsoft.com/office/drawing/2014/main" id="{EB5029CE-AD9D-4263-9EC3-614D7AF8F4E5}"/>
                </a:ext>
              </a:extLst>
            </p:cNvPr>
            <p:cNvSpPr/>
            <p:nvPr/>
          </p:nvSpPr>
          <p:spPr>
            <a:xfrm>
              <a:off x="3201858" y="1320975"/>
              <a:ext cx="531913" cy="492686"/>
            </a:xfrm>
            <a:custGeom>
              <a:avLst/>
              <a:gdLst/>
              <a:ahLst/>
              <a:cxnLst/>
              <a:rect l="l" t="t" r="r" b="b"/>
              <a:pathLst>
                <a:path w="11336" h="10500" extrusionOk="0">
                  <a:moveTo>
                    <a:pt x="5536" y="271"/>
                  </a:moveTo>
                  <a:cubicBezTo>
                    <a:pt x="5841" y="271"/>
                    <a:pt x="6146" y="303"/>
                    <a:pt x="6454" y="364"/>
                  </a:cubicBezTo>
                  <a:cubicBezTo>
                    <a:pt x="6751" y="423"/>
                    <a:pt x="6871" y="637"/>
                    <a:pt x="6894" y="1018"/>
                  </a:cubicBezTo>
                  <a:cubicBezTo>
                    <a:pt x="6906" y="1590"/>
                    <a:pt x="6906" y="2150"/>
                    <a:pt x="6894" y="2721"/>
                  </a:cubicBezTo>
                  <a:cubicBezTo>
                    <a:pt x="6894" y="3043"/>
                    <a:pt x="6906" y="3376"/>
                    <a:pt x="6990" y="3685"/>
                  </a:cubicBezTo>
                  <a:cubicBezTo>
                    <a:pt x="7035" y="3689"/>
                    <a:pt x="7078" y="3690"/>
                    <a:pt x="7120" y="3690"/>
                  </a:cubicBezTo>
                  <a:cubicBezTo>
                    <a:pt x="7220" y="3690"/>
                    <a:pt x="7310" y="3682"/>
                    <a:pt x="7394" y="3674"/>
                  </a:cubicBezTo>
                  <a:cubicBezTo>
                    <a:pt x="7935" y="3591"/>
                    <a:pt x="8476" y="3545"/>
                    <a:pt x="9017" y="3545"/>
                  </a:cubicBezTo>
                  <a:cubicBezTo>
                    <a:pt x="9416" y="3545"/>
                    <a:pt x="9816" y="3570"/>
                    <a:pt x="10216" y="3626"/>
                  </a:cubicBezTo>
                  <a:cubicBezTo>
                    <a:pt x="10490" y="3650"/>
                    <a:pt x="10538" y="3697"/>
                    <a:pt x="10561" y="3971"/>
                  </a:cubicBezTo>
                  <a:cubicBezTo>
                    <a:pt x="10597" y="4459"/>
                    <a:pt x="10645" y="4948"/>
                    <a:pt x="10585" y="5448"/>
                  </a:cubicBezTo>
                  <a:lnTo>
                    <a:pt x="10585" y="5495"/>
                  </a:lnTo>
                  <a:cubicBezTo>
                    <a:pt x="10419" y="6269"/>
                    <a:pt x="10383" y="6257"/>
                    <a:pt x="9704" y="6341"/>
                  </a:cubicBezTo>
                  <a:cubicBezTo>
                    <a:pt x="8883" y="6436"/>
                    <a:pt x="8061" y="6531"/>
                    <a:pt x="7252" y="6638"/>
                  </a:cubicBezTo>
                  <a:cubicBezTo>
                    <a:pt x="6906" y="6674"/>
                    <a:pt x="6847" y="6757"/>
                    <a:pt x="6847" y="7091"/>
                  </a:cubicBezTo>
                  <a:cubicBezTo>
                    <a:pt x="6847" y="7555"/>
                    <a:pt x="6859" y="8019"/>
                    <a:pt x="6871" y="8460"/>
                  </a:cubicBezTo>
                  <a:cubicBezTo>
                    <a:pt x="6871" y="8674"/>
                    <a:pt x="6894" y="8900"/>
                    <a:pt x="6859" y="9103"/>
                  </a:cubicBezTo>
                  <a:cubicBezTo>
                    <a:pt x="6787" y="9567"/>
                    <a:pt x="6632" y="9734"/>
                    <a:pt x="6168" y="9793"/>
                  </a:cubicBezTo>
                  <a:cubicBezTo>
                    <a:pt x="5899" y="9825"/>
                    <a:pt x="5633" y="9840"/>
                    <a:pt x="5367" y="9840"/>
                  </a:cubicBezTo>
                  <a:cubicBezTo>
                    <a:pt x="5032" y="9840"/>
                    <a:pt x="4697" y="9816"/>
                    <a:pt x="4358" y="9770"/>
                  </a:cubicBezTo>
                  <a:cubicBezTo>
                    <a:pt x="4120" y="9746"/>
                    <a:pt x="4049" y="9686"/>
                    <a:pt x="4001" y="9472"/>
                  </a:cubicBezTo>
                  <a:cubicBezTo>
                    <a:pt x="4001" y="9448"/>
                    <a:pt x="3989" y="9412"/>
                    <a:pt x="3989" y="9389"/>
                  </a:cubicBezTo>
                  <a:cubicBezTo>
                    <a:pt x="3918" y="8877"/>
                    <a:pt x="3894" y="8376"/>
                    <a:pt x="3918" y="7853"/>
                  </a:cubicBezTo>
                  <a:cubicBezTo>
                    <a:pt x="3918" y="7507"/>
                    <a:pt x="3882" y="7174"/>
                    <a:pt x="3834" y="6829"/>
                  </a:cubicBezTo>
                  <a:cubicBezTo>
                    <a:pt x="3834" y="6781"/>
                    <a:pt x="3823" y="6733"/>
                    <a:pt x="3811" y="6698"/>
                  </a:cubicBezTo>
                  <a:cubicBezTo>
                    <a:pt x="3737" y="6513"/>
                    <a:pt x="3699" y="6443"/>
                    <a:pt x="3558" y="6443"/>
                  </a:cubicBezTo>
                  <a:cubicBezTo>
                    <a:pt x="3517" y="6443"/>
                    <a:pt x="3467" y="6449"/>
                    <a:pt x="3406" y="6460"/>
                  </a:cubicBezTo>
                  <a:cubicBezTo>
                    <a:pt x="3025" y="6519"/>
                    <a:pt x="2620" y="6591"/>
                    <a:pt x="2227" y="6638"/>
                  </a:cubicBezTo>
                  <a:cubicBezTo>
                    <a:pt x="1936" y="6682"/>
                    <a:pt x="1631" y="6707"/>
                    <a:pt x="1328" y="6707"/>
                  </a:cubicBezTo>
                  <a:cubicBezTo>
                    <a:pt x="1223" y="6707"/>
                    <a:pt x="1117" y="6704"/>
                    <a:pt x="1013" y="6698"/>
                  </a:cubicBezTo>
                  <a:cubicBezTo>
                    <a:pt x="679" y="6674"/>
                    <a:pt x="560" y="6579"/>
                    <a:pt x="477" y="6257"/>
                  </a:cubicBezTo>
                  <a:cubicBezTo>
                    <a:pt x="382" y="5876"/>
                    <a:pt x="310" y="5471"/>
                    <a:pt x="346" y="5055"/>
                  </a:cubicBezTo>
                  <a:cubicBezTo>
                    <a:pt x="370" y="4578"/>
                    <a:pt x="584" y="4293"/>
                    <a:pt x="1025" y="4150"/>
                  </a:cubicBezTo>
                  <a:cubicBezTo>
                    <a:pt x="1608" y="3959"/>
                    <a:pt x="2203" y="3864"/>
                    <a:pt x="2810" y="3793"/>
                  </a:cubicBezTo>
                  <a:cubicBezTo>
                    <a:pt x="3156" y="3745"/>
                    <a:pt x="3513" y="3721"/>
                    <a:pt x="3882" y="3674"/>
                  </a:cubicBezTo>
                  <a:cubicBezTo>
                    <a:pt x="3953" y="3435"/>
                    <a:pt x="3918" y="3197"/>
                    <a:pt x="3930" y="2971"/>
                  </a:cubicBezTo>
                  <a:cubicBezTo>
                    <a:pt x="3942" y="2316"/>
                    <a:pt x="3918" y="1649"/>
                    <a:pt x="3989" y="995"/>
                  </a:cubicBezTo>
                  <a:cubicBezTo>
                    <a:pt x="4013" y="697"/>
                    <a:pt x="4132" y="518"/>
                    <a:pt x="4406" y="423"/>
                  </a:cubicBezTo>
                  <a:cubicBezTo>
                    <a:pt x="4418" y="423"/>
                    <a:pt x="4430" y="411"/>
                    <a:pt x="4465" y="411"/>
                  </a:cubicBezTo>
                  <a:cubicBezTo>
                    <a:pt x="4825" y="315"/>
                    <a:pt x="5180" y="271"/>
                    <a:pt x="5536" y="271"/>
                  </a:cubicBezTo>
                  <a:close/>
                  <a:moveTo>
                    <a:pt x="5591" y="0"/>
                  </a:moveTo>
                  <a:cubicBezTo>
                    <a:pt x="5168" y="0"/>
                    <a:pt x="4746" y="72"/>
                    <a:pt x="4334" y="221"/>
                  </a:cubicBezTo>
                  <a:cubicBezTo>
                    <a:pt x="4311" y="221"/>
                    <a:pt x="4299" y="233"/>
                    <a:pt x="4287" y="233"/>
                  </a:cubicBezTo>
                  <a:cubicBezTo>
                    <a:pt x="3989" y="340"/>
                    <a:pt x="3811" y="578"/>
                    <a:pt x="3751" y="887"/>
                  </a:cubicBezTo>
                  <a:cubicBezTo>
                    <a:pt x="3632" y="1435"/>
                    <a:pt x="3644" y="1983"/>
                    <a:pt x="3656" y="2542"/>
                  </a:cubicBezTo>
                  <a:cubicBezTo>
                    <a:pt x="3656" y="2840"/>
                    <a:pt x="3692" y="3138"/>
                    <a:pt x="3703" y="3412"/>
                  </a:cubicBezTo>
                  <a:cubicBezTo>
                    <a:pt x="3656" y="3443"/>
                    <a:pt x="3608" y="3449"/>
                    <a:pt x="3564" y="3449"/>
                  </a:cubicBezTo>
                  <a:cubicBezTo>
                    <a:pt x="3542" y="3449"/>
                    <a:pt x="3521" y="3447"/>
                    <a:pt x="3501" y="3447"/>
                  </a:cubicBezTo>
                  <a:cubicBezTo>
                    <a:pt x="2549" y="3471"/>
                    <a:pt x="1620" y="3626"/>
                    <a:pt x="739" y="3971"/>
                  </a:cubicBezTo>
                  <a:cubicBezTo>
                    <a:pt x="382" y="4102"/>
                    <a:pt x="167" y="4388"/>
                    <a:pt x="84" y="4757"/>
                  </a:cubicBezTo>
                  <a:cubicBezTo>
                    <a:pt x="1" y="5198"/>
                    <a:pt x="1" y="5650"/>
                    <a:pt x="84" y="6079"/>
                  </a:cubicBezTo>
                  <a:cubicBezTo>
                    <a:pt x="227" y="6793"/>
                    <a:pt x="548" y="7138"/>
                    <a:pt x="1275" y="7257"/>
                  </a:cubicBezTo>
                  <a:cubicBezTo>
                    <a:pt x="1502" y="7294"/>
                    <a:pt x="1729" y="7309"/>
                    <a:pt x="1957" y="7309"/>
                  </a:cubicBezTo>
                  <a:cubicBezTo>
                    <a:pt x="2027" y="7309"/>
                    <a:pt x="2097" y="7308"/>
                    <a:pt x="2168" y="7305"/>
                  </a:cubicBezTo>
                  <a:cubicBezTo>
                    <a:pt x="2632" y="7269"/>
                    <a:pt x="3108" y="7210"/>
                    <a:pt x="3584" y="7126"/>
                  </a:cubicBezTo>
                  <a:cubicBezTo>
                    <a:pt x="3620" y="7495"/>
                    <a:pt x="3644" y="7853"/>
                    <a:pt x="3644" y="8198"/>
                  </a:cubicBezTo>
                  <a:cubicBezTo>
                    <a:pt x="3644" y="8638"/>
                    <a:pt x="3680" y="9067"/>
                    <a:pt x="3763" y="9508"/>
                  </a:cubicBezTo>
                  <a:cubicBezTo>
                    <a:pt x="3775" y="9615"/>
                    <a:pt x="3811" y="9710"/>
                    <a:pt x="3834" y="9817"/>
                  </a:cubicBezTo>
                  <a:cubicBezTo>
                    <a:pt x="3930" y="10174"/>
                    <a:pt x="4132" y="10377"/>
                    <a:pt x="4489" y="10448"/>
                  </a:cubicBezTo>
                  <a:cubicBezTo>
                    <a:pt x="4702" y="10483"/>
                    <a:pt x="4910" y="10499"/>
                    <a:pt x="5117" y="10499"/>
                  </a:cubicBezTo>
                  <a:cubicBezTo>
                    <a:pt x="5686" y="10499"/>
                    <a:pt x="6237" y="10375"/>
                    <a:pt x="6787" y="10174"/>
                  </a:cubicBezTo>
                  <a:cubicBezTo>
                    <a:pt x="6978" y="10103"/>
                    <a:pt x="7097" y="9948"/>
                    <a:pt x="7204" y="9770"/>
                  </a:cubicBezTo>
                  <a:cubicBezTo>
                    <a:pt x="7454" y="9281"/>
                    <a:pt x="7490" y="8757"/>
                    <a:pt x="7466" y="8222"/>
                  </a:cubicBezTo>
                  <a:cubicBezTo>
                    <a:pt x="7454" y="7912"/>
                    <a:pt x="7466" y="7591"/>
                    <a:pt x="7466" y="7257"/>
                  </a:cubicBezTo>
                  <a:cubicBezTo>
                    <a:pt x="7883" y="7257"/>
                    <a:pt x="8335" y="7233"/>
                    <a:pt x="8764" y="7198"/>
                  </a:cubicBezTo>
                  <a:cubicBezTo>
                    <a:pt x="9252" y="7174"/>
                    <a:pt x="9764" y="7150"/>
                    <a:pt x="10252" y="7055"/>
                  </a:cubicBezTo>
                  <a:cubicBezTo>
                    <a:pt x="10895" y="6900"/>
                    <a:pt x="11204" y="6602"/>
                    <a:pt x="11300" y="5995"/>
                  </a:cubicBezTo>
                  <a:cubicBezTo>
                    <a:pt x="11335" y="5388"/>
                    <a:pt x="11252" y="4745"/>
                    <a:pt x="11097" y="4114"/>
                  </a:cubicBezTo>
                  <a:cubicBezTo>
                    <a:pt x="10978" y="3626"/>
                    <a:pt x="10657" y="3340"/>
                    <a:pt x="10145" y="3257"/>
                  </a:cubicBezTo>
                  <a:cubicBezTo>
                    <a:pt x="9782" y="3203"/>
                    <a:pt x="9421" y="3179"/>
                    <a:pt x="9061" y="3179"/>
                  </a:cubicBezTo>
                  <a:cubicBezTo>
                    <a:pt x="8701" y="3179"/>
                    <a:pt x="8341" y="3203"/>
                    <a:pt x="7978" y="3245"/>
                  </a:cubicBezTo>
                  <a:cubicBezTo>
                    <a:pt x="7849" y="3254"/>
                    <a:pt x="7720" y="3292"/>
                    <a:pt x="7585" y="3292"/>
                  </a:cubicBezTo>
                  <a:cubicBezTo>
                    <a:pt x="7546" y="3292"/>
                    <a:pt x="7506" y="3289"/>
                    <a:pt x="7466" y="3281"/>
                  </a:cubicBezTo>
                  <a:cubicBezTo>
                    <a:pt x="7466" y="3162"/>
                    <a:pt x="7466" y="3043"/>
                    <a:pt x="7490" y="2947"/>
                  </a:cubicBezTo>
                  <a:cubicBezTo>
                    <a:pt x="7561" y="2376"/>
                    <a:pt x="7549" y="1804"/>
                    <a:pt x="7454" y="1257"/>
                  </a:cubicBezTo>
                  <a:cubicBezTo>
                    <a:pt x="7371" y="721"/>
                    <a:pt x="7109" y="280"/>
                    <a:pt x="6561" y="125"/>
                  </a:cubicBezTo>
                  <a:cubicBezTo>
                    <a:pt x="6241" y="43"/>
                    <a:pt x="5916" y="0"/>
                    <a:pt x="5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5" grpId="0" animBg="1"/>
      <p:bldP spid="16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81"/>
          <a:stretch/>
        </p:blipFill>
        <p:spPr>
          <a:xfrm>
            <a:off x="677598" y="302871"/>
            <a:ext cx="10417465" cy="58358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84685" y="1073377"/>
            <a:ext cx="8404970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39" b="1" dirty="0" err="1">
                <a:latin typeface="HP001 4 hàng" pitchFamily="34" charset="0"/>
              </a:rPr>
              <a:t>Thứ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</a:rPr>
              <a:t>ba</a:t>
            </a:r>
            <a:r>
              <a:rPr lang="en-US" sz="3039" b="1" dirty="0" smtClean="0">
                <a:latin typeface="HP001 4 hàng" pitchFamily="34" charset="0"/>
              </a:rPr>
              <a:t> </a:t>
            </a:r>
            <a:r>
              <a:rPr lang="en-US" sz="3039" b="1" dirty="0" err="1">
                <a:latin typeface="HP001 4 hàng" pitchFamily="34" charset="0"/>
              </a:rPr>
              <a:t>ngày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en-US" sz="3039" b="1" dirty="0" smtClean="0">
                <a:latin typeface="HP001 4 hàng" pitchFamily="34" charset="0"/>
              </a:rPr>
              <a:t>15 </a:t>
            </a:r>
            <a:r>
              <a:rPr lang="en-US" sz="3039" b="1" dirty="0" err="1">
                <a:latin typeface="HP001 4 hàng" pitchFamily="34" charset="0"/>
              </a:rPr>
              <a:t>tháng</a:t>
            </a:r>
            <a:r>
              <a:rPr lang="en-US" sz="3039" b="1" dirty="0">
                <a:latin typeface="HP001 4 hàng" pitchFamily="34" charset="0"/>
              </a:rPr>
              <a:t> 3 </a:t>
            </a:r>
            <a:r>
              <a:rPr lang="en-US" sz="3039" b="1" dirty="0" err="1">
                <a:latin typeface="HP001 4 hàng" pitchFamily="34" charset="0"/>
              </a:rPr>
              <a:t>năm</a:t>
            </a:r>
            <a:r>
              <a:rPr lang="en-US" sz="3039" b="1" dirty="0">
                <a:latin typeface="HP001 4 hàng" pitchFamily="34" charset="0"/>
              </a:rPr>
              <a:t> </a:t>
            </a:r>
            <a:r>
              <a:rPr lang="vi-VN" sz="3039" b="1" dirty="0">
                <a:latin typeface="HP001 4 hàng" pitchFamily="34" charset="0"/>
              </a:rPr>
              <a:t>2022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8283" y="1671172"/>
            <a:ext cx="2218419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39" b="1" dirty="0">
                <a:latin typeface="HP001 4 hàng" pitchFamily="34" charset="0"/>
              </a:rPr>
              <a:t>T</a:t>
            </a:r>
            <a:r>
              <a:rPr lang="en-US" sz="3039" b="1" dirty="0" err="1">
                <a:latin typeface="HP001 4 hàng" pitchFamily="34" charset="0"/>
              </a:rPr>
              <a:t>oán</a:t>
            </a:r>
            <a:endParaRPr lang="en-US" sz="3039" b="1" dirty="0">
              <a:latin typeface="HP001 4 hàng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37267" y="2212816"/>
            <a:ext cx="7376181" cy="559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>
                <a:latin typeface="HP001 4 hàng" pitchFamily="34" charset="0"/>
                <a:cs typeface="Times New Roman" pitchFamily="18" charset="0"/>
              </a:rPr>
              <a:t>Bài</a:t>
            </a:r>
            <a:r>
              <a:rPr lang="en-US" sz="3039" b="1" dirty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53: So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sánh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các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có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ba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chữ</a:t>
            </a:r>
            <a:r>
              <a:rPr lang="en-US" sz="3039" b="1" dirty="0" smtClean="0"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039" b="1" dirty="0" err="1" smtClean="0">
                <a:latin typeface="HP001 4 hàng" pitchFamily="34" charset="0"/>
                <a:cs typeface="Times New Roman" pitchFamily="18" charset="0"/>
              </a:rPr>
              <a:t>số</a:t>
            </a:r>
            <a:endParaRPr lang="en-US" sz="3039" dirty="0"/>
          </a:p>
        </p:txBody>
      </p:sp>
    </p:spTree>
    <p:extLst>
      <p:ext uri="{BB962C8B-B14F-4D97-AF65-F5344CB8AC3E}">
        <p14:creationId xmlns:p14="http://schemas.microsoft.com/office/powerpoint/2010/main" val="294617922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953C6BDB-5C9C-4913-836B-F0EABF9D127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66119" y="1143000"/>
            <a:ext cx="7793112" cy="38965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Picture 259">
            <a:extLst>
              <a:ext uri="{FF2B5EF4-FFF2-40B4-BE49-F238E27FC236}">
                <a16:creationId xmlns:a16="http://schemas.microsoft.com/office/drawing/2014/main" id="{2FFBD179-D53B-4E65-81AA-918E0A661EA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299" y="164891"/>
            <a:ext cx="1474755" cy="737377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CF460A69-0B6E-4988-B15E-C1165D443E38}"/>
              </a:ext>
            </a:extLst>
          </p:cNvPr>
          <p:cNvSpPr txBox="1"/>
          <p:nvPr/>
        </p:nvSpPr>
        <p:spPr>
          <a:xfrm>
            <a:off x="3589433" y="4022510"/>
            <a:ext cx="10978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3600" dirty="0"/>
              <a:t>237</a:t>
            </a: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8FF8A9A-4375-458F-AE1D-B0A1AD0A8E19}"/>
              </a:ext>
            </a:extLst>
          </p:cNvPr>
          <p:cNvGrpSpPr/>
          <p:nvPr/>
        </p:nvGrpSpPr>
        <p:grpSpPr>
          <a:xfrm>
            <a:off x="1490906" y="2183759"/>
            <a:ext cx="7080813" cy="1826846"/>
            <a:chOff x="1866260" y="1403859"/>
            <a:chExt cx="7080813" cy="1826846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197D4824-58D9-4EC5-981E-34B8AC337849}"/>
                </a:ext>
              </a:extLst>
            </p:cNvPr>
            <p:cNvSpPr/>
            <p:nvPr/>
          </p:nvSpPr>
          <p:spPr>
            <a:xfrm>
              <a:off x="1866260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BACC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D96F326-B9DE-4D27-AD00-CD8A0FCADAA2}"/>
                </a:ext>
              </a:extLst>
            </p:cNvPr>
            <p:cNvSpPr/>
            <p:nvPr/>
          </p:nvSpPr>
          <p:spPr>
            <a:xfrm>
              <a:off x="5863749" y="1403859"/>
              <a:ext cx="3083324" cy="182684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D4E7D405-F7DA-4EBB-84A1-404375A276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2978" y="1663839"/>
              <a:ext cx="1002667" cy="1002667"/>
            </a:xfrm>
            <a:prstGeom prst="rect">
              <a:avLst/>
            </a:prstGeom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AA4493DE-D6F1-4E2B-B2A5-3DBEDFE60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8486" y="1799347"/>
              <a:ext cx="1002667" cy="1002667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D67C8835-4923-4991-AE7B-CE6E15239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4210" y="1673757"/>
              <a:ext cx="1002667" cy="1002667"/>
            </a:xfrm>
            <a:prstGeom prst="rect">
              <a:avLst/>
            </a:prstGeom>
          </p:spPr>
        </p:pic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BF50B41-53A3-496D-8ED9-E6697783AB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718" y="1809265"/>
              <a:ext cx="1002667" cy="1002667"/>
            </a:xfrm>
            <a:prstGeom prst="rect">
              <a:avLst/>
            </a:prstGeom>
          </p:spPr>
        </p:pic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B8B151EB-FB6B-484C-9CB5-10755232472F}"/>
                </a:ext>
              </a:extLst>
            </p:cNvPr>
            <p:cNvGrpSpPr/>
            <p:nvPr/>
          </p:nvGrpSpPr>
          <p:grpSpPr>
            <a:xfrm>
              <a:off x="3954432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48" name="Rectangle 147">
                <a:extLst>
                  <a:ext uri="{FF2B5EF4-FFF2-40B4-BE49-F238E27FC236}">
                    <a16:creationId xmlns:a16="http://schemas.microsoft.com/office/drawing/2014/main" id="{E7D4FD01-9292-4F86-867E-DC410168B4A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ectangle 148">
                <a:extLst>
                  <a:ext uri="{FF2B5EF4-FFF2-40B4-BE49-F238E27FC236}">
                    <a16:creationId xmlns:a16="http://schemas.microsoft.com/office/drawing/2014/main" id="{F512749B-F917-45CF-A3D6-A1C882D7AE1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1A34F66-0570-4B25-ACCB-BFED69C0203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3FD56C10-1A3C-4A79-BED6-6346C53F171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38A2E6B9-0D00-4CF2-98F1-EE9EF32B429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52693167-C232-4ACB-9398-1B36424F77B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C3768966-E5AB-46FE-87C7-9472FFF8252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033483AA-B545-4A56-8FB2-FD743C885D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9904C9F4-517B-40CE-8F1A-AFEBE5C933BB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DF100A34-88AE-427C-B668-EFDBC24FA08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AFADAD6E-E3B7-447D-B640-FAEC68BBF94B}"/>
                </a:ext>
              </a:extLst>
            </p:cNvPr>
            <p:cNvGrpSpPr/>
            <p:nvPr/>
          </p:nvGrpSpPr>
          <p:grpSpPr>
            <a:xfrm>
              <a:off x="4258347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8AEE093-1188-4597-9701-748095E34FE4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D49D1BB-F085-4154-9324-639761C1DC3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B661D9D9-7CBF-4AE2-8872-5E4225E9B70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8ED2F100-062A-49AD-A892-81183AE60F52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DE980698-8AF8-43DA-A67F-99D3360BF6B9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170F3F9D-C077-4E81-A23A-4A97709B583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4A8C6D8D-AE37-4CB6-8A57-7F650F2AE27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DE50144-255E-47F2-AB98-31FE2C053D5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1FFF5A35-7A6A-480F-A81E-288088542C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B20A19C4-C841-40BF-92AB-16A44DB844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79C4A5C7-7F98-49C4-841F-1DA4B9B5E94B}"/>
                </a:ext>
              </a:extLst>
            </p:cNvPr>
            <p:cNvGrpSpPr/>
            <p:nvPr/>
          </p:nvGrpSpPr>
          <p:grpSpPr>
            <a:xfrm>
              <a:off x="3623994" y="1836433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8" name="Rectangle 127">
                <a:extLst>
                  <a:ext uri="{FF2B5EF4-FFF2-40B4-BE49-F238E27FC236}">
                    <a16:creationId xmlns:a16="http://schemas.microsoft.com/office/drawing/2014/main" id="{E36E01D6-E3CE-47FE-AE21-2DF1238DEA0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D0E4A451-5344-4BBF-887E-5C825D5BE5B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48287F1-58BA-417B-A491-DD63D630004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D667C84-EA46-42DD-B9BA-3A5F6C35A80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02551914-AD1C-4C92-A7D3-A6B7B0AEA9D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D70760A6-5A8D-4289-9D83-AF8072DE954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C4724ACD-55BA-41EB-8F46-F013468A36A7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EB60CCD-B863-436B-A584-98DBCEAEE28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C99C6AE2-9AAF-449E-8695-B51C214C8D0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2EBEB03B-5464-4F62-AAEF-724C577AD07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4F9F12D-80F6-4A24-B6C9-607D81C11D6D}"/>
                </a:ext>
              </a:extLst>
            </p:cNvPr>
            <p:cNvGrpSpPr/>
            <p:nvPr/>
          </p:nvGrpSpPr>
          <p:grpSpPr>
            <a:xfrm>
              <a:off x="4529038" y="2117483"/>
              <a:ext cx="66448" cy="675908"/>
              <a:chOff x="7152671" y="1866150"/>
              <a:chExt cx="90155" cy="631084"/>
            </a:xfrm>
            <a:solidFill>
              <a:schemeClr val="bg1"/>
            </a:solidFill>
          </p:grpSpPr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3F82178E-DE5C-4F28-8F35-3D55296F6B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F96D557C-1926-46FC-9D03-0D255AA59300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:a16="http://schemas.microsoft.com/office/drawing/2014/main" id="{514AB05F-A95A-41DC-9C17-8DD4C3EEE1D0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:a16="http://schemas.microsoft.com/office/drawing/2014/main" id="{74D7296D-99CD-4AA0-964F-705F627569D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595D1904-CB56-4906-BD68-BBE7342BEA9C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9524D374-4B17-42B2-BF24-BE8DDDA2BB4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 126">
                <a:extLst>
                  <a:ext uri="{FF2B5EF4-FFF2-40B4-BE49-F238E27FC236}">
                    <a16:creationId xmlns:a16="http://schemas.microsoft.com/office/drawing/2014/main" id="{CB008ACE-06CB-4ECF-8D06-E696E26EB546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A171B19-710E-4B17-8C84-61133C7F008E}"/>
                </a:ext>
              </a:extLst>
            </p:cNvPr>
            <p:cNvGrpSpPr/>
            <p:nvPr/>
          </p:nvGrpSpPr>
          <p:grpSpPr>
            <a:xfrm>
              <a:off x="7912989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D3635E47-3152-4C38-86A8-AE4FF1AD88F6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0E6C90B1-1943-49FC-AB2C-40999215DAF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2F1378C8-0B1D-4880-AFDC-BD208A74BB4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7AC9AC1B-C8AA-4394-A061-BEC1937606ED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8C9726CE-D18B-4185-9715-505ED0B4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6D27DC2-EBD0-496E-9814-F5F1000F28E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C465434F-41EF-4920-A8CA-2912BFB3781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D9AE1073-42DB-4EA5-A8E7-058855BA1F9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2B88A3D-A195-47AC-9E15-81B4831843B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7B56CF6C-2AC1-4615-A24A-801ADF5C30E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7C16DC0-91C1-43B1-81AD-82C2EE7475D3}"/>
                </a:ext>
              </a:extLst>
            </p:cNvPr>
            <p:cNvGrpSpPr/>
            <p:nvPr/>
          </p:nvGrpSpPr>
          <p:grpSpPr>
            <a:xfrm>
              <a:off x="8216904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73CA9BB3-12C9-44C7-A3FD-F6696E096C00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62BB4BA9-6C29-4674-9EE6-B54931F083EF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:a16="http://schemas.microsoft.com/office/drawing/2014/main" id="{E80EA538-5EC4-417C-AE68-81ABCA64FECA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6F975A5F-0F50-4573-9267-01C35C191A7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743ABFD-9B4D-4B64-AF2A-4E871AC30CA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473A41DE-6C5D-4701-B8E5-7237B0D2A11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8F2326D7-4343-4B8F-9A84-82EEBE5E314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71CF321-4744-4D1B-9740-96426A7307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1E96BB3D-32A0-4B1E-BF48-CD008DA9ECF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98664B94-4723-486D-8068-8D88DF1C7DF5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E6B82011-AF98-4AE3-928B-47299BBBD5AA}"/>
                </a:ext>
              </a:extLst>
            </p:cNvPr>
            <p:cNvGrpSpPr/>
            <p:nvPr/>
          </p:nvGrpSpPr>
          <p:grpSpPr>
            <a:xfrm>
              <a:off x="7582551" y="1809265"/>
              <a:ext cx="66448" cy="96558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8DA29CAC-322F-4B56-91E4-23A3E065EFC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891F617-4234-4D64-A828-FCD3023298D1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5595BC9E-272E-4A78-A1EC-CB3C95F43B1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0B895B28-9E71-478D-8291-07A5B2C23D9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D3F737B0-1FE9-413E-A632-F97776FB92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7E0D9E8B-9898-4397-8D63-C971ED8BF939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6C139572-6A96-4AB7-8934-48838D01764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:a16="http://schemas.microsoft.com/office/drawing/2014/main" id="{496F6116-696C-4AC7-908C-32CE0C2013B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BD007231-2221-49BC-96CA-72D59230900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648B2368-6B59-48FC-967F-6037CBEA44F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46AC296-BB3F-46B0-BC73-DB55C178D137}"/>
                </a:ext>
              </a:extLst>
            </p:cNvPr>
            <p:cNvGrpSpPr/>
            <p:nvPr/>
          </p:nvGrpSpPr>
          <p:grpSpPr>
            <a:xfrm>
              <a:off x="8487595" y="2476547"/>
              <a:ext cx="66448" cy="289674"/>
              <a:chOff x="7152671" y="2226770"/>
              <a:chExt cx="90155" cy="270464"/>
            </a:xfrm>
            <a:solidFill>
              <a:schemeClr val="bg1"/>
            </a:solidFill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DFDD7042-235E-4851-BE9A-5EE5D97ACC2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5C5B40E8-E891-4A27-9A63-4B7B3BEDB13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6B2F27C4-C599-4BCE-A6DA-A3B9CBDF35A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8" name="Rectangle 157">
            <a:extLst>
              <a:ext uri="{FF2B5EF4-FFF2-40B4-BE49-F238E27FC236}">
                <a16:creationId xmlns:a16="http://schemas.microsoft.com/office/drawing/2014/main" id="{06B9C804-72AB-4973-9126-F34E2FE6BC13}"/>
              </a:ext>
            </a:extLst>
          </p:cNvPr>
          <p:cNvSpPr/>
          <p:nvPr/>
        </p:nvSpPr>
        <p:spPr>
          <a:xfrm>
            <a:off x="5601435" y="4017839"/>
            <a:ext cx="9541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3600" dirty="0"/>
              <a:t>233</a:t>
            </a:r>
            <a:endParaRPr lang="en-VN" dirty="0"/>
          </a:p>
        </p:txBody>
      </p:sp>
      <p:sp>
        <p:nvSpPr>
          <p:cNvPr id="159" name="Rectangle 158">
            <a:extLst>
              <a:ext uri="{FF2B5EF4-FFF2-40B4-BE49-F238E27FC236}">
                <a16:creationId xmlns:a16="http://schemas.microsoft.com/office/drawing/2014/main" id="{C369073E-0DF5-4B16-8B14-1AE35E89584F}"/>
              </a:ext>
            </a:extLst>
          </p:cNvPr>
          <p:cNvSpPr/>
          <p:nvPr/>
        </p:nvSpPr>
        <p:spPr>
          <a:xfrm>
            <a:off x="4866784" y="3908111"/>
            <a:ext cx="5886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VN" sz="5400" dirty="0">
                <a:solidFill>
                  <a:srgbClr val="FF0000"/>
                </a:solidFill>
              </a:rPr>
              <a:t>&gt;</a:t>
            </a:r>
            <a:endParaRPr lang="en-VN" sz="3200" dirty="0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A8B2C4EF-6B8C-4300-9B1B-E2A4E43973D4}"/>
              </a:ext>
            </a:extLst>
          </p:cNvPr>
          <p:cNvSpPr txBox="1"/>
          <p:nvPr/>
        </p:nvSpPr>
        <p:spPr>
          <a:xfrm>
            <a:off x="9139624" y="2284467"/>
            <a:ext cx="2018501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3200" dirty="0"/>
              <a:t>237 &gt; 233</a:t>
            </a:r>
          </a:p>
          <a:p>
            <a:pPr>
              <a:lnSpc>
                <a:spcPct val="150000"/>
              </a:lnSpc>
            </a:pPr>
            <a:r>
              <a:rPr lang="en-VN" sz="3200" dirty="0"/>
              <a:t>233 &lt; 237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9CB1C51-C055-4CE4-8C49-3A2EDF7C906D}"/>
              </a:ext>
            </a:extLst>
          </p:cNvPr>
          <p:cNvSpPr/>
          <p:nvPr/>
        </p:nvSpPr>
        <p:spPr>
          <a:xfrm>
            <a:off x="4042949" y="2760218"/>
            <a:ext cx="303915" cy="980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7" name="Oval 316">
            <a:extLst>
              <a:ext uri="{FF2B5EF4-FFF2-40B4-BE49-F238E27FC236}">
                <a16:creationId xmlns:a16="http://schemas.microsoft.com/office/drawing/2014/main" id="{AB52B605-DFA7-4848-B923-B73AAEEA458C}"/>
              </a:ext>
            </a:extLst>
          </p:cNvPr>
          <p:cNvSpPr/>
          <p:nvPr/>
        </p:nvSpPr>
        <p:spPr>
          <a:xfrm>
            <a:off x="7993507" y="2823049"/>
            <a:ext cx="303915" cy="9806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158" grpId="0"/>
      <p:bldP spid="159" grpId="0"/>
      <p:bldP spid="160" grpId="0" uiExpand="1" build="p"/>
      <p:bldP spid="2" grpId="0" animBg="1"/>
      <p:bldP spid="317" grpId="0" animBg="1"/>
    </p:bldLst>
  </p:timing>
</p:sld>
</file>

<file path=ppt/theme/theme1.xml><?xml version="1.0" encoding="utf-8"?>
<a:theme xmlns:a="http://schemas.openxmlformats.org/drawingml/2006/main" name="Math Subject for Middle School - 7th Grade: Ratio, Proportion and Percent by Slidesgo">
  <a:themeElements>
    <a:clrScheme name="Simple Light">
      <a:dk1>
        <a:srgbClr val="000000"/>
      </a:dk1>
      <a:lt1>
        <a:srgbClr val="FFFFFF"/>
      </a:lt1>
      <a:dk2>
        <a:srgbClr val="46246A"/>
      </a:dk2>
      <a:lt2>
        <a:srgbClr val="EEEEEE"/>
      </a:lt2>
      <a:accent1>
        <a:srgbClr val="F5EF97"/>
      </a:accent1>
      <a:accent2>
        <a:srgbClr val="6E5D7F"/>
      </a:accent2>
      <a:accent3>
        <a:srgbClr val="FF7D7D"/>
      </a:accent3>
      <a:accent4>
        <a:srgbClr val="90EBC0"/>
      </a:accent4>
      <a:accent5>
        <a:srgbClr val="B2DCF3"/>
      </a:accent5>
      <a:accent6>
        <a:srgbClr val="FFCF4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414</Words>
  <Application>Microsoft Office PowerPoint</Application>
  <PresentationFormat>Custom</PresentationFormat>
  <Paragraphs>101</Paragraphs>
  <Slides>20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Open Sans</vt:lpstr>
      <vt:lpstr>Calibri</vt:lpstr>
      <vt:lpstr>HP001 4 hàng</vt:lpstr>
      <vt:lpstr>Lato</vt:lpstr>
      <vt:lpstr>Dekko</vt:lpstr>
      <vt:lpstr>Arial</vt:lpstr>
      <vt:lpstr>Boogaloo</vt:lpstr>
      <vt:lpstr>等线</vt:lpstr>
      <vt:lpstr>Times New Roman</vt:lpstr>
      <vt:lpstr>Anaheim</vt:lpstr>
      <vt:lpstr>Tahoma</vt:lpstr>
      <vt:lpstr>Exo</vt:lpstr>
      <vt:lpstr>.VnVogue</vt:lpstr>
      <vt:lpstr>Annie Use Your Telescope</vt:lpstr>
      <vt:lpstr>Barriecito</vt:lpstr>
      <vt:lpstr>RocknRoll One</vt:lpstr>
      <vt:lpstr>Barlow Condensed</vt:lpstr>
      <vt:lpstr>Math Subject for Middle School - 7th Grade: Ratio, Proportion and Percent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53 SO SÁNH CÁC SỐ CÓ BA CHỮ SỐ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</vt:lpstr>
      <vt:lpstr>4</vt:lpstr>
      <vt:lpstr>PowerPoint Presentation</vt:lpstr>
      <vt:lpstr>PowerPoint Presentation</vt:lpstr>
      <vt:lpstr>PowerPoint Presentation</vt:lpstr>
      <vt:lpstr>Vận dụng</vt:lpstr>
      <vt:lpstr>Trường em có 5 trăm và 4 chục học sinh.  Em hãy viết ra bảng con  số học sinh của trường em.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Math Subject for Middle School Ratio, Proportion and Percent</dc:title>
  <dc:creator>PC</dc:creator>
  <cp:lastModifiedBy>Trang</cp:lastModifiedBy>
  <cp:revision>56</cp:revision>
  <dcterms:modified xsi:type="dcterms:W3CDTF">2022-03-14T03:13:10Z</dcterms:modified>
</cp:coreProperties>
</file>