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8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59ACA9DA-D1A0-EC6F-8D76-8700FA9EF45D}"/>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xmlns=""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9088D8-8897-FA75-BDD6-6610F2B0F88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xmlns=""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1FCDB72-8293-D174-6303-05E60323BEF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xmlns=""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88A89DE-444A-6EDD-16BE-4478ECD6174A}"/>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xmlns=""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xmlns="" id="{B79187CA-CCC8-962D-1FE5-7B54CF28EB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99F4DE9-564C-9D76-50FE-E21112BA643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xmlns=""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8B996A5-E617-6558-8692-AB64E4E4AC1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xmlns=""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xmlns="" id="{EC537967-9124-7561-EDD4-5EE16793F4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xmlns=""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20E23CF-6B42-042D-D2B2-9505AA72A72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xmlns=""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387B1BF-3DD5-85F0-B9C9-56BFA996717E}"/>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xmlns=""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FD600AD8-9003-4DDA-92D7-DAC5F7A7D65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8" name="Footer Placeholder 7">
            <a:extLst>
              <a:ext uri="{FF2B5EF4-FFF2-40B4-BE49-F238E27FC236}">
                <a16:creationId xmlns:a16="http://schemas.microsoft.com/office/drawing/2014/main" xmlns=""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2472537-8937-79DF-9021-80EE43F5E32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4" name="Footer Placeholder 3">
            <a:extLst>
              <a:ext uri="{FF2B5EF4-FFF2-40B4-BE49-F238E27FC236}">
                <a16:creationId xmlns:a16="http://schemas.microsoft.com/office/drawing/2014/main" xmlns=""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EE8DC8-BAAC-540D-3C65-49F290A8096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3" name="Footer Placeholder 2">
            <a:extLst>
              <a:ext uri="{FF2B5EF4-FFF2-40B4-BE49-F238E27FC236}">
                <a16:creationId xmlns:a16="http://schemas.microsoft.com/office/drawing/2014/main" xmlns=""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3247D57-B115-E76E-B247-9F7DF2C57B2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xmlns=""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AA6D05-AE34-11F1-5B53-BF40B2519889}"/>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xmlns=""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E5B5A1-B5A7-F220-73B8-24051E3073E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xmlns=""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E97334-9508-6985-2234-03A00A7CF1DF}"/>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xmlns=""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2C49918-7D53-CF74-596B-6D842970D757}"/>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xmlns=""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6F32516-556C-4006-4532-353E640DBFE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xmlns=""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909D38D-C755-5CE6-222E-63EDA358DC9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8" name="Footer Placeholder 7">
            <a:extLst>
              <a:ext uri="{FF2B5EF4-FFF2-40B4-BE49-F238E27FC236}">
                <a16:creationId xmlns:a16="http://schemas.microsoft.com/office/drawing/2014/main" xmlns=""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F53A7ADE-DB09-BCBA-1A26-78E44884ACD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4" name="Footer Placeholder 3">
            <a:extLst>
              <a:ext uri="{FF2B5EF4-FFF2-40B4-BE49-F238E27FC236}">
                <a16:creationId xmlns:a16="http://schemas.microsoft.com/office/drawing/2014/main" xmlns=""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020D24-D6D8-8E62-AA79-B69A3A733957}"/>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3" name="Footer Placeholder 2">
            <a:extLst>
              <a:ext uri="{FF2B5EF4-FFF2-40B4-BE49-F238E27FC236}">
                <a16:creationId xmlns:a16="http://schemas.microsoft.com/office/drawing/2014/main" xmlns=""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EDCD10-41B3-8974-64EA-574B2519468B}"/>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xmlns=""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D827D6-C1B5-50CA-8FB3-75D802D017F5}"/>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xmlns=""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xmlns=""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277A4977-4699-832D-6E08-E3D698F8540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7699FEE6-6E1C-4512-0D8C-7E44067CBF6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xmlns=""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66561492-1DE4-56FD-736F-97C76F64B8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sv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9.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6.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5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slideLayout" Target="../slideLayouts/slideLayout18.xml"/><Relationship Id="rId7" Type="http://schemas.openxmlformats.org/officeDocument/2006/relationships/image" Target="../media/image55.png"/><Relationship Id="rId12" Type="http://schemas.openxmlformats.org/officeDocument/2006/relationships/image" Target="../media/image5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image" Target="../media/image57.png"/><Relationship Id="rId5" Type="http://schemas.openxmlformats.org/officeDocument/2006/relationships/image" Target="../media/image25.png"/><Relationship Id="rId10" Type="http://schemas.openxmlformats.org/officeDocument/2006/relationships/image" Target="../media/image63.svg"/><Relationship Id="rId4" Type="http://schemas.openxmlformats.org/officeDocument/2006/relationships/image" Target="../media/image24.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xmlns=""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xmlns="" id="{0F0C6D7B-AD8B-1659-491C-9D5DB2028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xmlns=""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xmlns=""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xmlns=""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xmlns="" id="{5D4EC3F9-F414-B0F4-1CF1-550A3B86FF4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xmlns="" id="{1F3E6252-6235-EEB6-7520-2EB6DE238707}"/>
              </a:ext>
            </a:extLst>
          </p:cNvPr>
          <p:cNvSpPr txBox="1"/>
          <p:nvPr/>
        </p:nvSpPr>
        <p:spPr>
          <a:xfrm>
            <a:off x="849086" y="2732853"/>
            <a:ext cx="10321834" cy="3046988"/>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a:t>
            </a:r>
            <a:r>
              <a:rPr lang="vi-VN" sz="3200" i="1" dirty="0" smtClean="0">
                <a:latin typeface="Cambria" panose="02040503050406030204" pitchFamily="18" charset="0"/>
                <a:ea typeface="Cambria" panose="02040503050406030204" pitchFamily="18" charset="0"/>
              </a:rPr>
              <a:t>giật</a:t>
            </a:r>
            <a:r>
              <a:rPr lang="en-US" sz="3200" i="1" smtClean="0">
                <a:latin typeface="Cambria" panose="02040503050406030204" pitchFamily="18" charset="0"/>
                <a:ea typeface="Cambria" panose="02040503050406030204" pitchFamily="18" charset="0"/>
              </a:rPr>
              <a:t>,</a:t>
            </a:r>
            <a:r>
              <a:rPr lang="vi-VN" sz="3200" i="1" smtClean="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a:t>
            </a:r>
            <a:r>
              <a:rPr lang="vi-VN" sz="3200" i="1" dirty="0" smtClean="0">
                <a:latin typeface="Cambria" panose="02040503050406030204" pitchFamily="18" charset="0"/>
                <a:ea typeface="Cambria" panose="02040503050406030204" pitchFamily="18" charset="0"/>
              </a:rPr>
              <a:t>lách</a:t>
            </a:r>
            <a:r>
              <a:rPr lang="en-US" sz="3200" i="1" dirty="0" smtClean="0">
                <a:latin typeface="Cambria" panose="02040503050406030204" pitchFamily="18" charset="0"/>
                <a:ea typeface="Cambria" panose="02040503050406030204" pitchFamily="18" charset="0"/>
              </a:rPr>
              <a:t>,</a:t>
            </a:r>
            <a:r>
              <a:rPr lang="vi-VN" sz="3200" i="1" dirty="0" smtClean="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xmlns=""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xmln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xmlns=""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xmlns=""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xmlns=""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xmlns=""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xmlns=""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xmlns=""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xmlns=""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xmlns=""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xmlns=""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xmlns=""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xmlns=""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xmlns=""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xmlns=""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xmlns=""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xmlns=""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xmlns=""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xmlns=""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xmlns=""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xmlns=""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xmlns=""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xmlns="" id="{3647912A-29BA-65BB-F5EC-73942C95CA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xmlns=""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xmlns=""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xmlns=""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xmlns=""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xmlns=""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xmlns=""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xmlns=""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xmlns=""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xmlns=""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xmlns=""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xmlns=""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xmlns="" id="{BD423505-79EA-DBBD-DD7A-3DF74114601B}"/>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xmlns=""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xmlns=""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xmlns=""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xmlns=""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xmlns=""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xmlns=""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xmlns=""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xmlns=""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xmlns=""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xmlns=""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xmlns=""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xmlns=""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xmlns="" id="{C35FB3EE-FFD9-A54B-1A9B-91C31BA5A70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xmlns=""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xmlns=""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xmlns=""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xmlns=""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xmlns=""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xmlns=""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xmlns=""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xmlns=""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xmlns=""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xmlns=""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xmlns=""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xmlns=""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xmlns=""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xmlns=""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xmlns=""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xmlns=""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xmlns=""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xmlns=""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xmlns="" id="{7DABFED8-7E35-A80E-5094-2DC47C0AE52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xmlns=""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xmlns=""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xmlns=""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xmlns=""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xmlns=""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xmlns=""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xmlns="" id="{BD423505-79EA-DBBD-DD7A-3DF74114601B}"/>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xmlns=""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xmlns=""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xmlns=""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xmlns=""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xmlns=""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xmlns=""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xmlns="" id="{FFEF6D44-2435-B9BC-39D4-F2E687B563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xmlns="" id="{AD94A0DE-9027-5FF9-FEC0-271A9C344B1C}"/>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11" name="TextBox1">
                  <a:extLst>
                    <a:ext uri="{FF2B5EF4-FFF2-40B4-BE49-F238E27FC236}">
                      <a16:creationId xmlns:a16="http://schemas.microsoft.com/office/drawing/2014/main" xmlns="" id="{4C746186-3A79-C6EC-3062-BB3277A96D88}"/>
                    </a:ext>
                  </a:extLst>
                </p:cNvPr>
                <p:cNvPicPr>
                  <a:picLocks/>
                </p:cNvPicPr>
                <p:nvPr/>
              </p:nvPicPr>
              <p:blipFill>
                <a:blip r:embed="rId12"/>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xmlns="" id="{F614672B-5FE4-F27B-17F5-A573FD90BB4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xmlns=""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xmlns=""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xmlns=""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xmlns=""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xmlns=""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xmlns="" id="{F614672B-5FE4-F27B-17F5-A573FD90BB4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xmlns=""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xmlns=""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xmlns=""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xmlns=""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xmlns="" id="{AFD02328-A2CC-BA03-ACF6-3A6C0352EA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xmlns="" id="{BD423505-79EA-DBBD-DD7A-3DF74114601B}"/>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xmlns=""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xmlns=""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xmlns=""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xmlns=""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xmlns=""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xmlns=""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xmlns=""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xmlns=""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xmlns=""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xmlns=""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xmlns=""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xmlns=""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xmlns=""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xmlns=""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xmlns=""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xmlns=""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xmlns=""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xmlns=""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xmlns=""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xmlns="" id="{5D4EC3F9-F414-B0F4-1CF1-550A3B86FF4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xmlns=""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xmlns=""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xmlns=""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xmlns=""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xmlns=""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xmlns=""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xmlns=""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xmlns=""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xmlns=""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xmlns=""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xmlns=""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xmlns=""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xmlns=""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xmlns=""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xmlns=""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1282</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#9Slide07 SVNDessert Menu Scrip</vt:lpstr>
      <vt:lpstr>Aptos</vt:lpstr>
      <vt:lpstr>Aptos Display</vt:lpstr>
      <vt:lpstr>Arial</vt:lpstr>
      <vt:lpstr>Calibri</vt:lpstr>
      <vt:lpstr>Cambria</vt:lpstr>
      <vt:lpstr>iCiel Pony</vt:lpstr>
      <vt:lpstr>SVN-DK Clochard</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Microsoft account</cp:lastModifiedBy>
  <cp:revision>21</cp:revision>
  <dcterms:created xsi:type="dcterms:W3CDTF">2024-09-03T13:34:48Z</dcterms:created>
  <dcterms:modified xsi:type="dcterms:W3CDTF">2025-01-20T03:37:29Z</dcterms:modified>
</cp:coreProperties>
</file>