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6"/>
  </p:notesMasterIdLst>
  <p:sldIdLst>
    <p:sldId id="256" r:id="rId6"/>
    <p:sldId id="515" r:id="rId7"/>
    <p:sldId id="404" r:id="rId8"/>
    <p:sldId id="271" r:id="rId9"/>
    <p:sldId id="406" r:id="rId10"/>
    <p:sldId id="407" r:id="rId11"/>
    <p:sldId id="284" r:id="rId12"/>
    <p:sldId id="2007577066" r:id="rId13"/>
    <p:sldId id="2007577067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>
        <p:scale>
          <a:sx n="81" d="100"/>
          <a:sy n="81" d="100"/>
        </p:scale>
        <p:origin x="-22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6991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4000" b="1" dirty="0" smtClean="0">
                <a:latin typeface="HP001 4 hàng" panose="020B0603050302020204" pitchFamily="34" charset="0"/>
                <a:sym typeface="Arial"/>
              </a:rPr>
              <a:t>	Con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người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có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nhiều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cách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để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trao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đổi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với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nhau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Từ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xa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xưa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,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người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ta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đã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biết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huấn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luyện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bồ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câu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đưa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Những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bức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được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buộc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vào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chân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bồ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câu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Bồ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câu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nhớ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đường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rất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tốt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Nó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có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thể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bay qua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một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chặng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đường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dài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hàng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nghìn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cây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số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để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mang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đến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đúng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nơi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sym typeface="Arial"/>
              </a:rPr>
              <a:t>nhận</a:t>
            </a:r>
            <a:r>
              <a:rPr lang="en-US" sz="4000" b="1" dirty="0">
                <a:latin typeface="HP001 4 hàng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xmlns="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xmlns="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xmlns="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182</Words>
  <Application>Microsoft Office PowerPoint</Application>
  <PresentationFormat>Custom</PresentationFormat>
  <Paragraphs>40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41</cp:revision>
  <dcterms:created xsi:type="dcterms:W3CDTF">2021-07-20T01:55:21Z</dcterms:created>
  <dcterms:modified xsi:type="dcterms:W3CDTF">2024-04-04T08:02:57Z</dcterms:modified>
</cp:coreProperties>
</file>