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49" r:id="rId4"/>
    <p:sldMasterId id="2147483761" r:id="rId5"/>
    <p:sldMasterId id="2147483773" r:id="rId6"/>
    <p:sldMasterId id="2147483800" r:id="rId7"/>
  </p:sldMasterIdLst>
  <p:notesMasterIdLst>
    <p:notesMasterId r:id="rId18"/>
  </p:notesMasterIdLst>
  <p:sldIdLst>
    <p:sldId id="256" r:id="rId8"/>
    <p:sldId id="258" r:id="rId9"/>
    <p:sldId id="373" r:id="rId10"/>
    <p:sldId id="265" r:id="rId11"/>
    <p:sldId id="284" r:id="rId12"/>
    <p:sldId id="3397" r:id="rId13"/>
    <p:sldId id="2007577068" r:id="rId14"/>
    <p:sldId id="271" r:id="rId15"/>
    <p:sldId id="278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>
        <p:scale>
          <a:sx n="81" d="100"/>
          <a:sy n="81" d="100"/>
        </p:scale>
        <p:origin x="-18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2024/3/28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7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4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65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90000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678164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41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1662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624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6650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3683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5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193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618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75085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67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2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8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7773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5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51.xml"/><Relationship Id="rId6" Type="http://schemas.microsoft.com/office/2007/relationships/hdphoto" Target="../media/hdphoto1.wdp"/><Relationship Id="rId5" Type="http://schemas.openxmlformats.org/officeDocument/2006/relationships/image" Target="../media/image50.png"/><Relationship Id="rId4" Type="http://schemas.openxmlformats.org/officeDocument/2006/relationships/image" Target="../media/image6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6.xml"/><Relationship Id="rId5" Type="http://schemas.openxmlformats.org/officeDocument/2006/relationships/image" Target="../media/image51.png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101" y="1555215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349256" y="2267872"/>
            <a:ext cx="6578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altLang="zh-CN" sz="6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Nghe-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33A7584-38C5-482D-9DF5-159FBD9DCC21}"/>
              </a:ext>
            </a:extLst>
          </p:cNvPr>
          <p:cNvSpPr txBox="1"/>
          <p:nvPr/>
        </p:nvSpPr>
        <p:spPr>
          <a:xfrm>
            <a:off x="3366955" y="1339187"/>
            <a:ext cx="60268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37711C-E41B-46FB-A095-7B94ED9472F2}"/>
              </a:ext>
            </a:extLst>
          </p:cNvPr>
          <p:cNvSpPr txBox="1"/>
          <p:nvPr/>
        </p:nvSpPr>
        <p:spPr>
          <a:xfrm>
            <a:off x="4196923" y="2360793"/>
            <a:ext cx="4366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 VIỆN BIẾT ĐI</a:t>
            </a:r>
            <a:endParaRPr kumimoji="0" lang="x-none" sz="4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0E5D57-B085-45EF-9AE6-8A6E4EC6EB07}"/>
              </a:ext>
            </a:extLst>
          </p:cNvPr>
          <p:cNvSpPr txBox="1"/>
          <p:nvPr/>
        </p:nvSpPr>
        <p:spPr>
          <a:xfrm>
            <a:off x="2606855" y="3479929"/>
            <a:ext cx="8437308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 - viết.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C8A04D-2649-4F10-A5A0-3B2B1A5E1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53" y="3686017"/>
            <a:ext cx="406360" cy="38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D73BF97-7C4D-438B-8C1B-07E57A6589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13" y="4580488"/>
            <a:ext cx="384000" cy="38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C5B7BC-2B69-4979-B336-F2D181D6651C}"/>
              </a:ext>
            </a:extLst>
          </p:cNvPr>
          <p:cNvSpPr txBox="1"/>
          <p:nvPr/>
        </p:nvSpPr>
        <p:spPr>
          <a:xfrm>
            <a:off x="2606855" y="4353160"/>
            <a:ext cx="8437308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 tập: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ngữ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B00C18-58B7-442C-9D08-42F5D618E510}"/>
              </a:ext>
            </a:extLst>
          </p:cNvPr>
          <p:cNvSpPr txBox="1"/>
          <p:nvPr/>
        </p:nvSpPr>
        <p:spPr>
          <a:xfrm>
            <a:off x="2606855" y="5171135"/>
            <a:ext cx="8437308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 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chọn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ABA58A-807C-45EB-BEB8-DA42DBA95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3" y="5377239"/>
            <a:ext cx="384000" cy="3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B724956-A70F-483B-9B5C-06C9A1C8C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219" y="400863"/>
            <a:ext cx="2521428" cy="1876649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033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4D957FE-2252-411B-854F-D95278D8CEDF}"/>
              </a:ext>
            </a:extLst>
          </p:cNvPr>
          <p:cNvSpPr txBox="1"/>
          <p:nvPr/>
        </p:nvSpPr>
        <p:spPr>
          <a:xfrm>
            <a:off x="2646942" y="871533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7446B"/>
                </a:solidFill>
                <a:latin typeface="Arial-Rounded"/>
                <a:ea typeface="Arial-Rounded"/>
              </a:rPr>
              <a:t>Thư</a:t>
            </a:r>
            <a:r>
              <a:rPr lang="en-US" sz="3600" b="1" dirty="0">
                <a:solidFill>
                  <a:srgbClr val="F7446B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F7446B"/>
                </a:solidFill>
                <a:latin typeface="Arial-Rounded"/>
                <a:ea typeface="Arial-Rounded"/>
              </a:rPr>
              <a:t>viện</a:t>
            </a:r>
            <a:r>
              <a:rPr lang="en-US" sz="3600" b="1" dirty="0">
                <a:solidFill>
                  <a:srgbClr val="F7446B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F7446B"/>
                </a:solidFill>
                <a:latin typeface="Arial-Rounded"/>
                <a:ea typeface="Arial-Rounded"/>
              </a:rPr>
              <a:t>biết</a:t>
            </a:r>
            <a:r>
              <a:rPr lang="en-US" sz="3600" b="1" dirty="0">
                <a:solidFill>
                  <a:srgbClr val="F7446B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F7446B"/>
                </a:solidFill>
                <a:latin typeface="Arial-Rounded"/>
                <a:ea typeface="Arial-Rounded"/>
              </a:rPr>
              <a:t>đi</a:t>
            </a:r>
            <a:endParaRPr lang="en-US" sz="3600" b="1" dirty="0">
              <a:solidFill>
                <a:srgbClr val="F7446B"/>
              </a:solidFill>
              <a:latin typeface="Arial-Rounded"/>
              <a:ea typeface="Arial-Rounde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73C60CB-E673-436F-A739-FFB0CA28EAA9}"/>
              </a:ext>
            </a:extLst>
          </p:cNvPr>
          <p:cNvSpPr txBox="1"/>
          <p:nvPr/>
        </p:nvSpPr>
        <p:spPr>
          <a:xfrm>
            <a:off x="1719674" y="1565466"/>
            <a:ext cx="85086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591" algn="just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    Ở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Phần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Lan,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di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”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chiếc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buýt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cũ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khắp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phố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. Ở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châu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Phi,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lưng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đà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Nhờ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cuốn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băng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sa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mạc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24C7126-1EA3-4AD0-BE3E-FDC677D7260B}"/>
              </a:ext>
            </a:extLst>
          </p:cNvPr>
          <p:cNvCxnSpPr>
            <a:cxnSpLocks/>
          </p:cNvCxnSpPr>
          <p:nvPr/>
        </p:nvCxnSpPr>
        <p:spPr>
          <a:xfrm>
            <a:off x="3568767" y="2263528"/>
            <a:ext cx="181506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1318EE7-893D-4F3A-8EA4-AF35BA3B4A03}"/>
              </a:ext>
            </a:extLst>
          </p:cNvPr>
          <p:cNvCxnSpPr>
            <a:cxnSpLocks/>
          </p:cNvCxnSpPr>
          <p:nvPr/>
        </p:nvCxnSpPr>
        <p:spPr>
          <a:xfrm>
            <a:off x="7781678" y="3724936"/>
            <a:ext cx="1420911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48C3780-382C-4108-BB52-0C69FAC883A1}"/>
              </a:ext>
            </a:extLst>
          </p:cNvPr>
          <p:cNvSpPr txBox="1"/>
          <p:nvPr/>
        </p:nvSpPr>
        <p:spPr>
          <a:xfrm>
            <a:off x="4983935" y="-177942"/>
            <a:ext cx="2797743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4472C4">
                    <a:lumMod val="75000"/>
                  </a:srgbClr>
                </a:solidFill>
                <a:latin typeface="Arial-Rounded"/>
                <a:ea typeface="Arial-Rounded"/>
              </a:rPr>
              <a:t>Nghe - viết </a:t>
            </a:r>
            <a:endParaRPr lang="vi-VN" sz="3600" dirty="0">
              <a:solidFill>
                <a:srgbClr val="4472C4">
                  <a:lumMod val="75000"/>
                </a:srgbClr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28033" y="209632"/>
            <a:ext cx="11335934" cy="6247352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772916" y="3658498"/>
            <a:ext cx="1366362" cy="19777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64478A1-0900-47BA-B995-4B330420942D}"/>
              </a:ext>
            </a:extLst>
          </p:cNvPr>
          <p:cNvSpPr txBox="1"/>
          <p:nvPr/>
        </p:nvSpPr>
        <p:spPr>
          <a:xfrm>
            <a:off x="4097408" y="1117947"/>
            <a:ext cx="7154436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 từ dễ viết sai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A9A821F-7EB1-4203-8B85-2D0B3C86A809}"/>
              </a:ext>
            </a:extLst>
          </p:cNvPr>
          <p:cNvSpPr/>
          <p:nvPr/>
        </p:nvSpPr>
        <p:spPr>
          <a:xfrm>
            <a:off x="4458587" y="1762655"/>
            <a:ext cx="7995683" cy="1049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dirty="0">
                <a:latin typeface="+mj-lt"/>
              </a:rPr>
              <a:t>     </a:t>
            </a:r>
            <a:r>
              <a:rPr lang="en-US" sz="4800" dirty="0">
                <a:latin typeface="+mj-lt"/>
              </a:rPr>
              <a:t>di </a:t>
            </a:r>
            <a:r>
              <a:rPr lang="en-US" sz="4800" dirty="0" err="1">
                <a:latin typeface="+mj-lt"/>
              </a:rPr>
              <a:t>động</a:t>
            </a:r>
            <a:endParaRPr lang="vi-VN" sz="4800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79A0AE2-E1DA-412C-B2E0-1930535DA660}"/>
              </a:ext>
            </a:extLst>
          </p:cNvPr>
          <p:cNvSpPr/>
          <p:nvPr/>
        </p:nvSpPr>
        <p:spPr>
          <a:xfrm>
            <a:off x="4458587" y="2547247"/>
            <a:ext cx="7995683" cy="1049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dirty="0">
                <a:latin typeface="+mj-lt"/>
              </a:rPr>
              <a:t>     </a:t>
            </a:r>
            <a:r>
              <a:rPr lang="en-US" sz="4800" dirty="0" err="1">
                <a:latin typeface="+mj-lt"/>
              </a:rPr>
              <a:t>lạc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đà</a:t>
            </a:r>
            <a:endParaRPr lang="vi-VN" sz="4800" dirty="0">
              <a:latin typeface="+mj-lt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38B8ECA1-D66E-4FBF-9F2B-FF55A5EE0317}"/>
              </a:ext>
            </a:extLst>
          </p:cNvPr>
          <p:cNvSpPr/>
          <p:nvPr/>
        </p:nvSpPr>
        <p:spPr>
          <a:xfrm>
            <a:off x="4703136" y="2334538"/>
            <a:ext cx="311888" cy="3118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+mj-lt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8E00E85-D393-445D-8467-754C9B893F73}"/>
              </a:ext>
            </a:extLst>
          </p:cNvPr>
          <p:cNvSpPr/>
          <p:nvPr/>
        </p:nvSpPr>
        <p:spPr>
          <a:xfrm>
            <a:off x="4703136" y="3105748"/>
            <a:ext cx="311888" cy="3118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C599301-D8CD-44C5-A1AB-800907A4A5C6}"/>
              </a:ext>
            </a:extLst>
          </p:cNvPr>
          <p:cNvSpPr/>
          <p:nvPr/>
        </p:nvSpPr>
        <p:spPr>
          <a:xfrm>
            <a:off x="4458587" y="3333308"/>
            <a:ext cx="7995683" cy="1049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dirty="0">
                <a:latin typeface="+mj-lt"/>
              </a:rPr>
              <a:t>     </a:t>
            </a:r>
            <a:r>
              <a:rPr lang="en-US" sz="4800" dirty="0" err="1">
                <a:latin typeface="+mj-lt"/>
              </a:rPr>
              <a:t>sa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mạc</a:t>
            </a:r>
            <a:endParaRPr lang="vi-VN" sz="4800" dirty="0">
              <a:latin typeface="+mj-lt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39BE8B50-CB0A-4495-A377-EB5CBC6128DF}"/>
              </a:ext>
            </a:extLst>
          </p:cNvPr>
          <p:cNvSpPr/>
          <p:nvPr/>
        </p:nvSpPr>
        <p:spPr>
          <a:xfrm>
            <a:off x="4703136" y="3925865"/>
            <a:ext cx="311888" cy="3118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487312A-4D4E-4BD6-BF01-9EC184E68B23}"/>
              </a:ext>
            </a:extLst>
          </p:cNvPr>
          <p:cNvSpPr/>
          <p:nvPr/>
        </p:nvSpPr>
        <p:spPr>
          <a:xfrm>
            <a:off x="4458587" y="4119369"/>
            <a:ext cx="7995683" cy="1049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dirty="0">
                <a:latin typeface="+mj-lt"/>
              </a:rPr>
              <a:t>     </a:t>
            </a:r>
            <a:r>
              <a:rPr lang="en-US" sz="4800" dirty="0" err="1">
                <a:latin typeface="+mj-lt"/>
              </a:rPr>
              <a:t>xe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buýt</a:t>
            </a:r>
            <a:endParaRPr lang="vi-VN" sz="4800" dirty="0">
              <a:latin typeface="+mj-lt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7EC4BDF3-4108-4263-AF8B-E8A532DB0ADF}"/>
              </a:ext>
            </a:extLst>
          </p:cNvPr>
          <p:cNvSpPr/>
          <p:nvPr/>
        </p:nvSpPr>
        <p:spPr>
          <a:xfrm>
            <a:off x="4703136" y="4711926"/>
            <a:ext cx="311888" cy="3118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23" grpId="0" animBg="1"/>
      <p:bldP spid="24" grpId="0" animBg="1"/>
      <p:bldP spid="25" grpId="0"/>
      <p:bldP spid="26" grpId="0" animBg="1"/>
      <p:bldP spid="27" grpId="0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3065" y="1107508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19" y="2153920"/>
            <a:ext cx="5631190" cy="3754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81E2FD-265E-44F5-A9F2-8C8F24F39F39}"/>
              </a:ext>
            </a:extLst>
          </p:cNvPr>
          <p:cNvSpPr txBox="1"/>
          <p:nvPr/>
        </p:nvSpPr>
        <p:spPr>
          <a:xfrm>
            <a:off x="-171260" y="3894115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sinh viết bài vào vở ô li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9FC4C7-3529-44CC-845C-5EB33933022B}"/>
              </a:ext>
            </a:extLst>
          </p:cNvPr>
          <p:cNvSpPr txBox="1"/>
          <p:nvPr/>
        </p:nvSpPr>
        <p:spPr>
          <a:xfrm>
            <a:off x="-171260" y="2784817"/>
            <a:ext cx="7154436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BÀI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400" y="2425176"/>
            <a:ext cx="8563953" cy="2786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BBBBDE3-9ABA-48B2-A5BA-041063ACB9B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98" y="1340243"/>
            <a:ext cx="469457" cy="4694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1902374-B774-4F64-8204-BAD98BAB65F5}"/>
              </a:ext>
            </a:extLst>
          </p:cNvPr>
          <p:cNvSpPr txBox="1"/>
          <p:nvPr/>
        </p:nvSpPr>
        <p:spPr>
          <a:xfrm>
            <a:off x="2912299" y="969750"/>
            <a:ext cx="5129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Tìm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2 </a:t>
            </a: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từ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ngữ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:</a:t>
            </a:r>
            <a:endParaRPr lang="vi-VN" sz="4000" dirty="0">
              <a:solidFill>
                <a:srgbClr val="17479D"/>
              </a:solidFill>
              <a:latin typeface="Arial-Rounded"/>
              <a:ea typeface="Arial-Rounde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8E893B4-C1CC-4E07-AC09-28EE92695216}"/>
              </a:ext>
            </a:extLst>
          </p:cNvPr>
          <p:cNvSpPr txBox="1"/>
          <p:nvPr/>
        </p:nvSpPr>
        <p:spPr>
          <a:xfrm>
            <a:off x="1536021" y="1909134"/>
            <a:ext cx="8800982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150000"/>
              </a:lnSpc>
              <a:buFontTx/>
              <a:buAutoNum type="alphaLcPeriod"/>
            </a:pP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Chứa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bắt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d.</a:t>
            </a:r>
          </a:p>
          <a:p>
            <a:pPr marL="457189" indent="-457189" algn="just">
              <a:lnSpc>
                <a:spcPct val="150000"/>
              </a:lnSpc>
              <a:buFontTx/>
              <a:buAutoNum type="alphaLcPeriod"/>
            </a:pPr>
            <a:endParaRPr lang="en-US" sz="36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endParaRPr lang="en-US" sz="36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Chứa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bắt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gi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36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xmlns="" id="{D402A880-E841-4624-A3EB-3B0F5319402E}"/>
              </a:ext>
            </a:extLst>
          </p:cNvPr>
          <p:cNvSpPr/>
          <p:nvPr/>
        </p:nvSpPr>
        <p:spPr>
          <a:xfrm>
            <a:off x="2464960" y="3012658"/>
            <a:ext cx="1862064" cy="60151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dìu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dắt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8" name="Rounded Rectangle 21">
            <a:extLst>
              <a:ext uri="{FF2B5EF4-FFF2-40B4-BE49-F238E27FC236}">
                <a16:creationId xmlns:a16="http://schemas.microsoft.com/office/drawing/2014/main" xmlns="" id="{39158248-51DD-4AE0-89EE-527F6E0F7EB1}"/>
              </a:ext>
            </a:extLst>
          </p:cNvPr>
          <p:cNvSpPr/>
          <p:nvPr/>
        </p:nvSpPr>
        <p:spPr>
          <a:xfrm>
            <a:off x="4865731" y="3012656"/>
            <a:ext cx="1862063" cy="60151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9" name="Rounded Rectangle 21">
            <a:extLst>
              <a:ext uri="{FF2B5EF4-FFF2-40B4-BE49-F238E27FC236}">
                <a16:creationId xmlns:a16="http://schemas.microsoft.com/office/drawing/2014/main" xmlns="" id="{7E6362B7-3E1D-4852-805C-04D8B7A6EE3C}"/>
              </a:ext>
            </a:extLst>
          </p:cNvPr>
          <p:cNvSpPr/>
          <p:nvPr/>
        </p:nvSpPr>
        <p:spPr>
          <a:xfrm>
            <a:off x="7717803" y="3012656"/>
            <a:ext cx="1565187" cy="60151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du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0" name="Rounded Rectangle 21">
            <a:extLst>
              <a:ext uri="{FF2B5EF4-FFF2-40B4-BE49-F238E27FC236}">
                <a16:creationId xmlns:a16="http://schemas.microsoft.com/office/drawing/2014/main" xmlns="" id="{30079A5A-2A75-4306-A0B9-E7090F816B54}"/>
              </a:ext>
            </a:extLst>
          </p:cNvPr>
          <p:cNvSpPr/>
          <p:nvPr/>
        </p:nvSpPr>
        <p:spPr>
          <a:xfrm>
            <a:off x="1781533" y="5453200"/>
            <a:ext cx="2262844" cy="671703"/>
          </a:xfrm>
          <a:prstGeom prst="round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1" name="Rounded Rectangle 21">
            <a:extLst>
              <a:ext uri="{FF2B5EF4-FFF2-40B4-BE49-F238E27FC236}">
                <a16:creationId xmlns:a16="http://schemas.microsoft.com/office/drawing/2014/main" xmlns="" id="{DE096662-27C8-4C64-8867-70C9DE3D9CCD}"/>
              </a:ext>
            </a:extLst>
          </p:cNvPr>
          <p:cNvSpPr/>
          <p:nvPr/>
        </p:nvSpPr>
        <p:spPr>
          <a:xfrm>
            <a:off x="4624960" y="5435810"/>
            <a:ext cx="1972610" cy="683318"/>
          </a:xfrm>
          <a:prstGeom prst="round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2" name="Rounded Rectangle 21">
            <a:extLst>
              <a:ext uri="{FF2B5EF4-FFF2-40B4-BE49-F238E27FC236}">
                <a16:creationId xmlns:a16="http://schemas.microsoft.com/office/drawing/2014/main" xmlns="" id="{B2925421-CF7F-4747-8841-FC36D4628628}"/>
              </a:ext>
            </a:extLst>
          </p:cNvPr>
          <p:cNvSpPr/>
          <p:nvPr/>
        </p:nvSpPr>
        <p:spPr>
          <a:xfrm>
            <a:off x="7146126" y="5417769"/>
            <a:ext cx="2136864" cy="719400"/>
          </a:xfrm>
          <a:prstGeom prst="round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35FFDD1C-78E6-4FEA-8805-E326FEA06517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73" y="3140241"/>
            <a:ext cx="2782650" cy="403785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4FD4112-2D1B-444A-9408-8C1BA8D769D2}"/>
              </a:ext>
            </a:extLst>
          </p:cNvPr>
          <p:cNvSpPr txBox="1"/>
          <p:nvPr/>
        </p:nvSpPr>
        <p:spPr>
          <a:xfrm>
            <a:off x="2823010" y="757238"/>
            <a:ext cx="708209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Arial-Rounded"/>
                <a:ea typeface="Arial-Rounded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Arial-Rounded"/>
                <a:ea typeface="Arial-Rounded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Arial-Rounded"/>
                <a:ea typeface="Arial-Rounded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Arial-Rounded"/>
                <a:ea typeface="Arial-Rounded"/>
              </a:rPr>
              <a:t> b</a:t>
            </a:r>
            <a:endParaRPr lang="vi-VN" sz="3600" dirty="0">
              <a:solidFill>
                <a:srgbClr val="17479D"/>
              </a:solidFill>
              <a:latin typeface="Arial-Rounded"/>
              <a:ea typeface="Arial-Rounded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E9711F42-EEA4-4131-87A4-25F9E1060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86" y="944650"/>
            <a:ext cx="594623" cy="59462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C8F87E0E-4CE3-4BB5-9C9F-E74DB3586113}"/>
              </a:ext>
            </a:extLst>
          </p:cNvPr>
          <p:cNvSpPr/>
          <p:nvPr/>
        </p:nvSpPr>
        <p:spPr>
          <a:xfrm>
            <a:off x="1904613" y="1423079"/>
            <a:ext cx="8382773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a.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ch</a:t>
            </a:r>
            <a:r>
              <a:rPr lang="en-US" sz="3600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>
                <a:solidFill>
                  <a:prstClr val="black"/>
                </a:solidFill>
                <a:latin typeface="Arial-Rounded"/>
                <a:ea typeface="Arial-Rounded"/>
              </a:rPr>
              <a:t>tr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thay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vuông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3600" i="1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D1EF82AA-1A6C-4CC3-9D9D-F623E894246B}"/>
              </a:ext>
            </a:extLst>
          </p:cNvPr>
          <p:cNvSpPr/>
          <p:nvPr/>
        </p:nvSpPr>
        <p:spPr>
          <a:xfrm>
            <a:off x="2505098" y="2362568"/>
            <a:ext cx="6598193" cy="368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Phòng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iếc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áo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úng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ở 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tr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ong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sổ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iếc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túi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e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ắn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ngọn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đông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(</a:t>
            </a:r>
            <a:r>
              <a:rPr lang="en-US" sz="3200" i="1" dirty="0">
                <a:solidFill>
                  <a:prstClr val="black"/>
                </a:solidFill>
                <a:latin typeface="Arial-Rounded"/>
                <a:ea typeface="Arial-Rounded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Nguyễn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Lãm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Thắng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)</a:t>
            </a:r>
            <a:endParaRPr lang="vi-VN" sz="3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F298A20F-CA5D-44EF-8E00-82578B30C317}"/>
              </a:ext>
            </a:extLst>
          </p:cNvPr>
          <p:cNvGrpSpPr/>
          <p:nvPr/>
        </p:nvGrpSpPr>
        <p:grpSpPr>
          <a:xfrm>
            <a:off x="4823999" y="2540267"/>
            <a:ext cx="460864" cy="460864"/>
            <a:chOff x="7507111" y="2996098"/>
            <a:chExt cx="417689" cy="41768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9834D1E0-7F6C-45D6-8473-AB91540D057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24765685-000C-468E-B2B7-5F037238592D}"/>
                </a:ext>
              </a:extLst>
            </p:cNvPr>
            <p:cNvCxnSpPr>
              <a:stCxn id="45" idx="0"/>
              <a:endCxn id="4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9F64A280-780D-4031-BCD2-42C7EBCCDF29}"/>
                </a:ext>
              </a:extLst>
            </p:cNvPr>
            <p:cNvCxnSpPr>
              <a:stCxn id="45" idx="3"/>
              <a:endCxn id="4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A4C81AEC-785F-4257-9B2D-949A2B36D5AF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064BB2CC-4EF9-4658-86FA-A0F6CA9B3473}"/>
              </a:ext>
            </a:extLst>
          </p:cNvPr>
          <p:cNvGrpSpPr/>
          <p:nvPr/>
        </p:nvGrpSpPr>
        <p:grpSpPr>
          <a:xfrm>
            <a:off x="3255517" y="3316664"/>
            <a:ext cx="460864" cy="460864"/>
            <a:chOff x="7507111" y="2996098"/>
            <a:chExt cx="417689" cy="41768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4F1B7E60-6695-4EC2-97D2-88E461D9C85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F368D6FC-9146-47DC-A903-568D8F22F979}"/>
                </a:ext>
              </a:extLst>
            </p:cNvPr>
            <p:cNvCxnSpPr>
              <a:stCxn id="50" idx="0"/>
              <a:endCxn id="5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C04F7BA5-5F5E-408A-9C17-CD74B92D40C0}"/>
                </a:ext>
              </a:extLst>
            </p:cNvPr>
            <p:cNvCxnSpPr>
              <a:stCxn id="50" idx="3"/>
              <a:endCxn id="5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285B71E6-B3BE-4A13-A98A-4D24603AE11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35A58DCD-6F61-4B64-9CB2-F7ECB7523EBA}"/>
              </a:ext>
            </a:extLst>
          </p:cNvPr>
          <p:cNvGrpSpPr/>
          <p:nvPr/>
        </p:nvGrpSpPr>
        <p:grpSpPr>
          <a:xfrm>
            <a:off x="5635135" y="3312969"/>
            <a:ext cx="460864" cy="460864"/>
            <a:chOff x="7507111" y="2996098"/>
            <a:chExt cx="417689" cy="417689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7727758D-27D4-4CB0-A351-95ACC98510D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0032A43B-EB09-4925-AF00-E72CE468539E}"/>
                </a:ext>
              </a:extLst>
            </p:cNvPr>
            <p:cNvCxnSpPr>
              <a:stCxn id="55" idx="0"/>
              <a:endCxn id="5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A621A6A6-0C97-48C9-9209-A2049D80373E}"/>
                </a:ext>
              </a:extLst>
            </p:cNvPr>
            <p:cNvCxnSpPr>
              <a:stCxn id="55" idx="3"/>
              <a:endCxn id="5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EB4245A8-CFE5-4041-92D4-82775D7FA025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8257BF7B-FD3C-4B6E-9E74-308061AB5798}"/>
              </a:ext>
            </a:extLst>
          </p:cNvPr>
          <p:cNvGrpSpPr/>
          <p:nvPr/>
        </p:nvGrpSpPr>
        <p:grpSpPr>
          <a:xfrm>
            <a:off x="4247919" y="4009496"/>
            <a:ext cx="460864" cy="460864"/>
            <a:chOff x="7507111" y="2996098"/>
            <a:chExt cx="417689" cy="41768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832F4D21-FD33-4DFB-B843-D893A1EE745A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D44D201C-C595-4C9A-AFC2-7C0513F6A03E}"/>
                </a:ext>
              </a:extLst>
            </p:cNvPr>
            <p:cNvCxnSpPr>
              <a:stCxn id="60" idx="0"/>
              <a:endCxn id="6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CA1582BD-AA8E-48AE-A5C7-A82BC4B5930B}"/>
                </a:ext>
              </a:extLst>
            </p:cNvPr>
            <p:cNvCxnSpPr>
              <a:stCxn id="60" idx="3"/>
              <a:endCxn id="6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81CB2D2A-E924-4BFA-B8C3-A2106EC9B53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E4560C5E-DE82-46F8-97A1-B6732ECD5119}"/>
              </a:ext>
            </a:extLst>
          </p:cNvPr>
          <p:cNvGrpSpPr/>
          <p:nvPr/>
        </p:nvGrpSpPr>
        <p:grpSpPr>
          <a:xfrm>
            <a:off x="2592578" y="4763264"/>
            <a:ext cx="460864" cy="460864"/>
            <a:chOff x="7507111" y="2996098"/>
            <a:chExt cx="417689" cy="41768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24C691B3-EF8A-4374-BA55-E339337D543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1CF0A8D6-856E-4954-A7BC-0866DC6FCFD6}"/>
                </a:ext>
              </a:extLst>
            </p:cNvPr>
            <p:cNvCxnSpPr>
              <a:stCxn id="65" idx="0"/>
              <a:endCxn id="6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488265BB-EC33-459D-88B5-FEBA251B257E}"/>
                </a:ext>
              </a:extLst>
            </p:cNvPr>
            <p:cNvCxnSpPr>
              <a:stCxn id="65" idx="3"/>
              <a:endCxn id="6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636BFEA0-EE9A-4117-89B5-40D1786EE5F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C10831EA-390D-4286-9473-F17C4B74301F}"/>
              </a:ext>
            </a:extLst>
          </p:cNvPr>
          <p:cNvGrpSpPr/>
          <p:nvPr/>
        </p:nvGrpSpPr>
        <p:grpSpPr>
          <a:xfrm>
            <a:off x="3283875" y="4763264"/>
            <a:ext cx="460864" cy="460864"/>
            <a:chOff x="7507111" y="2996098"/>
            <a:chExt cx="417689" cy="417689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8220001F-FE3C-4541-A1F0-EA340CFD49F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0B44CCB9-0293-4C39-8035-3DD205246B8D}"/>
                </a:ext>
              </a:extLst>
            </p:cNvPr>
            <p:cNvCxnSpPr>
              <a:stCxn id="70" idx="0"/>
              <a:endCxn id="7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CC6394E7-55F3-4BBF-B29D-66698C942B84}"/>
                </a:ext>
              </a:extLst>
            </p:cNvPr>
            <p:cNvCxnSpPr>
              <a:stCxn id="70" idx="3"/>
              <a:endCxn id="7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6C1F416D-2A05-4E9E-A08E-25751BBFEC7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35ED8763-40BF-4677-963A-483819E4BB81}"/>
              </a:ext>
            </a:extLst>
          </p:cNvPr>
          <p:cNvGrpSpPr/>
          <p:nvPr/>
        </p:nvGrpSpPr>
        <p:grpSpPr>
          <a:xfrm>
            <a:off x="4114788" y="150513"/>
            <a:ext cx="3962424" cy="675470"/>
            <a:chOff x="142892" y="4600886"/>
            <a:chExt cx="13240614" cy="2257114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AB5226A5-DA6E-4511-B43A-C14B737C706B}"/>
                </a:ext>
              </a:extLst>
            </p:cNvPr>
            <p:cNvGrpSpPr/>
            <p:nvPr/>
          </p:nvGrpSpPr>
          <p:grpSpPr>
            <a:xfrm>
              <a:off x="142892" y="4600886"/>
              <a:ext cx="8762570" cy="2257114"/>
              <a:chOff x="1958439" y="4280452"/>
              <a:chExt cx="10392413" cy="2676939"/>
            </a:xfrm>
          </p:grpSpPr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xmlns="" id="{3C5696EE-36D8-40AE-AB0F-0AD36AF9D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151" y="4280452"/>
                <a:ext cx="1852523" cy="2577548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xmlns="" id="{444F17F9-DB23-44B4-BE1B-822CF1B6D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11681" y="4379843"/>
                <a:ext cx="1639171" cy="2577548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xmlns="" id="{861FEC96-8A2B-4251-A164-9D0970963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5461" y="4363278"/>
                <a:ext cx="2090028" cy="2577548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xmlns="" id="{9F8C331E-6669-4703-914A-22A6C11BF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8439" y="4280452"/>
                <a:ext cx="1956916" cy="2577548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:a16="http://schemas.microsoft.com/office/drawing/2014/main" xmlns="" id="{6E6729D7-F218-45D9-9BAC-F7CD952A6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665" y="4280452"/>
                <a:ext cx="1580048" cy="2577548"/>
              </a:xfrm>
              <a:prstGeom prst="rect">
                <a:avLst/>
              </a:prstGeom>
            </p:spPr>
          </p:pic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xmlns="" id="{94704C39-4508-4202-84AA-518F38F4D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8755" y="4280452"/>
                <a:ext cx="1936220" cy="2577548"/>
              </a:xfrm>
              <a:prstGeom prst="rect">
                <a:avLst/>
              </a:prstGeom>
            </p:spPr>
          </p:pic>
        </p:grp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7EEB30A3-178C-4C79-A87C-7DC1A68F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500" y="4684689"/>
              <a:ext cx="1561992" cy="2173311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0B618ABE-EB90-4CF3-8BA9-388F1C93B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388" y="4684689"/>
              <a:ext cx="1332249" cy="2173311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A28AD9F9-CE08-4939-9AD2-A73CF12EF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944" y="4684689"/>
              <a:ext cx="1632562" cy="2173311"/>
            </a:xfrm>
            <a:prstGeom prst="rect">
              <a:avLst/>
            </a:prstGeom>
          </p:spPr>
        </p:pic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xmlns="" id="{3F3C457C-DE43-4D2B-B4AC-2D371236CDC7}"/>
              </a:ext>
            </a:extLst>
          </p:cNvPr>
          <p:cNvSpPr/>
          <p:nvPr/>
        </p:nvSpPr>
        <p:spPr>
          <a:xfrm>
            <a:off x="0" y="825983"/>
            <a:ext cx="12192000" cy="207687"/>
          </a:xfrm>
          <a:prstGeom prst="rect">
            <a:avLst/>
          </a:prstGeom>
          <a:solidFill>
            <a:srgbClr val="FDC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F5C2724-517E-48AD-BDE2-4E543503016D}"/>
              </a:ext>
            </a:extLst>
          </p:cNvPr>
          <p:cNvSpPr/>
          <p:nvPr/>
        </p:nvSpPr>
        <p:spPr>
          <a:xfrm>
            <a:off x="1036696" y="3429000"/>
            <a:ext cx="10651207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mơ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rộng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hiêu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marL="457189" indent="-457189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phụ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trách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thư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viện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hướng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đê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chô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giá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36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5CEE5CB-A1F6-4AA1-955D-8FE99EEA27A5}"/>
              </a:ext>
            </a:extLst>
          </p:cNvPr>
          <p:cNvSpPr txBox="1"/>
          <p:nvPr/>
        </p:nvSpPr>
        <p:spPr>
          <a:xfrm>
            <a:off x="2704631" y="1517635"/>
            <a:ext cx="10290814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Chọn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a </a:t>
            </a: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hoặc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b</a:t>
            </a:r>
            <a:endParaRPr lang="vi-VN" sz="4000" dirty="0">
              <a:solidFill>
                <a:srgbClr val="17479D"/>
              </a:solidFill>
              <a:latin typeface="Arial-Rounded"/>
              <a:ea typeface="Arial-Rounde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DC8B419-D46E-40DA-BB26-41D714BFA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88" y="1746176"/>
            <a:ext cx="682157" cy="7271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6F56829-6E54-4799-958A-5E98B4879C2B}"/>
              </a:ext>
            </a:extLst>
          </p:cNvPr>
          <p:cNvSpPr/>
          <p:nvPr/>
        </p:nvSpPr>
        <p:spPr>
          <a:xfrm>
            <a:off x="963728" y="2304221"/>
            <a:ext cx="11061595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dấu</a:t>
            </a:r>
            <a:r>
              <a:rPr lang="en-US" sz="3600" b="1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h</a:t>
            </a:r>
            <a:r>
              <a:rPr lang="en-US" sz="4000" i="1" dirty="0" err="1">
                <a:solidFill>
                  <a:prstClr val="black"/>
                </a:solidFill>
                <a:latin typeface="Arial-Rounded"/>
                <a:ea typeface="Arial-Rounded"/>
              </a:rPr>
              <a:t>ỏi</a:t>
            </a:r>
            <a:r>
              <a:rPr lang="en-US" sz="4000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1000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dấu</a:t>
            </a:r>
            <a:r>
              <a:rPr lang="en-US" sz="3600" b="1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ngã</a:t>
            </a:r>
            <a:r>
              <a:rPr lang="en-US" sz="3600" b="1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chữ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in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đậm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3600" i="1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D4B01FA-0627-4C40-8C09-05AD79300136}"/>
              </a:ext>
            </a:extLst>
          </p:cNvPr>
          <p:cNvSpPr txBox="1"/>
          <p:nvPr/>
        </p:nvSpPr>
        <p:spPr>
          <a:xfrm>
            <a:off x="3876408" y="4889445"/>
            <a:ext cx="790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~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5A33349-7080-4F4E-89B8-760EA8CED1DA}"/>
              </a:ext>
            </a:extLst>
          </p:cNvPr>
          <p:cNvSpPr txBox="1"/>
          <p:nvPr/>
        </p:nvSpPr>
        <p:spPr>
          <a:xfrm>
            <a:off x="7639663" y="4049056"/>
            <a:ext cx="790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~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EFCE643-1686-4C94-BA08-06CE94DAA4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6321" y="3460378"/>
            <a:ext cx="281547" cy="281547"/>
          </a:xfrm>
          <a:prstGeom prst="rect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300F305-781C-4AA7-B672-71C25CEF23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7567" y="3470386"/>
            <a:ext cx="281547" cy="281547"/>
          </a:xfrm>
          <a:prstGeom prst="rect">
            <a:avLst/>
          </a:pr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048813F-1C51-4FE1-9F50-1EF5BC777F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4414" y="4262225"/>
            <a:ext cx="281547" cy="28154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7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260</Words>
  <Application>Microsoft Office PowerPoint</Application>
  <PresentationFormat>Custom</PresentationFormat>
  <Paragraphs>45</Paragraphs>
  <Slides>10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Office Theme</vt:lpstr>
      <vt:lpstr>1_Office 主题</vt:lpstr>
      <vt:lpstr>千图网海量PPT模板www.58pic.com​​</vt:lpstr>
      <vt:lpstr>https://www.freeppt7.com</vt:lpstr>
      <vt:lpstr>2_Office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39</cp:revision>
  <dcterms:created xsi:type="dcterms:W3CDTF">2021-07-20T01:55:21Z</dcterms:created>
  <dcterms:modified xsi:type="dcterms:W3CDTF">2024-03-28T07:06:06Z</dcterms:modified>
</cp:coreProperties>
</file>