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895" r:id="rId8"/>
    <p:sldMasterId id="2147483913" r:id="rId9"/>
  </p:sldMasterIdLst>
  <p:notesMasterIdLst>
    <p:notesMasterId r:id="rId23"/>
  </p:notesMasterIdLst>
  <p:sldIdLst>
    <p:sldId id="3401" r:id="rId10"/>
    <p:sldId id="2884" r:id="rId11"/>
    <p:sldId id="2007577129" r:id="rId12"/>
    <p:sldId id="2007577132" r:id="rId13"/>
    <p:sldId id="2007577130" r:id="rId14"/>
    <p:sldId id="2007577131" r:id="rId15"/>
    <p:sldId id="2007577125" r:id="rId16"/>
    <p:sldId id="2007577116" r:id="rId17"/>
    <p:sldId id="279" r:id="rId18"/>
    <p:sldId id="371" r:id="rId19"/>
    <p:sldId id="265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-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16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xmlns="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xmlns="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0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2024/4/3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8" r:id="rId2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2024/4/3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9.tiff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DCF777-2100-465B-A6BE-C176744AA5FF}"/>
              </a:ext>
            </a:extLst>
          </p:cNvPr>
          <p:cNvSpPr txBox="1"/>
          <p:nvPr/>
        </p:nvSpPr>
        <p:spPr>
          <a:xfrm>
            <a:off x="4098508" y="2801679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069F8D-6413-4109-893B-7DEF3E72EC68}"/>
              </a:ext>
            </a:extLst>
          </p:cNvPr>
          <p:cNvSpPr txBox="1"/>
          <p:nvPr/>
        </p:nvSpPr>
        <p:spPr>
          <a:xfrm>
            <a:off x="8000659" y="4186674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240 + 320 = 660 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 660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:a16="http://schemas.microsoft.com/office/drawing/2014/main" xmlns="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xmlns="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xmlns="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9108059" y="264535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548395" y="2435005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xmlns="" id="{B3B1B3E5-77E0-450F-8523-BDB321192887}"/>
              </a:ext>
            </a:extLst>
          </p:cNvPr>
          <p:cNvSpPr/>
          <p:nvPr/>
        </p:nvSpPr>
        <p:spPr>
          <a:xfrm>
            <a:off x="8748476" y="2962821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xmlns="" id="{AB555FDF-5347-4F23-8324-68F8C642BBF2}"/>
              </a:ext>
            </a:extLst>
          </p:cNvPr>
          <p:cNvSpPr/>
          <p:nvPr/>
        </p:nvSpPr>
        <p:spPr>
          <a:xfrm>
            <a:off x="8832586" y="437129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9148196" y="376064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9256146" y="3969852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754620" y="3760642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:a16="http://schemas.microsoft.com/office/drawing/2014/main" xmlns="" id="{63194B8C-8216-4655-AAEC-4DCA209A1C95}"/>
              </a:ext>
            </a:extLst>
          </p:cNvPr>
          <p:cNvSpPr/>
          <p:nvPr/>
        </p:nvSpPr>
        <p:spPr>
          <a:xfrm>
            <a:off x="6863142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xmlns="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xmlns="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B6414A1-0B04-4999-9DC5-92B9D401632C}"/>
              </a:ext>
            </a:extLst>
          </p:cNvPr>
          <p:cNvSpPr txBox="1"/>
          <p:nvPr/>
        </p:nvSpPr>
        <p:spPr>
          <a:xfrm>
            <a:off x="8846577" y="3006173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:a16="http://schemas.microsoft.com/office/drawing/2014/main" xmlns="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29D2FA6-3BAE-43E2-99D4-D47F77D59593}"/>
              </a:ext>
            </a:extLst>
          </p:cNvPr>
          <p:cNvSpPr txBox="1"/>
          <p:nvPr/>
        </p:nvSpPr>
        <p:spPr>
          <a:xfrm>
            <a:off x="8936308" y="437731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5B44938-7152-4DD6-B07D-C67F133E9860}"/>
              </a:ext>
            </a:extLst>
          </p:cNvPr>
          <p:cNvSpPr txBox="1"/>
          <p:nvPr/>
        </p:nvSpPr>
        <p:spPr>
          <a:xfrm>
            <a:off x="6970220" y="5740099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9361444" cy="523220"/>
            <a:chOff x="2720749" y="703119"/>
            <a:chExt cx="8813631" cy="52322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8813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544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751682" y="1718136"/>
            <a:ext cx="9055865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1FC37FC-0B96-4A65-92BF-A58DD6E781A7}"/>
              </a:ext>
            </a:extLst>
          </p:cNvPr>
          <p:cNvSpPr txBox="1"/>
          <p:nvPr/>
        </p:nvSpPr>
        <p:spPr>
          <a:xfrm>
            <a:off x="3932274" y="2828835"/>
            <a:ext cx="432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071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tư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13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4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2349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60: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85, 86)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9287691" y="0"/>
            <a:ext cx="2904309" cy="302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9766" y="2849800"/>
            <a:ext cx="5141560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1: </a:t>
            </a:r>
            <a:r>
              <a:rPr lang="en-US" sz="3039" b="1" dirty="0" err="1" smtClean="0">
                <a:latin typeface="HP001 4 hàng" pitchFamily="34" charset="0"/>
              </a:rPr>
              <a:t>Đặt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tính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rồi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tính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9766" y="4598774"/>
            <a:ext cx="5141560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Bài</a:t>
            </a:r>
            <a:r>
              <a:rPr lang="en-US" sz="3039" b="1" dirty="0" smtClean="0">
                <a:latin typeface="HP001 4 hàng" pitchFamily="34" charset="0"/>
              </a:rPr>
              <a:t> 2: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766" y="3405085"/>
            <a:ext cx="92225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2554" y="3401596"/>
            <a:ext cx="92225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8732" y="3393021"/>
            <a:ext cx="92225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9970" y="3393020"/>
            <a:ext cx="922257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latin typeface="HP001 4 hàng" pitchFamily="34" charset="0"/>
              </a:rPr>
              <a:t>……</a:t>
            </a:r>
            <a:endParaRPr lang="en-US" sz="3039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7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D8895C-4014-458F-B2C6-D3AEE4A1C9BA}"/>
              </a:ext>
            </a:extLst>
          </p:cNvPr>
          <p:cNvSpPr txBox="1"/>
          <p:nvPr/>
        </p:nvSpPr>
        <p:spPr>
          <a:xfrm>
            <a:off x="3659904" y="255693"/>
            <a:ext cx="593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ĐỐ BẠN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91EDF7-4A87-4956-BA56-1613A4BE374A}"/>
              </a:ext>
            </a:extLst>
          </p:cNvPr>
          <p:cNvSpPr txBox="1"/>
          <p:nvPr/>
        </p:nvSpPr>
        <p:spPr>
          <a:xfrm>
            <a:off x="1180214" y="2274838"/>
            <a:ext cx="10123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nêu</a:t>
            </a:r>
            <a:r>
              <a:rPr lang="en-US" sz="3600" dirty="0"/>
              <a:t> ra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thưởng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567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B80D722-A1D9-40F5-B952-D7AAC4FC0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538570"/>
              </p:ext>
            </p:extLst>
          </p:nvPr>
        </p:nvGraphicFramePr>
        <p:xfrm>
          <a:off x="1997149" y="2705986"/>
          <a:ext cx="8996916" cy="2009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6916">
                  <a:extLst>
                    <a:ext uri="{9D8B030D-6E8A-4147-A177-3AD203B41FA5}">
                      <a16:colId xmlns:a16="http://schemas.microsoft.com/office/drawing/2014/main" xmlns="" val="3254319030"/>
                    </a:ext>
                  </a:extLst>
                </a:gridCol>
              </a:tblGrid>
              <a:tr h="130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424 + 215                 706 + 72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</a:endParaRPr>
                    </a:p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263 + 620                 124 + 53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4170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3872AC-6BB6-46B8-851B-6AB52B3FC674}"/>
              </a:ext>
            </a:extLst>
          </p:cNvPr>
          <p:cNvSpPr txBox="1"/>
          <p:nvPr/>
        </p:nvSpPr>
        <p:spPr>
          <a:xfrm>
            <a:off x="4182142" y="2981565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639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CC375BE-F581-41BD-907C-0E54960FA802}"/>
              </a:ext>
            </a:extLst>
          </p:cNvPr>
          <p:cNvSpPr txBox="1"/>
          <p:nvPr/>
        </p:nvSpPr>
        <p:spPr>
          <a:xfrm>
            <a:off x="4182141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883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C993D07-A082-4E74-A812-6A791B491130}"/>
              </a:ext>
            </a:extLst>
          </p:cNvPr>
          <p:cNvSpPr txBox="1"/>
          <p:nvPr/>
        </p:nvSpPr>
        <p:spPr>
          <a:xfrm>
            <a:off x="8334156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177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EBAA9B-BAC7-4497-B9DE-A5FA377CFC73}"/>
              </a:ext>
            </a:extLst>
          </p:cNvPr>
          <p:cNvSpPr txBox="1"/>
          <p:nvPr/>
        </p:nvSpPr>
        <p:spPr>
          <a:xfrm>
            <a:off x="8334156" y="2981564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778</a:t>
            </a:r>
          </a:p>
        </p:txBody>
      </p:sp>
    </p:spTree>
    <p:extLst>
      <p:ext uri="{BB962C8B-B14F-4D97-AF65-F5344CB8AC3E}">
        <p14:creationId xmlns:p14="http://schemas.microsoft.com/office/powerpoint/2010/main" val="294902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84995"/>
            <a:chOff x="1566470" y="2095726"/>
            <a:chExt cx="1147790" cy="13849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84995"/>
            <a:chOff x="1566470" y="2095726"/>
            <a:chExt cx="1147790" cy="13849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84995"/>
            <a:chOff x="1566470" y="2095726"/>
            <a:chExt cx="1147790" cy="13849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84995"/>
            <a:chOff x="1566470" y="2095726"/>
            <a:chExt cx="1147790" cy="13849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xmlns="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xmlns="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9724732" cy="1001475"/>
            <a:chOff x="1296327" y="1647588"/>
            <a:chExt cx="9724732" cy="10014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7CF7C4F-9710-4228-B56F-986D1FBED74E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xmlns="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:a16="http://schemas.microsoft.com/office/drawing/2014/main" xmlns="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xmlns="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396</Words>
  <Application>Microsoft Office PowerPoint</Application>
  <PresentationFormat>Custom</PresentationFormat>
  <Paragraphs>91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45</cp:revision>
  <dcterms:created xsi:type="dcterms:W3CDTF">2021-07-20T01:55:21Z</dcterms:created>
  <dcterms:modified xsi:type="dcterms:W3CDTF">2024-04-03T03:42:07Z</dcterms:modified>
</cp:coreProperties>
</file>