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30"/>
  </p:notesMasterIdLst>
  <p:handoutMasterIdLst>
    <p:handoutMasterId r:id="rId31"/>
  </p:handoutMasterIdLst>
  <p:sldIdLst>
    <p:sldId id="257" r:id="rId7"/>
    <p:sldId id="256" r:id="rId8"/>
    <p:sldId id="2007577129" r:id="rId9"/>
    <p:sldId id="258" r:id="rId10"/>
    <p:sldId id="269" r:id="rId11"/>
    <p:sldId id="267" r:id="rId12"/>
    <p:sldId id="266" r:id="rId13"/>
    <p:sldId id="264" r:id="rId14"/>
    <p:sldId id="259" r:id="rId15"/>
    <p:sldId id="260" r:id="rId16"/>
    <p:sldId id="262" r:id="rId17"/>
    <p:sldId id="2884" r:id="rId18"/>
    <p:sldId id="2007577130" r:id="rId19"/>
    <p:sldId id="265" r:id="rId20"/>
    <p:sldId id="2007577120" r:id="rId21"/>
    <p:sldId id="2893" r:id="rId22"/>
    <p:sldId id="2886" r:id="rId23"/>
    <p:sldId id="2896" r:id="rId24"/>
    <p:sldId id="2007577123" r:id="rId25"/>
    <p:sldId id="2007577131" r:id="rId26"/>
    <p:sldId id="2007577124" r:id="rId27"/>
    <p:sldId id="2007577133" r:id="rId28"/>
    <p:sldId id="28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12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93515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868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77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30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441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27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6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461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17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93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23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315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1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4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6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8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4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7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4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7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1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09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A9FDC52-F3F6-484F-8E45-8C80CBCD0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04" y="573998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53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jpeg"/><Relationship Id="rId5" Type="http://schemas.openxmlformats.org/officeDocument/2006/relationships/image" Target="../media/image27.jp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7: 245 l + 500 l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745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745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5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43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754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754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751682" y="1718136"/>
            <a:ext cx="9055865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92680" y="302872"/>
            <a:ext cx="10417465" cy="583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766" y="1073377"/>
            <a:ext cx="8404970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>
                <a:latin typeface="HP001 4 hàng" pitchFamily="34" charset="0"/>
              </a:rPr>
              <a:t>Thứ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hai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ngày</a:t>
            </a:r>
            <a:r>
              <a:rPr lang="en-US" sz="3039" b="1" dirty="0">
                <a:latin typeface="HP001 4 hàng" pitchFamily="34" charset="0"/>
              </a:rPr>
              <a:t> 4</a:t>
            </a:r>
            <a:r>
              <a:rPr lang="en-US" sz="3039" b="1" dirty="0" smtClean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tháng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smtClean="0">
                <a:latin typeface="HP001 4 hàng" pitchFamily="34" charset="0"/>
              </a:rPr>
              <a:t>4 </a:t>
            </a:r>
            <a:r>
              <a:rPr lang="en-US" sz="3039" b="1" dirty="0" err="1">
                <a:latin typeface="HP001 4 hàng" pitchFamily="34" charset="0"/>
              </a:rPr>
              <a:t>năm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2022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365" y="1671172"/>
            <a:ext cx="2218419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latin typeface="HP001 4 hàng" pitchFamily="34" charset="0"/>
              </a:rPr>
              <a:t>Toán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349" y="2212816"/>
            <a:ext cx="7376181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60: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trong</a:t>
            </a:r>
            <a:endParaRPr lang="en-US" sz="3039" dirty="0"/>
          </a:p>
        </p:txBody>
      </p:sp>
      <p:sp>
        <p:nvSpPr>
          <p:cNvPr id="6" name="Rectangle 5"/>
          <p:cNvSpPr/>
          <p:nvPr/>
        </p:nvSpPr>
        <p:spPr>
          <a:xfrm>
            <a:off x="9287691" y="0"/>
            <a:ext cx="2904309" cy="30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4681" y="2810611"/>
            <a:ext cx="7376181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phạm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vi 1000</a:t>
            </a:r>
            <a:endParaRPr lang="en-US" sz="3039" dirty="0"/>
          </a:p>
        </p:txBody>
      </p:sp>
    </p:spTree>
    <p:extLst>
      <p:ext uri="{BB962C8B-B14F-4D97-AF65-F5344CB8AC3E}">
        <p14:creationId xmlns:p14="http://schemas.microsoft.com/office/powerpoint/2010/main" val="39848637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49350B3E-63A3-4CF4-B76D-1A6B999F601A}"/>
              </a:ext>
            </a:extLst>
          </p:cNvPr>
          <p:cNvSpPr/>
          <p:nvPr/>
        </p:nvSpPr>
        <p:spPr>
          <a:xfrm>
            <a:off x="822959" y="1789607"/>
            <a:ext cx="2677887" cy="1357629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AAE49F9-B9E6-4F73-9E11-551D5C25ECA9}"/>
              </a:ext>
            </a:extLst>
          </p:cNvPr>
          <p:cNvSpPr/>
          <p:nvPr/>
        </p:nvSpPr>
        <p:spPr>
          <a:xfrm>
            <a:off x="2978331" y="835804"/>
            <a:ext cx="3631475" cy="1294902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3BB5983-E4BC-46BF-938D-223C650BA006}"/>
              </a:ext>
            </a:extLst>
          </p:cNvPr>
          <p:cNvSpPr/>
          <p:nvPr/>
        </p:nvSpPr>
        <p:spPr>
          <a:xfrm>
            <a:off x="6276704" y="835804"/>
            <a:ext cx="3043645" cy="1902324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3ECA-2393-4FA8-99E3-022320E9847E}"/>
              </a:ext>
            </a:extLst>
          </p:cNvPr>
          <p:cNvSpPr txBox="1"/>
          <p:nvPr/>
        </p:nvSpPr>
        <p:spPr>
          <a:xfrm>
            <a:off x="3965946" y="5334718"/>
            <a:ext cx="29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D78D22D-BEC9-4AA6-B6C2-1CEE0DEB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7" y="2913008"/>
            <a:ext cx="5905765" cy="2311433"/>
          </a:xfrm>
          <a:prstGeom prst="rect">
            <a:avLst/>
          </a:prstGeom>
        </p:spPr>
      </p:pic>
      <p:sp>
        <p:nvSpPr>
          <p:cNvPr id="9" name="Oval Callout 7">
            <a:extLst>
              <a:ext uri="{FF2B5EF4-FFF2-40B4-BE49-F238E27FC236}">
                <a16:creationId xmlns:a16="http://schemas.microsoft.com/office/drawing/2014/main" id="{C08BC00D-FE4C-452A-B708-14FB5AF829D1}"/>
              </a:ext>
            </a:extLst>
          </p:cNvPr>
          <p:cNvSpPr/>
          <p:nvPr/>
        </p:nvSpPr>
        <p:spPr>
          <a:xfrm>
            <a:off x="7798527" y="2572682"/>
            <a:ext cx="3735976" cy="1722871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" y="4401434"/>
            <a:ext cx="693528" cy="22963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0751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1AFA-98C6-4BAE-9FF1-966977249EFD}"/>
              </a:ext>
            </a:extLst>
          </p:cNvPr>
          <p:cNvSpPr/>
          <p:nvPr/>
        </p:nvSpPr>
        <p:spPr>
          <a:xfrm>
            <a:off x="1539619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177C0-8D77-43E4-8361-BC738027329B}"/>
              </a:ext>
            </a:extLst>
          </p:cNvPr>
          <p:cNvGrpSpPr/>
          <p:nvPr/>
        </p:nvGrpSpPr>
        <p:grpSpPr>
          <a:xfrm>
            <a:off x="1399919" y="1934970"/>
            <a:ext cx="2025471" cy="570588"/>
            <a:chOff x="1296327" y="1647588"/>
            <a:chExt cx="2025471" cy="5705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0D1DA5-28B6-4DA8-8FBE-8614DEB0D82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450323-96B3-4B7D-A3B6-3E0FA456874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73BAE-39D1-4403-9AED-BF49C379EF6A}"/>
              </a:ext>
            </a:extLst>
          </p:cNvPr>
          <p:cNvGrpSpPr/>
          <p:nvPr/>
        </p:nvGrpSpPr>
        <p:grpSpPr>
          <a:xfrm>
            <a:off x="1970507" y="2641826"/>
            <a:ext cx="1147790" cy="1384995"/>
            <a:chOff x="1566470" y="2095726"/>
            <a:chExt cx="1147790" cy="13849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4B7A75-B3E8-44A4-8290-9911436DC1A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861CD-21C5-4FA5-B4AE-93CA24B0AB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DB3AF-C733-4293-99DC-BA447AB7ACB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BF6EA3-301A-44DB-87EB-90B6332B38D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1698C-D235-427E-BE89-F21E0860B5A5}"/>
              </a:ext>
            </a:extLst>
          </p:cNvPr>
          <p:cNvGrpSpPr/>
          <p:nvPr/>
        </p:nvGrpSpPr>
        <p:grpSpPr>
          <a:xfrm>
            <a:off x="4481724" y="2641826"/>
            <a:ext cx="1147790" cy="1384995"/>
            <a:chOff x="1566470" y="2095726"/>
            <a:chExt cx="1147790" cy="13849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069EC-9010-4383-84C3-AF34939B1C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43C16A-6E3B-4E9F-9B64-B5D0E807F6E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76C40-33AF-40CF-94B1-20F46955BED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ADB43A-848F-4960-BCEB-E37D1286593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689A95-5644-4AE6-8112-5FD04BF78B0B}"/>
              </a:ext>
            </a:extLst>
          </p:cNvPr>
          <p:cNvGrpSpPr/>
          <p:nvPr/>
        </p:nvGrpSpPr>
        <p:grpSpPr>
          <a:xfrm>
            <a:off x="6992942" y="2641826"/>
            <a:ext cx="1147790" cy="1384995"/>
            <a:chOff x="1566470" y="2095726"/>
            <a:chExt cx="1147790" cy="13849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E5EF86-C8B7-49BA-B781-6849280C6BA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22CFB-E1B7-4A08-85EE-FE5B11012FF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DB762-31EB-449B-9120-5E6D20564F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9B8653-05F0-4B3F-89EB-4E679D9B98C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A7EEE6-385A-42CB-B22E-DF163EE26169}"/>
              </a:ext>
            </a:extLst>
          </p:cNvPr>
          <p:cNvGrpSpPr/>
          <p:nvPr/>
        </p:nvGrpSpPr>
        <p:grpSpPr>
          <a:xfrm>
            <a:off x="9336507" y="2641826"/>
            <a:ext cx="1147790" cy="1384995"/>
            <a:chOff x="1566470" y="2095726"/>
            <a:chExt cx="1147790" cy="13849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324F4D-0DBA-4BF0-B4DE-252A5D71F9D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D2D746-1014-4448-A9D8-F2902DB35FD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1A3F80-C863-4B12-B0FE-6107863B2E9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3C7591-509F-4895-AC7F-BF7BBCBE12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EB72CF-D153-4D7E-8437-030E190267BE}"/>
              </a:ext>
            </a:extLst>
          </p:cNvPr>
          <p:cNvSpPr txBox="1"/>
          <p:nvPr/>
        </p:nvSpPr>
        <p:spPr>
          <a:xfrm>
            <a:off x="2190987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90935-815F-4A20-BCC6-1878E9972AD3}"/>
              </a:ext>
            </a:extLst>
          </p:cNvPr>
          <p:cNvSpPr txBox="1"/>
          <p:nvPr/>
        </p:nvSpPr>
        <p:spPr>
          <a:xfrm>
            <a:off x="4709496" y="37975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172128-B9FB-4563-ABF9-A530FFBA792F}"/>
              </a:ext>
            </a:extLst>
          </p:cNvPr>
          <p:cNvSpPr txBox="1"/>
          <p:nvPr/>
        </p:nvSpPr>
        <p:spPr>
          <a:xfrm>
            <a:off x="7223936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E88-9F5B-45DC-8941-7A4F40896B3B}"/>
              </a:ext>
            </a:extLst>
          </p:cNvPr>
          <p:cNvSpPr txBox="1"/>
          <p:nvPr/>
        </p:nvSpPr>
        <p:spPr>
          <a:xfrm>
            <a:off x="9583623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51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22E705-2132-4D23-8008-C6CDADD943A5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D43F2-98E4-4F2B-958A-B60337E4FC7F}"/>
              </a:ext>
            </a:extLst>
          </p:cNvPr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F94496-3485-4F84-8282-0BAB99419F0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360AED-BA45-4E1C-A797-54C95251F8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4AF4A-6695-4F08-92F4-A45ED79A3A51}"/>
              </a:ext>
            </a:extLst>
          </p:cNvPr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B63BC8-25E0-49C1-8440-09A7E471084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37EFAD-27E1-4A3F-B1BE-4BE6F3603BD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F76B1-40C6-4D31-BB72-654CB0C0F4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73DCC9-DE7A-44BC-83F2-112AD10AFAB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BB6A5-BEEE-4666-A2AB-BA6269DD656A}"/>
              </a:ext>
            </a:extLst>
          </p:cNvPr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EA19FD-098C-4560-9A03-28D1658932D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3D0128-5589-4386-8D18-597FB7A17FC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AEB503-CC2E-4266-8E36-CB61F739661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862A3D-C63C-4739-AAE3-9C0E00DFE8A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E48EC2-EA16-4AED-A78D-93268650E410}"/>
              </a:ext>
            </a:extLst>
          </p:cNvPr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02ABDB-B8B2-442F-B247-02F1D612399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09A8B7-310C-41D2-B0D9-46E87BA4127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4F58DD-01ED-41BB-8307-CE954C5B9EB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6F72C4-C38A-42C1-8C2D-EC28EF44870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3D369-CB65-4C5B-8594-60F0DDFC2470}"/>
              </a:ext>
            </a:extLst>
          </p:cNvPr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A3BD44-90A7-4FC9-B57F-C05694881FF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D1DD6-2C05-4FAA-A8F5-6AB4DBD03B2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CB26A-508C-4E8F-81CD-D96DBCFB69C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67F720-3E39-4594-BD83-389EF6BAE68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91EE9A-879F-411F-8211-26D4558E2ECC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DB356-AAD0-448B-AFF3-FFE79E2D727A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21F32-A9E9-4F1E-96B0-59642E22DC22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3E9A3-C001-4CE9-986F-1B1C8327D8B6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4F9723-A273-46A4-8907-BDB9B4E6385B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869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92680" y="302872"/>
            <a:ext cx="10417465" cy="583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766" y="1073377"/>
            <a:ext cx="8404970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>
                <a:latin typeface="HP001 4 hàng" pitchFamily="34" charset="0"/>
              </a:rPr>
              <a:t>Thứ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hai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ngày</a:t>
            </a:r>
            <a:r>
              <a:rPr lang="en-US" sz="3039" b="1" dirty="0">
                <a:latin typeface="HP001 4 hàng" pitchFamily="34" charset="0"/>
              </a:rPr>
              <a:t> 4</a:t>
            </a:r>
            <a:r>
              <a:rPr lang="en-US" sz="3039" b="1" dirty="0" smtClean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tháng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smtClean="0">
                <a:latin typeface="HP001 4 hàng" pitchFamily="34" charset="0"/>
              </a:rPr>
              <a:t>4 </a:t>
            </a:r>
            <a:r>
              <a:rPr lang="en-US" sz="3039" b="1" dirty="0" err="1">
                <a:latin typeface="HP001 4 hàng" pitchFamily="34" charset="0"/>
              </a:rPr>
              <a:t>năm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2022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365" y="1671172"/>
            <a:ext cx="2218419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latin typeface="HP001 4 hàng" pitchFamily="34" charset="0"/>
              </a:rPr>
              <a:t>Toán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475" y="2225879"/>
            <a:ext cx="7376181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60: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trong</a:t>
            </a:r>
            <a:endParaRPr lang="en-US" sz="3039" dirty="0"/>
          </a:p>
        </p:txBody>
      </p:sp>
      <p:sp>
        <p:nvSpPr>
          <p:cNvPr id="6" name="Rectangle 5"/>
          <p:cNvSpPr/>
          <p:nvPr/>
        </p:nvSpPr>
        <p:spPr>
          <a:xfrm>
            <a:off x="9287691" y="0"/>
            <a:ext cx="2904309" cy="30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4681" y="2810611"/>
            <a:ext cx="7376181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  <a:cs typeface="Times New Roman" pitchFamily="18" charset="0"/>
              </a:rPr>
              <a:t>phạm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 vi 1000</a:t>
            </a:r>
            <a:endParaRPr lang="en-US" sz="3039" dirty="0"/>
          </a:p>
        </p:txBody>
      </p:sp>
      <p:sp>
        <p:nvSpPr>
          <p:cNvPr id="10" name="TextBox 9"/>
          <p:cNvSpPr txBox="1"/>
          <p:nvPr/>
        </p:nvSpPr>
        <p:spPr>
          <a:xfrm>
            <a:off x="2199766" y="3434532"/>
            <a:ext cx="5873080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latin typeface="HP001 4 hàng" pitchFamily="34" charset="0"/>
              </a:rPr>
              <a:t>Bài</a:t>
            </a:r>
            <a:r>
              <a:rPr lang="en-US" sz="3039" b="1" dirty="0" smtClean="0">
                <a:latin typeface="HP001 4 hàng" pitchFamily="34" charset="0"/>
              </a:rPr>
              <a:t> 2: </a:t>
            </a:r>
            <a:r>
              <a:rPr lang="en-US" sz="3039" b="1" dirty="0" err="1" smtClean="0">
                <a:latin typeface="HP001 4 hàng" pitchFamily="34" charset="0"/>
              </a:rPr>
              <a:t>Đặt</a:t>
            </a:r>
            <a:r>
              <a:rPr lang="en-US" sz="3039" b="1" dirty="0" smtClean="0">
                <a:latin typeface="HP001 4 hàng" pitchFamily="34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</a:rPr>
              <a:t>tính</a:t>
            </a:r>
            <a:r>
              <a:rPr lang="en-US" sz="3039" b="1" dirty="0" smtClean="0">
                <a:latin typeface="HP001 4 hàng" pitchFamily="34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</a:rPr>
              <a:t>rồi</a:t>
            </a:r>
            <a:r>
              <a:rPr lang="en-US" sz="3039" b="1" dirty="0" smtClean="0">
                <a:latin typeface="HP001 4 hàng" pitchFamily="34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</a:rPr>
              <a:t>tính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766" y="4019264"/>
            <a:ext cx="974508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latin typeface="HP001 4 hàng" pitchFamily="34" charset="0"/>
              </a:rPr>
              <a:t>427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9766" y="4602148"/>
            <a:ext cx="974508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latin typeface="HP001 4 hàng" pitchFamily="34" charset="0"/>
              </a:rPr>
              <a:t>246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4922" y="4335198"/>
            <a:ext cx="421940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latin typeface="HP001 4 hàng" pitchFamily="34" charset="0"/>
              </a:rPr>
              <a:t>+</a:t>
            </a:r>
            <a:endParaRPr lang="en-US" sz="3039" b="1" dirty="0">
              <a:latin typeface="HP001 4 hàng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08325" y="5083795"/>
            <a:ext cx="9483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25892" y="5171968"/>
            <a:ext cx="974508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solidFill>
                  <a:srgbClr val="FF0000"/>
                </a:solidFill>
                <a:latin typeface="HP001 4 hàng" pitchFamily="34" charset="0"/>
              </a:rPr>
              <a:t>………</a:t>
            </a:r>
            <a:endParaRPr lang="en-US" sz="3039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3365" y="4017416"/>
            <a:ext cx="974508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latin typeface="HP001 4 hàng" pitchFamily="34" charset="0"/>
              </a:rPr>
              <a:t>……..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6964" y="3994557"/>
            <a:ext cx="974508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latin typeface="HP001 4 hàng" pitchFamily="34" charset="0"/>
              </a:rPr>
              <a:t>……..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0563" y="3994556"/>
            <a:ext cx="974508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latin typeface="HP001 4 hàng" pitchFamily="34" charset="0"/>
              </a:rPr>
              <a:t>……..</a:t>
            </a:r>
            <a:endParaRPr lang="en-US" sz="3039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37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0B3F5-A969-4645-987D-53B4B8D12778}"/>
              </a:ext>
            </a:extLst>
          </p:cNvPr>
          <p:cNvGrpSpPr/>
          <p:nvPr/>
        </p:nvGrpSpPr>
        <p:grpSpPr>
          <a:xfrm>
            <a:off x="2831475" y="672534"/>
            <a:ext cx="8237018" cy="1384995"/>
            <a:chOff x="1296327" y="1631456"/>
            <a:chExt cx="8237018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183E-B35F-4BDD-8A79-9D8EA155E08B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C5C162-688C-483D-A484-F2783A707A5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74B59E-E6B1-4783-8D53-F9D309ED1E17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F979F-3FEF-4FE7-9152-34B1198E26A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D3AC9B8A-6324-4C2D-87FC-BBAD9FA7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3F0E9-B121-4238-8C96-328E6F651420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856114-C809-4C71-8550-BA86658C2E68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92680" y="302872"/>
            <a:ext cx="10417465" cy="583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766" y="1071941"/>
            <a:ext cx="1786662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 3:</a:t>
            </a:r>
            <a:endParaRPr lang="en-US" sz="303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6859" y="1671155"/>
            <a:ext cx="1786662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sz="303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9766" y="2231180"/>
            <a:ext cx="7087925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…………………………………….</a:t>
            </a:r>
            <a:endParaRPr lang="en-US" sz="303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500 + 123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632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2: 652 + 300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852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3: 100 + 300 + 100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500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4: 565 + 222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787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788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878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71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5: 600 + 56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657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656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675	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655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6: 850 kg + 113 kg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963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693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936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639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696</Words>
  <Application>Microsoft Office PowerPoint</Application>
  <PresentationFormat>Widescreen</PresentationFormat>
  <Paragraphs>165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宋体</vt:lpstr>
      <vt:lpstr>Arial</vt:lpstr>
      <vt:lpstr>Arial-Rounded</vt:lpstr>
      <vt:lpstr>Calibri</vt:lpstr>
      <vt:lpstr>等线</vt:lpstr>
      <vt:lpstr>HP001 4 hàng</vt:lpstr>
      <vt:lpstr>Tahoma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</cp:lastModifiedBy>
  <cp:revision>26</cp:revision>
  <dcterms:created xsi:type="dcterms:W3CDTF">2021-07-09T06:30:31Z</dcterms:created>
  <dcterms:modified xsi:type="dcterms:W3CDTF">2022-04-04T04:12:12Z</dcterms:modified>
</cp:coreProperties>
</file>