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5"/>
  </p:notesMasterIdLst>
  <p:sldIdLst>
    <p:sldId id="256" r:id="rId5"/>
    <p:sldId id="402" r:id="rId6"/>
    <p:sldId id="268" r:id="rId7"/>
    <p:sldId id="262" r:id="rId8"/>
    <p:sldId id="260" r:id="rId9"/>
    <p:sldId id="263" r:id="rId10"/>
    <p:sldId id="403" r:id="rId11"/>
    <p:sldId id="266" r:id="rId12"/>
    <p:sldId id="267" r:id="rId13"/>
    <p:sldId id="322" r:id="rId14"/>
    <p:sldId id="258" r:id="rId15"/>
    <p:sldId id="404" r:id="rId16"/>
    <p:sldId id="259" r:id="rId17"/>
    <p:sldId id="257" r:id="rId18"/>
    <p:sldId id="353" r:id="rId19"/>
    <p:sldId id="393" r:id="rId20"/>
    <p:sldId id="356" r:id="rId21"/>
    <p:sldId id="355" r:id="rId22"/>
    <p:sldId id="394" r:id="rId23"/>
    <p:sldId id="395" r:id="rId24"/>
    <p:sldId id="396" r:id="rId25"/>
    <p:sldId id="397" r:id="rId26"/>
    <p:sldId id="265" r:id="rId27"/>
    <p:sldId id="327" r:id="rId28"/>
    <p:sldId id="358" r:id="rId29"/>
    <p:sldId id="398" r:id="rId30"/>
    <p:sldId id="399" r:id="rId31"/>
    <p:sldId id="312" r:id="rId32"/>
    <p:sldId id="330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290929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5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2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9.gif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431074" y="1283425"/>
            <a:ext cx="1145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0AE86-0C43-47C1-A33E-3158DC80976D}"/>
              </a:ext>
            </a:extLst>
          </p:cNvPr>
          <p:cNvSpPr txBox="1"/>
          <p:nvPr/>
        </p:nvSpPr>
        <p:spPr>
          <a:xfrm>
            <a:off x="1645921" y="2381648"/>
            <a:ext cx="2450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smtClean="0">
                <a:solidFill>
                  <a:schemeClr val="bg1"/>
                </a:solidFill>
              </a:rPr>
              <a:t>19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hai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4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4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Tiếng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Việt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2349" y="2212816"/>
            <a:ext cx="7376181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19: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Cảm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ơn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anh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h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à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m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ã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7919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008474" y="1112014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err="1">
                <a:latin typeface="+mj-lt"/>
              </a:rPr>
              <a:t>Dê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rủ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cún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rừng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chơi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khi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về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bị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đường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Gặp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cô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hươu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dê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hỏi</a:t>
            </a:r>
            <a:r>
              <a:rPr lang="en-US" sz="27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700" dirty="0" err="1">
                <a:latin typeface="+mj-lt"/>
              </a:rPr>
              <a:t>Cô</a:t>
            </a:r>
            <a:r>
              <a:rPr lang="en-US" sz="2700" dirty="0">
                <a:latin typeface="+mj-lt"/>
              </a:rPr>
              <a:t> kia, </a:t>
            </a:r>
            <a:r>
              <a:rPr lang="en-US" sz="2700" dirty="0" err="1">
                <a:latin typeface="+mj-lt"/>
              </a:rPr>
              <a:t>về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làng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lối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nào</a:t>
            </a:r>
            <a:r>
              <a:rPr lang="en-US" sz="27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700" dirty="0" err="1">
                <a:latin typeface="+mj-lt"/>
              </a:rPr>
              <a:t>Không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biết</a:t>
            </a:r>
            <a:r>
              <a:rPr lang="en-US" sz="2700" dirty="0">
                <a:latin typeface="+mj-lt"/>
              </a:rPr>
              <a:t>. – </a:t>
            </a:r>
            <a:r>
              <a:rPr lang="en-US" sz="2700" dirty="0" err="1">
                <a:latin typeface="+mj-lt"/>
              </a:rPr>
              <a:t>Hươu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lắc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đầu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bỏ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đi</a:t>
            </a:r>
            <a:r>
              <a:rPr lang="en-US" sz="27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700" dirty="0" err="1">
                <a:latin typeface="+mj-lt"/>
              </a:rPr>
              <a:t>Đi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tiếp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tới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con </a:t>
            </a:r>
            <a:r>
              <a:rPr lang="en-US" sz="2700" dirty="0" err="1">
                <a:latin typeface="+mj-lt"/>
              </a:rPr>
              <a:t>sông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thấy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mã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dê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nói</a:t>
            </a:r>
            <a:r>
              <a:rPr lang="en-US" sz="27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700" dirty="0" err="1">
                <a:latin typeface="+mj-lt"/>
              </a:rPr>
              <a:t>Bọn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tôi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muốn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về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làng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hãy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đưa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bọn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tôi</a:t>
            </a:r>
            <a:r>
              <a:rPr lang="en-US" sz="2700" dirty="0">
                <a:latin typeface="+mj-lt"/>
              </a:rPr>
              <a:t> qua </a:t>
            </a:r>
            <a:r>
              <a:rPr lang="en-US" sz="2700" dirty="0" err="1">
                <a:latin typeface="+mj-lt"/>
              </a:rPr>
              <a:t>sông</a:t>
            </a:r>
            <a:r>
              <a:rPr lang="en-US" sz="27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700" dirty="0" err="1">
                <a:latin typeface="+mj-lt"/>
              </a:rPr>
              <a:t>Hà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mã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phật</a:t>
            </a:r>
            <a:r>
              <a:rPr lang="en-US" sz="2700" dirty="0">
                <a:latin typeface="+mj-lt"/>
              </a:rPr>
              <a:t> ý, </a:t>
            </a:r>
            <a:r>
              <a:rPr lang="en-US" sz="2700" dirty="0" err="1">
                <a:latin typeface="+mj-lt"/>
              </a:rPr>
              <a:t>định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bỏ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đi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Thấy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vậy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cún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nói</a:t>
            </a:r>
            <a:r>
              <a:rPr lang="en-US" sz="27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700" dirty="0" err="1">
                <a:latin typeface="+mj-lt"/>
              </a:rPr>
              <a:t>Chào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mã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giúp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bọn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qua </a:t>
            </a:r>
            <a:r>
              <a:rPr lang="en-US" sz="2700" dirty="0" err="1">
                <a:latin typeface="+mj-lt"/>
              </a:rPr>
              <a:t>sông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được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không</a:t>
            </a:r>
            <a:r>
              <a:rPr lang="en-US" sz="27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500" dirty="0">
                <a:latin typeface="+mj-lt"/>
              </a:rPr>
              <a:t>Đượ</a:t>
            </a:r>
            <a:r>
              <a:rPr lang="en-US" sz="2500" dirty="0">
                <a:latin typeface="+mj-lt"/>
              </a:rPr>
              <a:t>c </a:t>
            </a:r>
            <a:r>
              <a:rPr lang="en-US" sz="2500" dirty="0" err="1">
                <a:latin typeface="+mj-lt"/>
              </a:rPr>
              <a:t>chứ</a:t>
            </a:r>
            <a:r>
              <a:rPr lang="en-US" sz="2500" dirty="0">
                <a:latin typeface="+mj-lt"/>
              </a:rPr>
              <a:t>! </a:t>
            </a:r>
            <a:r>
              <a:rPr lang="en-US" sz="2500" dirty="0" err="1">
                <a:latin typeface="+mj-lt"/>
              </a:rPr>
              <a:t>Em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ngoan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quá</a:t>
            </a:r>
            <a:r>
              <a:rPr lang="en-US" sz="2500" dirty="0">
                <a:latin typeface="+mj-lt"/>
              </a:rPr>
              <a:t>! – </a:t>
            </a:r>
            <a:r>
              <a:rPr lang="en-US" sz="2500" dirty="0" err="1">
                <a:latin typeface="+mj-lt"/>
              </a:rPr>
              <a:t>Hà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mã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vui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vẻ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endParaRPr lang="en-US" sz="25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latin typeface="+mj-lt"/>
              </a:rPr>
              <a:t>Cảm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ơn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anh</a:t>
            </a:r>
            <a:r>
              <a:rPr lang="en-US" sz="2500" dirty="0">
                <a:latin typeface="+mj-lt"/>
              </a:rPr>
              <a:t>! – </a:t>
            </a:r>
            <a:r>
              <a:rPr lang="en-US" sz="2500" dirty="0" err="1">
                <a:latin typeface="+mj-lt"/>
              </a:rPr>
              <a:t>Cún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đáp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rồi</a:t>
            </a:r>
            <a:r>
              <a:rPr lang="en-US" sz="2500" dirty="0">
                <a:latin typeface="+mj-lt"/>
              </a:rPr>
              <a:t> quay sang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nhỏ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với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latin typeface="+mj-lt"/>
              </a:rPr>
              <a:t>Cậu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quên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lời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cô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dặn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rồi</a:t>
            </a:r>
            <a:r>
              <a:rPr lang="en-US" sz="2500" dirty="0">
                <a:latin typeface="+mj-lt"/>
              </a:rPr>
              <a:t> à? </a:t>
            </a:r>
            <a:r>
              <a:rPr lang="en-US" sz="2500" dirty="0" err="1">
                <a:latin typeface="+mj-lt"/>
              </a:rPr>
              <a:t>Muốn</a:t>
            </a:r>
            <a:r>
              <a:rPr lang="en-US" sz="2500" dirty="0">
                <a:latin typeface="+mj-lt"/>
              </a:rPr>
              <a:t> ai </a:t>
            </a:r>
            <a:r>
              <a:rPr lang="en-US" sz="2500" dirty="0" err="1">
                <a:latin typeface="+mj-lt"/>
              </a:rPr>
              <a:t>đó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giúp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phải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hỏi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một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cách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lịch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sự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còn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khi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họ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giúp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mình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phải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“</a:t>
            </a:r>
            <a:r>
              <a:rPr lang="en-US" sz="2500" dirty="0" err="1">
                <a:latin typeface="+mj-lt"/>
              </a:rPr>
              <a:t>cảm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ơn</a:t>
            </a:r>
            <a:r>
              <a:rPr lang="en-US" sz="25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 con </a:t>
            </a:r>
            <a:r>
              <a:rPr lang="en-US" sz="2500" dirty="0" err="1">
                <a:latin typeface="+mj-lt"/>
              </a:rPr>
              <a:t>hơi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xấu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hổ</a:t>
            </a:r>
            <a:r>
              <a:rPr lang="en-US" sz="2500" dirty="0">
                <a:latin typeface="+mj-lt"/>
              </a:rPr>
              <a:t>. Sang </a:t>
            </a:r>
            <a:r>
              <a:rPr lang="en-US" sz="2500" dirty="0" err="1">
                <a:latin typeface="+mj-lt"/>
              </a:rPr>
              <a:t>bên</a:t>
            </a:r>
            <a:r>
              <a:rPr lang="en-US" sz="2500" dirty="0">
                <a:latin typeface="+mj-lt"/>
              </a:rPr>
              <a:t> kia </a:t>
            </a:r>
            <a:r>
              <a:rPr lang="en-US" sz="2500" dirty="0" err="1">
                <a:latin typeface="+mj-lt"/>
              </a:rPr>
              <a:t>sông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với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mã</a:t>
            </a:r>
            <a:r>
              <a:rPr lang="en-US" sz="2500" dirty="0">
                <a:latin typeface="+mj-lt"/>
              </a:rPr>
              <a:t>:</a:t>
            </a:r>
          </a:p>
          <a:p>
            <a:endParaRPr lang="en-US" sz="25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sai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xin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mỉm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tốt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Giờ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theo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</a:p>
          <a:p>
            <a:endParaRPr lang="en-US" sz="2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6960524" y="274793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B6B65-1485-406B-A562-12365F796329}"/>
              </a:ext>
            </a:extLst>
          </p:cNvPr>
          <p:cNvCxnSpPr/>
          <p:nvPr/>
        </p:nvCxnSpPr>
        <p:spPr>
          <a:xfrm flipH="1">
            <a:off x="6474429" y="266868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FF4D26-062F-482A-A5CD-A5D4B8D8320C}"/>
              </a:ext>
            </a:extLst>
          </p:cNvPr>
          <p:cNvCxnSpPr/>
          <p:nvPr/>
        </p:nvCxnSpPr>
        <p:spPr>
          <a:xfrm flipH="1">
            <a:off x="5545996" y="333390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910908" y="389587"/>
            <a:ext cx="3619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00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</a:rPr>
              <a:t>ĐỌC</a:t>
            </a:r>
            <a:r>
              <a:rPr lang="en-US" sz="2400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2942292" y="3715756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478422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62782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500" dirty="0">
                <a:latin typeface="+mj-lt"/>
              </a:rPr>
              <a:t>Đượ</a:t>
            </a:r>
            <a:r>
              <a:rPr lang="en-US" sz="2500" dirty="0">
                <a:latin typeface="+mj-lt"/>
              </a:rPr>
              <a:t>c </a:t>
            </a:r>
            <a:r>
              <a:rPr lang="en-US" sz="2500" dirty="0" err="1">
                <a:latin typeface="+mj-lt"/>
              </a:rPr>
              <a:t>chứ</a:t>
            </a:r>
            <a:r>
              <a:rPr lang="en-US" sz="2500" dirty="0">
                <a:latin typeface="+mj-lt"/>
              </a:rPr>
              <a:t>! </a:t>
            </a:r>
            <a:r>
              <a:rPr lang="en-US" sz="2500" dirty="0" err="1">
                <a:latin typeface="+mj-lt"/>
              </a:rPr>
              <a:t>Em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ngoan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quá</a:t>
            </a:r>
            <a:r>
              <a:rPr lang="en-US" sz="2500" dirty="0">
                <a:latin typeface="+mj-lt"/>
              </a:rPr>
              <a:t>! – </a:t>
            </a:r>
            <a:r>
              <a:rPr lang="en-US" sz="2500" dirty="0" err="1">
                <a:latin typeface="+mj-lt"/>
              </a:rPr>
              <a:t>Hà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mã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vui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vẻ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endParaRPr lang="en-US" sz="25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latin typeface="+mj-lt"/>
              </a:rPr>
              <a:t>Cảm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ơn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anh</a:t>
            </a:r>
            <a:r>
              <a:rPr lang="en-US" sz="2500" dirty="0">
                <a:latin typeface="+mj-lt"/>
              </a:rPr>
              <a:t>! – </a:t>
            </a:r>
            <a:r>
              <a:rPr lang="en-US" sz="2500" dirty="0" err="1">
                <a:latin typeface="+mj-lt"/>
              </a:rPr>
              <a:t>Cún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đáp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rồi</a:t>
            </a:r>
            <a:r>
              <a:rPr lang="en-US" sz="2500" dirty="0">
                <a:latin typeface="+mj-lt"/>
              </a:rPr>
              <a:t> quay sang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nhỏ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với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latin typeface="+mj-lt"/>
              </a:rPr>
              <a:t>Cậu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quên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lời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cô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dặn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rồi</a:t>
            </a:r>
            <a:r>
              <a:rPr lang="en-US" sz="2500" dirty="0">
                <a:latin typeface="+mj-lt"/>
              </a:rPr>
              <a:t> à? </a:t>
            </a:r>
            <a:r>
              <a:rPr lang="en-US" sz="2500" dirty="0" err="1">
                <a:latin typeface="+mj-lt"/>
              </a:rPr>
              <a:t>Muốn</a:t>
            </a:r>
            <a:r>
              <a:rPr lang="en-US" sz="2500" dirty="0">
                <a:latin typeface="+mj-lt"/>
              </a:rPr>
              <a:t> ai </a:t>
            </a:r>
            <a:r>
              <a:rPr lang="en-US" sz="2500" dirty="0" err="1">
                <a:latin typeface="+mj-lt"/>
              </a:rPr>
              <a:t>đó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giúp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phải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hỏi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một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cách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lịch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sự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còn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khi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họ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giúp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mình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phải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“</a:t>
            </a:r>
            <a:r>
              <a:rPr lang="en-US" sz="2500" dirty="0" err="1">
                <a:latin typeface="+mj-lt"/>
              </a:rPr>
              <a:t>cảm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ơn</a:t>
            </a:r>
            <a:r>
              <a:rPr lang="en-US" sz="25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 con </a:t>
            </a:r>
            <a:r>
              <a:rPr lang="en-US" sz="2500" dirty="0" err="1">
                <a:latin typeface="+mj-lt"/>
              </a:rPr>
              <a:t>hơi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xấu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hổ</a:t>
            </a:r>
            <a:r>
              <a:rPr lang="en-US" sz="2500" dirty="0">
                <a:latin typeface="+mj-lt"/>
              </a:rPr>
              <a:t>. Sang </a:t>
            </a:r>
            <a:r>
              <a:rPr lang="en-US" sz="2500" dirty="0" err="1">
                <a:latin typeface="+mj-lt"/>
              </a:rPr>
              <a:t>bên</a:t>
            </a:r>
            <a:r>
              <a:rPr lang="en-US" sz="2500" dirty="0">
                <a:latin typeface="+mj-lt"/>
              </a:rPr>
              <a:t> kia </a:t>
            </a:r>
            <a:r>
              <a:rPr lang="en-US" sz="2500" dirty="0" err="1">
                <a:latin typeface="+mj-lt"/>
              </a:rPr>
              <a:t>sông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với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mã</a:t>
            </a:r>
            <a:r>
              <a:rPr lang="en-US" sz="2500" dirty="0">
                <a:latin typeface="+mj-lt"/>
              </a:rPr>
              <a:t>:</a:t>
            </a:r>
          </a:p>
          <a:p>
            <a:endParaRPr lang="en-US" sz="25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sai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xin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mỉm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tốt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Giờ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theo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</a:p>
          <a:p>
            <a:endParaRPr lang="en-US" sz="2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11244"/>
            <a:ext cx="739121" cy="632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687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21729" y="1257469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340500"/>
          </a:xfrm>
          <a:custGeom>
            <a:avLst/>
            <a:gdLst>
              <a:gd name="connsiteX0" fmla="*/ 0 w 11887200"/>
              <a:gd name="connsiteY0" fmla="*/ 0 h 6340500"/>
              <a:gd name="connsiteX1" fmla="*/ 237744 w 11887200"/>
              <a:gd name="connsiteY1" fmla="*/ 0 h 6340500"/>
              <a:gd name="connsiteX2" fmla="*/ 475488 w 11887200"/>
              <a:gd name="connsiteY2" fmla="*/ 0 h 6340500"/>
              <a:gd name="connsiteX3" fmla="*/ 1188720 w 11887200"/>
              <a:gd name="connsiteY3" fmla="*/ 0 h 6340500"/>
              <a:gd name="connsiteX4" fmla="*/ 2020824 w 11887200"/>
              <a:gd name="connsiteY4" fmla="*/ 0 h 6340500"/>
              <a:gd name="connsiteX5" fmla="*/ 2615184 w 11887200"/>
              <a:gd name="connsiteY5" fmla="*/ 0 h 6340500"/>
              <a:gd name="connsiteX6" fmla="*/ 3447288 w 11887200"/>
              <a:gd name="connsiteY6" fmla="*/ 0 h 6340500"/>
              <a:gd name="connsiteX7" fmla="*/ 4279392 w 11887200"/>
              <a:gd name="connsiteY7" fmla="*/ 0 h 6340500"/>
              <a:gd name="connsiteX8" fmla="*/ 4636008 w 11887200"/>
              <a:gd name="connsiteY8" fmla="*/ 0 h 6340500"/>
              <a:gd name="connsiteX9" fmla="*/ 5468112 w 11887200"/>
              <a:gd name="connsiteY9" fmla="*/ 0 h 6340500"/>
              <a:gd name="connsiteX10" fmla="*/ 6181344 w 11887200"/>
              <a:gd name="connsiteY10" fmla="*/ 0 h 6340500"/>
              <a:gd name="connsiteX11" fmla="*/ 6894576 w 11887200"/>
              <a:gd name="connsiteY11" fmla="*/ 0 h 6340500"/>
              <a:gd name="connsiteX12" fmla="*/ 7726680 w 11887200"/>
              <a:gd name="connsiteY12" fmla="*/ 0 h 6340500"/>
              <a:gd name="connsiteX13" fmla="*/ 8202168 w 11887200"/>
              <a:gd name="connsiteY13" fmla="*/ 0 h 6340500"/>
              <a:gd name="connsiteX14" fmla="*/ 8796528 w 11887200"/>
              <a:gd name="connsiteY14" fmla="*/ 0 h 6340500"/>
              <a:gd name="connsiteX15" fmla="*/ 9390888 w 11887200"/>
              <a:gd name="connsiteY15" fmla="*/ 0 h 6340500"/>
              <a:gd name="connsiteX16" fmla="*/ 9747504 w 11887200"/>
              <a:gd name="connsiteY16" fmla="*/ 0 h 6340500"/>
              <a:gd name="connsiteX17" fmla="*/ 10579608 w 11887200"/>
              <a:gd name="connsiteY17" fmla="*/ 0 h 6340500"/>
              <a:gd name="connsiteX18" fmla="*/ 11055096 w 11887200"/>
              <a:gd name="connsiteY18" fmla="*/ 0 h 6340500"/>
              <a:gd name="connsiteX19" fmla="*/ 11887200 w 11887200"/>
              <a:gd name="connsiteY19" fmla="*/ 0 h 6340500"/>
              <a:gd name="connsiteX20" fmla="*/ 11887200 w 11887200"/>
              <a:gd name="connsiteY20" fmla="*/ 703219 h 6340500"/>
              <a:gd name="connsiteX21" fmla="*/ 11887200 w 11887200"/>
              <a:gd name="connsiteY21" fmla="*/ 1279628 h 6340500"/>
              <a:gd name="connsiteX22" fmla="*/ 11887200 w 11887200"/>
              <a:gd name="connsiteY22" fmla="*/ 1729227 h 6340500"/>
              <a:gd name="connsiteX23" fmla="*/ 11887200 w 11887200"/>
              <a:gd name="connsiteY23" fmla="*/ 2178826 h 6340500"/>
              <a:gd name="connsiteX24" fmla="*/ 11887200 w 11887200"/>
              <a:gd name="connsiteY24" fmla="*/ 2818640 h 6340500"/>
              <a:gd name="connsiteX25" fmla="*/ 11887200 w 11887200"/>
              <a:gd name="connsiteY25" fmla="*/ 3204835 h 6340500"/>
              <a:gd name="connsiteX26" fmla="*/ 11887200 w 11887200"/>
              <a:gd name="connsiteY26" fmla="*/ 3908054 h 6340500"/>
              <a:gd name="connsiteX27" fmla="*/ 11887200 w 11887200"/>
              <a:gd name="connsiteY27" fmla="*/ 4484463 h 6340500"/>
              <a:gd name="connsiteX28" fmla="*/ 11887200 w 11887200"/>
              <a:gd name="connsiteY28" fmla="*/ 4934062 h 6340500"/>
              <a:gd name="connsiteX29" fmla="*/ 11887200 w 11887200"/>
              <a:gd name="connsiteY29" fmla="*/ 5320256 h 6340500"/>
              <a:gd name="connsiteX30" fmla="*/ 11887200 w 11887200"/>
              <a:gd name="connsiteY30" fmla="*/ 6340500 h 6340500"/>
              <a:gd name="connsiteX31" fmla="*/ 11649456 w 11887200"/>
              <a:gd name="connsiteY31" fmla="*/ 6340500 h 6340500"/>
              <a:gd name="connsiteX32" fmla="*/ 11292840 w 11887200"/>
              <a:gd name="connsiteY32" fmla="*/ 6340500 h 6340500"/>
              <a:gd name="connsiteX33" fmla="*/ 10817352 w 11887200"/>
              <a:gd name="connsiteY33" fmla="*/ 6340500 h 6340500"/>
              <a:gd name="connsiteX34" fmla="*/ 9985248 w 11887200"/>
              <a:gd name="connsiteY34" fmla="*/ 6340500 h 6340500"/>
              <a:gd name="connsiteX35" fmla="*/ 9390888 w 11887200"/>
              <a:gd name="connsiteY35" fmla="*/ 6340500 h 6340500"/>
              <a:gd name="connsiteX36" fmla="*/ 8915400 w 11887200"/>
              <a:gd name="connsiteY36" fmla="*/ 6340500 h 6340500"/>
              <a:gd name="connsiteX37" fmla="*/ 8558784 w 11887200"/>
              <a:gd name="connsiteY37" fmla="*/ 6340500 h 6340500"/>
              <a:gd name="connsiteX38" fmla="*/ 8083296 w 11887200"/>
              <a:gd name="connsiteY38" fmla="*/ 6340500 h 6340500"/>
              <a:gd name="connsiteX39" fmla="*/ 7607808 w 11887200"/>
              <a:gd name="connsiteY39" fmla="*/ 6340500 h 6340500"/>
              <a:gd name="connsiteX40" fmla="*/ 6894576 w 11887200"/>
              <a:gd name="connsiteY40" fmla="*/ 6340500 h 6340500"/>
              <a:gd name="connsiteX41" fmla="*/ 6419088 w 11887200"/>
              <a:gd name="connsiteY41" fmla="*/ 6340500 h 6340500"/>
              <a:gd name="connsiteX42" fmla="*/ 5705856 w 11887200"/>
              <a:gd name="connsiteY42" fmla="*/ 6340500 h 6340500"/>
              <a:gd name="connsiteX43" fmla="*/ 5468112 w 11887200"/>
              <a:gd name="connsiteY43" fmla="*/ 6340500 h 6340500"/>
              <a:gd name="connsiteX44" fmla="*/ 4636008 w 11887200"/>
              <a:gd name="connsiteY44" fmla="*/ 6340500 h 6340500"/>
              <a:gd name="connsiteX45" fmla="*/ 4279392 w 11887200"/>
              <a:gd name="connsiteY45" fmla="*/ 6340500 h 6340500"/>
              <a:gd name="connsiteX46" fmla="*/ 3685032 w 11887200"/>
              <a:gd name="connsiteY46" fmla="*/ 6340500 h 6340500"/>
              <a:gd name="connsiteX47" fmla="*/ 3209544 w 11887200"/>
              <a:gd name="connsiteY47" fmla="*/ 6340500 h 6340500"/>
              <a:gd name="connsiteX48" fmla="*/ 2615184 w 11887200"/>
              <a:gd name="connsiteY48" fmla="*/ 6340500 h 6340500"/>
              <a:gd name="connsiteX49" fmla="*/ 1783080 w 11887200"/>
              <a:gd name="connsiteY49" fmla="*/ 6340500 h 6340500"/>
              <a:gd name="connsiteX50" fmla="*/ 1426464 w 11887200"/>
              <a:gd name="connsiteY50" fmla="*/ 6340500 h 6340500"/>
              <a:gd name="connsiteX51" fmla="*/ 950976 w 11887200"/>
              <a:gd name="connsiteY51" fmla="*/ 6340500 h 6340500"/>
              <a:gd name="connsiteX52" fmla="*/ 713232 w 11887200"/>
              <a:gd name="connsiteY52" fmla="*/ 6340500 h 6340500"/>
              <a:gd name="connsiteX53" fmla="*/ 0 w 11887200"/>
              <a:gd name="connsiteY53" fmla="*/ 6340500 h 6340500"/>
              <a:gd name="connsiteX54" fmla="*/ 0 w 11887200"/>
              <a:gd name="connsiteY54" fmla="*/ 5700686 h 6340500"/>
              <a:gd name="connsiteX55" fmla="*/ 0 w 11887200"/>
              <a:gd name="connsiteY55" fmla="*/ 5251087 h 6340500"/>
              <a:gd name="connsiteX56" fmla="*/ 0 w 11887200"/>
              <a:gd name="connsiteY56" fmla="*/ 4864893 h 6340500"/>
              <a:gd name="connsiteX57" fmla="*/ 0 w 11887200"/>
              <a:gd name="connsiteY57" fmla="*/ 4415294 h 6340500"/>
              <a:gd name="connsiteX58" fmla="*/ 0 w 11887200"/>
              <a:gd name="connsiteY58" fmla="*/ 3775480 h 6340500"/>
              <a:gd name="connsiteX59" fmla="*/ 0 w 11887200"/>
              <a:gd name="connsiteY59" fmla="*/ 3389285 h 6340500"/>
              <a:gd name="connsiteX60" fmla="*/ 0 w 11887200"/>
              <a:gd name="connsiteY60" fmla="*/ 2749471 h 6340500"/>
              <a:gd name="connsiteX61" fmla="*/ 0 w 11887200"/>
              <a:gd name="connsiteY61" fmla="*/ 2363277 h 6340500"/>
              <a:gd name="connsiteX62" fmla="*/ 0 w 11887200"/>
              <a:gd name="connsiteY62" fmla="*/ 1723463 h 6340500"/>
              <a:gd name="connsiteX63" fmla="*/ 0 w 11887200"/>
              <a:gd name="connsiteY63" fmla="*/ 1210459 h 6340500"/>
              <a:gd name="connsiteX64" fmla="*/ 0 w 11887200"/>
              <a:gd name="connsiteY64" fmla="*/ 634050 h 6340500"/>
              <a:gd name="connsiteX65" fmla="*/ 0 w 11887200"/>
              <a:gd name="connsiteY65" fmla="*/ 0 h 63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340500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51268" y="314002"/>
                  <a:pt x="11866665" y="420135"/>
                  <a:pt x="11887200" y="703219"/>
                </a:cubicBezTo>
                <a:cubicBezTo>
                  <a:pt x="11907735" y="986303"/>
                  <a:pt x="11867095" y="1053994"/>
                  <a:pt x="11887200" y="1279628"/>
                </a:cubicBezTo>
                <a:cubicBezTo>
                  <a:pt x="11907305" y="1505262"/>
                  <a:pt x="11865044" y="1622254"/>
                  <a:pt x="11887200" y="1729227"/>
                </a:cubicBezTo>
                <a:cubicBezTo>
                  <a:pt x="11909356" y="1836200"/>
                  <a:pt x="11848148" y="1955391"/>
                  <a:pt x="11887200" y="2178826"/>
                </a:cubicBezTo>
                <a:cubicBezTo>
                  <a:pt x="11926252" y="2402261"/>
                  <a:pt x="11857422" y="2591478"/>
                  <a:pt x="11887200" y="2818640"/>
                </a:cubicBezTo>
                <a:cubicBezTo>
                  <a:pt x="11916978" y="3045802"/>
                  <a:pt x="11850878" y="3126732"/>
                  <a:pt x="11887200" y="3204835"/>
                </a:cubicBezTo>
                <a:cubicBezTo>
                  <a:pt x="11923522" y="3282939"/>
                  <a:pt x="11858644" y="3722510"/>
                  <a:pt x="11887200" y="3908054"/>
                </a:cubicBezTo>
                <a:cubicBezTo>
                  <a:pt x="11915756" y="4093598"/>
                  <a:pt x="11843015" y="4204921"/>
                  <a:pt x="11887200" y="4484463"/>
                </a:cubicBezTo>
                <a:cubicBezTo>
                  <a:pt x="11931385" y="4764005"/>
                  <a:pt x="11887174" y="4836366"/>
                  <a:pt x="11887200" y="4934062"/>
                </a:cubicBezTo>
                <a:cubicBezTo>
                  <a:pt x="11887226" y="5031758"/>
                  <a:pt x="11880694" y="5145195"/>
                  <a:pt x="11887200" y="5320256"/>
                </a:cubicBezTo>
                <a:cubicBezTo>
                  <a:pt x="11893706" y="5495317"/>
                  <a:pt x="11886230" y="5991218"/>
                  <a:pt x="11887200" y="6340500"/>
                </a:cubicBezTo>
                <a:cubicBezTo>
                  <a:pt x="11831443" y="6359516"/>
                  <a:pt x="11745096" y="6336908"/>
                  <a:pt x="11649456" y="6340500"/>
                </a:cubicBezTo>
                <a:cubicBezTo>
                  <a:pt x="11553816" y="6344092"/>
                  <a:pt x="11462882" y="6324643"/>
                  <a:pt x="11292840" y="6340500"/>
                </a:cubicBezTo>
                <a:cubicBezTo>
                  <a:pt x="11122798" y="6356357"/>
                  <a:pt x="10914513" y="6328109"/>
                  <a:pt x="10817352" y="6340500"/>
                </a:cubicBezTo>
                <a:cubicBezTo>
                  <a:pt x="10720191" y="6352891"/>
                  <a:pt x="10261345" y="6291131"/>
                  <a:pt x="9985248" y="6340500"/>
                </a:cubicBezTo>
                <a:cubicBezTo>
                  <a:pt x="9709151" y="6389869"/>
                  <a:pt x="9589122" y="6307864"/>
                  <a:pt x="9390888" y="6340500"/>
                </a:cubicBezTo>
                <a:cubicBezTo>
                  <a:pt x="9192654" y="6373136"/>
                  <a:pt x="9145782" y="6327919"/>
                  <a:pt x="8915400" y="6340500"/>
                </a:cubicBezTo>
                <a:cubicBezTo>
                  <a:pt x="8685018" y="6353081"/>
                  <a:pt x="8706145" y="6324662"/>
                  <a:pt x="8558784" y="6340500"/>
                </a:cubicBezTo>
                <a:cubicBezTo>
                  <a:pt x="8411423" y="6356338"/>
                  <a:pt x="8287365" y="6327084"/>
                  <a:pt x="8083296" y="6340500"/>
                </a:cubicBezTo>
                <a:cubicBezTo>
                  <a:pt x="7879227" y="6353916"/>
                  <a:pt x="7785008" y="6286857"/>
                  <a:pt x="7607808" y="6340500"/>
                </a:cubicBezTo>
                <a:cubicBezTo>
                  <a:pt x="7430608" y="6394143"/>
                  <a:pt x="7162610" y="6314941"/>
                  <a:pt x="6894576" y="6340500"/>
                </a:cubicBezTo>
                <a:cubicBezTo>
                  <a:pt x="6626542" y="6366059"/>
                  <a:pt x="6569291" y="6321810"/>
                  <a:pt x="6419088" y="6340500"/>
                </a:cubicBezTo>
                <a:cubicBezTo>
                  <a:pt x="6268885" y="6359190"/>
                  <a:pt x="5865370" y="6264553"/>
                  <a:pt x="5705856" y="6340500"/>
                </a:cubicBezTo>
                <a:cubicBezTo>
                  <a:pt x="5546342" y="6416447"/>
                  <a:pt x="5517640" y="6338146"/>
                  <a:pt x="5468112" y="6340500"/>
                </a:cubicBezTo>
                <a:cubicBezTo>
                  <a:pt x="5418584" y="6342854"/>
                  <a:pt x="4925500" y="6312956"/>
                  <a:pt x="4636008" y="6340500"/>
                </a:cubicBezTo>
                <a:cubicBezTo>
                  <a:pt x="4346516" y="6368044"/>
                  <a:pt x="4452489" y="6340415"/>
                  <a:pt x="4279392" y="6340500"/>
                </a:cubicBezTo>
                <a:cubicBezTo>
                  <a:pt x="4106295" y="6340585"/>
                  <a:pt x="3910299" y="6302694"/>
                  <a:pt x="3685032" y="6340500"/>
                </a:cubicBezTo>
                <a:cubicBezTo>
                  <a:pt x="3459765" y="6378306"/>
                  <a:pt x="3429398" y="6312867"/>
                  <a:pt x="3209544" y="6340500"/>
                </a:cubicBezTo>
                <a:cubicBezTo>
                  <a:pt x="2989690" y="6368133"/>
                  <a:pt x="2803749" y="6271796"/>
                  <a:pt x="2615184" y="6340500"/>
                </a:cubicBezTo>
                <a:cubicBezTo>
                  <a:pt x="2426619" y="6409204"/>
                  <a:pt x="1950148" y="6272111"/>
                  <a:pt x="1783080" y="6340500"/>
                </a:cubicBezTo>
                <a:cubicBezTo>
                  <a:pt x="1616012" y="6408889"/>
                  <a:pt x="1537761" y="6321830"/>
                  <a:pt x="1426464" y="6340500"/>
                </a:cubicBezTo>
                <a:cubicBezTo>
                  <a:pt x="1315167" y="6359170"/>
                  <a:pt x="1127184" y="6331623"/>
                  <a:pt x="950976" y="6340500"/>
                </a:cubicBezTo>
                <a:cubicBezTo>
                  <a:pt x="774768" y="6349377"/>
                  <a:pt x="764957" y="6324597"/>
                  <a:pt x="713232" y="6340500"/>
                </a:cubicBezTo>
                <a:cubicBezTo>
                  <a:pt x="661507" y="6356403"/>
                  <a:pt x="273064" y="6299228"/>
                  <a:pt x="0" y="6340500"/>
                </a:cubicBezTo>
                <a:cubicBezTo>
                  <a:pt x="-40423" y="6150667"/>
                  <a:pt x="16281" y="5921636"/>
                  <a:pt x="0" y="5700686"/>
                </a:cubicBezTo>
                <a:cubicBezTo>
                  <a:pt x="-16281" y="5479736"/>
                  <a:pt x="19120" y="5362566"/>
                  <a:pt x="0" y="5251087"/>
                </a:cubicBezTo>
                <a:cubicBezTo>
                  <a:pt x="-19120" y="5139608"/>
                  <a:pt x="32722" y="5007048"/>
                  <a:pt x="0" y="4864893"/>
                </a:cubicBezTo>
                <a:cubicBezTo>
                  <a:pt x="-32722" y="4722738"/>
                  <a:pt x="3980" y="4621475"/>
                  <a:pt x="0" y="4415294"/>
                </a:cubicBezTo>
                <a:cubicBezTo>
                  <a:pt x="-3980" y="4209113"/>
                  <a:pt x="68549" y="4035227"/>
                  <a:pt x="0" y="3775480"/>
                </a:cubicBezTo>
                <a:cubicBezTo>
                  <a:pt x="-68549" y="3515733"/>
                  <a:pt x="38270" y="3479031"/>
                  <a:pt x="0" y="3389285"/>
                </a:cubicBezTo>
                <a:cubicBezTo>
                  <a:pt x="-38270" y="3299540"/>
                  <a:pt x="43428" y="2985091"/>
                  <a:pt x="0" y="2749471"/>
                </a:cubicBezTo>
                <a:cubicBezTo>
                  <a:pt x="-43428" y="2513851"/>
                  <a:pt x="19831" y="2552535"/>
                  <a:pt x="0" y="2363277"/>
                </a:cubicBezTo>
                <a:cubicBezTo>
                  <a:pt x="-19831" y="2174019"/>
                  <a:pt x="4759" y="2015447"/>
                  <a:pt x="0" y="1723463"/>
                </a:cubicBezTo>
                <a:cubicBezTo>
                  <a:pt x="-4759" y="1431479"/>
                  <a:pt x="13839" y="1462992"/>
                  <a:pt x="0" y="1210459"/>
                </a:cubicBezTo>
                <a:cubicBezTo>
                  <a:pt x="-13839" y="957926"/>
                  <a:pt x="52807" y="830938"/>
                  <a:pt x="0" y="634050"/>
                </a:cubicBezTo>
                <a:cubicBezTo>
                  <a:pt x="-52807" y="437162"/>
                  <a:pt x="59467" y="254845"/>
                  <a:pt x="0" y="0"/>
                </a:cubicBezTo>
                <a:close/>
              </a:path>
              <a:path w="11887200" h="6340500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66081" y="320072"/>
                  <a:pt x="11836076" y="449763"/>
                  <a:pt x="11887200" y="703219"/>
                </a:cubicBezTo>
                <a:cubicBezTo>
                  <a:pt x="11938324" y="956675"/>
                  <a:pt x="11872355" y="1035495"/>
                  <a:pt x="11887200" y="1343033"/>
                </a:cubicBezTo>
                <a:cubicBezTo>
                  <a:pt x="11902045" y="1650571"/>
                  <a:pt x="11873395" y="1727239"/>
                  <a:pt x="11887200" y="1982847"/>
                </a:cubicBezTo>
                <a:cubicBezTo>
                  <a:pt x="11901005" y="2238455"/>
                  <a:pt x="11827557" y="2534603"/>
                  <a:pt x="11887200" y="2686066"/>
                </a:cubicBezTo>
                <a:cubicBezTo>
                  <a:pt x="11946843" y="2837529"/>
                  <a:pt x="11842085" y="3020101"/>
                  <a:pt x="11887200" y="3199070"/>
                </a:cubicBezTo>
                <a:cubicBezTo>
                  <a:pt x="11932315" y="3378039"/>
                  <a:pt x="11810717" y="3608347"/>
                  <a:pt x="11887200" y="3902290"/>
                </a:cubicBezTo>
                <a:cubicBezTo>
                  <a:pt x="11963683" y="4196233"/>
                  <a:pt x="11857224" y="4274648"/>
                  <a:pt x="11887200" y="4415294"/>
                </a:cubicBezTo>
                <a:cubicBezTo>
                  <a:pt x="11917176" y="4555940"/>
                  <a:pt x="11815312" y="4920074"/>
                  <a:pt x="11887200" y="5055108"/>
                </a:cubicBezTo>
                <a:cubicBezTo>
                  <a:pt x="11959088" y="5190142"/>
                  <a:pt x="11881676" y="5403344"/>
                  <a:pt x="11887200" y="5631517"/>
                </a:cubicBezTo>
                <a:cubicBezTo>
                  <a:pt x="11892724" y="5859690"/>
                  <a:pt x="11829889" y="6083462"/>
                  <a:pt x="11887200" y="6340500"/>
                </a:cubicBezTo>
                <a:cubicBezTo>
                  <a:pt x="11826989" y="6349475"/>
                  <a:pt x="11720580" y="6314668"/>
                  <a:pt x="11649456" y="6340500"/>
                </a:cubicBezTo>
                <a:cubicBezTo>
                  <a:pt x="11578332" y="6366332"/>
                  <a:pt x="11384207" y="6306604"/>
                  <a:pt x="11173968" y="6340500"/>
                </a:cubicBezTo>
                <a:cubicBezTo>
                  <a:pt x="10963729" y="6374396"/>
                  <a:pt x="10891809" y="6320824"/>
                  <a:pt x="10698480" y="6340500"/>
                </a:cubicBezTo>
                <a:cubicBezTo>
                  <a:pt x="10505151" y="6360176"/>
                  <a:pt x="10345498" y="6301997"/>
                  <a:pt x="10104120" y="6340500"/>
                </a:cubicBezTo>
                <a:cubicBezTo>
                  <a:pt x="9862742" y="6379003"/>
                  <a:pt x="9886641" y="6330605"/>
                  <a:pt x="9747504" y="6340500"/>
                </a:cubicBezTo>
                <a:cubicBezTo>
                  <a:pt x="9608367" y="6350395"/>
                  <a:pt x="9273745" y="6266833"/>
                  <a:pt x="8915400" y="6340500"/>
                </a:cubicBezTo>
                <a:cubicBezTo>
                  <a:pt x="8557055" y="6414167"/>
                  <a:pt x="8549276" y="6272371"/>
                  <a:pt x="8321040" y="6340500"/>
                </a:cubicBezTo>
                <a:cubicBezTo>
                  <a:pt x="8092804" y="6408629"/>
                  <a:pt x="8078156" y="6327491"/>
                  <a:pt x="7845552" y="6340500"/>
                </a:cubicBezTo>
                <a:cubicBezTo>
                  <a:pt x="7612948" y="6353509"/>
                  <a:pt x="7720888" y="6333473"/>
                  <a:pt x="7607808" y="6340500"/>
                </a:cubicBezTo>
                <a:cubicBezTo>
                  <a:pt x="7494728" y="6347527"/>
                  <a:pt x="7199905" y="6305097"/>
                  <a:pt x="6894576" y="6340500"/>
                </a:cubicBezTo>
                <a:cubicBezTo>
                  <a:pt x="6589247" y="6375903"/>
                  <a:pt x="6512504" y="6322978"/>
                  <a:pt x="6181344" y="6340500"/>
                </a:cubicBezTo>
                <a:cubicBezTo>
                  <a:pt x="5850184" y="6358022"/>
                  <a:pt x="5519434" y="6330416"/>
                  <a:pt x="5349240" y="6340500"/>
                </a:cubicBezTo>
                <a:cubicBezTo>
                  <a:pt x="5179046" y="6350584"/>
                  <a:pt x="4685564" y="6245273"/>
                  <a:pt x="4517136" y="6340500"/>
                </a:cubicBezTo>
                <a:cubicBezTo>
                  <a:pt x="4348708" y="6435727"/>
                  <a:pt x="4095641" y="6288216"/>
                  <a:pt x="3922776" y="6340500"/>
                </a:cubicBezTo>
                <a:cubicBezTo>
                  <a:pt x="3749911" y="6392784"/>
                  <a:pt x="3476721" y="6259749"/>
                  <a:pt x="3209544" y="6340500"/>
                </a:cubicBezTo>
                <a:cubicBezTo>
                  <a:pt x="2942367" y="6421251"/>
                  <a:pt x="2915155" y="6320063"/>
                  <a:pt x="2734056" y="6340500"/>
                </a:cubicBezTo>
                <a:cubicBezTo>
                  <a:pt x="2552957" y="6360937"/>
                  <a:pt x="2357642" y="6273369"/>
                  <a:pt x="2020824" y="6340500"/>
                </a:cubicBezTo>
                <a:cubicBezTo>
                  <a:pt x="1684006" y="6407631"/>
                  <a:pt x="1803071" y="6339508"/>
                  <a:pt x="1664208" y="6340500"/>
                </a:cubicBezTo>
                <a:cubicBezTo>
                  <a:pt x="1525345" y="6341492"/>
                  <a:pt x="1442145" y="6298976"/>
                  <a:pt x="1307592" y="6340500"/>
                </a:cubicBezTo>
                <a:cubicBezTo>
                  <a:pt x="1173039" y="6382024"/>
                  <a:pt x="1007220" y="6314648"/>
                  <a:pt x="832104" y="6340500"/>
                </a:cubicBezTo>
                <a:cubicBezTo>
                  <a:pt x="656988" y="6366352"/>
                  <a:pt x="313961" y="6246533"/>
                  <a:pt x="0" y="6340500"/>
                </a:cubicBezTo>
                <a:cubicBezTo>
                  <a:pt x="-39449" y="6200011"/>
                  <a:pt x="17142" y="5898228"/>
                  <a:pt x="0" y="5764091"/>
                </a:cubicBezTo>
                <a:cubicBezTo>
                  <a:pt x="-17142" y="5629954"/>
                  <a:pt x="41349" y="5464258"/>
                  <a:pt x="0" y="5187682"/>
                </a:cubicBezTo>
                <a:cubicBezTo>
                  <a:pt x="-41349" y="4911106"/>
                  <a:pt x="11552" y="4963444"/>
                  <a:pt x="0" y="4801488"/>
                </a:cubicBezTo>
                <a:cubicBezTo>
                  <a:pt x="-11552" y="4639532"/>
                  <a:pt x="16926" y="4329975"/>
                  <a:pt x="0" y="4161674"/>
                </a:cubicBezTo>
                <a:cubicBezTo>
                  <a:pt x="-16926" y="3993373"/>
                  <a:pt x="33246" y="3831232"/>
                  <a:pt x="0" y="3585265"/>
                </a:cubicBezTo>
                <a:cubicBezTo>
                  <a:pt x="-33246" y="3339298"/>
                  <a:pt x="62387" y="3199241"/>
                  <a:pt x="0" y="3008855"/>
                </a:cubicBezTo>
                <a:cubicBezTo>
                  <a:pt x="-62387" y="2818469"/>
                  <a:pt x="37072" y="2745610"/>
                  <a:pt x="0" y="2559256"/>
                </a:cubicBezTo>
                <a:cubicBezTo>
                  <a:pt x="-37072" y="2372902"/>
                  <a:pt x="38076" y="2243415"/>
                  <a:pt x="0" y="2109657"/>
                </a:cubicBezTo>
                <a:cubicBezTo>
                  <a:pt x="-38076" y="1975899"/>
                  <a:pt x="38471" y="1828915"/>
                  <a:pt x="0" y="1596653"/>
                </a:cubicBezTo>
                <a:cubicBezTo>
                  <a:pt x="-38471" y="1364391"/>
                  <a:pt x="37253" y="1291562"/>
                  <a:pt x="0" y="1083649"/>
                </a:cubicBezTo>
                <a:cubicBezTo>
                  <a:pt x="-37253" y="875736"/>
                  <a:pt x="48576" y="776109"/>
                  <a:pt x="0" y="570645"/>
                </a:cubicBezTo>
                <a:cubicBezTo>
                  <a:pt x="-48576" y="365181"/>
                  <a:pt x="41277" y="238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60562" y="471345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60562" y="1019327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1704314" y="2168969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738895" y="4260824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718759" y="3614493"/>
            <a:ext cx="6240753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2304</Words>
  <Application>Microsoft Office PowerPoint</Application>
  <PresentationFormat>Widescreen</PresentationFormat>
  <Paragraphs>189</Paragraphs>
  <Slides>30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Microsoft YaHei</vt:lpstr>
      <vt:lpstr>Arial</vt:lpstr>
      <vt:lpstr>Arial-Rounded</vt:lpstr>
      <vt:lpstr>Calibri</vt:lpstr>
      <vt:lpstr>Calibri Light</vt:lpstr>
      <vt:lpstr>HP001 4 hàng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19</cp:revision>
  <dcterms:created xsi:type="dcterms:W3CDTF">2021-07-20T01:55:21Z</dcterms:created>
  <dcterms:modified xsi:type="dcterms:W3CDTF">2022-04-04T02:33:57Z</dcterms:modified>
</cp:coreProperties>
</file>