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04" r:id="rId2"/>
    <p:sldId id="326" r:id="rId3"/>
    <p:sldId id="327" r:id="rId4"/>
    <p:sldId id="328" r:id="rId5"/>
    <p:sldId id="329" r:id="rId6"/>
    <p:sldId id="331" r:id="rId7"/>
    <p:sldId id="334" r:id="rId8"/>
    <p:sldId id="333" r:id="rId9"/>
    <p:sldId id="306" r:id="rId10"/>
    <p:sldId id="307" r:id="rId11"/>
    <p:sldId id="308" r:id="rId12"/>
    <p:sldId id="309" r:id="rId13"/>
    <p:sldId id="335" r:id="rId14"/>
    <p:sldId id="310" r:id="rId15"/>
    <p:sldId id="312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B"/>
    <a:srgbClr val="82D2E9"/>
    <a:srgbClr val="FFD653"/>
    <a:srgbClr val="F15441"/>
    <a:srgbClr val="FFC000"/>
    <a:srgbClr val="F89D7E"/>
    <a:srgbClr val="FFF685"/>
    <a:srgbClr val="F06858"/>
    <a:srgbClr val="9BBB59"/>
    <a:srgbClr val="F8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394624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59:</a:t>
            </a:r>
          </a:p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(KHÔNG NHỚ) TRONG PHẠM VI 1000</a:t>
            </a:r>
            <a:endParaRPr lang="en-US" sz="4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/>
        </p:nvGraphicFramePr>
        <p:xfrm>
          <a:off x="945242" y="457200"/>
          <a:ext cx="4671786" cy="59566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8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Trăm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Chục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Đơn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71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06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30057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108461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14042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1293029" y="3316084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19" name="Rectangle 218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6787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6" name="TextBox 525"/>
          <p:cNvSpPr txBox="1"/>
          <p:nvPr/>
        </p:nvSpPr>
        <p:spPr>
          <a:xfrm>
            <a:off x="924516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9557587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95" name="Group 694"/>
          <p:cNvGrpSpPr/>
          <p:nvPr/>
        </p:nvGrpSpPr>
        <p:grpSpPr>
          <a:xfrm>
            <a:off x="2822834" y="1604312"/>
            <a:ext cx="851817" cy="901548"/>
            <a:chOff x="2698531" y="1604312"/>
            <a:chExt cx="851817" cy="901548"/>
          </a:xfrm>
        </p:grpSpPr>
        <p:grpSp>
          <p:nvGrpSpPr>
            <p:cNvPr id="639" name="Group 638"/>
            <p:cNvGrpSpPr/>
            <p:nvPr/>
          </p:nvGrpSpPr>
          <p:grpSpPr>
            <a:xfrm>
              <a:off x="2698531" y="1604312"/>
              <a:ext cx="90155" cy="901548"/>
              <a:chOff x="7152671" y="1595686"/>
              <a:chExt cx="90155" cy="901548"/>
            </a:xfrm>
          </p:grpSpPr>
          <p:sp>
            <p:nvSpPr>
              <p:cNvPr id="629" name="Rectangle 628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Rectangle 629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Rectangle 630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Rectangle 631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Rectangle 632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Rectangle 633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Rectangle 634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Rectangle 635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Rectangle 636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Rectangle 637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4" name="Group 683"/>
            <p:cNvGrpSpPr/>
            <p:nvPr/>
          </p:nvGrpSpPr>
          <p:grpSpPr>
            <a:xfrm>
              <a:off x="3460193" y="1604312"/>
              <a:ext cx="90155" cy="901548"/>
              <a:chOff x="7152671" y="1595686"/>
              <a:chExt cx="90155" cy="901548"/>
            </a:xfrm>
          </p:grpSpPr>
          <p:sp>
            <p:nvSpPr>
              <p:cNvPr id="685" name="Rectangle 68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Rectangle 68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Rectangle 68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Rectangle 68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Rectangle 68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Rectangle 68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Rectangle 69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Rectangle 69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Rectangle 69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Rectangle 69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824133" y="1628140"/>
            <a:ext cx="90155" cy="538817"/>
            <a:chOff x="4824133" y="1628140"/>
            <a:chExt cx="90155" cy="53881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92724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207680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4824133" y="4334987"/>
            <a:ext cx="90155" cy="239709"/>
            <a:chOff x="4824133" y="1628140"/>
            <a:chExt cx="90155" cy="23970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264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312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9" name="TextBox 788"/>
          <p:cNvSpPr txBox="1"/>
          <p:nvPr/>
        </p:nvSpPr>
        <p:spPr>
          <a:xfrm>
            <a:off x="7133420" y="1537025"/>
            <a:ext cx="44235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4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6,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6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2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3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  <a:endParaRPr lang="en-US" sz="2800" dirty="0"/>
          </a:p>
        </p:txBody>
      </p:sp>
      <p:grpSp>
        <p:nvGrpSpPr>
          <p:cNvPr id="792" name="Group 791"/>
          <p:cNvGrpSpPr/>
          <p:nvPr/>
        </p:nvGrpSpPr>
        <p:grpSpPr>
          <a:xfrm>
            <a:off x="6881370" y="4098709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</a:rPr>
                <a:t>264 + 312 = 576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05165"/>
            <a:chOff x="1566470" y="2095726"/>
            <a:chExt cx="1147790" cy="130516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351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703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204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815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60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598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</a:t>
            </a:r>
            <a:r>
              <a:rPr lang="en-US" sz="2800" dirty="0" smtClean="0">
                <a:solidFill>
                  <a:srgbClr val="C00000"/>
                </a:solidFill>
              </a:rPr>
              <a:t>07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558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875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231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375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622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800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37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923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  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691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997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837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929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460 + 231          375 + 622             800 + 37           923 + 6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66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Thứ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năm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31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3365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Toán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229" y="2212816"/>
            <a:ext cx="8621485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59: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Phép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cộng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không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nhớ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)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trong</a:t>
            </a:r>
            <a:endParaRPr lang="en-US" sz="3039" dirty="0"/>
          </a:p>
        </p:txBody>
      </p:sp>
      <p:sp>
        <p:nvSpPr>
          <p:cNvPr id="6" name="Rectangle 5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30123" y="2823674"/>
            <a:ext cx="3461658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phạm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vi 1000</a:t>
            </a:r>
            <a:endParaRPr lang="en-US" sz="3039" dirty="0"/>
          </a:p>
        </p:txBody>
      </p:sp>
      <p:sp>
        <p:nvSpPr>
          <p:cNvPr id="8" name="TextBox 7"/>
          <p:cNvSpPr txBox="1"/>
          <p:nvPr/>
        </p:nvSpPr>
        <p:spPr>
          <a:xfrm>
            <a:off x="2199766" y="3434532"/>
            <a:ext cx="5873080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Bài</a:t>
            </a:r>
            <a:r>
              <a:rPr lang="en-US" sz="3039" b="1" dirty="0" smtClean="0">
                <a:latin typeface="HP001 4 hàng" pitchFamily="34" charset="0"/>
              </a:rPr>
              <a:t> 2: </a:t>
            </a:r>
            <a:r>
              <a:rPr lang="en-US" sz="3039" b="1" dirty="0" err="1" smtClean="0">
                <a:latin typeface="HP001 4 hàng" pitchFamily="34" charset="0"/>
              </a:rPr>
              <a:t>Đặt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tính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rồi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tính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9766" y="4019264"/>
            <a:ext cx="974508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latin typeface="HP001 4 hàng" pitchFamily="34" charset="0"/>
              </a:rPr>
              <a:t>460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766" y="4602148"/>
            <a:ext cx="974508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latin typeface="HP001 4 hàng" pitchFamily="34" charset="0"/>
              </a:rPr>
              <a:t>231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4922" y="4335198"/>
            <a:ext cx="421940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latin typeface="HP001 4 hàng" pitchFamily="34" charset="0"/>
              </a:rPr>
              <a:t>+</a:t>
            </a:r>
            <a:endParaRPr lang="en-US" sz="3039" b="1" dirty="0">
              <a:latin typeface="HP001 4 hàng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108325" y="5083795"/>
            <a:ext cx="9483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25892" y="5211157"/>
            <a:ext cx="974508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solidFill>
                  <a:srgbClr val="FF0000"/>
                </a:solidFill>
                <a:latin typeface="HP001 4 hàng" pitchFamily="34" charset="0"/>
              </a:rPr>
              <a:t>691</a:t>
            </a:r>
            <a:endParaRPr lang="en-US" sz="3039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3365" y="4017416"/>
            <a:ext cx="974508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latin typeface="HP001 4 hàng" pitchFamily="34" charset="0"/>
              </a:rPr>
              <a:t>……..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46964" y="3994557"/>
            <a:ext cx="974508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latin typeface="HP001 4 hàng" pitchFamily="34" charset="0"/>
              </a:rPr>
              <a:t>……..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20563" y="3994556"/>
            <a:ext cx="974508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latin typeface="HP001 4 hàng" pitchFamily="34" charset="0"/>
              </a:rPr>
              <a:t>……..</a:t>
            </a:r>
            <a:endParaRPr lang="en-US" sz="3039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089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954107"/>
            <a:chOff x="1296327" y="1631456"/>
            <a:chExt cx="82370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Mèo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vớt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những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hòm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đựng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ngọc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trai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Số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ngọc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ghi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trên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mỗi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hòm</a:t>
              </a:r>
              <a:r>
                <a:rPr lang="en-US" sz="2800" dirty="0"/>
                <a:t>.</a:t>
              </a:r>
              <a:endParaRPr lang="en-US" sz="2800" dirty="0" smtClean="0"/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r="24170" b="3277"/>
          <a:stretch>
            <a:fillRect/>
          </a:stretch>
        </p:blipFill>
        <p:spPr>
          <a:xfrm>
            <a:off x="812800" y="1677197"/>
            <a:ext cx="5245100" cy="450770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5676"/>
          <a:stretch>
            <a:fillRect/>
          </a:stretch>
        </p:blipFill>
        <p:spPr>
          <a:xfrm>
            <a:off x="2487642" y="5522552"/>
            <a:ext cx="695465" cy="66234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>
            <a:fillRect/>
          </a:stretch>
        </p:blipFill>
        <p:spPr>
          <a:xfrm>
            <a:off x="1511981" y="5513748"/>
            <a:ext cx="743992" cy="67115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27" r="1565"/>
          <a:stretch>
            <a:fillRect/>
          </a:stretch>
        </p:blipFill>
        <p:spPr>
          <a:xfrm>
            <a:off x="3225887" y="5559444"/>
            <a:ext cx="773088" cy="69231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94444" l="2804" r="89720">
                        <a14:foregroundMark x1="44860" y1="18889" x2="70093" y2="23333"/>
                        <a14:foregroundMark x1="67290" y1="22222" x2="74766" y2="25556"/>
                        <a14:foregroundMark x1="73832" y1="25556" x2="79439" y2="28889"/>
                        <a14:foregroundMark x1="64486" y1="21111" x2="55140" y2="17778"/>
                        <a14:foregroundMark x1="54206" y1="17778" x2="39252" y2="16667"/>
                        <a14:foregroundMark x1="39252" y1="16667" x2="33645" y2="16667"/>
                        <a14:foregroundMark x1="31776" y1="17778" x2="21495" y2="21111"/>
                        <a14:foregroundMark x1="21495" y1="22222" x2="15888" y2="26667"/>
                        <a14:foregroundMark x1="14953" y1="27778" x2="10280" y2="34444"/>
                        <a14:foregroundMark x1="10280" y1="35556" x2="7477" y2="46667"/>
                        <a14:foregroundMark x1="9346" y1="54444" x2="18692" y2="81111"/>
                        <a14:foregroundMark x1="17757" y1="81111" x2="27103" y2="84444"/>
                        <a14:foregroundMark x1="27103" y1="84444" x2="40187" y2="86667"/>
                        <a14:foregroundMark x1="40187" y1="86667" x2="52336" y2="87778"/>
                        <a14:foregroundMark x1="52336" y1="87778" x2="57009" y2="85556"/>
                        <a14:foregroundMark x1="57009" y1="85556" x2="79439" y2="76667"/>
                        <a14:foregroundMark x1="84112" y1="40000" x2="81308" y2="7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5" y="4997547"/>
            <a:ext cx="827335" cy="69589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44862" y="3390900"/>
            <a:ext cx="969914" cy="23025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76400" y="3390900"/>
            <a:ext cx="2322575" cy="1850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929819" y="3098800"/>
            <a:ext cx="911906" cy="2594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17914" y="3517900"/>
            <a:ext cx="3087486" cy="21755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801068" y="1959740"/>
            <a:ext cx="1122900" cy="523220"/>
            <a:chOff x="1999127" y="1726873"/>
            <a:chExt cx="1122900" cy="523220"/>
          </a:xfrm>
        </p:grpSpPr>
        <p:sp>
          <p:nvSpPr>
            <p:cNvPr id="27" name="Rounded Rectangle 26"/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33262" y="1726873"/>
              <a:ext cx="1088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Số</a:t>
              </a:r>
              <a:r>
                <a:rPr lang="en-US" sz="2800" dirty="0" smtClean="0"/>
                <a:t>  ?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246789" y="2436793"/>
            <a:ext cx="5130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Thuyền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mèo</a:t>
            </a:r>
            <a:r>
              <a:rPr lang="en-US" sz="2800" dirty="0" smtClean="0"/>
              <a:t> </a:t>
            </a:r>
            <a:r>
              <a:rPr lang="en-US" sz="2800" dirty="0" err="1" smtClean="0"/>
              <a:t>vớt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   ?   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ngọc</a:t>
            </a:r>
            <a:r>
              <a:rPr lang="en-US" sz="2800" dirty="0" smtClean="0"/>
              <a:t> </a:t>
            </a:r>
            <a:r>
              <a:rPr lang="en-US" sz="2800" dirty="0" err="1" smtClean="0"/>
              <a:t>trai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Thuyền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hà</a:t>
            </a:r>
            <a:r>
              <a:rPr lang="en-US" sz="2800" dirty="0" smtClean="0"/>
              <a:t> </a:t>
            </a:r>
            <a:r>
              <a:rPr lang="en-US" sz="2800" dirty="0" err="1" smtClean="0"/>
              <a:t>mã</a:t>
            </a:r>
            <a:r>
              <a:rPr lang="en-US" sz="2800" dirty="0" smtClean="0"/>
              <a:t> </a:t>
            </a:r>
            <a:r>
              <a:rPr lang="en-US" sz="2800" dirty="0" err="1" smtClean="0"/>
              <a:t>vớt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  ?    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ngọc</a:t>
            </a:r>
            <a:r>
              <a:rPr lang="en-US" sz="2800" dirty="0" smtClean="0"/>
              <a:t> </a:t>
            </a:r>
            <a:r>
              <a:rPr lang="en-US" sz="2800" dirty="0" err="1" smtClean="0"/>
              <a:t>trai</a:t>
            </a:r>
            <a:r>
              <a:rPr lang="en-US" sz="2800" dirty="0" smtClean="0"/>
              <a:t>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01068" y="3206206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293084" y="4484707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15368" y="3245307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478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29434" y="4516768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457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18347 -0.2127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4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7617 -0.296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148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444 -0.30648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3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7552 -0.3127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564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38553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9370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08659" y="3787022"/>
            <a:ext cx="1325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1" name="T2"/>
          <p:cNvSpPr/>
          <p:nvPr/>
        </p:nvSpPr>
        <p:spPr>
          <a:xfrm>
            <a:off x="6272530" y="3844925"/>
            <a:ext cx="1094105" cy="1014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5" name="T3"/>
          <p:cNvSpPr/>
          <p:nvPr/>
        </p:nvSpPr>
        <p:spPr>
          <a:xfrm>
            <a:off x="8080755" y="3796550"/>
            <a:ext cx="1706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54" name="T4"/>
          <p:cNvSpPr/>
          <p:nvPr/>
        </p:nvSpPr>
        <p:spPr>
          <a:xfrm>
            <a:off x="3848589" y="3787025"/>
            <a:ext cx="1910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6745" y="786093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878953" y="786193"/>
            <a:ext cx="159448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764876" y="790835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60386" y="3787022"/>
            <a:ext cx="162242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9km</a:t>
            </a:r>
          </a:p>
        </p:txBody>
      </p:sp>
      <p:sp>
        <p:nvSpPr>
          <p:cNvPr id="31" name="T2"/>
          <p:cNvSpPr/>
          <p:nvPr/>
        </p:nvSpPr>
        <p:spPr>
          <a:xfrm>
            <a:off x="3957626" y="3806079"/>
            <a:ext cx="162242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6km</a:t>
            </a:r>
          </a:p>
        </p:txBody>
      </p:sp>
      <p:sp>
        <p:nvSpPr>
          <p:cNvPr id="35" name="T3"/>
          <p:cNvSpPr/>
          <p:nvPr/>
        </p:nvSpPr>
        <p:spPr>
          <a:xfrm>
            <a:off x="8122982" y="3796550"/>
            <a:ext cx="162242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8km</a:t>
            </a:r>
          </a:p>
        </p:txBody>
      </p:sp>
      <p:sp>
        <p:nvSpPr>
          <p:cNvPr id="54" name="T4"/>
          <p:cNvSpPr/>
          <p:nvPr/>
        </p:nvSpPr>
        <p:spPr>
          <a:xfrm>
            <a:off x="5951117" y="3888621"/>
            <a:ext cx="1766570" cy="1106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7km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228" y="786093"/>
            <a:ext cx="2367915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15km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094634" y="790835"/>
            <a:ext cx="210248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8km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66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Thứ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năm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31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3365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Toán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2229" y="2212816"/>
            <a:ext cx="8621485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59: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Phép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cộng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không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nhớ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)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trong</a:t>
            </a:r>
            <a:endParaRPr lang="en-US" sz="3039" dirty="0"/>
          </a:p>
        </p:txBody>
      </p:sp>
      <p:sp>
        <p:nvSpPr>
          <p:cNvPr id="6" name="Rectangle 5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30123" y="2823674"/>
            <a:ext cx="3461658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phạm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vi 1000</a:t>
            </a:r>
            <a:endParaRPr lang="en-US" sz="3039" dirty="0"/>
          </a:p>
        </p:txBody>
      </p:sp>
    </p:spTree>
    <p:extLst>
      <p:ext uri="{BB962C8B-B14F-4D97-AF65-F5344CB8AC3E}">
        <p14:creationId xmlns:p14="http://schemas.microsoft.com/office/powerpoint/2010/main" val="128837517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dirty="0">
                <a:solidFill>
                  <a:schemeClr val="bg2">
                    <a:lumMod val="75000"/>
                  </a:schemeClr>
                </a:solidFill>
              </a:rPr>
              <a:t>KHÁM PHÁ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40" y="1023620"/>
            <a:ext cx="60045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146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2" b="99150" l="8498" r="99015">
                        <a14:foregroundMark x1="25369" y1="96034" x2="34236" y2="94051"/>
                        <a14:foregroundMark x1="51232" y1="16147" x2="57266" y2="89802"/>
                        <a14:foregroundMark x1="41995" y1="59773" x2="46798" y2="81020"/>
                        <a14:foregroundMark x1="45690" y1="75071" x2="50862" y2="52125"/>
                        <a14:foregroundMark x1="72044" y1="45042" x2="96552" y2="51841"/>
                        <a14:foregroundMark x1="82759" y1="82153" x2="81773" y2="94618"/>
                        <a14:foregroundMark x1="79926" y1="94901" x2="85468" y2="96317"/>
                        <a14:foregroundMark x1="79433" y1="91501" x2="78571" y2="99150"/>
                        <a14:foregroundMark x1="84113" y1="68839" x2="90764" y2="98867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7076"/>
          <a:stretch>
            <a:fillRect/>
          </a:stretch>
        </p:blipFill>
        <p:spPr>
          <a:xfrm>
            <a:off x="2442753" y="2416624"/>
            <a:ext cx="6365845" cy="278520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442754" y="1267093"/>
            <a:ext cx="2168436" cy="1214846"/>
          </a:xfrm>
          <a:prstGeom prst="wedgeEllipseCallout">
            <a:avLst>
              <a:gd name="adj1" fmla="val 6878"/>
              <a:gd name="adj2" fmla="val 6034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Tập</a:t>
            </a:r>
            <a:r>
              <a:rPr lang="en-US" sz="2400" dirty="0" smtClean="0">
                <a:solidFill>
                  <a:schemeClr val="tx1"/>
                </a:solidFill>
              </a:rPr>
              <a:t> 1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264 </a:t>
            </a:r>
            <a:r>
              <a:rPr lang="en-US" sz="2400" dirty="0" err="1" smtClean="0">
                <a:solidFill>
                  <a:schemeClr val="tx1"/>
                </a:solidFill>
              </a:rPr>
              <a:t>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068388" y="1071150"/>
            <a:ext cx="2168436" cy="1214846"/>
          </a:xfrm>
          <a:prstGeom prst="wedgeEllipseCallout">
            <a:avLst>
              <a:gd name="adj1" fmla="val -28062"/>
              <a:gd name="adj2" fmla="val 625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Tập</a:t>
            </a:r>
            <a:r>
              <a:rPr lang="en-US" sz="2400" dirty="0" smtClean="0">
                <a:solidFill>
                  <a:schemeClr val="tx1"/>
                </a:solidFill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312 </a:t>
            </a:r>
            <a:r>
              <a:rPr lang="en-US" sz="2400" dirty="0" err="1" smtClean="0">
                <a:solidFill>
                  <a:schemeClr val="tx1"/>
                </a:solidFill>
              </a:rPr>
              <a:t>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8138160" y="1665510"/>
            <a:ext cx="2769142" cy="1214846"/>
          </a:xfrm>
          <a:prstGeom prst="wedgeEllipseCallout">
            <a:avLst>
              <a:gd name="adj1" fmla="val -58182"/>
              <a:gd name="adj2" fmla="val 668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hai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tập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trang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1190" y="5499463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264 + 312 = ?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378</Words>
  <Application>Microsoft Office PowerPoint</Application>
  <PresentationFormat>Widescreen</PresentationFormat>
  <Paragraphs>127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宋体</vt:lpstr>
      <vt:lpstr>Arial</vt:lpstr>
      <vt:lpstr>Calibri</vt:lpstr>
      <vt:lpstr>HP001 4 hàng</vt:lpstr>
      <vt:lpstr>Tahoma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Trang</cp:lastModifiedBy>
  <cp:revision>132</cp:revision>
  <dcterms:created xsi:type="dcterms:W3CDTF">2021-06-02T01:34:00Z</dcterms:created>
  <dcterms:modified xsi:type="dcterms:W3CDTF">2022-03-31T01:33:56Z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41B22CFC911945659DC42EA720E01B23</vt:lpwstr>
  </property>
</Properties>
</file>