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299" r:id="rId9"/>
    <p:sldId id="327" r:id="rId10"/>
    <p:sldId id="304" r:id="rId11"/>
    <p:sldId id="329" r:id="rId12"/>
    <p:sldId id="330" r:id="rId13"/>
    <p:sldId id="348" r:id="rId14"/>
    <p:sldId id="33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69" d="100"/>
          <a:sy n="69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30/03/2022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A814241-98AD-438B-B05C-328ECD8A08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58863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0629" y="2068879"/>
            <a:ext cx="6513323" cy="204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58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  <a:endParaRPr lang="vi-VN" sz="7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1685846"/>
            <a:chOff x="1183343" y="1395558"/>
            <a:chExt cx="10469035" cy="1685846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Một chú chim hải âu có thể nhìn thấy vật cách mình đến 10 km. Quan sát hình vẽ rồi trả lời câu hỏi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/>
                <a:t>Chúc chim hải âu đang ở vị trí M thì:</a:t>
              </a:r>
              <a:endParaRPr lang="en-US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/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>
              <a:fillRect/>
            </a:stretch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>
              <a:fillRect/>
            </a:stretch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306399" y="2324774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28612" y="3206630"/>
            <a:ext cx="42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A.</a:t>
            </a:r>
            <a:endParaRPr lang="en-US" sz="24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28612" y="4219048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B.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28612" y="5247692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KHÔNG </a:t>
            </a:r>
            <a:r>
              <a:rPr lang="en-US" sz="2400" dirty="0">
                <a:sym typeface="Wingdings" panose="05000000000000000000" pitchFamily="2" charset="2"/>
              </a:rPr>
              <a:t>nhìn thấy tàu 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/>
      <p:bldP spid="51" grpId="1"/>
      <p:bldP spid="32" grpId="0"/>
      <p:bldP spid="58" grpId="0"/>
      <p:bldP spid="58" grpId="1"/>
      <p:bldP spid="59" grpId="0"/>
      <p:bldP spid="62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>
              <a:fillRect/>
            </a:stretch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>
                <a:fillRect/>
              </a:stretch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>
                <a:fillRect/>
              </a:stretch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3" name="TextBox 2"/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Bác Lâm cần xếp lên mỗi xe một thùng hàng. Em hãy giúp bác Lâm xếp hàng cho hợp lý 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>
              <a:fillRect/>
            </a:stretch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Thanh long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Bắp cải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Chuối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UTM Avo" panose="02040603050506020204" pitchFamily="18" charset="0"/>
                </a:rPr>
                <a:t>78 dm</a:t>
              </a:r>
            </a:p>
          </p:txBody>
        </p:sp>
      </p:grpSp>
      <p:cxnSp>
        <p:nvCxnSpPr>
          <p:cNvPr id="20" name="Curved Connector 19"/>
          <p:cNvCxnSpPr/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9"/>
          <p:cNvCxnSpPr/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9"/>
          <p:cNvCxnSpPr/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/>
            <p:cNvGrpSpPr/>
            <p:nvPr/>
          </p:nvGrpSpPr>
          <p:grpSpPr>
            <a:xfrm>
              <a:off x="861482" y="320023"/>
              <a:ext cx="10469035" cy="1685846"/>
              <a:chOff x="1183343" y="1395558"/>
              <a:chExt cx="10469035" cy="16858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819585" y="1395558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8733" y="2086433"/>
            <a:ext cx="7834534" cy="3692032"/>
            <a:chOff x="1573235" y="2211190"/>
            <a:chExt cx="9045530" cy="426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>
              <a:fillRect/>
            </a:stretch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03336" y="581759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99 m – 54 m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91090" y="579392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4491" y="13208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30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7926301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58: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76, 77, 78)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9766" y="2852176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5: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039" y="3425887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giải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766" y="3982372"/>
            <a:ext cx="857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Đ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iểm </a:t>
            </a:r>
            <a:r>
              <a:rPr lang="vi-VN" sz="3200" dirty="0">
                <a:solidFill>
                  <a:srgbClr val="7030A0"/>
                </a:solidFill>
              </a:rPr>
              <a:t>C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ở đuôi tàu con cách điểm </a:t>
            </a:r>
            <a:r>
              <a:rPr lang="vi-VN" sz="3200" dirty="0" smtClean="0">
                <a:solidFill>
                  <a:srgbClr val="7030A0"/>
                </a:solidFill>
              </a:rPr>
              <a:t>B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mét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: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366" y="4552712"/>
            <a:ext cx="857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….....................................................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6675" y="5154413"/>
            <a:ext cx="857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….....................................................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222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838200" y="2724785"/>
            <a:ext cx="5181600" cy="2552065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 = .... 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87060" y="151765"/>
            <a:ext cx="5181600" cy="43513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km+ 25km =......km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= ..... cm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Luyện tập 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30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7926301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58: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76, 77, 78)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67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275" y="458467"/>
            <a:ext cx="7887978" cy="700417"/>
            <a:chOff x="2957822" y="487895"/>
            <a:chExt cx="7887978" cy="700417"/>
          </a:xfrm>
        </p:grpSpPr>
        <p:sp>
          <p:nvSpPr>
            <p:cNvPr id="16" name="Rounded Rectangle 15"/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77518" y="1394312"/>
            <a:ext cx="10986587" cy="1772138"/>
            <a:chOff x="705854" y="1198653"/>
            <a:chExt cx="10986587" cy="1772138"/>
          </a:xfrm>
        </p:grpSpPr>
        <p:grpSp>
          <p:nvGrpSpPr>
            <p:cNvPr id="25" name="Group 24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7 dm =         cm		8 m =           dm		9 m =           cm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60 cm =          dm	600 cm =           m	50 dm =          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  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895" y="3581354"/>
            <a:ext cx="9127103" cy="915442"/>
            <a:chOff x="705854" y="1198653"/>
            <a:chExt cx="9127103" cy="915442"/>
          </a:xfrm>
        </p:grpSpPr>
        <p:grpSp>
          <p:nvGrpSpPr>
            <p:cNvPr id="35" name="Group 34"/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 km =             m		1000 m =           km		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94856" y="252244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40970" y="1671219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37886" y="253259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9235" y="1691937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50231" y="253465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70531" y="3839799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82902" y="3869779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1482" y="320023"/>
            <a:ext cx="10469035" cy="639334"/>
            <a:chOff x="1183343" y="1395558"/>
            <a:chExt cx="10469035" cy="639334"/>
          </a:xfrm>
        </p:grpSpPr>
        <p:sp>
          <p:nvSpPr>
            <p:cNvPr id="13" name="TextBox 12"/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Vườn hoa dưới đây đã được làm bao nhiêu mét hàng rào?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6" y="972823"/>
            <a:ext cx="6545184" cy="3837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1839" y="4840708"/>
            <a:ext cx="371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18 m + 35 m + 18 m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40887" y="484763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71 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372" y="5667739"/>
            <a:ext cx="7957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vi-VN" sz="3200" dirty="0"/>
              <a:t>Vườn hoa đã được làm </a:t>
            </a:r>
            <a:r>
              <a:rPr lang="vi-VN" sz="3200" dirty="0">
                <a:solidFill>
                  <a:srgbClr val="FF0000"/>
                </a:solidFill>
              </a:rPr>
              <a:t>71 m</a:t>
            </a:r>
            <a:r>
              <a:rPr lang="vi-VN" sz="3200" dirty="0"/>
              <a:t> hàng rào.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417</Words>
  <Application>Microsoft Office PowerPoint</Application>
  <PresentationFormat>Widescreen</PresentationFormat>
  <Paragraphs>104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等线</vt:lpstr>
      <vt:lpstr>HP001 4 hàng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323</cp:revision>
  <dcterms:created xsi:type="dcterms:W3CDTF">2021-06-02T01:34:00Z</dcterms:created>
  <dcterms:modified xsi:type="dcterms:W3CDTF">2022-03-30T04:10:44Z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EBFFEAB3D21247FDAC38FC10021635C8</vt:lpwstr>
  </property>
</Properties>
</file>