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32" r:id="rId3"/>
    <p:sldId id="334" r:id="rId4"/>
    <p:sldId id="336" r:id="rId5"/>
    <p:sldId id="338" r:id="rId6"/>
    <p:sldId id="290" r:id="rId7"/>
    <p:sldId id="339" r:id="rId8"/>
    <p:sldId id="299" r:id="rId9"/>
    <p:sldId id="327" r:id="rId10"/>
    <p:sldId id="304" r:id="rId11"/>
    <p:sldId id="340" r:id="rId12"/>
    <p:sldId id="33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A"/>
    <a:srgbClr val="DF3C7E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1" autoAdjust="0"/>
    <p:restoredTop sz="94308" autoAdjust="0"/>
  </p:normalViewPr>
  <p:slideViewPr>
    <p:cSldViewPr snapToGrid="0">
      <p:cViewPr varScale="1">
        <p:scale>
          <a:sx n="69" d="100"/>
          <a:sy n="69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23818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2778" y="1555531"/>
            <a:ext cx="9769020" cy="31532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57</a:t>
            </a:r>
          </a:p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</a:t>
            </a:r>
          </a:p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ĐO ĐỘ DÀI</a:t>
            </a:r>
            <a:endParaRPr lang="vi-VN" sz="720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61482" y="320023"/>
            <a:ext cx="10469035" cy="2239844"/>
            <a:chOff x="1183343" y="1395558"/>
            <a:chExt cx="10469035" cy="2239844"/>
          </a:xfrm>
        </p:grpSpPr>
        <p:sp>
          <p:nvSpPr>
            <p:cNvPr id="26" name="TextBox 25"/>
            <p:cNvSpPr txBox="1"/>
            <p:nvPr/>
          </p:nvSpPr>
          <p:spPr>
            <a:xfrm>
              <a:off x="1819585" y="1395558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a) Chuẩn bị ở nhà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Tìm hiểu xem quãng đường từ nhà em đến trường dài khoảng bao nhiêu ki – lô – mét?</a:t>
              </a:r>
            </a:p>
            <a:p>
              <a:pPr>
                <a:lnSpc>
                  <a:spcPct val="150000"/>
                </a:lnSpc>
              </a:pPr>
              <a:endParaRPr lang="en-US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97724" y="2281784"/>
            <a:ext cx="8414483" cy="614477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none" rtlCol="0" anchor="ctr">
            <a:spAutoFit/>
          </a:bodyPr>
          <a:lstStyle/>
          <a:p>
            <a:r>
              <a:rPr lang="en-US" sz="2400" dirty="0" err="1"/>
              <a:t>Mẫu</a:t>
            </a:r>
            <a:r>
              <a:rPr lang="en-US" sz="2400" dirty="0"/>
              <a:t>: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Mai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2 km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9803" y="3243494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Giáo Dục, Học Tập, Học Sinh, Kiến Thức, Học Nhóm, Tải hình PNG 187 - 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92680" y="302872"/>
            <a:ext cx="10417465" cy="5835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9766" y="1073377"/>
            <a:ext cx="8404970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>
                <a:latin typeface="HP001 4 hàng" pitchFamily="34" charset="0"/>
              </a:rPr>
              <a:t>Thứ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vi-VN" sz="3039" b="1" dirty="0">
                <a:latin typeface="HP001 4 hàng" pitchFamily="34" charset="0"/>
              </a:rPr>
              <a:t>hai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en-US" sz="3039" b="1" dirty="0" err="1">
                <a:latin typeface="HP001 4 hàng" pitchFamily="34" charset="0"/>
              </a:rPr>
              <a:t>ngày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en-US" sz="3039" b="1" dirty="0" smtClean="0">
                <a:latin typeface="HP001 4 hàng" pitchFamily="34" charset="0"/>
              </a:rPr>
              <a:t>28 </a:t>
            </a:r>
            <a:r>
              <a:rPr lang="en-US" sz="3039" b="1" dirty="0" err="1">
                <a:latin typeface="HP001 4 hàng" pitchFamily="34" charset="0"/>
              </a:rPr>
              <a:t>tháng</a:t>
            </a:r>
            <a:r>
              <a:rPr lang="en-US" sz="3039" b="1" dirty="0">
                <a:latin typeface="HP001 4 hàng" pitchFamily="34" charset="0"/>
              </a:rPr>
              <a:t> 3 </a:t>
            </a:r>
            <a:r>
              <a:rPr lang="en-US" sz="3039" b="1" dirty="0" err="1">
                <a:latin typeface="HP001 4 hàng" pitchFamily="34" charset="0"/>
              </a:rPr>
              <a:t>năm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vi-VN" sz="3039" b="1" dirty="0">
                <a:latin typeface="HP001 4 hàng" pitchFamily="34" charset="0"/>
              </a:rPr>
              <a:t>2022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3365" y="1671172"/>
            <a:ext cx="2218419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 smtClean="0">
                <a:latin typeface="HP001 4 hàng" pitchFamily="34" charset="0"/>
              </a:rPr>
              <a:t>Toán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4606" y="2231028"/>
            <a:ext cx="3517178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57 –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Tiết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2</a:t>
            </a:r>
            <a:endParaRPr lang="en-US" sz="3039" dirty="0"/>
          </a:p>
        </p:txBody>
      </p:sp>
      <p:sp>
        <p:nvSpPr>
          <p:cNvPr id="6" name="Rectangle 5"/>
          <p:cNvSpPr/>
          <p:nvPr/>
        </p:nvSpPr>
        <p:spPr>
          <a:xfrm>
            <a:off x="9287691" y="0"/>
            <a:ext cx="2904309" cy="302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1151" y="2813828"/>
            <a:ext cx="3517178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2a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:</a:t>
            </a:r>
            <a:endParaRPr lang="en-US" sz="3039" dirty="0"/>
          </a:p>
        </p:txBody>
      </p:sp>
      <p:sp>
        <p:nvSpPr>
          <p:cNvPr id="9" name="TextBox 8"/>
          <p:cNvSpPr txBox="1"/>
          <p:nvPr/>
        </p:nvSpPr>
        <p:spPr>
          <a:xfrm>
            <a:off x="2199765" y="3432870"/>
            <a:ext cx="914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39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</a:t>
            </a:r>
            <a:r>
              <a:rPr 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uãng </a:t>
            </a:r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đường từ nhà em đến trường dài </a:t>
            </a:r>
            <a:r>
              <a:rPr 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3039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8230" y="3994737"/>
            <a:ext cx="263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……. km.</a:t>
            </a:r>
            <a:endParaRPr lang="en-US" sz="3039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76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200137" y="1652335"/>
            <a:ext cx="7765366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Trò</a:t>
            </a:r>
            <a:r>
              <a:rPr lang="en-US" sz="15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chơi</a:t>
            </a:r>
            <a:r>
              <a:rPr lang="en-US" sz="15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Ong </a:t>
            </a:r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Về</a:t>
            </a:r>
            <a:r>
              <a:rPr lang="en-US" sz="15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Tổ</a:t>
            </a:r>
            <a:endParaRPr lang="en-US" sz="150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ercuriusScript" panose="01010101010101010101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17301" y="3031593"/>
            <a:ext cx="4557399" cy="1424293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31692" y="84406"/>
            <a:ext cx="259744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9686778" y="35169"/>
            <a:ext cx="2505222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829993" y="3631647"/>
            <a:ext cx="1899139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9965503" y="3640864"/>
            <a:ext cx="2152358" cy="165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23969" y="171568"/>
            <a:ext cx="2566288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3690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309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8604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309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9845" y="612412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 là đơn vị đo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độ dài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5308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4669880" y="3744686"/>
            <a:ext cx="3093893" cy="15239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68m - 16m =.... m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16" y="93069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5" y="1169918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7392886" y="3718723"/>
            <a:ext cx="3335546" cy="1475162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extQuestion">
            <a:hlinkClick r:id="" action="ppaction://hlinkshowjump?jump=previousslide"/>
          </p:cNvPr>
          <p:cNvSpPr/>
          <p:nvPr/>
        </p:nvSpPr>
        <p:spPr>
          <a:xfrm>
            <a:off x="988743" y="3746134"/>
            <a:ext cx="3335546" cy="1475163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16dm + 13dm = ?dm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previousslide"/>
          </p:cNvPr>
          <p:cNvSpPr/>
          <p:nvPr/>
        </p:nvSpPr>
        <p:spPr>
          <a:xfrm>
            <a:off x="1314489" y="3710735"/>
            <a:ext cx="2997752" cy="14436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"/>
          </p:cNvPr>
          <p:cNvSpPr/>
          <p:nvPr/>
        </p:nvSpPr>
        <p:spPr>
          <a:xfrm>
            <a:off x="7704517" y="3780826"/>
            <a:ext cx="2796989" cy="1385162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92680" y="302872"/>
            <a:ext cx="10417465" cy="5835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9766" y="1073377"/>
            <a:ext cx="8404970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>
                <a:latin typeface="HP001 4 hàng" pitchFamily="34" charset="0"/>
              </a:rPr>
              <a:t>Thứ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vi-VN" sz="3039" b="1" dirty="0">
                <a:latin typeface="HP001 4 hàng" pitchFamily="34" charset="0"/>
              </a:rPr>
              <a:t>hai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en-US" sz="3039" b="1" dirty="0" err="1">
                <a:latin typeface="HP001 4 hàng" pitchFamily="34" charset="0"/>
              </a:rPr>
              <a:t>ngày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en-US" sz="3039" b="1" dirty="0" smtClean="0">
                <a:latin typeface="HP001 4 hàng" pitchFamily="34" charset="0"/>
              </a:rPr>
              <a:t>28 </a:t>
            </a:r>
            <a:r>
              <a:rPr lang="en-US" sz="3039" b="1" dirty="0" err="1">
                <a:latin typeface="HP001 4 hàng" pitchFamily="34" charset="0"/>
              </a:rPr>
              <a:t>tháng</a:t>
            </a:r>
            <a:r>
              <a:rPr lang="en-US" sz="3039" b="1" dirty="0">
                <a:latin typeface="HP001 4 hàng" pitchFamily="34" charset="0"/>
              </a:rPr>
              <a:t> 3 </a:t>
            </a:r>
            <a:r>
              <a:rPr lang="en-US" sz="3039" b="1" dirty="0" err="1">
                <a:latin typeface="HP001 4 hàng" pitchFamily="34" charset="0"/>
              </a:rPr>
              <a:t>năm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vi-VN" sz="3039" b="1" dirty="0">
                <a:latin typeface="HP001 4 hàng" pitchFamily="34" charset="0"/>
              </a:rPr>
              <a:t>2022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3365" y="1671172"/>
            <a:ext cx="2218419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 smtClean="0">
                <a:latin typeface="HP001 4 hàng" pitchFamily="34" charset="0"/>
              </a:rPr>
              <a:t>Toán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4606" y="2231028"/>
            <a:ext cx="3517178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57 –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Tiết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2</a:t>
            </a:r>
            <a:endParaRPr lang="en-US" sz="3039" dirty="0"/>
          </a:p>
        </p:txBody>
      </p:sp>
      <p:sp>
        <p:nvSpPr>
          <p:cNvPr id="6" name="Rectangle 5"/>
          <p:cNvSpPr/>
          <p:nvPr/>
        </p:nvSpPr>
        <p:spPr>
          <a:xfrm>
            <a:off x="9287691" y="0"/>
            <a:ext cx="2904309" cy="302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877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>
            <a:fillRect/>
          </a:stretch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4" name="Group 3"/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lnSpc>
                      <a:spcPct val="150000"/>
                    </a:lnSpc>
                    <a:buAutoNum type="alphaLcParenR"/>
                  </a:pPr>
                  <a:r>
                    <a:rPr lang="en-US" sz="2800" dirty="0" err="1"/>
                    <a:t>Số</a:t>
                  </a:r>
                  <a:r>
                    <a:rPr lang="en-US" sz="2800" dirty="0"/>
                    <a:t> ?</a:t>
                  </a: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</p:grpSp>
        </p:grpSp>
        <p:sp>
          <p:nvSpPr>
            <p:cNvPr id="5" name="Rectangle 4"/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</a:rPr>
                <a:t>Các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bạn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đo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bằng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thước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kẻ</a:t>
              </a:r>
              <a:r>
                <a:rPr lang="en-US" sz="2400" dirty="0">
                  <a:solidFill>
                    <a:prstClr val="black"/>
                  </a:solidFill>
                </a:rPr>
                <a:t> 2 dm.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54230" y="2460365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8231" y="3008483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4147" y="56297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5" y="362082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490"/>
          <p:cNvGraphicFramePr>
            <a:graphicFrameLocks noGrp="1"/>
          </p:cNvGraphicFramePr>
          <p:nvPr/>
        </p:nvGraphicFramePr>
        <p:xfrm>
          <a:off x="994611" y="1975445"/>
          <a:ext cx="9529010" cy="410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1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383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637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575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028514" y="1364907"/>
            <a:ext cx="5473980" cy="4464743"/>
            <a:chOff x="4028514" y="1364907"/>
            <a:chExt cx="5473980" cy="4464743"/>
          </a:xfrm>
        </p:grpSpPr>
        <p:sp>
          <p:nvSpPr>
            <p:cNvPr id="4" name="TextBox 3"/>
            <p:cNvSpPr txBox="1"/>
            <p:nvPr/>
          </p:nvSpPr>
          <p:spPr>
            <a:xfrm>
              <a:off x="4028514" y="1364907"/>
              <a:ext cx="3461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UTM Cooper Black" panose="02040603050506020204" pitchFamily="18" charset="0"/>
                </a:rPr>
                <a:t>PHIẾU THỰC HÀNH 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71407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71405" y="408117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7140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853659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853657" y="4129296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853657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305</Words>
  <Application>Microsoft Office PowerPoint</Application>
  <PresentationFormat>Widescreen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HP001 4 hàng</vt:lpstr>
      <vt:lpstr>MercuriusScript</vt:lpstr>
      <vt:lpstr>SVN-Whimsy</vt:lpstr>
      <vt:lpstr>Times New Roman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Trang</cp:lastModifiedBy>
  <cp:revision>283</cp:revision>
  <dcterms:created xsi:type="dcterms:W3CDTF">2021-06-02T01:34:00Z</dcterms:created>
  <dcterms:modified xsi:type="dcterms:W3CDTF">2022-03-28T02:11:29Z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11C3971E3CBF4CF7A57D7851BE38346C</vt:lpwstr>
  </property>
</Properties>
</file>