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05" r:id="rId2"/>
    <p:sldId id="306" r:id="rId3"/>
    <p:sldId id="308" r:id="rId4"/>
    <p:sldId id="309" r:id="rId5"/>
    <p:sldId id="310" r:id="rId6"/>
    <p:sldId id="311" r:id="rId7"/>
  </p:sldIdLst>
  <p:sldSz cx="9144000" cy="5143500" type="screen16x9"/>
  <p:notesSz cx="6858000" cy="9144000"/>
  <p:embeddedFontLst>
    <p:embeddedFont>
      <p:font typeface="Pangolin" panose="020B0604020202020204" charset="0"/>
      <p:regular r:id="rId9"/>
    </p:embeddedFont>
    <p:embeddedFont>
      <p:font typeface="Baloo 2" panose="020B0604020202020204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D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0575"/>
            <a:ext cx="4162350" cy="1426500"/>
          </a:xfrm>
        </p:spPr>
        <p:txBody>
          <a:bodyPr/>
          <a:lstStyle/>
          <a:p>
            <a:pPr algn="ctr"/>
            <a:r>
              <a:rPr lang="en-US" dirty="0" err="1" smtClean="0"/>
              <a:t>Bài</a:t>
            </a:r>
            <a:r>
              <a:rPr lang="en-US" dirty="0" smtClean="0"/>
              <a:t> 28: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quê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2342" y="4017075"/>
            <a:ext cx="3657600" cy="567000"/>
          </a:xfrm>
        </p:spPr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 </a:t>
            </a:r>
            <a:r>
              <a:rPr lang="en-US" dirty="0" err="1" smtClean="0"/>
              <a:t>2A7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Vietnamese Sword Lake-Ho Hoan Ki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b="10667"/>
          <a:stretch/>
        </p:blipFill>
        <p:spPr bwMode="auto">
          <a:xfrm>
            <a:off x="1260968" y="1692108"/>
            <a:ext cx="3935146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Hồ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Gươm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Tháp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Rùa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968" y="1692108"/>
            <a:ext cx="1949823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97024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0968" y="3075709"/>
            <a:ext cx="1949823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10791" y="3075709"/>
            <a:ext cx="197024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692108"/>
            <a:ext cx="3763927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miếu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Quốc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Giám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6577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841168"/>
            <a:ext cx="3763927" cy="2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Lăng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Bác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118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99" y="283163"/>
            <a:ext cx="8077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66975"/>
            <a:ext cx="4981575" cy="2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5946" y="800100"/>
            <a:ext cx="5054128" cy="4023468"/>
            <a:chOff x="3705946" y="800100"/>
            <a:chExt cx="5054128" cy="4023468"/>
          </a:xfrm>
        </p:grpSpPr>
        <p:pic>
          <p:nvPicPr>
            <p:cNvPr id="5122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8" t="50129" r="6431" b="19097"/>
            <a:stretch/>
          </p:blipFill>
          <p:spPr bwMode="auto">
            <a:xfrm>
              <a:off x="3809999" y="904994"/>
              <a:ext cx="4950075" cy="39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705946" y="800100"/>
              <a:ext cx="2969174" cy="1722120"/>
            </a:xfrm>
            <a:custGeom>
              <a:avLst/>
              <a:gdLst>
                <a:gd name="connsiteX0" fmla="*/ 0 w 2735580"/>
                <a:gd name="connsiteY0" fmla="*/ 0 h 1569720"/>
                <a:gd name="connsiteX1" fmla="*/ 2735580 w 2735580"/>
                <a:gd name="connsiteY1" fmla="*/ 0 h 1569720"/>
                <a:gd name="connsiteX2" fmla="*/ 2735580 w 2735580"/>
                <a:gd name="connsiteY2" fmla="*/ 1165860 h 1569720"/>
                <a:gd name="connsiteX3" fmla="*/ 1912620 w 2735580"/>
                <a:gd name="connsiteY3" fmla="*/ 1143000 h 1569720"/>
                <a:gd name="connsiteX4" fmla="*/ 1722120 w 2735580"/>
                <a:gd name="connsiteY4" fmla="*/ 1363980 h 1569720"/>
                <a:gd name="connsiteX5" fmla="*/ 1866900 w 2735580"/>
                <a:gd name="connsiteY5" fmla="*/ 1569720 h 1569720"/>
                <a:gd name="connsiteX6" fmla="*/ 1150620 w 2735580"/>
                <a:gd name="connsiteY6" fmla="*/ 1554480 h 1569720"/>
                <a:gd name="connsiteX7" fmla="*/ 1036320 w 2735580"/>
                <a:gd name="connsiteY7" fmla="*/ 1470660 h 1569720"/>
                <a:gd name="connsiteX8" fmla="*/ 746760 w 2735580"/>
                <a:gd name="connsiteY8" fmla="*/ 1539240 h 1569720"/>
                <a:gd name="connsiteX9" fmla="*/ 548640 w 2735580"/>
                <a:gd name="connsiteY9" fmla="*/ 1546860 h 1569720"/>
                <a:gd name="connsiteX10" fmla="*/ 15240 w 2735580"/>
                <a:gd name="connsiteY10" fmla="*/ 1562100 h 1569720"/>
                <a:gd name="connsiteX11" fmla="*/ 0 w 2735580"/>
                <a:gd name="connsiteY11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5580" h="1569720">
                  <a:moveTo>
                    <a:pt x="0" y="0"/>
                  </a:moveTo>
                  <a:lnTo>
                    <a:pt x="2735580" y="0"/>
                  </a:lnTo>
                  <a:lnTo>
                    <a:pt x="2735580" y="1165860"/>
                  </a:lnTo>
                  <a:lnTo>
                    <a:pt x="1912620" y="1143000"/>
                  </a:lnTo>
                  <a:lnTo>
                    <a:pt x="1722120" y="1363980"/>
                  </a:lnTo>
                  <a:lnTo>
                    <a:pt x="1866900" y="1569720"/>
                  </a:lnTo>
                  <a:lnTo>
                    <a:pt x="1150620" y="1554480"/>
                  </a:lnTo>
                  <a:lnTo>
                    <a:pt x="1036320" y="1470660"/>
                  </a:lnTo>
                  <a:lnTo>
                    <a:pt x="746760" y="1539240"/>
                  </a:lnTo>
                  <a:lnTo>
                    <a:pt x="548640" y="1546860"/>
                  </a:lnTo>
                  <a:lnTo>
                    <a:pt x="15240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1" y="389358"/>
            <a:ext cx="365034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155</Words>
  <Application>Microsoft Office PowerPoint</Application>
  <PresentationFormat>On-screen Show (16:9)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UTM Androgyne</vt:lpstr>
      <vt:lpstr>UTM Cookies</vt:lpstr>
      <vt:lpstr>Pangolin</vt:lpstr>
      <vt:lpstr>Baloo 2</vt:lpstr>
      <vt:lpstr>English Vocabulary Workshop by Slidesgo</vt:lpstr>
      <vt:lpstr>Bài 28: Cảnh đẹp quê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Trang</cp:lastModifiedBy>
  <cp:revision>23</cp:revision>
  <dcterms:modified xsi:type="dcterms:W3CDTF">2022-04-01T04:24:19Z</dcterms:modified>
</cp:coreProperties>
</file>