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4" r:id="rId2"/>
    <p:sldId id="350" r:id="rId3"/>
    <p:sldId id="305" r:id="rId4"/>
    <p:sldId id="317" r:id="rId5"/>
    <p:sldId id="318" r:id="rId6"/>
    <p:sldId id="319" r:id="rId7"/>
    <p:sldId id="320" r:id="rId8"/>
    <p:sldId id="321" r:id="rId9"/>
    <p:sldId id="357" r:id="rId10"/>
    <p:sldId id="358" r:id="rId11"/>
    <p:sldId id="359" r:id="rId12"/>
    <p:sldId id="360" r:id="rId13"/>
    <p:sldId id="362" r:id="rId14"/>
    <p:sldId id="30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66" autoAdjust="0"/>
    <p:restoredTop sz="95345" autoAdjust="0"/>
  </p:normalViewPr>
  <p:slideViewPr>
    <p:cSldViewPr snapToGrid="0">
      <p:cViewPr varScale="1">
        <p:scale>
          <a:sx n="110" d="100"/>
          <a:sy n="110" d="100"/>
        </p:scale>
        <p:origin x="184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Van Rieu (Hugo)" userId="032e726b-b6b7-45df-b0ca-e82fb010a48a" providerId="ADAL" clId="{F3FBFC63-75C4-4D29-88BB-BA6E0F4FC7A5}"/>
    <pc:docChg chg="addSld delSld modSld modMainMaster">
      <pc:chgData name="Phan Van Rieu (Hugo)" userId="032e726b-b6b7-45df-b0ca-e82fb010a48a" providerId="ADAL" clId="{F3FBFC63-75C4-4D29-88BB-BA6E0F4FC7A5}" dt="2024-06-16T19:58:50.306" v="17" actId="20577"/>
      <pc:docMkLst>
        <pc:docMk/>
      </pc:docMkLst>
      <pc:sldChg chg="add del">
        <pc:chgData name="Phan Van Rieu (Hugo)" userId="032e726b-b6b7-45df-b0ca-e82fb010a48a" providerId="ADAL" clId="{F3FBFC63-75C4-4D29-88BB-BA6E0F4FC7A5}" dt="2024-06-16T17:02:19.702" v="1"/>
        <pc:sldMkLst>
          <pc:docMk/>
          <pc:sldMk cId="1862382768" sldId="302"/>
        </pc:sldMkLst>
      </pc:sldChg>
      <pc:sldChg chg="del">
        <pc:chgData name="Phan Van Rieu (Hugo)" userId="032e726b-b6b7-45df-b0ca-e82fb010a48a" providerId="ADAL" clId="{F3FBFC63-75C4-4D29-88BB-BA6E0F4FC7A5}" dt="2024-06-16T17:02:22.307" v="2" actId="47"/>
        <pc:sldMkLst>
          <pc:docMk/>
          <pc:sldMk cId="2858404817" sldId="303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1014447355" sldId="304"/>
        </pc:sldMkLst>
      </pc:sldChg>
      <pc:sldChg chg="add del">
        <pc:chgData name="Phan Van Rieu (Hugo)" userId="032e726b-b6b7-45df-b0ca-e82fb010a48a" providerId="ADAL" clId="{F3FBFC63-75C4-4D29-88BB-BA6E0F4FC7A5}" dt="2024-06-16T17:02:19.702" v="1"/>
        <pc:sldMkLst>
          <pc:docMk/>
          <pc:sldMk cId="1536717069" sldId="305"/>
        </pc:sldMkLst>
      </pc:sldChg>
      <pc:sldChg chg="add del">
        <pc:chgData name="Phan Van Rieu (Hugo)" userId="032e726b-b6b7-45df-b0ca-e82fb010a48a" providerId="ADAL" clId="{F3FBFC63-75C4-4D29-88BB-BA6E0F4FC7A5}" dt="2024-06-16T17:02:19.702" v="1"/>
        <pc:sldMkLst>
          <pc:docMk/>
          <pc:sldMk cId="3553067512" sldId="306"/>
        </pc:sldMkLst>
      </pc:sldChg>
      <pc:sldChg chg="del">
        <pc:chgData name="Phan Van Rieu (Hugo)" userId="032e726b-b6b7-45df-b0ca-e82fb010a48a" providerId="ADAL" clId="{F3FBFC63-75C4-4D29-88BB-BA6E0F4FC7A5}" dt="2024-06-16T17:01:52.219" v="0" actId="47"/>
        <pc:sldMkLst>
          <pc:docMk/>
          <pc:sldMk cId="2250191984" sldId="309"/>
        </pc:sldMkLst>
      </pc:sldChg>
      <pc:sldChg chg="del">
        <pc:chgData name="Phan Van Rieu (Hugo)" userId="032e726b-b6b7-45df-b0ca-e82fb010a48a" providerId="ADAL" clId="{F3FBFC63-75C4-4D29-88BB-BA6E0F4FC7A5}" dt="2024-06-16T17:01:52.219" v="0" actId="47"/>
        <pc:sldMkLst>
          <pc:docMk/>
          <pc:sldMk cId="61794858" sldId="310"/>
        </pc:sldMkLst>
      </pc:sldChg>
      <pc:sldChg chg="del">
        <pc:chgData name="Phan Van Rieu (Hugo)" userId="032e726b-b6b7-45df-b0ca-e82fb010a48a" providerId="ADAL" clId="{F3FBFC63-75C4-4D29-88BB-BA6E0F4FC7A5}" dt="2024-06-16T17:01:52.219" v="0" actId="47"/>
        <pc:sldMkLst>
          <pc:docMk/>
          <pc:sldMk cId="1699950597" sldId="311"/>
        </pc:sldMkLst>
      </pc:sldChg>
      <pc:sldChg chg="del">
        <pc:chgData name="Phan Van Rieu (Hugo)" userId="032e726b-b6b7-45df-b0ca-e82fb010a48a" providerId="ADAL" clId="{F3FBFC63-75C4-4D29-88BB-BA6E0F4FC7A5}" dt="2024-06-16T17:01:52.219" v="0" actId="47"/>
        <pc:sldMkLst>
          <pc:docMk/>
          <pc:sldMk cId="3179093432" sldId="312"/>
        </pc:sldMkLst>
      </pc:sldChg>
      <pc:sldChg chg="del">
        <pc:chgData name="Phan Van Rieu (Hugo)" userId="032e726b-b6b7-45df-b0ca-e82fb010a48a" providerId="ADAL" clId="{F3FBFC63-75C4-4D29-88BB-BA6E0F4FC7A5}" dt="2024-06-16T17:01:52.219" v="0" actId="47"/>
        <pc:sldMkLst>
          <pc:docMk/>
          <pc:sldMk cId="3750314394" sldId="313"/>
        </pc:sldMkLst>
      </pc:sldChg>
      <pc:sldChg chg="del">
        <pc:chgData name="Phan Van Rieu (Hugo)" userId="032e726b-b6b7-45df-b0ca-e82fb010a48a" providerId="ADAL" clId="{F3FBFC63-75C4-4D29-88BB-BA6E0F4FC7A5}" dt="2024-06-16T17:01:52.219" v="0" actId="47"/>
        <pc:sldMkLst>
          <pc:docMk/>
          <pc:sldMk cId="1657151972" sldId="314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3711897057" sldId="315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721944523" sldId="316"/>
        </pc:sldMkLst>
      </pc:sldChg>
      <pc:sldChg chg="add del">
        <pc:chgData name="Phan Van Rieu (Hugo)" userId="032e726b-b6b7-45df-b0ca-e82fb010a48a" providerId="ADAL" clId="{F3FBFC63-75C4-4D29-88BB-BA6E0F4FC7A5}" dt="2024-06-16T17:02:19.702" v="1"/>
        <pc:sldMkLst>
          <pc:docMk/>
          <pc:sldMk cId="3650156410" sldId="317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2364250881" sldId="318"/>
        </pc:sldMkLst>
      </pc:sldChg>
      <pc:sldChg chg="add del">
        <pc:chgData name="Phan Van Rieu (Hugo)" userId="032e726b-b6b7-45df-b0ca-e82fb010a48a" providerId="ADAL" clId="{F3FBFC63-75C4-4D29-88BB-BA6E0F4FC7A5}" dt="2024-06-16T17:02:19.702" v="1"/>
        <pc:sldMkLst>
          <pc:docMk/>
          <pc:sldMk cId="25356542" sldId="319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1770940671" sldId="320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2948640966" sldId="321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3573705578" sldId="323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1349317174" sldId="327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43043564" sldId="335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2347608924" sldId="336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2389988136" sldId="337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924732891" sldId="338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2032588525" sldId="339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226587800" sldId="340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2642663595" sldId="342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1085456839" sldId="344"/>
        </pc:sldMkLst>
      </pc:sldChg>
      <pc:sldChg chg="add del">
        <pc:chgData name="Phan Van Rieu (Hugo)" userId="032e726b-b6b7-45df-b0ca-e82fb010a48a" providerId="ADAL" clId="{F3FBFC63-75C4-4D29-88BB-BA6E0F4FC7A5}" dt="2024-06-16T17:02:19.702" v="1"/>
        <pc:sldMkLst>
          <pc:docMk/>
          <pc:sldMk cId="1462168173" sldId="345"/>
        </pc:sldMkLst>
      </pc:sldChg>
      <pc:sldChg chg="add del">
        <pc:chgData name="Phan Van Rieu (Hugo)" userId="032e726b-b6b7-45df-b0ca-e82fb010a48a" providerId="ADAL" clId="{F3FBFC63-75C4-4D29-88BB-BA6E0F4FC7A5}" dt="2024-06-16T17:02:19.702" v="1"/>
        <pc:sldMkLst>
          <pc:docMk/>
          <pc:sldMk cId="3981077926" sldId="346"/>
        </pc:sldMkLst>
      </pc:sldChg>
      <pc:sldChg chg="add del">
        <pc:chgData name="Phan Van Rieu (Hugo)" userId="032e726b-b6b7-45df-b0ca-e82fb010a48a" providerId="ADAL" clId="{F3FBFC63-75C4-4D29-88BB-BA6E0F4FC7A5}" dt="2024-06-16T17:02:19.702" v="1"/>
        <pc:sldMkLst>
          <pc:docMk/>
          <pc:sldMk cId="1561148267" sldId="347"/>
        </pc:sldMkLst>
      </pc:sldChg>
      <pc:sldChg chg="modSp add del">
        <pc:chgData name="Phan Van Rieu (Hugo)" userId="032e726b-b6b7-45df-b0ca-e82fb010a48a" providerId="ADAL" clId="{F3FBFC63-75C4-4D29-88BB-BA6E0F4FC7A5}" dt="2024-06-16T19:58:50.306" v="17" actId="20577"/>
        <pc:sldMkLst>
          <pc:docMk/>
          <pc:sldMk cId="1022161756" sldId="348"/>
        </pc:sldMkLst>
        <pc:spChg chg="mod">
          <ac:chgData name="Phan Van Rieu (Hugo)" userId="032e726b-b6b7-45df-b0ca-e82fb010a48a" providerId="ADAL" clId="{F3FBFC63-75C4-4D29-88BB-BA6E0F4FC7A5}" dt="2024-06-16T19:58:50.306" v="17" actId="20577"/>
          <ac:spMkLst>
            <pc:docMk/>
            <pc:sldMk cId="1022161756" sldId="348"/>
            <ac:spMk id="5" creationId="{00000000-0000-0000-0000-000000000000}"/>
          </ac:spMkLst>
        </pc:spChg>
      </pc:sldChg>
      <pc:sldChg chg="add del">
        <pc:chgData name="Phan Van Rieu (Hugo)" userId="032e726b-b6b7-45df-b0ca-e82fb010a48a" providerId="ADAL" clId="{F3FBFC63-75C4-4D29-88BB-BA6E0F4FC7A5}" dt="2024-06-16T17:02:19.702" v="1"/>
        <pc:sldMkLst>
          <pc:docMk/>
          <pc:sldMk cId="1757500116" sldId="349"/>
        </pc:sldMkLst>
      </pc:sldChg>
      <pc:sldChg chg="modSp add del mod">
        <pc:chgData name="Phan Van Rieu (Hugo)" userId="032e726b-b6b7-45df-b0ca-e82fb010a48a" providerId="ADAL" clId="{F3FBFC63-75C4-4D29-88BB-BA6E0F4FC7A5}" dt="2024-06-16T17:02:43.146" v="10" actId="14861"/>
        <pc:sldMkLst>
          <pc:docMk/>
          <pc:sldMk cId="2475308807" sldId="350"/>
        </pc:sldMkLst>
        <pc:picChg chg="mod">
          <ac:chgData name="Phan Van Rieu (Hugo)" userId="032e726b-b6b7-45df-b0ca-e82fb010a48a" providerId="ADAL" clId="{F3FBFC63-75C4-4D29-88BB-BA6E0F4FC7A5}" dt="2024-06-16T17:02:43.146" v="10" actId="14861"/>
          <ac:picMkLst>
            <pc:docMk/>
            <pc:sldMk cId="2475308807" sldId="350"/>
            <ac:picMk id="4" creationId="{364FE799-5A0F-9205-D9F1-C18CDF64B07B}"/>
          </ac:picMkLst>
        </pc:picChg>
      </pc:sldChg>
      <pc:sldChg chg="del">
        <pc:chgData name="Phan Van Rieu (Hugo)" userId="032e726b-b6b7-45df-b0ca-e82fb010a48a" providerId="ADAL" clId="{F3FBFC63-75C4-4D29-88BB-BA6E0F4FC7A5}" dt="2024-06-16T17:01:52.219" v="0" actId="47"/>
        <pc:sldMkLst>
          <pc:docMk/>
          <pc:sldMk cId="1978405474" sldId="351"/>
        </pc:sldMkLst>
      </pc:sldChg>
      <pc:sldChg chg="modSp add mod">
        <pc:chgData name="Phan Van Rieu (Hugo)" userId="032e726b-b6b7-45df-b0ca-e82fb010a48a" providerId="ADAL" clId="{F3FBFC63-75C4-4D29-88BB-BA6E0F4FC7A5}" dt="2024-06-16T17:03:10.421" v="12" actId="1076"/>
        <pc:sldMkLst>
          <pc:docMk/>
          <pc:sldMk cId="3313588217" sldId="357"/>
        </pc:sldMkLst>
        <pc:picChg chg="mod">
          <ac:chgData name="Phan Van Rieu (Hugo)" userId="032e726b-b6b7-45df-b0ca-e82fb010a48a" providerId="ADAL" clId="{F3FBFC63-75C4-4D29-88BB-BA6E0F4FC7A5}" dt="2024-06-16T17:03:08.763" v="11" actId="1076"/>
          <ac:picMkLst>
            <pc:docMk/>
            <pc:sldMk cId="3313588217" sldId="357"/>
            <ac:picMk id="8" creationId="{B7E7CE4A-668D-E293-3AA4-69F66B1DFFDB}"/>
          </ac:picMkLst>
        </pc:picChg>
        <pc:picChg chg="mod">
          <ac:chgData name="Phan Van Rieu (Hugo)" userId="032e726b-b6b7-45df-b0ca-e82fb010a48a" providerId="ADAL" clId="{F3FBFC63-75C4-4D29-88BB-BA6E0F4FC7A5}" dt="2024-06-16T17:03:10.421" v="12" actId="1076"/>
          <ac:picMkLst>
            <pc:docMk/>
            <pc:sldMk cId="3313588217" sldId="357"/>
            <ac:picMk id="13" creationId="{9BC7CB8D-F1DC-44A0-869F-0EC9A842FADF}"/>
          </ac:picMkLst>
        </pc:picChg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4243465013" sldId="358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2275717804" sldId="359"/>
        </pc:sldMkLst>
      </pc:sldChg>
      <pc:sldChg chg="del">
        <pc:chgData name="Phan Van Rieu (Hugo)" userId="032e726b-b6b7-45df-b0ca-e82fb010a48a" providerId="ADAL" clId="{F3FBFC63-75C4-4D29-88BB-BA6E0F4FC7A5}" dt="2024-06-16T17:01:52.219" v="0" actId="47"/>
        <pc:sldMkLst>
          <pc:docMk/>
          <pc:sldMk cId="4126209583" sldId="359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848742816" sldId="360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116330619" sldId="361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679438839" sldId="362"/>
        </pc:sldMkLst>
      </pc:sldChg>
      <pc:sldChg chg="del">
        <pc:chgData name="Phan Van Rieu (Hugo)" userId="032e726b-b6b7-45df-b0ca-e82fb010a48a" providerId="ADAL" clId="{F3FBFC63-75C4-4D29-88BB-BA6E0F4FC7A5}" dt="2024-06-16T17:01:52.219" v="0" actId="47"/>
        <pc:sldMkLst>
          <pc:docMk/>
          <pc:sldMk cId="144309720" sldId="373"/>
        </pc:sldMkLst>
      </pc:sldChg>
      <pc:sldChg chg="del">
        <pc:chgData name="Phan Van Rieu (Hugo)" userId="032e726b-b6b7-45df-b0ca-e82fb010a48a" providerId="ADAL" clId="{F3FBFC63-75C4-4D29-88BB-BA6E0F4FC7A5}" dt="2024-06-16T17:01:52.219" v="0" actId="47"/>
        <pc:sldMkLst>
          <pc:docMk/>
          <pc:sldMk cId="1110728684" sldId="374"/>
        </pc:sldMkLst>
      </pc:sldChg>
      <pc:sldChg chg="del">
        <pc:chgData name="Phan Van Rieu (Hugo)" userId="032e726b-b6b7-45df-b0ca-e82fb010a48a" providerId="ADAL" clId="{F3FBFC63-75C4-4D29-88BB-BA6E0F4FC7A5}" dt="2024-06-16T17:01:52.219" v="0" actId="47"/>
        <pc:sldMkLst>
          <pc:docMk/>
          <pc:sldMk cId="3393953268" sldId="376"/>
        </pc:sldMkLst>
      </pc:sldChg>
      <pc:sldChg chg="del">
        <pc:chgData name="Phan Van Rieu (Hugo)" userId="032e726b-b6b7-45df-b0ca-e82fb010a48a" providerId="ADAL" clId="{F3FBFC63-75C4-4D29-88BB-BA6E0F4FC7A5}" dt="2024-06-16T17:01:52.219" v="0" actId="47"/>
        <pc:sldMkLst>
          <pc:docMk/>
          <pc:sldMk cId="2995022461" sldId="377"/>
        </pc:sldMkLst>
      </pc:sldChg>
      <pc:sldChg chg="del">
        <pc:chgData name="Phan Van Rieu (Hugo)" userId="032e726b-b6b7-45df-b0ca-e82fb010a48a" providerId="ADAL" clId="{F3FBFC63-75C4-4D29-88BB-BA6E0F4FC7A5}" dt="2024-06-16T17:01:52.219" v="0" actId="47"/>
        <pc:sldMkLst>
          <pc:docMk/>
          <pc:sldMk cId="1776928407" sldId="378"/>
        </pc:sldMkLst>
      </pc:sldChg>
      <pc:sldChg chg="del">
        <pc:chgData name="Phan Van Rieu (Hugo)" userId="032e726b-b6b7-45df-b0ca-e82fb010a48a" providerId="ADAL" clId="{F3FBFC63-75C4-4D29-88BB-BA6E0F4FC7A5}" dt="2024-06-16T17:01:52.219" v="0" actId="47"/>
        <pc:sldMkLst>
          <pc:docMk/>
          <pc:sldMk cId="4019251316" sldId="379"/>
        </pc:sldMkLst>
      </pc:sldChg>
      <pc:sldChg chg="del">
        <pc:chgData name="Phan Van Rieu (Hugo)" userId="032e726b-b6b7-45df-b0ca-e82fb010a48a" providerId="ADAL" clId="{F3FBFC63-75C4-4D29-88BB-BA6E0F4FC7A5}" dt="2024-06-16T17:01:52.219" v="0" actId="47"/>
        <pc:sldMkLst>
          <pc:docMk/>
          <pc:sldMk cId="3319779986" sldId="380"/>
        </pc:sldMkLst>
      </pc:sldChg>
      <pc:sldChg chg="del">
        <pc:chgData name="Phan Van Rieu (Hugo)" userId="032e726b-b6b7-45df-b0ca-e82fb010a48a" providerId="ADAL" clId="{F3FBFC63-75C4-4D29-88BB-BA6E0F4FC7A5}" dt="2024-06-16T17:01:52.219" v="0" actId="47"/>
        <pc:sldMkLst>
          <pc:docMk/>
          <pc:sldMk cId="1071574020" sldId="381"/>
        </pc:sldMkLst>
      </pc:sldChg>
      <pc:sldChg chg="del">
        <pc:chgData name="Phan Van Rieu (Hugo)" userId="032e726b-b6b7-45df-b0ca-e82fb010a48a" providerId="ADAL" clId="{F3FBFC63-75C4-4D29-88BB-BA6E0F4FC7A5}" dt="2024-06-16T17:01:52.219" v="0" actId="47"/>
        <pc:sldMkLst>
          <pc:docMk/>
          <pc:sldMk cId="1454386682" sldId="382"/>
        </pc:sldMkLst>
      </pc:sldChg>
      <pc:sldChg chg="del">
        <pc:chgData name="Phan Van Rieu (Hugo)" userId="032e726b-b6b7-45df-b0ca-e82fb010a48a" providerId="ADAL" clId="{F3FBFC63-75C4-4D29-88BB-BA6E0F4FC7A5}" dt="2024-06-16T17:01:52.219" v="0" actId="47"/>
        <pc:sldMkLst>
          <pc:docMk/>
          <pc:sldMk cId="3984714459" sldId="383"/>
        </pc:sldMkLst>
      </pc:sldChg>
      <pc:sldChg chg="del">
        <pc:chgData name="Phan Van Rieu (Hugo)" userId="032e726b-b6b7-45df-b0ca-e82fb010a48a" providerId="ADAL" clId="{F3FBFC63-75C4-4D29-88BB-BA6E0F4FC7A5}" dt="2024-06-16T17:01:52.219" v="0" actId="47"/>
        <pc:sldMkLst>
          <pc:docMk/>
          <pc:sldMk cId="3496218382" sldId="384"/>
        </pc:sldMkLst>
      </pc:sldChg>
      <pc:sldChg chg="del">
        <pc:chgData name="Phan Van Rieu (Hugo)" userId="032e726b-b6b7-45df-b0ca-e82fb010a48a" providerId="ADAL" clId="{F3FBFC63-75C4-4D29-88BB-BA6E0F4FC7A5}" dt="2024-06-16T17:01:52.219" v="0" actId="47"/>
        <pc:sldMkLst>
          <pc:docMk/>
          <pc:sldMk cId="717739071" sldId="385"/>
        </pc:sldMkLst>
      </pc:sldChg>
      <pc:sldChg chg="del">
        <pc:chgData name="Phan Van Rieu (Hugo)" userId="032e726b-b6b7-45df-b0ca-e82fb010a48a" providerId="ADAL" clId="{F3FBFC63-75C4-4D29-88BB-BA6E0F4FC7A5}" dt="2024-06-16T17:01:52.219" v="0" actId="47"/>
        <pc:sldMkLst>
          <pc:docMk/>
          <pc:sldMk cId="1228567740" sldId="386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1349952912" sldId="417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1090048403" sldId="418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88755514" sldId="419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3421749964" sldId="420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506010571" sldId="421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1936397892" sldId="422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1982960314" sldId="423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306881271" sldId="424"/>
        </pc:sldMkLst>
      </pc:sldChg>
      <pc:sldChg chg="add setBg">
        <pc:chgData name="Phan Van Rieu (Hugo)" userId="032e726b-b6b7-45df-b0ca-e82fb010a48a" providerId="ADAL" clId="{F3FBFC63-75C4-4D29-88BB-BA6E0F4FC7A5}" dt="2024-06-16T17:02:19.702" v="1"/>
        <pc:sldMkLst>
          <pc:docMk/>
          <pc:sldMk cId="2887192787" sldId="508"/>
        </pc:sldMkLst>
      </pc:sldChg>
      <pc:sldChg chg="add setBg">
        <pc:chgData name="Phan Van Rieu (Hugo)" userId="032e726b-b6b7-45df-b0ca-e82fb010a48a" providerId="ADAL" clId="{F3FBFC63-75C4-4D29-88BB-BA6E0F4FC7A5}" dt="2024-06-16T17:02:19.702" v="1"/>
        <pc:sldMkLst>
          <pc:docMk/>
          <pc:sldMk cId="1459663213" sldId="509"/>
        </pc:sldMkLst>
      </pc:sldChg>
      <pc:sldChg chg="add setBg">
        <pc:chgData name="Phan Van Rieu (Hugo)" userId="032e726b-b6b7-45df-b0ca-e82fb010a48a" providerId="ADAL" clId="{F3FBFC63-75C4-4D29-88BB-BA6E0F4FC7A5}" dt="2024-06-16T17:02:19.702" v="1"/>
        <pc:sldMkLst>
          <pc:docMk/>
          <pc:sldMk cId="578527036" sldId="511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261523831" sldId="513"/>
        </pc:sldMkLst>
      </pc:sldChg>
      <pc:sldChg chg="add setBg">
        <pc:chgData name="Phan Van Rieu (Hugo)" userId="032e726b-b6b7-45df-b0ca-e82fb010a48a" providerId="ADAL" clId="{F3FBFC63-75C4-4D29-88BB-BA6E0F4FC7A5}" dt="2024-06-16T17:02:19.702" v="1"/>
        <pc:sldMkLst>
          <pc:docMk/>
          <pc:sldMk cId="4231568561" sldId="514"/>
        </pc:sldMkLst>
      </pc:sldChg>
      <pc:sldChg chg="add setBg">
        <pc:chgData name="Phan Van Rieu (Hugo)" userId="032e726b-b6b7-45df-b0ca-e82fb010a48a" providerId="ADAL" clId="{F3FBFC63-75C4-4D29-88BB-BA6E0F4FC7A5}" dt="2024-06-16T17:02:19.702" v="1"/>
        <pc:sldMkLst>
          <pc:docMk/>
          <pc:sldMk cId="528579705" sldId="515"/>
        </pc:sldMkLst>
      </pc:sldChg>
      <pc:sldChg chg="add setBg">
        <pc:chgData name="Phan Van Rieu (Hugo)" userId="032e726b-b6b7-45df-b0ca-e82fb010a48a" providerId="ADAL" clId="{F3FBFC63-75C4-4D29-88BB-BA6E0F4FC7A5}" dt="2024-06-16T17:02:19.702" v="1"/>
        <pc:sldMkLst>
          <pc:docMk/>
          <pc:sldMk cId="807816207" sldId="516"/>
        </pc:sldMkLst>
      </pc:sldChg>
      <pc:sldMasterChg chg="modSp mod delSldLayout">
        <pc:chgData name="Phan Van Rieu (Hugo)" userId="032e726b-b6b7-45df-b0ca-e82fb010a48a" providerId="ADAL" clId="{F3FBFC63-75C4-4D29-88BB-BA6E0F4FC7A5}" dt="2024-06-16T17:02:36.182" v="8" actId="20577"/>
        <pc:sldMasterMkLst>
          <pc:docMk/>
          <pc:sldMasterMk cId="1318186830" sldId="2147483648"/>
        </pc:sldMasterMkLst>
        <pc:spChg chg="mod">
          <ac:chgData name="Phan Van Rieu (Hugo)" userId="032e726b-b6b7-45df-b0ca-e82fb010a48a" providerId="ADAL" clId="{F3FBFC63-75C4-4D29-88BB-BA6E0F4FC7A5}" dt="2024-06-16T17:02:36.182" v="8" actId="20577"/>
          <ac:spMkLst>
            <pc:docMk/>
            <pc:sldMasterMk cId="1318186830" sldId="2147483648"/>
            <ac:spMk id="11" creationId="{00000000-0000-0000-0000-000000000000}"/>
          </ac:spMkLst>
        </pc:spChg>
        <pc:sldLayoutChg chg="del">
          <pc:chgData name="Phan Van Rieu (Hugo)" userId="032e726b-b6b7-45df-b0ca-e82fb010a48a" providerId="ADAL" clId="{F3FBFC63-75C4-4D29-88BB-BA6E0F4FC7A5}" dt="2024-06-16T17:01:52.219" v="0" actId="47"/>
          <pc:sldLayoutMkLst>
            <pc:docMk/>
            <pc:sldMasterMk cId="1318186830" sldId="2147483648"/>
            <pc:sldLayoutMk cId="3412317116" sldId="2147483661"/>
          </pc:sldLayoutMkLst>
        </pc:sldLayoutChg>
        <pc:sldLayoutChg chg="del">
          <pc:chgData name="Phan Van Rieu (Hugo)" userId="032e726b-b6b7-45df-b0ca-e82fb010a48a" providerId="ADAL" clId="{F3FBFC63-75C4-4D29-88BB-BA6E0F4FC7A5}" dt="2024-06-16T17:01:52.219" v="0" actId="47"/>
          <pc:sldLayoutMkLst>
            <pc:docMk/>
            <pc:sldMasterMk cId="1318186830" sldId="2147483648"/>
            <pc:sldLayoutMk cId="1220314739" sldId="2147483662"/>
          </pc:sldLayoutMkLst>
        </pc:sldLayoutChg>
      </pc:sldMasterChg>
    </pc:docChg>
  </pc:docChgLst>
  <pc:docChgLst>
    <pc:chgData name="Phan Van Rieu (Hugo)" userId="032e726b-b6b7-45df-b0ca-e82fb010a48a" providerId="ADAL" clId="{524D4226-43AD-408B-8861-C413F5A1FE91}"/>
    <pc:docChg chg="custSel modSld">
      <pc:chgData name="Phan Van Rieu (Hugo)" userId="032e726b-b6b7-45df-b0ca-e82fb010a48a" providerId="ADAL" clId="{524D4226-43AD-408B-8861-C413F5A1FE91}" dt="2024-07-16T05:19:02.754" v="0" actId="478"/>
      <pc:docMkLst>
        <pc:docMk/>
      </pc:docMkLst>
      <pc:sldChg chg="delSp mod">
        <pc:chgData name="Phan Van Rieu (Hugo)" userId="032e726b-b6b7-45df-b0ca-e82fb010a48a" providerId="ADAL" clId="{524D4226-43AD-408B-8861-C413F5A1FE91}" dt="2024-07-16T05:19:02.754" v="0" actId="478"/>
        <pc:sldMkLst>
          <pc:docMk/>
          <pc:sldMk cId="1770940671" sldId="320"/>
        </pc:sldMkLst>
        <pc:spChg chg="del">
          <ac:chgData name="Phan Van Rieu (Hugo)" userId="032e726b-b6b7-45df-b0ca-e82fb010a48a" providerId="ADAL" clId="{524D4226-43AD-408B-8861-C413F5A1FE91}" dt="2024-07-16T05:19:02.754" v="0" actId="478"/>
          <ac:spMkLst>
            <pc:docMk/>
            <pc:sldMk cId="1770940671" sldId="320"/>
            <ac:spMk id="17" creationId="{00000000-0000-0000-0000-000000000000}"/>
          </ac:spMkLst>
        </pc:spChg>
      </pc:sldChg>
    </pc:docChg>
  </pc:docChgLst>
  <pc:docChgLst>
    <pc:chgData name="Phan Van Rieu (Hugo)" userId="032e726b-b6b7-45df-b0ca-e82fb010a48a" providerId="ADAL" clId="{E304578D-563D-4478-88A1-EAFD2A6C3042}"/>
    <pc:docChg chg="addSld delSld modSld modMainMaster">
      <pc:chgData name="Phan Van Rieu (Hugo)" userId="032e726b-b6b7-45df-b0ca-e82fb010a48a" providerId="ADAL" clId="{E304578D-563D-4478-88A1-EAFD2A6C3042}" dt="2024-06-16T17:00:44.318" v="27" actId="14100"/>
      <pc:docMkLst>
        <pc:docMk/>
      </pc:docMkLst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1151644460" sldId="275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1440737377" sldId="276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3633171227" sldId="277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2161939042" sldId="278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955751691" sldId="279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2045923327" sldId="280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4088970250" sldId="283"/>
        </pc:sldMkLst>
      </pc:sldChg>
      <pc:sldChg chg="add del">
        <pc:chgData name="Phan Van Rieu (Hugo)" userId="032e726b-b6b7-45df-b0ca-e82fb010a48a" providerId="ADAL" clId="{E304578D-563D-4478-88A1-EAFD2A6C3042}" dt="2024-06-16T16:58:13.315" v="3"/>
        <pc:sldMkLst>
          <pc:docMk/>
          <pc:sldMk cId="1862382768" sldId="302"/>
        </pc:sldMkLst>
      </pc:sldChg>
      <pc:sldChg chg="add">
        <pc:chgData name="Phan Van Rieu (Hugo)" userId="032e726b-b6b7-45df-b0ca-e82fb010a48a" providerId="ADAL" clId="{E304578D-563D-4478-88A1-EAFD2A6C3042}" dt="2024-06-16T16:58:13.315" v="3"/>
        <pc:sldMkLst>
          <pc:docMk/>
          <pc:sldMk cId="2858404817" sldId="303"/>
        </pc:sldMkLst>
      </pc:sldChg>
      <pc:sldChg chg="del">
        <pc:chgData name="Phan Van Rieu (Hugo)" userId="032e726b-b6b7-45df-b0ca-e82fb010a48a" providerId="ADAL" clId="{E304578D-563D-4478-88A1-EAFD2A6C3042}" dt="2024-06-16T16:58:15.467" v="4" actId="47"/>
        <pc:sldMkLst>
          <pc:docMk/>
          <pc:sldMk cId="3246623629" sldId="304"/>
        </pc:sldMkLst>
      </pc:sldChg>
      <pc:sldChg chg="add del">
        <pc:chgData name="Phan Van Rieu (Hugo)" userId="032e726b-b6b7-45df-b0ca-e82fb010a48a" providerId="ADAL" clId="{E304578D-563D-4478-88A1-EAFD2A6C3042}" dt="2024-06-16T16:58:13.315" v="3"/>
        <pc:sldMkLst>
          <pc:docMk/>
          <pc:sldMk cId="1536717069" sldId="305"/>
        </pc:sldMkLst>
      </pc:sldChg>
      <pc:sldChg chg="add del">
        <pc:chgData name="Phan Van Rieu (Hugo)" userId="032e726b-b6b7-45df-b0ca-e82fb010a48a" providerId="ADAL" clId="{E304578D-563D-4478-88A1-EAFD2A6C3042}" dt="2024-06-16T16:58:13.315" v="3"/>
        <pc:sldMkLst>
          <pc:docMk/>
          <pc:sldMk cId="3553067512" sldId="306"/>
        </pc:sldMkLst>
      </pc:sldChg>
      <pc:sldChg chg="add">
        <pc:chgData name="Phan Van Rieu (Hugo)" userId="032e726b-b6b7-45df-b0ca-e82fb010a48a" providerId="ADAL" clId="{E304578D-563D-4478-88A1-EAFD2A6C3042}" dt="2024-06-16T16:58:13.315" v="3"/>
        <pc:sldMkLst>
          <pc:docMk/>
          <pc:sldMk cId="2250191984" sldId="309"/>
        </pc:sldMkLst>
      </pc:sldChg>
      <pc:sldChg chg="add">
        <pc:chgData name="Phan Van Rieu (Hugo)" userId="032e726b-b6b7-45df-b0ca-e82fb010a48a" providerId="ADAL" clId="{E304578D-563D-4478-88A1-EAFD2A6C3042}" dt="2024-06-16T16:58:13.315" v="3"/>
        <pc:sldMkLst>
          <pc:docMk/>
          <pc:sldMk cId="61794858" sldId="310"/>
        </pc:sldMkLst>
      </pc:sldChg>
      <pc:sldChg chg="add">
        <pc:chgData name="Phan Van Rieu (Hugo)" userId="032e726b-b6b7-45df-b0ca-e82fb010a48a" providerId="ADAL" clId="{E304578D-563D-4478-88A1-EAFD2A6C3042}" dt="2024-06-16T16:58:13.315" v="3"/>
        <pc:sldMkLst>
          <pc:docMk/>
          <pc:sldMk cId="1699950597" sldId="311"/>
        </pc:sldMkLst>
      </pc:sldChg>
      <pc:sldChg chg="add">
        <pc:chgData name="Phan Van Rieu (Hugo)" userId="032e726b-b6b7-45df-b0ca-e82fb010a48a" providerId="ADAL" clId="{E304578D-563D-4478-88A1-EAFD2A6C3042}" dt="2024-06-16T16:58:13.315" v="3"/>
        <pc:sldMkLst>
          <pc:docMk/>
          <pc:sldMk cId="3179093432" sldId="312"/>
        </pc:sldMkLst>
      </pc:sldChg>
      <pc:sldChg chg="add">
        <pc:chgData name="Phan Van Rieu (Hugo)" userId="032e726b-b6b7-45df-b0ca-e82fb010a48a" providerId="ADAL" clId="{E304578D-563D-4478-88A1-EAFD2A6C3042}" dt="2024-06-16T16:58:13.315" v="3"/>
        <pc:sldMkLst>
          <pc:docMk/>
          <pc:sldMk cId="3750314394" sldId="313"/>
        </pc:sldMkLst>
      </pc:sldChg>
      <pc:sldChg chg="add">
        <pc:chgData name="Phan Van Rieu (Hugo)" userId="032e726b-b6b7-45df-b0ca-e82fb010a48a" providerId="ADAL" clId="{E304578D-563D-4478-88A1-EAFD2A6C3042}" dt="2024-06-16T16:58:13.315" v="3"/>
        <pc:sldMkLst>
          <pc:docMk/>
          <pc:sldMk cId="1657151972" sldId="314"/>
        </pc:sldMkLst>
      </pc:sldChg>
      <pc:sldChg chg="add del">
        <pc:chgData name="Phan Van Rieu (Hugo)" userId="032e726b-b6b7-45df-b0ca-e82fb010a48a" providerId="ADAL" clId="{E304578D-563D-4478-88A1-EAFD2A6C3042}" dt="2024-06-16T16:58:13.315" v="3"/>
        <pc:sldMkLst>
          <pc:docMk/>
          <pc:sldMk cId="3650156410" sldId="317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2364250881" sldId="318"/>
        </pc:sldMkLst>
      </pc:sldChg>
      <pc:sldChg chg="add del">
        <pc:chgData name="Phan Van Rieu (Hugo)" userId="032e726b-b6b7-45df-b0ca-e82fb010a48a" providerId="ADAL" clId="{E304578D-563D-4478-88A1-EAFD2A6C3042}" dt="2024-06-16T16:58:13.315" v="3"/>
        <pc:sldMkLst>
          <pc:docMk/>
          <pc:sldMk cId="25356542" sldId="319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1349317174" sldId="327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1085456839" sldId="344"/>
        </pc:sldMkLst>
      </pc:sldChg>
      <pc:sldChg chg="add del">
        <pc:chgData name="Phan Van Rieu (Hugo)" userId="032e726b-b6b7-45df-b0ca-e82fb010a48a" providerId="ADAL" clId="{E304578D-563D-4478-88A1-EAFD2A6C3042}" dt="2024-06-16T16:58:13.315" v="3"/>
        <pc:sldMkLst>
          <pc:docMk/>
          <pc:sldMk cId="1462168173" sldId="345"/>
        </pc:sldMkLst>
      </pc:sldChg>
      <pc:sldChg chg="add del">
        <pc:chgData name="Phan Van Rieu (Hugo)" userId="032e726b-b6b7-45df-b0ca-e82fb010a48a" providerId="ADAL" clId="{E304578D-563D-4478-88A1-EAFD2A6C3042}" dt="2024-06-16T16:58:13.315" v="3"/>
        <pc:sldMkLst>
          <pc:docMk/>
          <pc:sldMk cId="3981077926" sldId="346"/>
        </pc:sldMkLst>
      </pc:sldChg>
      <pc:sldChg chg="add del">
        <pc:chgData name="Phan Van Rieu (Hugo)" userId="032e726b-b6b7-45df-b0ca-e82fb010a48a" providerId="ADAL" clId="{E304578D-563D-4478-88A1-EAFD2A6C3042}" dt="2024-06-16T16:58:13.315" v="3"/>
        <pc:sldMkLst>
          <pc:docMk/>
          <pc:sldMk cId="1561148267" sldId="347"/>
        </pc:sldMkLst>
      </pc:sldChg>
      <pc:sldChg chg="add del">
        <pc:chgData name="Phan Van Rieu (Hugo)" userId="032e726b-b6b7-45df-b0ca-e82fb010a48a" providerId="ADAL" clId="{E304578D-563D-4478-88A1-EAFD2A6C3042}" dt="2024-06-16T16:58:13.315" v="3"/>
        <pc:sldMkLst>
          <pc:docMk/>
          <pc:sldMk cId="1022161756" sldId="348"/>
        </pc:sldMkLst>
      </pc:sldChg>
      <pc:sldChg chg="add del">
        <pc:chgData name="Phan Van Rieu (Hugo)" userId="032e726b-b6b7-45df-b0ca-e82fb010a48a" providerId="ADAL" clId="{E304578D-563D-4478-88A1-EAFD2A6C3042}" dt="2024-06-16T16:58:13.315" v="3"/>
        <pc:sldMkLst>
          <pc:docMk/>
          <pc:sldMk cId="1757500116" sldId="349"/>
        </pc:sldMkLst>
      </pc:sldChg>
      <pc:sldChg chg="modSp add del mod">
        <pc:chgData name="Phan Van Rieu (Hugo)" userId="032e726b-b6b7-45df-b0ca-e82fb010a48a" providerId="ADAL" clId="{E304578D-563D-4478-88A1-EAFD2A6C3042}" dt="2024-06-16T16:58:24.568" v="6" actId="14861"/>
        <pc:sldMkLst>
          <pc:docMk/>
          <pc:sldMk cId="2475308807" sldId="350"/>
        </pc:sldMkLst>
        <pc:picChg chg="mod">
          <ac:chgData name="Phan Van Rieu (Hugo)" userId="032e726b-b6b7-45df-b0ca-e82fb010a48a" providerId="ADAL" clId="{E304578D-563D-4478-88A1-EAFD2A6C3042}" dt="2024-06-16T16:58:24.568" v="6" actId="14861"/>
          <ac:picMkLst>
            <pc:docMk/>
            <pc:sldMk cId="2475308807" sldId="350"/>
            <ac:picMk id="3" creationId="{193D9C5B-453D-1F1D-BA02-8F8C5F4F0F47}"/>
          </ac:picMkLst>
        </pc:picChg>
      </pc:sldChg>
      <pc:sldChg chg="add del">
        <pc:chgData name="Phan Van Rieu (Hugo)" userId="032e726b-b6b7-45df-b0ca-e82fb010a48a" providerId="ADAL" clId="{E304578D-563D-4478-88A1-EAFD2A6C3042}" dt="2024-06-16T16:58:13.315" v="3"/>
        <pc:sldMkLst>
          <pc:docMk/>
          <pc:sldMk cId="1978405474" sldId="351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1175963007" sldId="352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2362297430" sldId="353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409110794" sldId="354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717295153" sldId="355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3590307155" sldId="356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3248631980" sldId="357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2416388139" sldId="358"/>
        </pc:sldMkLst>
      </pc:sldChg>
      <pc:sldChg chg="add del">
        <pc:chgData name="Phan Van Rieu (Hugo)" userId="032e726b-b6b7-45df-b0ca-e82fb010a48a" providerId="ADAL" clId="{E304578D-563D-4478-88A1-EAFD2A6C3042}" dt="2024-06-16T16:58:13.315" v="3"/>
        <pc:sldMkLst>
          <pc:docMk/>
          <pc:sldMk cId="4126209583" sldId="359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4194169262" sldId="360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2755651965" sldId="361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3293108138" sldId="365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1034490784" sldId="366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278001768" sldId="367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1571641424" sldId="368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4093288898" sldId="369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3747093203" sldId="370"/>
        </pc:sldMkLst>
      </pc:sldChg>
      <pc:sldChg chg="add">
        <pc:chgData name="Phan Van Rieu (Hugo)" userId="032e726b-b6b7-45df-b0ca-e82fb010a48a" providerId="ADAL" clId="{E304578D-563D-4478-88A1-EAFD2A6C3042}" dt="2024-06-16T16:58:13.315" v="3"/>
        <pc:sldMkLst>
          <pc:docMk/>
          <pc:sldMk cId="144309720" sldId="373"/>
        </pc:sldMkLst>
      </pc:sldChg>
      <pc:sldChg chg="add">
        <pc:chgData name="Phan Van Rieu (Hugo)" userId="032e726b-b6b7-45df-b0ca-e82fb010a48a" providerId="ADAL" clId="{E304578D-563D-4478-88A1-EAFD2A6C3042}" dt="2024-06-16T16:58:13.315" v="3"/>
        <pc:sldMkLst>
          <pc:docMk/>
          <pc:sldMk cId="1110728684" sldId="374"/>
        </pc:sldMkLst>
      </pc:sldChg>
      <pc:sldChg chg="modSp add mod">
        <pc:chgData name="Phan Van Rieu (Hugo)" userId="032e726b-b6b7-45df-b0ca-e82fb010a48a" providerId="ADAL" clId="{E304578D-563D-4478-88A1-EAFD2A6C3042}" dt="2024-06-16T16:58:53.055" v="8" actId="14100"/>
        <pc:sldMkLst>
          <pc:docMk/>
          <pc:sldMk cId="3393953268" sldId="376"/>
        </pc:sldMkLst>
        <pc:spChg chg="mod">
          <ac:chgData name="Phan Van Rieu (Hugo)" userId="032e726b-b6b7-45df-b0ca-e82fb010a48a" providerId="ADAL" clId="{E304578D-563D-4478-88A1-EAFD2A6C3042}" dt="2024-06-16T16:58:49.603" v="7" actId="255"/>
          <ac:spMkLst>
            <pc:docMk/>
            <pc:sldMk cId="3393953268" sldId="376"/>
            <ac:spMk id="6" creationId="{717B30EE-B3CD-6413-5B9C-00B33F3E1CED}"/>
          </ac:spMkLst>
        </pc:spChg>
        <pc:spChg chg="mod">
          <ac:chgData name="Phan Van Rieu (Hugo)" userId="032e726b-b6b7-45df-b0ca-e82fb010a48a" providerId="ADAL" clId="{E304578D-563D-4478-88A1-EAFD2A6C3042}" dt="2024-06-16T16:58:49.603" v="7" actId="255"/>
          <ac:spMkLst>
            <pc:docMk/>
            <pc:sldMk cId="3393953268" sldId="376"/>
            <ac:spMk id="7" creationId="{A14CDF5E-7541-927C-DB11-CB7D3B21D24B}"/>
          </ac:spMkLst>
        </pc:spChg>
        <pc:spChg chg="mod">
          <ac:chgData name="Phan Van Rieu (Hugo)" userId="032e726b-b6b7-45df-b0ca-e82fb010a48a" providerId="ADAL" clId="{E304578D-563D-4478-88A1-EAFD2A6C3042}" dt="2024-06-16T16:58:49.603" v="7" actId="255"/>
          <ac:spMkLst>
            <pc:docMk/>
            <pc:sldMk cId="3393953268" sldId="376"/>
            <ac:spMk id="9" creationId="{03FA8E40-43C5-7F94-EA15-70A4434EEEC1}"/>
          </ac:spMkLst>
        </pc:spChg>
        <pc:spChg chg="mod">
          <ac:chgData name="Phan Van Rieu (Hugo)" userId="032e726b-b6b7-45df-b0ca-e82fb010a48a" providerId="ADAL" clId="{E304578D-563D-4478-88A1-EAFD2A6C3042}" dt="2024-06-16T16:58:49.603" v="7" actId="255"/>
          <ac:spMkLst>
            <pc:docMk/>
            <pc:sldMk cId="3393953268" sldId="376"/>
            <ac:spMk id="10" creationId="{1F4EAAA1-1D24-BE1D-585F-B40996B7FEB0}"/>
          </ac:spMkLst>
        </pc:spChg>
        <pc:spChg chg="mod">
          <ac:chgData name="Phan Van Rieu (Hugo)" userId="032e726b-b6b7-45df-b0ca-e82fb010a48a" providerId="ADAL" clId="{E304578D-563D-4478-88A1-EAFD2A6C3042}" dt="2024-06-16T16:58:49.603" v="7" actId="255"/>
          <ac:spMkLst>
            <pc:docMk/>
            <pc:sldMk cId="3393953268" sldId="376"/>
            <ac:spMk id="16" creationId="{53BADB8F-D465-5539-7158-91E312536B08}"/>
          </ac:spMkLst>
        </pc:spChg>
        <pc:spChg chg="mod">
          <ac:chgData name="Phan Van Rieu (Hugo)" userId="032e726b-b6b7-45df-b0ca-e82fb010a48a" providerId="ADAL" clId="{E304578D-563D-4478-88A1-EAFD2A6C3042}" dt="2024-06-16T16:58:49.603" v="7" actId="255"/>
          <ac:spMkLst>
            <pc:docMk/>
            <pc:sldMk cId="3393953268" sldId="376"/>
            <ac:spMk id="17" creationId="{A00E85FA-C099-724D-C794-1EBA4BAD4DB9}"/>
          </ac:spMkLst>
        </pc:spChg>
        <pc:grpChg chg="mod">
          <ac:chgData name="Phan Van Rieu (Hugo)" userId="032e726b-b6b7-45df-b0ca-e82fb010a48a" providerId="ADAL" clId="{E304578D-563D-4478-88A1-EAFD2A6C3042}" dt="2024-06-16T16:58:53.055" v="8" actId="14100"/>
          <ac:grpSpMkLst>
            <pc:docMk/>
            <pc:sldMk cId="3393953268" sldId="376"/>
            <ac:grpSpMk id="3" creationId="{146AB73F-7558-5F5C-3098-F958CD159E61}"/>
          </ac:grpSpMkLst>
        </pc:grpChg>
        <pc:grpChg chg="mod">
          <ac:chgData name="Phan Van Rieu (Hugo)" userId="032e726b-b6b7-45df-b0ca-e82fb010a48a" providerId="ADAL" clId="{E304578D-563D-4478-88A1-EAFD2A6C3042}" dt="2024-06-16T16:58:53.055" v="8" actId="14100"/>
          <ac:grpSpMkLst>
            <pc:docMk/>
            <pc:sldMk cId="3393953268" sldId="376"/>
            <ac:grpSpMk id="5" creationId="{1F423BC4-D11C-7A7E-5E08-26C8EA9FA5FF}"/>
          </ac:grpSpMkLst>
        </pc:grpChg>
        <pc:grpChg chg="mod">
          <ac:chgData name="Phan Van Rieu (Hugo)" userId="032e726b-b6b7-45df-b0ca-e82fb010a48a" providerId="ADAL" clId="{E304578D-563D-4478-88A1-EAFD2A6C3042}" dt="2024-06-16T16:58:53.055" v="8" actId="14100"/>
          <ac:grpSpMkLst>
            <pc:docMk/>
            <pc:sldMk cId="3393953268" sldId="376"/>
            <ac:grpSpMk id="18" creationId="{1D206A5B-7651-D051-D726-D25E33041FF2}"/>
          </ac:grpSpMkLst>
        </pc:grpChg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2880761067" sldId="377"/>
        </pc:sldMkLst>
      </pc:sldChg>
      <pc:sldChg chg="add">
        <pc:chgData name="Phan Van Rieu (Hugo)" userId="032e726b-b6b7-45df-b0ca-e82fb010a48a" providerId="ADAL" clId="{E304578D-563D-4478-88A1-EAFD2A6C3042}" dt="2024-06-16T16:58:13.315" v="3"/>
        <pc:sldMkLst>
          <pc:docMk/>
          <pc:sldMk cId="2995022461" sldId="377"/>
        </pc:sldMkLst>
      </pc:sldChg>
      <pc:sldChg chg="add">
        <pc:chgData name="Phan Van Rieu (Hugo)" userId="032e726b-b6b7-45df-b0ca-e82fb010a48a" providerId="ADAL" clId="{E304578D-563D-4478-88A1-EAFD2A6C3042}" dt="2024-06-16T16:58:13.315" v="3"/>
        <pc:sldMkLst>
          <pc:docMk/>
          <pc:sldMk cId="1776928407" sldId="378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4007910393" sldId="378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3461900356" sldId="379"/>
        </pc:sldMkLst>
      </pc:sldChg>
      <pc:sldChg chg="modSp add mod">
        <pc:chgData name="Phan Van Rieu (Hugo)" userId="032e726b-b6b7-45df-b0ca-e82fb010a48a" providerId="ADAL" clId="{E304578D-563D-4478-88A1-EAFD2A6C3042}" dt="2024-06-16T16:59:06.358" v="10" actId="14100"/>
        <pc:sldMkLst>
          <pc:docMk/>
          <pc:sldMk cId="4019251316" sldId="379"/>
        </pc:sldMkLst>
        <pc:spChg chg="mod">
          <ac:chgData name="Phan Van Rieu (Hugo)" userId="032e726b-b6b7-45df-b0ca-e82fb010a48a" providerId="ADAL" clId="{E304578D-563D-4478-88A1-EAFD2A6C3042}" dt="2024-06-16T16:59:02.509" v="9" actId="255"/>
          <ac:spMkLst>
            <pc:docMk/>
            <pc:sldMk cId="4019251316" sldId="379"/>
            <ac:spMk id="6" creationId="{717B30EE-B3CD-6413-5B9C-00B33F3E1CED}"/>
          </ac:spMkLst>
        </pc:spChg>
        <pc:spChg chg="mod">
          <ac:chgData name="Phan Van Rieu (Hugo)" userId="032e726b-b6b7-45df-b0ca-e82fb010a48a" providerId="ADAL" clId="{E304578D-563D-4478-88A1-EAFD2A6C3042}" dt="2024-06-16T16:59:02.509" v="9" actId="255"/>
          <ac:spMkLst>
            <pc:docMk/>
            <pc:sldMk cId="4019251316" sldId="379"/>
            <ac:spMk id="7" creationId="{A14CDF5E-7541-927C-DB11-CB7D3B21D24B}"/>
          </ac:spMkLst>
        </pc:spChg>
        <pc:spChg chg="mod">
          <ac:chgData name="Phan Van Rieu (Hugo)" userId="032e726b-b6b7-45df-b0ca-e82fb010a48a" providerId="ADAL" clId="{E304578D-563D-4478-88A1-EAFD2A6C3042}" dt="2024-06-16T16:59:02.509" v="9" actId="255"/>
          <ac:spMkLst>
            <pc:docMk/>
            <pc:sldMk cId="4019251316" sldId="379"/>
            <ac:spMk id="9" creationId="{03FA8E40-43C5-7F94-EA15-70A4434EEEC1}"/>
          </ac:spMkLst>
        </pc:spChg>
        <pc:spChg chg="mod">
          <ac:chgData name="Phan Van Rieu (Hugo)" userId="032e726b-b6b7-45df-b0ca-e82fb010a48a" providerId="ADAL" clId="{E304578D-563D-4478-88A1-EAFD2A6C3042}" dt="2024-06-16T16:59:02.509" v="9" actId="255"/>
          <ac:spMkLst>
            <pc:docMk/>
            <pc:sldMk cId="4019251316" sldId="379"/>
            <ac:spMk id="10" creationId="{1F4EAAA1-1D24-BE1D-585F-B40996B7FEB0}"/>
          </ac:spMkLst>
        </pc:spChg>
        <pc:spChg chg="mod">
          <ac:chgData name="Phan Van Rieu (Hugo)" userId="032e726b-b6b7-45df-b0ca-e82fb010a48a" providerId="ADAL" clId="{E304578D-563D-4478-88A1-EAFD2A6C3042}" dt="2024-06-16T16:59:02.509" v="9" actId="255"/>
          <ac:spMkLst>
            <pc:docMk/>
            <pc:sldMk cId="4019251316" sldId="379"/>
            <ac:spMk id="16" creationId="{53BADB8F-D465-5539-7158-91E312536B08}"/>
          </ac:spMkLst>
        </pc:spChg>
        <pc:spChg chg="mod">
          <ac:chgData name="Phan Van Rieu (Hugo)" userId="032e726b-b6b7-45df-b0ca-e82fb010a48a" providerId="ADAL" clId="{E304578D-563D-4478-88A1-EAFD2A6C3042}" dt="2024-06-16T16:59:02.509" v="9" actId="255"/>
          <ac:spMkLst>
            <pc:docMk/>
            <pc:sldMk cId="4019251316" sldId="379"/>
            <ac:spMk id="17" creationId="{A00E85FA-C099-724D-C794-1EBA4BAD4DB9}"/>
          </ac:spMkLst>
        </pc:spChg>
        <pc:grpChg chg="mod">
          <ac:chgData name="Phan Van Rieu (Hugo)" userId="032e726b-b6b7-45df-b0ca-e82fb010a48a" providerId="ADAL" clId="{E304578D-563D-4478-88A1-EAFD2A6C3042}" dt="2024-06-16T16:59:06.358" v="10" actId="14100"/>
          <ac:grpSpMkLst>
            <pc:docMk/>
            <pc:sldMk cId="4019251316" sldId="379"/>
            <ac:grpSpMk id="3" creationId="{146AB73F-7558-5F5C-3098-F958CD159E61}"/>
          </ac:grpSpMkLst>
        </pc:grpChg>
        <pc:grpChg chg="mod">
          <ac:chgData name="Phan Van Rieu (Hugo)" userId="032e726b-b6b7-45df-b0ca-e82fb010a48a" providerId="ADAL" clId="{E304578D-563D-4478-88A1-EAFD2A6C3042}" dt="2024-06-16T16:59:06.358" v="10" actId="14100"/>
          <ac:grpSpMkLst>
            <pc:docMk/>
            <pc:sldMk cId="4019251316" sldId="379"/>
            <ac:grpSpMk id="5" creationId="{1F423BC4-D11C-7A7E-5E08-26C8EA9FA5FF}"/>
          </ac:grpSpMkLst>
        </pc:grpChg>
        <pc:grpChg chg="mod">
          <ac:chgData name="Phan Van Rieu (Hugo)" userId="032e726b-b6b7-45df-b0ca-e82fb010a48a" providerId="ADAL" clId="{E304578D-563D-4478-88A1-EAFD2A6C3042}" dt="2024-06-16T16:59:06.358" v="10" actId="14100"/>
          <ac:grpSpMkLst>
            <pc:docMk/>
            <pc:sldMk cId="4019251316" sldId="379"/>
            <ac:grpSpMk id="18" creationId="{1D206A5B-7651-D051-D726-D25E33041FF2}"/>
          </ac:grpSpMkLst>
        </pc:grpChg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3073050955" sldId="380"/>
        </pc:sldMkLst>
      </pc:sldChg>
      <pc:sldChg chg="modSp add mod">
        <pc:chgData name="Phan Van Rieu (Hugo)" userId="032e726b-b6b7-45df-b0ca-e82fb010a48a" providerId="ADAL" clId="{E304578D-563D-4478-88A1-EAFD2A6C3042}" dt="2024-06-16T16:59:17.043" v="12" actId="14100"/>
        <pc:sldMkLst>
          <pc:docMk/>
          <pc:sldMk cId="3319779986" sldId="380"/>
        </pc:sldMkLst>
        <pc:spChg chg="mod">
          <ac:chgData name="Phan Van Rieu (Hugo)" userId="032e726b-b6b7-45df-b0ca-e82fb010a48a" providerId="ADAL" clId="{E304578D-563D-4478-88A1-EAFD2A6C3042}" dt="2024-06-16T16:59:14.258" v="11" actId="255"/>
          <ac:spMkLst>
            <pc:docMk/>
            <pc:sldMk cId="3319779986" sldId="380"/>
            <ac:spMk id="6" creationId="{717B30EE-B3CD-6413-5B9C-00B33F3E1CED}"/>
          </ac:spMkLst>
        </pc:spChg>
        <pc:spChg chg="mod">
          <ac:chgData name="Phan Van Rieu (Hugo)" userId="032e726b-b6b7-45df-b0ca-e82fb010a48a" providerId="ADAL" clId="{E304578D-563D-4478-88A1-EAFD2A6C3042}" dt="2024-06-16T16:59:14.258" v="11" actId="255"/>
          <ac:spMkLst>
            <pc:docMk/>
            <pc:sldMk cId="3319779986" sldId="380"/>
            <ac:spMk id="7" creationId="{A14CDF5E-7541-927C-DB11-CB7D3B21D24B}"/>
          </ac:spMkLst>
        </pc:spChg>
        <pc:spChg chg="mod">
          <ac:chgData name="Phan Van Rieu (Hugo)" userId="032e726b-b6b7-45df-b0ca-e82fb010a48a" providerId="ADAL" clId="{E304578D-563D-4478-88A1-EAFD2A6C3042}" dt="2024-06-16T16:59:14.258" v="11" actId="255"/>
          <ac:spMkLst>
            <pc:docMk/>
            <pc:sldMk cId="3319779986" sldId="380"/>
            <ac:spMk id="9" creationId="{03FA8E40-43C5-7F94-EA15-70A4434EEEC1}"/>
          </ac:spMkLst>
        </pc:spChg>
        <pc:spChg chg="mod">
          <ac:chgData name="Phan Van Rieu (Hugo)" userId="032e726b-b6b7-45df-b0ca-e82fb010a48a" providerId="ADAL" clId="{E304578D-563D-4478-88A1-EAFD2A6C3042}" dt="2024-06-16T16:59:14.258" v="11" actId="255"/>
          <ac:spMkLst>
            <pc:docMk/>
            <pc:sldMk cId="3319779986" sldId="380"/>
            <ac:spMk id="10" creationId="{1F4EAAA1-1D24-BE1D-585F-B40996B7FEB0}"/>
          </ac:spMkLst>
        </pc:spChg>
        <pc:spChg chg="mod">
          <ac:chgData name="Phan Van Rieu (Hugo)" userId="032e726b-b6b7-45df-b0ca-e82fb010a48a" providerId="ADAL" clId="{E304578D-563D-4478-88A1-EAFD2A6C3042}" dt="2024-06-16T16:59:14.258" v="11" actId="255"/>
          <ac:spMkLst>
            <pc:docMk/>
            <pc:sldMk cId="3319779986" sldId="380"/>
            <ac:spMk id="16" creationId="{53BADB8F-D465-5539-7158-91E312536B08}"/>
          </ac:spMkLst>
        </pc:spChg>
        <pc:spChg chg="mod">
          <ac:chgData name="Phan Van Rieu (Hugo)" userId="032e726b-b6b7-45df-b0ca-e82fb010a48a" providerId="ADAL" clId="{E304578D-563D-4478-88A1-EAFD2A6C3042}" dt="2024-06-16T16:59:14.258" v="11" actId="255"/>
          <ac:spMkLst>
            <pc:docMk/>
            <pc:sldMk cId="3319779986" sldId="380"/>
            <ac:spMk id="17" creationId="{A00E85FA-C099-724D-C794-1EBA4BAD4DB9}"/>
          </ac:spMkLst>
        </pc:spChg>
        <pc:grpChg chg="mod">
          <ac:chgData name="Phan Van Rieu (Hugo)" userId="032e726b-b6b7-45df-b0ca-e82fb010a48a" providerId="ADAL" clId="{E304578D-563D-4478-88A1-EAFD2A6C3042}" dt="2024-06-16T16:59:17.043" v="12" actId="14100"/>
          <ac:grpSpMkLst>
            <pc:docMk/>
            <pc:sldMk cId="3319779986" sldId="380"/>
            <ac:grpSpMk id="3" creationId="{146AB73F-7558-5F5C-3098-F958CD159E61}"/>
          </ac:grpSpMkLst>
        </pc:grpChg>
        <pc:grpChg chg="mod">
          <ac:chgData name="Phan Van Rieu (Hugo)" userId="032e726b-b6b7-45df-b0ca-e82fb010a48a" providerId="ADAL" clId="{E304578D-563D-4478-88A1-EAFD2A6C3042}" dt="2024-06-16T16:59:17.043" v="12" actId="14100"/>
          <ac:grpSpMkLst>
            <pc:docMk/>
            <pc:sldMk cId="3319779986" sldId="380"/>
            <ac:grpSpMk id="5" creationId="{1F423BC4-D11C-7A7E-5E08-26C8EA9FA5FF}"/>
          </ac:grpSpMkLst>
        </pc:grpChg>
        <pc:grpChg chg="mod">
          <ac:chgData name="Phan Van Rieu (Hugo)" userId="032e726b-b6b7-45df-b0ca-e82fb010a48a" providerId="ADAL" clId="{E304578D-563D-4478-88A1-EAFD2A6C3042}" dt="2024-06-16T16:59:17.043" v="12" actId="14100"/>
          <ac:grpSpMkLst>
            <pc:docMk/>
            <pc:sldMk cId="3319779986" sldId="380"/>
            <ac:grpSpMk id="18" creationId="{1D206A5B-7651-D051-D726-D25E33041FF2}"/>
          </ac:grpSpMkLst>
        </pc:grpChg>
      </pc:sldChg>
      <pc:sldChg chg="modSp add mod">
        <pc:chgData name="Phan Van Rieu (Hugo)" userId="032e726b-b6b7-45df-b0ca-e82fb010a48a" providerId="ADAL" clId="{E304578D-563D-4478-88A1-EAFD2A6C3042}" dt="2024-06-16T16:59:33.117" v="15" actId="1076"/>
        <pc:sldMkLst>
          <pc:docMk/>
          <pc:sldMk cId="1071574020" sldId="381"/>
        </pc:sldMkLst>
        <pc:spChg chg="mod">
          <ac:chgData name="Phan Van Rieu (Hugo)" userId="032e726b-b6b7-45df-b0ca-e82fb010a48a" providerId="ADAL" clId="{E304578D-563D-4478-88A1-EAFD2A6C3042}" dt="2024-06-16T16:59:26.214" v="13" actId="255"/>
          <ac:spMkLst>
            <pc:docMk/>
            <pc:sldMk cId="1071574020" sldId="381"/>
            <ac:spMk id="6" creationId="{717B30EE-B3CD-6413-5B9C-00B33F3E1CED}"/>
          </ac:spMkLst>
        </pc:spChg>
        <pc:spChg chg="mod">
          <ac:chgData name="Phan Van Rieu (Hugo)" userId="032e726b-b6b7-45df-b0ca-e82fb010a48a" providerId="ADAL" clId="{E304578D-563D-4478-88A1-EAFD2A6C3042}" dt="2024-06-16T16:59:26.214" v="13" actId="255"/>
          <ac:spMkLst>
            <pc:docMk/>
            <pc:sldMk cId="1071574020" sldId="381"/>
            <ac:spMk id="7" creationId="{A14CDF5E-7541-927C-DB11-CB7D3B21D24B}"/>
          </ac:spMkLst>
        </pc:spChg>
        <pc:spChg chg="mod">
          <ac:chgData name="Phan Van Rieu (Hugo)" userId="032e726b-b6b7-45df-b0ca-e82fb010a48a" providerId="ADAL" clId="{E304578D-563D-4478-88A1-EAFD2A6C3042}" dt="2024-06-16T16:59:26.214" v="13" actId="255"/>
          <ac:spMkLst>
            <pc:docMk/>
            <pc:sldMk cId="1071574020" sldId="381"/>
            <ac:spMk id="9" creationId="{03FA8E40-43C5-7F94-EA15-70A4434EEEC1}"/>
          </ac:spMkLst>
        </pc:spChg>
        <pc:spChg chg="mod">
          <ac:chgData name="Phan Van Rieu (Hugo)" userId="032e726b-b6b7-45df-b0ca-e82fb010a48a" providerId="ADAL" clId="{E304578D-563D-4478-88A1-EAFD2A6C3042}" dt="2024-06-16T16:59:26.214" v="13" actId="255"/>
          <ac:spMkLst>
            <pc:docMk/>
            <pc:sldMk cId="1071574020" sldId="381"/>
            <ac:spMk id="10" creationId="{1F4EAAA1-1D24-BE1D-585F-B40996B7FEB0}"/>
          </ac:spMkLst>
        </pc:spChg>
        <pc:spChg chg="mod">
          <ac:chgData name="Phan Van Rieu (Hugo)" userId="032e726b-b6b7-45df-b0ca-e82fb010a48a" providerId="ADAL" clId="{E304578D-563D-4478-88A1-EAFD2A6C3042}" dt="2024-06-16T16:59:26.214" v="13" actId="255"/>
          <ac:spMkLst>
            <pc:docMk/>
            <pc:sldMk cId="1071574020" sldId="381"/>
            <ac:spMk id="16" creationId="{53BADB8F-D465-5539-7158-91E312536B08}"/>
          </ac:spMkLst>
        </pc:spChg>
        <pc:spChg chg="mod">
          <ac:chgData name="Phan Van Rieu (Hugo)" userId="032e726b-b6b7-45df-b0ca-e82fb010a48a" providerId="ADAL" clId="{E304578D-563D-4478-88A1-EAFD2A6C3042}" dt="2024-06-16T16:59:26.214" v="13" actId="255"/>
          <ac:spMkLst>
            <pc:docMk/>
            <pc:sldMk cId="1071574020" sldId="381"/>
            <ac:spMk id="17" creationId="{A00E85FA-C099-724D-C794-1EBA4BAD4DB9}"/>
          </ac:spMkLst>
        </pc:spChg>
        <pc:grpChg chg="mod">
          <ac:chgData name="Phan Van Rieu (Hugo)" userId="032e726b-b6b7-45df-b0ca-e82fb010a48a" providerId="ADAL" clId="{E304578D-563D-4478-88A1-EAFD2A6C3042}" dt="2024-06-16T16:59:33.117" v="15" actId="1076"/>
          <ac:grpSpMkLst>
            <pc:docMk/>
            <pc:sldMk cId="1071574020" sldId="381"/>
            <ac:grpSpMk id="3" creationId="{146AB73F-7558-5F5C-3098-F958CD159E61}"/>
          </ac:grpSpMkLst>
        </pc:grpChg>
        <pc:grpChg chg="mod">
          <ac:chgData name="Phan Van Rieu (Hugo)" userId="032e726b-b6b7-45df-b0ca-e82fb010a48a" providerId="ADAL" clId="{E304578D-563D-4478-88A1-EAFD2A6C3042}" dt="2024-06-16T16:59:33.117" v="15" actId="1076"/>
          <ac:grpSpMkLst>
            <pc:docMk/>
            <pc:sldMk cId="1071574020" sldId="381"/>
            <ac:grpSpMk id="5" creationId="{1F423BC4-D11C-7A7E-5E08-26C8EA9FA5FF}"/>
          </ac:grpSpMkLst>
        </pc:grpChg>
        <pc:grpChg chg="mod">
          <ac:chgData name="Phan Van Rieu (Hugo)" userId="032e726b-b6b7-45df-b0ca-e82fb010a48a" providerId="ADAL" clId="{E304578D-563D-4478-88A1-EAFD2A6C3042}" dt="2024-06-16T16:59:33.117" v="15" actId="1076"/>
          <ac:grpSpMkLst>
            <pc:docMk/>
            <pc:sldMk cId="1071574020" sldId="381"/>
            <ac:grpSpMk id="18" creationId="{1D206A5B-7651-D051-D726-D25E33041FF2}"/>
          </ac:grpSpMkLst>
        </pc:grpChg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2827872505" sldId="381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709676500" sldId="382"/>
        </pc:sldMkLst>
      </pc:sldChg>
      <pc:sldChg chg="modSp add mod">
        <pc:chgData name="Phan Van Rieu (Hugo)" userId="032e726b-b6b7-45df-b0ca-e82fb010a48a" providerId="ADAL" clId="{E304578D-563D-4478-88A1-EAFD2A6C3042}" dt="2024-06-16T16:59:51.600" v="18" actId="14100"/>
        <pc:sldMkLst>
          <pc:docMk/>
          <pc:sldMk cId="1454386682" sldId="382"/>
        </pc:sldMkLst>
        <pc:spChg chg="mod">
          <ac:chgData name="Phan Van Rieu (Hugo)" userId="032e726b-b6b7-45df-b0ca-e82fb010a48a" providerId="ADAL" clId="{E304578D-563D-4478-88A1-EAFD2A6C3042}" dt="2024-06-16T16:59:40.583" v="16" actId="255"/>
          <ac:spMkLst>
            <pc:docMk/>
            <pc:sldMk cId="1454386682" sldId="382"/>
            <ac:spMk id="6" creationId="{717B30EE-B3CD-6413-5B9C-00B33F3E1CED}"/>
          </ac:spMkLst>
        </pc:spChg>
        <pc:spChg chg="mod">
          <ac:chgData name="Phan Van Rieu (Hugo)" userId="032e726b-b6b7-45df-b0ca-e82fb010a48a" providerId="ADAL" clId="{E304578D-563D-4478-88A1-EAFD2A6C3042}" dt="2024-06-16T16:59:40.583" v="16" actId="255"/>
          <ac:spMkLst>
            <pc:docMk/>
            <pc:sldMk cId="1454386682" sldId="382"/>
            <ac:spMk id="7" creationId="{A14CDF5E-7541-927C-DB11-CB7D3B21D24B}"/>
          </ac:spMkLst>
        </pc:spChg>
        <pc:spChg chg="mod">
          <ac:chgData name="Phan Van Rieu (Hugo)" userId="032e726b-b6b7-45df-b0ca-e82fb010a48a" providerId="ADAL" clId="{E304578D-563D-4478-88A1-EAFD2A6C3042}" dt="2024-06-16T16:59:51.600" v="18" actId="14100"/>
          <ac:spMkLst>
            <pc:docMk/>
            <pc:sldMk cId="1454386682" sldId="382"/>
            <ac:spMk id="9" creationId="{03FA8E40-43C5-7F94-EA15-70A4434EEEC1}"/>
          </ac:spMkLst>
        </pc:spChg>
        <pc:spChg chg="mod">
          <ac:chgData name="Phan Van Rieu (Hugo)" userId="032e726b-b6b7-45df-b0ca-e82fb010a48a" providerId="ADAL" clId="{E304578D-563D-4478-88A1-EAFD2A6C3042}" dt="2024-06-16T16:59:40.583" v="16" actId="255"/>
          <ac:spMkLst>
            <pc:docMk/>
            <pc:sldMk cId="1454386682" sldId="382"/>
            <ac:spMk id="10" creationId="{1F4EAAA1-1D24-BE1D-585F-B40996B7FEB0}"/>
          </ac:spMkLst>
        </pc:spChg>
        <pc:spChg chg="mod">
          <ac:chgData name="Phan Van Rieu (Hugo)" userId="032e726b-b6b7-45df-b0ca-e82fb010a48a" providerId="ADAL" clId="{E304578D-563D-4478-88A1-EAFD2A6C3042}" dt="2024-06-16T16:59:40.583" v="16" actId="255"/>
          <ac:spMkLst>
            <pc:docMk/>
            <pc:sldMk cId="1454386682" sldId="382"/>
            <ac:spMk id="16" creationId="{53BADB8F-D465-5539-7158-91E312536B08}"/>
          </ac:spMkLst>
        </pc:spChg>
        <pc:spChg chg="mod">
          <ac:chgData name="Phan Van Rieu (Hugo)" userId="032e726b-b6b7-45df-b0ca-e82fb010a48a" providerId="ADAL" clId="{E304578D-563D-4478-88A1-EAFD2A6C3042}" dt="2024-06-16T16:59:40.583" v="16" actId="255"/>
          <ac:spMkLst>
            <pc:docMk/>
            <pc:sldMk cId="1454386682" sldId="382"/>
            <ac:spMk id="17" creationId="{A00E85FA-C099-724D-C794-1EBA4BAD4DB9}"/>
          </ac:spMkLst>
        </pc:spChg>
        <pc:grpChg chg="mod">
          <ac:chgData name="Phan Van Rieu (Hugo)" userId="032e726b-b6b7-45df-b0ca-e82fb010a48a" providerId="ADAL" clId="{E304578D-563D-4478-88A1-EAFD2A6C3042}" dt="2024-06-16T16:59:43.986" v="17" actId="14100"/>
          <ac:grpSpMkLst>
            <pc:docMk/>
            <pc:sldMk cId="1454386682" sldId="382"/>
            <ac:grpSpMk id="3" creationId="{146AB73F-7558-5F5C-3098-F958CD159E61}"/>
          </ac:grpSpMkLst>
        </pc:grpChg>
        <pc:grpChg chg="mod">
          <ac:chgData name="Phan Van Rieu (Hugo)" userId="032e726b-b6b7-45df-b0ca-e82fb010a48a" providerId="ADAL" clId="{E304578D-563D-4478-88A1-EAFD2A6C3042}" dt="2024-06-16T16:59:43.986" v="17" actId="14100"/>
          <ac:grpSpMkLst>
            <pc:docMk/>
            <pc:sldMk cId="1454386682" sldId="382"/>
            <ac:grpSpMk id="5" creationId="{1F423BC4-D11C-7A7E-5E08-26C8EA9FA5FF}"/>
          </ac:grpSpMkLst>
        </pc:grpChg>
        <pc:grpChg chg="mod">
          <ac:chgData name="Phan Van Rieu (Hugo)" userId="032e726b-b6b7-45df-b0ca-e82fb010a48a" providerId="ADAL" clId="{E304578D-563D-4478-88A1-EAFD2A6C3042}" dt="2024-06-16T16:59:43.986" v="17" actId="14100"/>
          <ac:grpSpMkLst>
            <pc:docMk/>
            <pc:sldMk cId="1454386682" sldId="382"/>
            <ac:grpSpMk id="18" creationId="{1D206A5B-7651-D051-D726-D25E33041FF2}"/>
          </ac:grpSpMkLst>
        </pc:grpChg>
      </pc:sldChg>
      <pc:sldChg chg="modSp add mod">
        <pc:chgData name="Phan Van Rieu (Hugo)" userId="032e726b-b6b7-45df-b0ca-e82fb010a48a" providerId="ADAL" clId="{E304578D-563D-4478-88A1-EAFD2A6C3042}" dt="2024-06-16T17:00:09.544" v="21" actId="14100"/>
        <pc:sldMkLst>
          <pc:docMk/>
          <pc:sldMk cId="3984714459" sldId="383"/>
        </pc:sldMkLst>
        <pc:spChg chg="mod">
          <ac:chgData name="Phan Van Rieu (Hugo)" userId="032e726b-b6b7-45df-b0ca-e82fb010a48a" providerId="ADAL" clId="{E304578D-563D-4478-88A1-EAFD2A6C3042}" dt="2024-06-16T16:59:59.149" v="19" actId="255"/>
          <ac:spMkLst>
            <pc:docMk/>
            <pc:sldMk cId="3984714459" sldId="383"/>
            <ac:spMk id="6" creationId="{717B30EE-B3CD-6413-5B9C-00B33F3E1CED}"/>
          </ac:spMkLst>
        </pc:spChg>
        <pc:spChg chg="mod">
          <ac:chgData name="Phan Van Rieu (Hugo)" userId="032e726b-b6b7-45df-b0ca-e82fb010a48a" providerId="ADAL" clId="{E304578D-563D-4478-88A1-EAFD2A6C3042}" dt="2024-06-16T16:59:59.149" v="19" actId="255"/>
          <ac:spMkLst>
            <pc:docMk/>
            <pc:sldMk cId="3984714459" sldId="383"/>
            <ac:spMk id="7" creationId="{A14CDF5E-7541-927C-DB11-CB7D3B21D24B}"/>
          </ac:spMkLst>
        </pc:spChg>
        <pc:spChg chg="mod">
          <ac:chgData name="Phan Van Rieu (Hugo)" userId="032e726b-b6b7-45df-b0ca-e82fb010a48a" providerId="ADAL" clId="{E304578D-563D-4478-88A1-EAFD2A6C3042}" dt="2024-06-16T16:59:59.149" v="19" actId="255"/>
          <ac:spMkLst>
            <pc:docMk/>
            <pc:sldMk cId="3984714459" sldId="383"/>
            <ac:spMk id="9" creationId="{03FA8E40-43C5-7F94-EA15-70A4434EEEC1}"/>
          </ac:spMkLst>
        </pc:spChg>
        <pc:spChg chg="mod">
          <ac:chgData name="Phan Van Rieu (Hugo)" userId="032e726b-b6b7-45df-b0ca-e82fb010a48a" providerId="ADAL" clId="{E304578D-563D-4478-88A1-EAFD2A6C3042}" dt="2024-06-16T16:59:59.149" v="19" actId="255"/>
          <ac:spMkLst>
            <pc:docMk/>
            <pc:sldMk cId="3984714459" sldId="383"/>
            <ac:spMk id="10" creationId="{1F4EAAA1-1D24-BE1D-585F-B40996B7FEB0}"/>
          </ac:spMkLst>
        </pc:spChg>
        <pc:spChg chg="mod">
          <ac:chgData name="Phan Van Rieu (Hugo)" userId="032e726b-b6b7-45df-b0ca-e82fb010a48a" providerId="ADAL" clId="{E304578D-563D-4478-88A1-EAFD2A6C3042}" dt="2024-06-16T16:59:59.149" v="19" actId="255"/>
          <ac:spMkLst>
            <pc:docMk/>
            <pc:sldMk cId="3984714459" sldId="383"/>
            <ac:spMk id="16" creationId="{53BADB8F-D465-5539-7158-91E312536B08}"/>
          </ac:spMkLst>
        </pc:spChg>
        <pc:spChg chg="mod">
          <ac:chgData name="Phan Van Rieu (Hugo)" userId="032e726b-b6b7-45df-b0ca-e82fb010a48a" providerId="ADAL" clId="{E304578D-563D-4478-88A1-EAFD2A6C3042}" dt="2024-06-16T16:59:59.149" v="19" actId="255"/>
          <ac:spMkLst>
            <pc:docMk/>
            <pc:sldMk cId="3984714459" sldId="383"/>
            <ac:spMk id="17" creationId="{A00E85FA-C099-724D-C794-1EBA4BAD4DB9}"/>
          </ac:spMkLst>
        </pc:spChg>
        <pc:grpChg chg="mod">
          <ac:chgData name="Phan Van Rieu (Hugo)" userId="032e726b-b6b7-45df-b0ca-e82fb010a48a" providerId="ADAL" clId="{E304578D-563D-4478-88A1-EAFD2A6C3042}" dt="2024-06-16T17:00:09.544" v="21" actId="14100"/>
          <ac:grpSpMkLst>
            <pc:docMk/>
            <pc:sldMk cId="3984714459" sldId="383"/>
            <ac:grpSpMk id="3" creationId="{146AB73F-7558-5F5C-3098-F958CD159E61}"/>
          </ac:grpSpMkLst>
        </pc:grpChg>
        <pc:grpChg chg="mod">
          <ac:chgData name="Phan Van Rieu (Hugo)" userId="032e726b-b6b7-45df-b0ca-e82fb010a48a" providerId="ADAL" clId="{E304578D-563D-4478-88A1-EAFD2A6C3042}" dt="2024-06-16T17:00:01.831" v="20" actId="14100"/>
          <ac:grpSpMkLst>
            <pc:docMk/>
            <pc:sldMk cId="3984714459" sldId="383"/>
            <ac:grpSpMk id="5" creationId="{1F423BC4-D11C-7A7E-5E08-26C8EA9FA5FF}"/>
          </ac:grpSpMkLst>
        </pc:grpChg>
        <pc:grpChg chg="mod">
          <ac:chgData name="Phan Van Rieu (Hugo)" userId="032e726b-b6b7-45df-b0ca-e82fb010a48a" providerId="ADAL" clId="{E304578D-563D-4478-88A1-EAFD2A6C3042}" dt="2024-06-16T17:00:01.831" v="20" actId="14100"/>
          <ac:grpSpMkLst>
            <pc:docMk/>
            <pc:sldMk cId="3984714459" sldId="383"/>
            <ac:grpSpMk id="18" creationId="{1D206A5B-7651-D051-D726-D25E33041FF2}"/>
          </ac:grpSpMkLst>
        </pc:grpChg>
      </pc:sldChg>
      <pc:sldChg chg="modSp add mod">
        <pc:chgData name="Phan Van Rieu (Hugo)" userId="032e726b-b6b7-45df-b0ca-e82fb010a48a" providerId="ADAL" clId="{E304578D-563D-4478-88A1-EAFD2A6C3042}" dt="2024-06-16T17:00:23.490" v="23" actId="14100"/>
        <pc:sldMkLst>
          <pc:docMk/>
          <pc:sldMk cId="3496218382" sldId="384"/>
        </pc:sldMkLst>
        <pc:spChg chg="mod">
          <ac:chgData name="Phan Van Rieu (Hugo)" userId="032e726b-b6b7-45df-b0ca-e82fb010a48a" providerId="ADAL" clId="{E304578D-563D-4478-88A1-EAFD2A6C3042}" dt="2024-06-16T17:00:19.330" v="22" actId="255"/>
          <ac:spMkLst>
            <pc:docMk/>
            <pc:sldMk cId="3496218382" sldId="384"/>
            <ac:spMk id="6" creationId="{717B30EE-B3CD-6413-5B9C-00B33F3E1CED}"/>
          </ac:spMkLst>
        </pc:spChg>
        <pc:spChg chg="mod">
          <ac:chgData name="Phan Van Rieu (Hugo)" userId="032e726b-b6b7-45df-b0ca-e82fb010a48a" providerId="ADAL" clId="{E304578D-563D-4478-88A1-EAFD2A6C3042}" dt="2024-06-16T17:00:19.330" v="22" actId="255"/>
          <ac:spMkLst>
            <pc:docMk/>
            <pc:sldMk cId="3496218382" sldId="384"/>
            <ac:spMk id="7" creationId="{A14CDF5E-7541-927C-DB11-CB7D3B21D24B}"/>
          </ac:spMkLst>
        </pc:spChg>
        <pc:spChg chg="mod">
          <ac:chgData name="Phan Van Rieu (Hugo)" userId="032e726b-b6b7-45df-b0ca-e82fb010a48a" providerId="ADAL" clId="{E304578D-563D-4478-88A1-EAFD2A6C3042}" dt="2024-06-16T17:00:19.330" v="22" actId="255"/>
          <ac:spMkLst>
            <pc:docMk/>
            <pc:sldMk cId="3496218382" sldId="384"/>
            <ac:spMk id="9" creationId="{03FA8E40-43C5-7F94-EA15-70A4434EEEC1}"/>
          </ac:spMkLst>
        </pc:spChg>
        <pc:spChg chg="mod">
          <ac:chgData name="Phan Van Rieu (Hugo)" userId="032e726b-b6b7-45df-b0ca-e82fb010a48a" providerId="ADAL" clId="{E304578D-563D-4478-88A1-EAFD2A6C3042}" dt="2024-06-16T17:00:19.330" v="22" actId="255"/>
          <ac:spMkLst>
            <pc:docMk/>
            <pc:sldMk cId="3496218382" sldId="384"/>
            <ac:spMk id="10" creationId="{1F4EAAA1-1D24-BE1D-585F-B40996B7FEB0}"/>
          </ac:spMkLst>
        </pc:spChg>
        <pc:spChg chg="mod">
          <ac:chgData name="Phan Van Rieu (Hugo)" userId="032e726b-b6b7-45df-b0ca-e82fb010a48a" providerId="ADAL" clId="{E304578D-563D-4478-88A1-EAFD2A6C3042}" dt="2024-06-16T17:00:19.330" v="22" actId="255"/>
          <ac:spMkLst>
            <pc:docMk/>
            <pc:sldMk cId="3496218382" sldId="384"/>
            <ac:spMk id="16" creationId="{53BADB8F-D465-5539-7158-91E312536B08}"/>
          </ac:spMkLst>
        </pc:spChg>
        <pc:spChg chg="mod">
          <ac:chgData name="Phan Van Rieu (Hugo)" userId="032e726b-b6b7-45df-b0ca-e82fb010a48a" providerId="ADAL" clId="{E304578D-563D-4478-88A1-EAFD2A6C3042}" dt="2024-06-16T17:00:19.330" v="22" actId="255"/>
          <ac:spMkLst>
            <pc:docMk/>
            <pc:sldMk cId="3496218382" sldId="384"/>
            <ac:spMk id="17" creationId="{A00E85FA-C099-724D-C794-1EBA4BAD4DB9}"/>
          </ac:spMkLst>
        </pc:spChg>
        <pc:grpChg chg="mod">
          <ac:chgData name="Phan Van Rieu (Hugo)" userId="032e726b-b6b7-45df-b0ca-e82fb010a48a" providerId="ADAL" clId="{E304578D-563D-4478-88A1-EAFD2A6C3042}" dt="2024-06-16T17:00:23.490" v="23" actId="14100"/>
          <ac:grpSpMkLst>
            <pc:docMk/>
            <pc:sldMk cId="3496218382" sldId="384"/>
            <ac:grpSpMk id="3" creationId="{146AB73F-7558-5F5C-3098-F958CD159E61}"/>
          </ac:grpSpMkLst>
        </pc:grpChg>
        <pc:grpChg chg="mod">
          <ac:chgData name="Phan Van Rieu (Hugo)" userId="032e726b-b6b7-45df-b0ca-e82fb010a48a" providerId="ADAL" clId="{E304578D-563D-4478-88A1-EAFD2A6C3042}" dt="2024-06-16T17:00:23.490" v="23" actId="14100"/>
          <ac:grpSpMkLst>
            <pc:docMk/>
            <pc:sldMk cId="3496218382" sldId="384"/>
            <ac:grpSpMk id="5" creationId="{1F423BC4-D11C-7A7E-5E08-26C8EA9FA5FF}"/>
          </ac:grpSpMkLst>
        </pc:grpChg>
        <pc:grpChg chg="mod">
          <ac:chgData name="Phan Van Rieu (Hugo)" userId="032e726b-b6b7-45df-b0ca-e82fb010a48a" providerId="ADAL" clId="{E304578D-563D-4478-88A1-EAFD2A6C3042}" dt="2024-06-16T17:00:23.490" v="23" actId="14100"/>
          <ac:grpSpMkLst>
            <pc:docMk/>
            <pc:sldMk cId="3496218382" sldId="384"/>
            <ac:grpSpMk id="18" creationId="{1D206A5B-7651-D051-D726-D25E33041FF2}"/>
          </ac:grpSpMkLst>
        </pc:grpChg>
      </pc:sldChg>
      <pc:sldChg chg="modSp add mod">
        <pc:chgData name="Phan Van Rieu (Hugo)" userId="032e726b-b6b7-45df-b0ca-e82fb010a48a" providerId="ADAL" clId="{E304578D-563D-4478-88A1-EAFD2A6C3042}" dt="2024-06-16T17:00:33.170" v="25" actId="14100"/>
        <pc:sldMkLst>
          <pc:docMk/>
          <pc:sldMk cId="717739071" sldId="385"/>
        </pc:sldMkLst>
        <pc:spChg chg="mod">
          <ac:chgData name="Phan Van Rieu (Hugo)" userId="032e726b-b6b7-45df-b0ca-e82fb010a48a" providerId="ADAL" clId="{E304578D-563D-4478-88A1-EAFD2A6C3042}" dt="2024-06-16T17:00:29.816" v="24" actId="255"/>
          <ac:spMkLst>
            <pc:docMk/>
            <pc:sldMk cId="717739071" sldId="385"/>
            <ac:spMk id="6" creationId="{717B30EE-B3CD-6413-5B9C-00B33F3E1CED}"/>
          </ac:spMkLst>
        </pc:spChg>
        <pc:spChg chg="mod">
          <ac:chgData name="Phan Van Rieu (Hugo)" userId="032e726b-b6b7-45df-b0ca-e82fb010a48a" providerId="ADAL" clId="{E304578D-563D-4478-88A1-EAFD2A6C3042}" dt="2024-06-16T17:00:29.816" v="24" actId="255"/>
          <ac:spMkLst>
            <pc:docMk/>
            <pc:sldMk cId="717739071" sldId="385"/>
            <ac:spMk id="7" creationId="{A14CDF5E-7541-927C-DB11-CB7D3B21D24B}"/>
          </ac:spMkLst>
        </pc:spChg>
        <pc:spChg chg="mod">
          <ac:chgData name="Phan Van Rieu (Hugo)" userId="032e726b-b6b7-45df-b0ca-e82fb010a48a" providerId="ADAL" clId="{E304578D-563D-4478-88A1-EAFD2A6C3042}" dt="2024-06-16T17:00:29.816" v="24" actId="255"/>
          <ac:spMkLst>
            <pc:docMk/>
            <pc:sldMk cId="717739071" sldId="385"/>
            <ac:spMk id="9" creationId="{03FA8E40-43C5-7F94-EA15-70A4434EEEC1}"/>
          </ac:spMkLst>
        </pc:spChg>
        <pc:spChg chg="mod">
          <ac:chgData name="Phan Van Rieu (Hugo)" userId="032e726b-b6b7-45df-b0ca-e82fb010a48a" providerId="ADAL" clId="{E304578D-563D-4478-88A1-EAFD2A6C3042}" dt="2024-06-16T17:00:29.816" v="24" actId="255"/>
          <ac:spMkLst>
            <pc:docMk/>
            <pc:sldMk cId="717739071" sldId="385"/>
            <ac:spMk id="10" creationId="{1F4EAAA1-1D24-BE1D-585F-B40996B7FEB0}"/>
          </ac:spMkLst>
        </pc:spChg>
        <pc:spChg chg="mod">
          <ac:chgData name="Phan Van Rieu (Hugo)" userId="032e726b-b6b7-45df-b0ca-e82fb010a48a" providerId="ADAL" clId="{E304578D-563D-4478-88A1-EAFD2A6C3042}" dt="2024-06-16T17:00:29.816" v="24" actId="255"/>
          <ac:spMkLst>
            <pc:docMk/>
            <pc:sldMk cId="717739071" sldId="385"/>
            <ac:spMk id="16" creationId="{53BADB8F-D465-5539-7158-91E312536B08}"/>
          </ac:spMkLst>
        </pc:spChg>
        <pc:spChg chg="mod">
          <ac:chgData name="Phan Van Rieu (Hugo)" userId="032e726b-b6b7-45df-b0ca-e82fb010a48a" providerId="ADAL" clId="{E304578D-563D-4478-88A1-EAFD2A6C3042}" dt="2024-06-16T17:00:29.816" v="24" actId="255"/>
          <ac:spMkLst>
            <pc:docMk/>
            <pc:sldMk cId="717739071" sldId="385"/>
            <ac:spMk id="17" creationId="{A00E85FA-C099-724D-C794-1EBA4BAD4DB9}"/>
          </ac:spMkLst>
        </pc:spChg>
        <pc:grpChg chg="mod">
          <ac:chgData name="Phan Van Rieu (Hugo)" userId="032e726b-b6b7-45df-b0ca-e82fb010a48a" providerId="ADAL" clId="{E304578D-563D-4478-88A1-EAFD2A6C3042}" dt="2024-06-16T17:00:33.170" v="25" actId="14100"/>
          <ac:grpSpMkLst>
            <pc:docMk/>
            <pc:sldMk cId="717739071" sldId="385"/>
            <ac:grpSpMk id="3" creationId="{146AB73F-7558-5F5C-3098-F958CD159E61}"/>
          </ac:grpSpMkLst>
        </pc:grpChg>
        <pc:grpChg chg="mod">
          <ac:chgData name="Phan Van Rieu (Hugo)" userId="032e726b-b6b7-45df-b0ca-e82fb010a48a" providerId="ADAL" clId="{E304578D-563D-4478-88A1-EAFD2A6C3042}" dt="2024-06-16T17:00:33.170" v="25" actId="14100"/>
          <ac:grpSpMkLst>
            <pc:docMk/>
            <pc:sldMk cId="717739071" sldId="385"/>
            <ac:grpSpMk id="5" creationId="{1F423BC4-D11C-7A7E-5E08-26C8EA9FA5FF}"/>
          </ac:grpSpMkLst>
        </pc:grpChg>
        <pc:grpChg chg="mod">
          <ac:chgData name="Phan Van Rieu (Hugo)" userId="032e726b-b6b7-45df-b0ca-e82fb010a48a" providerId="ADAL" clId="{E304578D-563D-4478-88A1-EAFD2A6C3042}" dt="2024-06-16T17:00:33.170" v="25" actId="14100"/>
          <ac:grpSpMkLst>
            <pc:docMk/>
            <pc:sldMk cId="717739071" sldId="385"/>
            <ac:grpSpMk id="18" creationId="{1D206A5B-7651-D051-D726-D25E33041FF2}"/>
          </ac:grpSpMkLst>
        </pc:grpChg>
      </pc:sldChg>
      <pc:sldChg chg="modSp add mod">
        <pc:chgData name="Phan Van Rieu (Hugo)" userId="032e726b-b6b7-45df-b0ca-e82fb010a48a" providerId="ADAL" clId="{E304578D-563D-4478-88A1-EAFD2A6C3042}" dt="2024-06-16T17:00:44.318" v="27" actId="14100"/>
        <pc:sldMkLst>
          <pc:docMk/>
          <pc:sldMk cId="1228567740" sldId="386"/>
        </pc:sldMkLst>
        <pc:spChg chg="mod">
          <ac:chgData name="Phan Van Rieu (Hugo)" userId="032e726b-b6b7-45df-b0ca-e82fb010a48a" providerId="ADAL" clId="{E304578D-563D-4478-88A1-EAFD2A6C3042}" dt="2024-06-16T17:00:41.019" v="26" actId="255"/>
          <ac:spMkLst>
            <pc:docMk/>
            <pc:sldMk cId="1228567740" sldId="386"/>
            <ac:spMk id="6" creationId="{717B30EE-B3CD-6413-5B9C-00B33F3E1CED}"/>
          </ac:spMkLst>
        </pc:spChg>
        <pc:spChg chg="mod">
          <ac:chgData name="Phan Van Rieu (Hugo)" userId="032e726b-b6b7-45df-b0ca-e82fb010a48a" providerId="ADAL" clId="{E304578D-563D-4478-88A1-EAFD2A6C3042}" dt="2024-06-16T17:00:41.019" v="26" actId="255"/>
          <ac:spMkLst>
            <pc:docMk/>
            <pc:sldMk cId="1228567740" sldId="386"/>
            <ac:spMk id="7" creationId="{A14CDF5E-7541-927C-DB11-CB7D3B21D24B}"/>
          </ac:spMkLst>
        </pc:spChg>
        <pc:spChg chg="mod">
          <ac:chgData name="Phan Van Rieu (Hugo)" userId="032e726b-b6b7-45df-b0ca-e82fb010a48a" providerId="ADAL" clId="{E304578D-563D-4478-88A1-EAFD2A6C3042}" dt="2024-06-16T17:00:41.019" v="26" actId="255"/>
          <ac:spMkLst>
            <pc:docMk/>
            <pc:sldMk cId="1228567740" sldId="386"/>
            <ac:spMk id="9" creationId="{03FA8E40-43C5-7F94-EA15-70A4434EEEC1}"/>
          </ac:spMkLst>
        </pc:spChg>
        <pc:spChg chg="mod">
          <ac:chgData name="Phan Van Rieu (Hugo)" userId="032e726b-b6b7-45df-b0ca-e82fb010a48a" providerId="ADAL" clId="{E304578D-563D-4478-88A1-EAFD2A6C3042}" dt="2024-06-16T17:00:41.019" v="26" actId="255"/>
          <ac:spMkLst>
            <pc:docMk/>
            <pc:sldMk cId="1228567740" sldId="386"/>
            <ac:spMk id="10" creationId="{1F4EAAA1-1D24-BE1D-585F-B40996B7FEB0}"/>
          </ac:spMkLst>
        </pc:spChg>
        <pc:spChg chg="mod">
          <ac:chgData name="Phan Van Rieu (Hugo)" userId="032e726b-b6b7-45df-b0ca-e82fb010a48a" providerId="ADAL" clId="{E304578D-563D-4478-88A1-EAFD2A6C3042}" dt="2024-06-16T17:00:41.019" v="26" actId="255"/>
          <ac:spMkLst>
            <pc:docMk/>
            <pc:sldMk cId="1228567740" sldId="386"/>
            <ac:spMk id="16" creationId="{53BADB8F-D465-5539-7158-91E312536B08}"/>
          </ac:spMkLst>
        </pc:spChg>
        <pc:spChg chg="mod">
          <ac:chgData name="Phan Van Rieu (Hugo)" userId="032e726b-b6b7-45df-b0ca-e82fb010a48a" providerId="ADAL" clId="{E304578D-563D-4478-88A1-EAFD2A6C3042}" dt="2024-06-16T17:00:41.019" v="26" actId="255"/>
          <ac:spMkLst>
            <pc:docMk/>
            <pc:sldMk cId="1228567740" sldId="386"/>
            <ac:spMk id="17" creationId="{A00E85FA-C099-724D-C794-1EBA4BAD4DB9}"/>
          </ac:spMkLst>
        </pc:spChg>
        <pc:grpChg chg="mod">
          <ac:chgData name="Phan Van Rieu (Hugo)" userId="032e726b-b6b7-45df-b0ca-e82fb010a48a" providerId="ADAL" clId="{E304578D-563D-4478-88A1-EAFD2A6C3042}" dt="2024-06-16T17:00:44.318" v="27" actId="14100"/>
          <ac:grpSpMkLst>
            <pc:docMk/>
            <pc:sldMk cId="1228567740" sldId="386"/>
            <ac:grpSpMk id="3" creationId="{146AB73F-7558-5F5C-3098-F958CD159E61}"/>
          </ac:grpSpMkLst>
        </pc:grpChg>
        <pc:grpChg chg="mod">
          <ac:chgData name="Phan Van Rieu (Hugo)" userId="032e726b-b6b7-45df-b0ca-e82fb010a48a" providerId="ADAL" clId="{E304578D-563D-4478-88A1-EAFD2A6C3042}" dt="2024-06-16T17:00:44.318" v="27" actId="14100"/>
          <ac:grpSpMkLst>
            <pc:docMk/>
            <pc:sldMk cId="1228567740" sldId="386"/>
            <ac:grpSpMk id="5" creationId="{1F423BC4-D11C-7A7E-5E08-26C8EA9FA5FF}"/>
          </ac:grpSpMkLst>
        </pc:grpChg>
        <pc:grpChg chg="mod">
          <ac:chgData name="Phan Van Rieu (Hugo)" userId="032e726b-b6b7-45df-b0ca-e82fb010a48a" providerId="ADAL" clId="{E304578D-563D-4478-88A1-EAFD2A6C3042}" dt="2024-06-16T17:00:44.318" v="27" actId="14100"/>
          <ac:grpSpMkLst>
            <pc:docMk/>
            <pc:sldMk cId="1228567740" sldId="386"/>
            <ac:grpSpMk id="18" creationId="{1D206A5B-7651-D051-D726-D25E33041FF2}"/>
          </ac:grpSpMkLst>
        </pc:grpChg>
      </pc:sldChg>
      <pc:sldMasterChg chg="modSp mod delSldLayout">
        <pc:chgData name="Phan Van Rieu (Hugo)" userId="032e726b-b6b7-45df-b0ca-e82fb010a48a" providerId="ADAL" clId="{E304578D-563D-4478-88A1-EAFD2A6C3042}" dt="2024-06-16T16:57:42.690" v="2" actId="47"/>
        <pc:sldMasterMkLst>
          <pc:docMk/>
          <pc:sldMasterMk cId="1318186830" sldId="2147483648"/>
        </pc:sldMasterMkLst>
        <pc:spChg chg="mod">
          <ac:chgData name="Phan Van Rieu (Hugo)" userId="032e726b-b6b7-45df-b0ca-e82fb010a48a" providerId="ADAL" clId="{E304578D-563D-4478-88A1-EAFD2A6C3042}" dt="2024-06-16T16:57:33.007" v="1" actId="20577"/>
          <ac:spMkLst>
            <pc:docMk/>
            <pc:sldMasterMk cId="1318186830" sldId="2147483648"/>
            <ac:spMk id="11" creationId="{00000000-0000-0000-0000-000000000000}"/>
          </ac:spMkLst>
        </pc:spChg>
        <pc:sldLayoutChg chg="del">
          <pc:chgData name="Phan Van Rieu (Hugo)" userId="032e726b-b6b7-45df-b0ca-e82fb010a48a" providerId="ADAL" clId="{E304578D-563D-4478-88A1-EAFD2A6C3042}" dt="2024-06-16T16:57:42.690" v="2" actId="47"/>
          <pc:sldLayoutMkLst>
            <pc:docMk/>
            <pc:sldMasterMk cId="1318186830" sldId="2147483648"/>
            <pc:sldLayoutMk cId="2898624086" sldId="2147483661"/>
          </pc:sldLayoutMkLst>
        </pc:sldLayoutChg>
        <pc:sldLayoutChg chg="del">
          <pc:chgData name="Phan Van Rieu (Hugo)" userId="032e726b-b6b7-45df-b0ca-e82fb010a48a" providerId="ADAL" clId="{E304578D-563D-4478-88A1-EAFD2A6C3042}" dt="2024-06-16T16:57:42.690" v="2" actId="47"/>
          <pc:sldLayoutMkLst>
            <pc:docMk/>
            <pc:sldMasterMk cId="1318186830" sldId="2147483648"/>
            <pc:sldLayoutMk cId="1342433617" sldId="214748366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12/29/25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4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980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947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169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575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46BD41-3D0E-45B9-AEBC-8ED4542F70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013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84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64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90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82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98B0938-1B21-9C35-B6D8-C8FB13C5F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373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665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757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12/29/25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8698908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04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12/29/25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12/29/25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12/29/25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9C4683-FE19-4FFA-A3BF-4E54F97C26C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6491555"/>
            <a:ext cx="12167087" cy="396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3CAC0-DB73-4BB1-87B5-4607202EF9B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4911" y="0"/>
            <a:ext cx="12167087" cy="396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12/29/25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4: Travel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3.1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1885" y="648938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Anh 5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</a:t>
            </a:r>
            <a:r>
              <a:rPr lang="en-US" baseline="0" dirty="0">
                <a:solidFill>
                  <a:schemeClr val="bg1"/>
                </a:solidFill>
              </a:rPr>
              <a:t>DTP Education Solutions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EBFE12-0284-4ADF-B7C8-9B4BF7449CC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25" y="6505025"/>
            <a:ext cx="705149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4.mp3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24.png"/><Relationship Id="rId4" Type="http://schemas.openxmlformats.org/officeDocument/2006/relationships/audio" Target="../media/media4.mp3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5.mp3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25.png"/><Relationship Id="rId4" Type="http://schemas.openxmlformats.org/officeDocument/2006/relationships/audio" Target="../media/media5.mp3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6.mp3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27.png"/><Relationship Id="rId4" Type="http://schemas.openxmlformats.org/officeDocument/2006/relationships/audio" Target="../media/media6.mp3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7.mp3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28.png"/><Relationship Id="rId4" Type="http://schemas.openxmlformats.org/officeDocument/2006/relationships/audio" Target="../media/media7.mp3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image" Target="../media/image9.png"/><Relationship Id="rId26" Type="http://schemas.openxmlformats.org/officeDocument/2006/relationships/image" Target="../media/image17.png"/><Relationship Id="rId3" Type="http://schemas.microsoft.com/office/2007/relationships/media" Target="../media/media2.mp3"/><Relationship Id="rId21" Type="http://schemas.openxmlformats.org/officeDocument/2006/relationships/image" Target="../media/image12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8.png"/><Relationship Id="rId25" Type="http://schemas.openxmlformats.org/officeDocument/2006/relationships/image" Target="../media/image16.png"/><Relationship Id="rId2" Type="http://schemas.openxmlformats.org/officeDocument/2006/relationships/audio" Target="../media/media1.mp3"/><Relationship Id="rId16" Type="http://schemas.openxmlformats.org/officeDocument/2006/relationships/notesSlide" Target="../notesSlides/notesSlide7.xml"/><Relationship Id="rId20" Type="http://schemas.openxmlformats.org/officeDocument/2006/relationships/image" Target="../media/image11.png"/><Relationship Id="rId29" Type="http://schemas.openxmlformats.org/officeDocument/2006/relationships/image" Target="../media/image20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15.png"/><Relationship Id="rId5" Type="http://schemas.microsoft.com/office/2007/relationships/media" Target="../media/media3.mp3"/><Relationship Id="rId15" Type="http://schemas.openxmlformats.org/officeDocument/2006/relationships/slideLayout" Target="../slideLayouts/slideLayout8.xml"/><Relationship Id="rId23" Type="http://schemas.openxmlformats.org/officeDocument/2006/relationships/image" Target="../media/image14.png"/><Relationship Id="rId28" Type="http://schemas.openxmlformats.org/officeDocument/2006/relationships/image" Target="../media/image19.png"/><Relationship Id="rId10" Type="http://schemas.openxmlformats.org/officeDocument/2006/relationships/audio" Target="../media/media5.mp3"/><Relationship Id="rId19" Type="http://schemas.openxmlformats.org/officeDocument/2006/relationships/image" Target="../media/image10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13.png"/><Relationship Id="rId27" Type="http://schemas.openxmlformats.org/officeDocument/2006/relationships/image" Target="../media/image18.png"/><Relationship Id="rId30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22.png"/><Relationship Id="rId4" Type="http://schemas.openxmlformats.org/officeDocument/2006/relationships/audio" Target="../media/media2.mp3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3.mp3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23.png"/><Relationship Id="rId4" Type="http://schemas.openxmlformats.org/officeDocument/2006/relationships/audio" Target="../media/media3.mp3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6274" y="-60663"/>
            <a:ext cx="12298274" cy="6917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7205437" y="3186375"/>
            <a:ext cx="29980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>
                <a:solidFill>
                  <a:srgbClr val="FF0000"/>
                </a:solidFill>
              </a:rPr>
              <a:t>Unit </a:t>
            </a:r>
            <a:r>
              <a:rPr lang="en-US" sz="4000" b="1">
                <a:solidFill>
                  <a:srgbClr val="FF0000"/>
                </a:solidFill>
              </a:rPr>
              <a:t>4</a:t>
            </a:r>
            <a:r>
              <a:rPr lang="en-VN" sz="4000" b="1">
                <a:solidFill>
                  <a:srgbClr val="FF0000"/>
                </a:solidFill>
              </a:rPr>
              <a:t>: </a:t>
            </a:r>
            <a:r>
              <a:rPr lang="en-US" sz="4000" b="1">
                <a:solidFill>
                  <a:srgbClr val="FF0000"/>
                </a:solidFill>
              </a:rPr>
              <a:t>Travel</a:t>
            </a:r>
            <a:endParaRPr lang="en-VN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508470" y="3796994"/>
            <a:ext cx="2392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>
                <a:solidFill>
                  <a:srgbClr val="00B050"/>
                </a:solidFill>
              </a:rPr>
              <a:t>Lesson </a:t>
            </a:r>
            <a:r>
              <a:rPr lang="en-US" sz="4000" b="1">
                <a:solidFill>
                  <a:srgbClr val="00B050"/>
                </a:solidFill>
              </a:rPr>
              <a:t>3</a:t>
            </a:r>
            <a:r>
              <a:rPr lang="en-VN" sz="4000" b="1">
                <a:solidFill>
                  <a:srgbClr val="00B050"/>
                </a:solidFill>
              </a:rPr>
              <a:t>.1</a:t>
            </a:r>
            <a:endParaRPr lang="en-VN" sz="4000" b="1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7918581" y="4407613"/>
            <a:ext cx="18469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</a:t>
            </a:r>
            <a:r>
              <a:rPr lang="en-VN" sz="4000" b="1">
                <a:solidFill>
                  <a:srgbClr val="0070C0"/>
                </a:solidFill>
              </a:rPr>
              <a:t>age </a:t>
            </a:r>
            <a:r>
              <a:rPr lang="en-US" sz="4000" b="1">
                <a:solidFill>
                  <a:srgbClr val="0070C0"/>
                </a:solidFill>
              </a:rPr>
              <a:t>54</a:t>
            </a:r>
            <a:endParaRPr lang="en-VN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447355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D2 TRACK 13">
            <a:hlinkClick r:id="" action="ppaction://media"/>
            <a:extLst>
              <a:ext uri="{FF2B5EF4-FFF2-40B4-BE49-F238E27FC236}">
                <a16:creationId xmlns:a16="http://schemas.microsoft.com/office/drawing/2014/main" id="{CECF6144-7688-2FD0-648E-B2194C03F0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96700" y="472145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179158-4B9E-BF5D-A98D-51D47C118B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271"/>
            <a:ext cx="5115161" cy="5291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3ACC7C-7122-188F-D98E-79F51D643853}"/>
              </a:ext>
            </a:extLst>
          </p:cNvPr>
          <p:cNvSpPr txBox="1"/>
          <p:nvPr/>
        </p:nvSpPr>
        <p:spPr>
          <a:xfrm>
            <a:off x="8180280" y="4524566"/>
            <a:ext cx="19882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pPr lvl="0" algn="ctr">
              <a:defRPr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/pleɪn/</a:t>
            </a:r>
          </a:p>
          <a:p>
            <a:pPr lvl="0" algn="ctr">
              <a:defRPr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má bay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lane">
            <a:hlinkClick r:id="" action="ppaction://media"/>
            <a:extLst>
              <a:ext uri="{FF2B5EF4-FFF2-40B4-BE49-F238E27FC236}">
                <a16:creationId xmlns:a16="http://schemas.microsoft.com/office/drawing/2014/main" id="{5F4E63B5-C475-1329-A9EA-B31692A6393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93500" y="1650762"/>
            <a:ext cx="406400" cy="40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F51867-DFB5-BCDB-0392-1E28D2188B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394" y="2422979"/>
            <a:ext cx="4656930" cy="18580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3D639F-2347-D1ED-529B-3C66D598D5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67" y="1650762"/>
            <a:ext cx="5667375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6501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D2 TRACK 13">
            <a:hlinkClick r:id="" action="ppaction://media"/>
            <a:extLst>
              <a:ext uri="{FF2B5EF4-FFF2-40B4-BE49-F238E27FC236}">
                <a16:creationId xmlns:a16="http://schemas.microsoft.com/office/drawing/2014/main" id="{87366143-4C30-F3C1-8E12-94670B35D6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96700" y="472145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2ECA3A-CBD8-28F8-D36B-E695F77DB9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271"/>
            <a:ext cx="5115161" cy="5291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214048-0800-325A-868C-8EC06B9A4767}"/>
              </a:ext>
            </a:extLst>
          </p:cNvPr>
          <p:cNvSpPr txBox="1"/>
          <p:nvPr/>
        </p:nvSpPr>
        <p:spPr>
          <a:xfrm>
            <a:off x="8352220" y="4172109"/>
            <a:ext cx="20825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/ˈheləˌkɑːptə/</a:t>
            </a:r>
          </a:p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trực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thăng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elicopter">
            <a:hlinkClick r:id="" action="ppaction://media"/>
            <a:extLst>
              <a:ext uri="{FF2B5EF4-FFF2-40B4-BE49-F238E27FC236}">
                <a16:creationId xmlns:a16="http://schemas.microsoft.com/office/drawing/2014/main" id="{EECD812B-DD59-C850-9674-DF8DD033C95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93500" y="1552342"/>
            <a:ext cx="406400" cy="40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35D8E2-F14A-B13C-7C30-E1F1658531F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433" y="2632539"/>
            <a:ext cx="5570134" cy="15395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352D27-13B7-9C4D-3033-9B8F5414A6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32" y="1755542"/>
            <a:ext cx="59436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1780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D2 TRACK 13">
            <a:hlinkClick r:id="" action="ppaction://media"/>
            <a:extLst>
              <a:ext uri="{FF2B5EF4-FFF2-40B4-BE49-F238E27FC236}">
                <a16:creationId xmlns:a16="http://schemas.microsoft.com/office/drawing/2014/main" id="{16FA2E29-ED45-C1D6-DD80-DDE7F0AC2F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96700" y="472145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AEF5B7-E576-D839-8702-439376D224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271"/>
            <a:ext cx="5115161" cy="5291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6CD1E2-1534-E0B8-A35B-AB8F81D38CD0}"/>
              </a:ext>
            </a:extLst>
          </p:cNvPr>
          <p:cNvSpPr txBox="1"/>
          <p:nvPr/>
        </p:nvSpPr>
        <p:spPr>
          <a:xfrm>
            <a:off x="7952752" y="4437553"/>
            <a:ext cx="23117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/væn/</a:t>
            </a:r>
          </a:p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tải nhỏ, </a:t>
            </a:r>
          </a:p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có mui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van">
            <a:hlinkClick r:id="" action="ppaction://media"/>
            <a:extLst>
              <a:ext uri="{FF2B5EF4-FFF2-40B4-BE49-F238E27FC236}">
                <a16:creationId xmlns:a16="http://schemas.microsoft.com/office/drawing/2014/main" id="{77FA2CF3-CF64-511A-40B4-2D592A51970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08621" y="1611999"/>
            <a:ext cx="406400" cy="40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0FF554-0206-DF32-4EBD-72F13C53C47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5" y="2927894"/>
            <a:ext cx="3156866" cy="12003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D9C6DF-9500-3387-9561-726F1A0EEB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49" y="2018399"/>
            <a:ext cx="709612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4281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D2 TRACK 13">
            <a:hlinkClick r:id="" action="ppaction://media"/>
            <a:extLst>
              <a:ext uri="{FF2B5EF4-FFF2-40B4-BE49-F238E27FC236}">
                <a16:creationId xmlns:a16="http://schemas.microsoft.com/office/drawing/2014/main" id="{CD765897-873A-823B-ED2E-ABDC0FE1C2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96700" y="472145"/>
            <a:ext cx="406400" cy="40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F5B52B-9842-A26E-F5D6-178077490C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271"/>
            <a:ext cx="5115161" cy="5291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7898810-C0EF-093D-8C03-BE224095D263}"/>
              </a:ext>
            </a:extLst>
          </p:cNvPr>
          <p:cNvSpPr txBox="1"/>
          <p:nvPr/>
        </p:nvSpPr>
        <p:spPr>
          <a:xfrm>
            <a:off x="8113288" y="4431347"/>
            <a:ext cx="21699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/ˈspiːdboʊt/ </a:t>
            </a:r>
          </a:p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tàu thủy cao tốc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speedboat">
            <a:hlinkClick r:id="" action="ppaction://media"/>
            <a:extLst>
              <a:ext uri="{FF2B5EF4-FFF2-40B4-BE49-F238E27FC236}">
                <a16:creationId xmlns:a16="http://schemas.microsoft.com/office/drawing/2014/main" id="{900C34E9-02FB-0F0B-E5AC-6337D25024E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86190" y="1595656"/>
            <a:ext cx="406400" cy="406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7CC635-357F-764E-960F-72A5EF74EE5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552" y="2810576"/>
            <a:ext cx="4649040" cy="11604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FB21AA-2FD2-1BF4-069E-A1ECDF9573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2056"/>
            <a:ext cx="738187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3883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5450" y="580898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82768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Warm-up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Vocabulary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Consolidation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Wrap-up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Structure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 Outline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4FE799-5A0F-9205-D9F1-C18CDF64B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0443" y="411103"/>
            <a:ext cx="4352687" cy="60357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5308807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4160" y="1381472"/>
            <a:ext cx="11927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Pronounce and use the words related to the topic properly: </a:t>
            </a:r>
            <a:r>
              <a:rPr lang="en-US" sz="3600" i="1" dirty="0">
                <a:solidFill>
                  <a:srgbClr val="0070C0"/>
                </a:solidFill>
              </a:rPr>
              <a:t>ferry, minibus, plane, helicopter, van, speedboat 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How did you get there? - We went by helicopter.</a:t>
            </a:r>
          </a:p>
        </p:txBody>
      </p:sp>
    </p:spTree>
    <p:extLst>
      <p:ext uri="{BB962C8B-B14F-4D97-AF65-F5344CB8AC3E}">
        <p14:creationId xmlns:p14="http://schemas.microsoft.com/office/powerpoint/2010/main" val="1536717069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3650156410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4D597B0-DB5D-52BA-7C21-7490F11AA110}"/>
              </a:ext>
            </a:extLst>
          </p:cNvPr>
          <p:cNvGrpSpPr/>
          <p:nvPr/>
        </p:nvGrpSpPr>
        <p:grpSpPr>
          <a:xfrm>
            <a:off x="1625600" y="417871"/>
            <a:ext cx="9209314" cy="5974367"/>
            <a:chOff x="1625600" y="292421"/>
            <a:chExt cx="9209314" cy="609981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8E2254A-97AE-565A-1557-286FE4C11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5600" y="292421"/>
              <a:ext cx="9209314" cy="6099817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870567D-1C2E-6E15-4873-0A84B9FDB817}"/>
                </a:ext>
              </a:extLst>
            </p:cNvPr>
            <p:cNvSpPr/>
            <p:nvPr/>
          </p:nvSpPr>
          <p:spPr>
            <a:xfrm>
              <a:off x="3229429" y="624584"/>
              <a:ext cx="5675085" cy="54354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DDD318E-1D48-09A9-BB6F-893F94294EE4}"/>
                </a:ext>
              </a:extLst>
            </p:cNvPr>
            <p:cNvSpPr txBox="1"/>
            <p:nvPr/>
          </p:nvSpPr>
          <p:spPr>
            <a:xfrm>
              <a:off x="3163772" y="1119966"/>
              <a:ext cx="5806398" cy="2608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New words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ferry, minibus, plane,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helicopter, van, speedboat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4250881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98365"/>
            <a:ext cx="9039225" cy="6026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481" y="405765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dirty="0">
                <a:solidFill>
                  <a:schemeClr val="bg1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5356542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8A2E0635-D091-7D9C-71A7-3206519560E3}"/>
              </a:ext>
            </a:extLst>
          </p:cNvPr>
          <p:cNvSpPr txBox="1"/>
          <p:nvPr/>
        </p:nvSpPr>
        <p:spPr>
          <a:xfrm>
            <a:off x="6072966" y="5122333"/>
            <a:ext cx="20825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/ˈheləˌkɑːptə/</a:t>
            </a:r>
          </a:p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trực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thăng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000396-1DD0-2A0A-ECC9-257DA405E2D3}"/>
              </a:ext>
            </a:extLst>
          </p:cNvPr>
          <p:cNvSpPr txBox="1"/>
          <p:nvPr/>
        </p:nvSpPr>
        <p:spPr>
          <a:xfrm>
            <a:off x="2069883" y="5086950"/>
            <a:ext cx="19179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pPr lvl="0" algn="ctr">
              <a:defRPr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/ˈmɪnibʌs/</a:t>
            </a:r>
          </a:p>
          <a:p>
            <a:pPr lvl="0" algn="ctr">
              <a:defRPr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xe buýt nhỏ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C4A6B6-54F5-8408-AF87-32D81DDF5576}"/>
              </a:ext>
            </a:extLst>
          </p:cNvPr>
          <p:cNvSpPr txBox="1"/>
          <p:nvPr/>
        </p:nvSpPr>
        <p:spPr>
          <a:xfrm>
            <a:off x="8079937" y="5139339"/>
            <a:ext cx="23117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/væn/</a:t>
            </a:r>
          </a:p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tải nhỏ, </a:t>
            </a:r>
          </a:p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có mui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3EEEFE-0D56-4D69-0E9B-1D5D671BBE52}"/>
              </a:ext>
            </a:extLst>
          </p:cNvPr>
          <p:cNvSpPr txBox="1"/>
          <p:nvPr/>
        </p:nvSpPr>
        <p:spPr>
          <a:xfrm>
            <a:off x="-105063" y="5073206"/>
            <a:ext cx="22326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/ˈferi/</a:t>
            </a:r>
          </a:p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phà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05FC7C-EDA2-C5FC-D8CA-F8BE1D9ECAF0}"/>
              </a:ext>
            </a:extLst>
          </p:cNvPr>
          <p:cNvSpPr txBox="1"/>
          <p:nvPr/>
        </p:nvSpPr>
        <p:spPr>
          <a:xfrm>
            <a:off x="10003100" y="5123391"/>
            <a:ext cx="21699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/ˈspiːdboʊt/ </a:t>
            </a:r>
          </a:p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tàu thủy cao tốc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DDFB838-7B55-1CEB-430D-7EBD4F8B1CE2}"/>
              </a:ext>
            </a:extLst>
          </p:cNvPr>
          <p:cNvSpPr txBox="1"/>
          <p:nvPr/>
        </p:nvSpPr>
        <p:spPr>
          <a:xfrm>
            <a:off x="4141073" y="5073205"/>
            <a:ext cx="19882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pPr lvl="0" algn="ctr">
              <a:defRPr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/pleɪn/</a:t>
            </a:r>
          </a:p>
          <a:p>
            <a:pPr lvl="0" algn="ctr">
              <a:defRPr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má bay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D2 TRACK 13">
            <a:hlinkClick r:id="" action="ppaction://media"/>
            <a:extLst>
              <a:ext uri="{FF2B5EF4-FFF2-40B4-BE49-F238E27FC236}">
                <a16:creationId xmlns:a16="http://schemas.microsoft.com/office/drawing/2014/main" id="{9B1689D1-290F-58E1-DDAC-0716CE02F9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596700" y="472145"/>
            <a:ext cx="406400" cy="406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AD6A08-C61D-361D-96B8-09BA7ECDA83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271"/>
            <a:ext cx="5115161" cy="5291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FFAC84-B5BB-0151-CFA9-075FD1C34E2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1342"/>
            <a:ext cx="2006906" cy="18145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0E03AA-AAC8-EB30-B3BA-0873132F692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930" y="2161342"/>
            <a:ext cx="1956733" cy="17978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1AFD37D-2DFE-F2B9-903E-C83F306D7AE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225" y="2161342"/>
            <a:ext cx="1998545" cy="17894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465E357-9E75-25E7-7B2F-FB7F3D000A4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118" y="2076412"/>
            <a:ext cx="1981819" cy="184802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0307B6E-2628-E025-0759-0F680E4B1EC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24" y="2030932"/>
            <a:ext cx="2023630" cy="191492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1884DDA-ECD5-8B79-7C13-88C5365C65B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316" y="2030932"/>
            <a:ext cx="2048717" cy="1881474"/>
          </a:xfrm>
          <a:prstGeom prst="rect">
            <a:avLst/>
          </a:prstGeom>
        </p:spPr>
      </p:pic>
      <p:pic>
        <p:nvPicPr>
          <p:cNvPr id="31" name="ferry">
            <a:hlinkClick r:id="" action="ppaction://media"/>
            <a:extLst>
              <a:ext uri="{FF2B5EF4-FFF2-40B4-BE49-F238E27FC236}">
                <a16:creationId xmlns:a16="http://schemas.microsoft.com/office/drawing/2014/main" id="{F7C04668-2B13-40F4-560C-85AF46782AB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26197" y="1670012"/>
            <a:ext cx="406400" cy="406400"/>
          </a:xfrm>
          <a:prstGeom prst="rect">
            <a:avLst/>
          </a:prstGeom>
        </p:spPr>
      </p:pic>
      <p:pic>
        <p:nvPicPr>
          <p:cNvPr id="33" name="minibus">
            <a:hlinkClick r:id="" action="ppaction://media"/>
            <a:extLst>
              <a:ext uri="{FF2B5EF4-FFF2-40B4-BE49-F238E27FC236}">
                <a16:creationId xmlns:a16="http://schemas.microsoft.com/office/drawing/2014/main" id="{2C3AC69D-44A7-7AD1-889E-1C951715606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978551" y="1670012"/>
            <a:ext cx="406400" cy="406400"/>
          </a:xfrm>
          <a:prstGeom prst="rect">
            <a:avLst/>
          </a:prstGeom>
        </p:spPr>
      </p:pic>
      <p:pic>
        <p:nvPicPr>
          <p:cNvPr id="34" name="plane">
            <a:hlinkClick r:id="" action="ppaction://media"/>
            <a:extLst>
              <a:ext uri="{FF2B5EF4-FFF2-40B4-BE49-F238E27FC236}">
                <a16:creationId xmlns:a16="http://schemas.microsoft.com/office/drawing/2014/main" id="{E45A1A57-69E5-7142-B0BC-A56D466A269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017409" y="1670012"/>
            <a:ext cx="406400" cy="406400"/>
          </a:xfrm>
          <a:prstGeom prst="rect">
            <a:avLst/>
          </a:prstGeom>
        </p:spPr>
      </p:pic>
      <p:pic>
        <p:nvPicPr>
          <p:cNvPr id="36" name="helicopter">
            <a:hlinkClick r:id="" action="ppaction://media"/>
            <a:extLst>
              <a:ext uri="{FF2B5EF4-FFF2-40B4-BE49-F238E27FC236}">
                <a16:creationId xmlns:a16="http://schemas.microsoft.com/office/drawing/2014/main" id="{42EEA47F-0683-0528-C7CB-FF8B3BEA657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056267" y="1648595"/>
            <a:ext cx="406400" cy="406400"/>
          </a:xfrm>
          <a:prstGeom prst="rect">
            <a:avLst/>
          </a:prstGeom>
        </p:spPr>
      </p:pic>
      <p:pic>
        <p:nvPicPr>
          <p:cNvPr id="37" name="van">
            <a:hlinkClick r:id="" action="ppaction://media"/>
            <a:extLst>
              <a:ext uri="{FF2B5EF4-FFF2-40B4-BE49-F238E27FC236}">
                <a16:creationId xmlns:a16="http://schemas.microsoft.com/office/drawing/2014/main" id="{FB998152-76C7-5E7B-8C25-359B8ED0C90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108621" y="1611999"/>
            <a:ext cx="406400" cy="406400"/>
          </a:xfrm>
          <a:prstGeom prst="rect">
            <a:avLst/>
          </a:prstGeom>
        </p:spPr>
      </p:pic>
      <p:pic>
        <p:nvPicPr>
          <p:cNvPr id="39" name="speedboat">
            <a:hlinkClick r:id="" action="ppaction://media"/>
            <a:extLst>
              <a:ext uri="{FF2B5EF4-FFF2-40B4-BE49-F238E27FC236}">
                <a16:creationId xmlns:a16="http://schemas.microsoft.com/office/drawing/2014/main" id="{0E924317-68DF-B13F-58ED-7D213D196488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062603" y="1624532"/>
            <a:ext cx="406400" cy="4064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5C99305-F1B4-35FA-4970-7FF61C6E510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585" y="4083988"/>
            <a:ext cx="2048717" cy="51139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870EFE8-7CEF-415B-15EB-E050758FE15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26" y="4163912"/>
            <a:ext cx="1404083" cy="57474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73CA604-99CB-555A-83DF-3C46CE3459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688" y="4163912"/>
            <a:ext cx="1736620" cy="52915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EF852EF8-F07C-EED6-A3BA-A5ABD0317A86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987" y="4195611"/>
            <a:ext cx="1280839" cy="51102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0A741D43-ACD4-FC78-8291-6118E80B929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653" y="4092790"/>
            <a:ext cx="2184779" cy="60386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1B0E8F28-8886-AA11-1BC2-9CD90FDF022D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998" y="4165671"/>
            <a:ext cx="970344" cy="36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4067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D2 TRACK 13">
            <a:hlinkClick r:id="" action="ppaction://media"/>
            <a:extLst>
              <a:ext uri="{FF2B5EF4-FFF2-40B4-BE49-F238E27FC236}">
                <a16:creationId xmlns:a16="http://schemas.microsoft.com/office/drawing/2014/main" id="{3F313A14-7760-2C94-3BA9-83DAF23A0A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96700" y="472145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79648F-E9B2-BB6A-6ED8-2A18C89087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271"/>
            <a:ext cx="5115161" cy="5291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70F555-573D-822C-F85C-07A37477A335}"/>
              </a:ext>
            </a:extLst>
          </p:cNvPr>
          <p:cNvSpPr txBox="1"/>
          <p:nvPr/>
        </p:nvSpPr>
        <p:spPr>
          <a:xfrm>
            <a:off x="8357116" y="4324774"/>
            <a:ext cx="22326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/ˈferi/</a:t>
            </a:r>
          </a:p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phà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ferry">
            <a:hlinkClick r:id="" action="ppaction://media"/>
            <a:extLst>
              <a:ext uri="{FF2B5EF4-FFF2-40B4-BE49-F238E27FC236}">
                <a16:creationId xmlns:a16="http://schemas.microsoft.com/office/drawing/2014/main" id="{2A8D5C1B-A856-8D17-2AC8-0EB76A54620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73430" y="1535258"/>
            <a:ext cx="406400" cy="406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E053AE-0557-465E-3A09-142D4A97BB0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275" y="2675824"/>
            <a:ext cx="4028309" cy="16489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F2D462-0393-E5FE-7181-56896FCD52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16" y="1535258"/>
            <a:ext cx="616267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4096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D2 TRACK 13">
            <a:hlinkClick r:id="" action="ppaction://media"/>
            <a:extLst>
              <a:ext uri="{FF2B5EF4-FFF2-40B4-BE49-F238E27FC236}">
                <a16:creationId xmlns:a16="http://schemas.microsoft.com/office/drawing/2014/main" id="{B0E76E7E-7505-26AC-39FF-D0D2A97E93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96700" y="472145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C924E1-7B4E-76BC-2C6A-8CDB254818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271"/>
            <a:ext cx="5115161" cy="5291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933802-9022-03A7-9E45-712DB7901FAC}"/>
              </a:ext>
            </a:extLst>
          </p:cNvPr>
          <p:cNvSpPr txBox="1"/>
          <p:nvPr/>
        </p:nvSpPr>
        <p:spPr>
          <a:xfrm>
            <a:off x="8637721" y="4519060"/>
            <a:ext cx="19179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pPr lvl="0" algn="ctr">
              <a:defRPr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/ˈmɪnibʌs/</a:t>
            </a:r>
          </a:p>
          <a:p>
            <a:pPr lvl="0" algn="ctr">
              <a:defRPr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xe buýt nhỏ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minibus">
            <a:hlinkClick r:id="" action="ppaction://media"/>
            <a:extLst>
              <a:ext uri="{FF2B5EF4-FFF2-40B4-BE49-F238E27FC236}">
                <a16:creationId xmlns:a16="http://schemas.microsoft.com/office/drawing/2014/main" id="{A9111013-73FF-2BD3-7AF8-7C2135BC141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96700" y="1670012"/>
            <a:ext cx="406400" cy="406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E7CE4A-668D-E293-3AA4-69F66B1DFFD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820" y="2867879"/>
            <a:ext cx="4472300" cy="13627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C7CB8D-F1DC-44A0-869F-0EC9A842FA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745" y="1670012"/>
            <a:ext cx="72580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882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221</Words>
  <Application>Microsoft Macintosh PowerPoint</Application>
  <PresentationFormat>Widescreen</PresentationFormat>
  <Paragraphs>61</Paragraphs>
  <Slides>14</Slides>
  <Notes>13</Notes>
  <HiddenSlides>0</HiddenSlides>
  <MMClips>19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Microsoft Office User</cp:lastModifiedBy>
  <cp:revision>63</cp:revision>
  <dcterms:created xsi:type="dcterms:W3CDTF">2023-01-31T08:21:18Z</dcterms:created>
  <dcterms:modified xsi:type="dcterms:W3CDTF">2025-12-29T02:07:01Z</dcterms:modified>
</cp:coreProperties>
</file>